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6"/>
  </p:notesMasterIdLst>
  <p:sldIdLst>
    <p:sldId id="271" r:id="rId3"/>
    <p:sldId id="279" r:id="rId4"/>
    <p:sldId id="270" r:id="rId5"/>
    <p:sldId id="267" r:id="rId6"/>
    <p:sldId id="262" r:id="rId7"/>
    <p:sldId id="265" r:id="rId8"/>
    <p:sldId id="268" r:id="rId9"/>
    <p:sldId id="259" r:id="rId10"/>
    <p:sldId id="269" r:id="rId11"/>
    <p:sldId id="263" r:id="rId12"/>
    <p:sldId id="272" r:id="rId13"/>
    <p:sldId id="293" r:id="rId14"/>
    <p:sldId id="264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9481"/>
    <a:srgbClr val="EE8711"/>
    <a:srgbClr val="6D0C69"/>
    <a:srgbClr val="0781CE"/>
    <a:srgbClr val="E98210"/>
    <a:srgbClr val="62A518"/>
    <a:srgbClr val="E22C04"/>
    <a:srgbClr val="65AA19"/>
    <a:srgbClr val="EA30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3" autoAdjust="0"/>
    <p:restoredTop sz="94660"/>
  </p:normalViewPr>
  <p:slideViewPr>
    <p:cSldViewPr snapToGrid="0">
      <p:cViewPr varScale="1">
        <p:scale>
          <a:sx n="69" d="100"/>
          <a:sy n="69" d="100"/>
        </p:scale>
        <p:origin x="65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0"/>
    </c:view3D>
    <c:floor>
      <c:thickness val="0"/>
      <c:spPr>
        <a:solidFill>
          <a:schemeClr val="lt1"/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area3D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>
              <a:noFill/>
            </a:ln>
            <a:effectLst>
              <a:innerShdw dist="12700" dir="16200000">
                <a:schemeClr val="lt1"/>
              </a:innerShdw>
            </a:effectLst>
            <a:sp3d/>
          </c:spPr>
          <c:cat>
            <c:numRef>
              <c:f>Sheet1!$A$2:$A$6</c:f>
              <c:numCache>
                <c:formatCode>dd\-mm\-yy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5E8-4878-805D-8C12BEBBA1D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>
                <a:alpha val="85000"/>
              </a:schemeClr>
            </a:solidFill>
            <a:ln>
              <a:noFill/>
            </a:ln>
            <a:effectLst>
              <a:innerShdw dist="12700" dir="16200000">
                <a:schemeClr val="lt1"/>
              </a:innerShdw>
            </a:effectLst>
            <a:sp3d/>
          </c:spPr>
          <c:cat>
            <c:numRef>
              <c:f>Sheet1!$A$2:$A$6</c:f>
              <c:numCache>
                <c:formatCode>dd\-mm\-yy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5E8-4878-805D-8C12BEBBA1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73302767"/>
        <c:axId val="1073307343"/>
        <c:axId val="940733391"/>
      </c:area3DChart>
      <c:dateAx>
        <c:axId val="1073302767"/>
        <c:scaling>
          <c:orientation val="minMax"/>
        </c:scaling>
        <c:delete val="1"/>
        <c:axPos val="b"/>
        <c:numFmt formatCode="dd\-mm\-yy" sourceLinked="1"/>
        <c:majorTickMark val="none"/>
        <c:minorTickMark val="none"/>
        <c:tickLblPos val="nextTo"/>
        <c:crossAx val="1073307343"/>
        <c:crosses val="autoZero"/>
        <c:auto val="1"/>
        <c:lblOffset val="100"/>
        <c:baseTimeUnit val="months"/>
      </c:dateAx>
      <c:valAx>
        <c:axId val="1073307343"/>
        <c:scaling>
          <c:orientation val="minMax"/>
        </c:scaling>
        <c:delete val="1"/>
        <c:axPos val="l"/>
        <c:majorGridlines>
          <c:spPr>
            <a:ln w="6350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073302767"/>
        <c:crosses val="autoZero"/>
        <c:crossBetween val="midCat"/>
      </c:valAx>
      <c:serAx>
        <c:axId val="940733391"/>
        <c:scaling>
          <c:orientation val="minMax"/>
        </c:scaling>
        <c:delete val="1"/>
        <c:axPos val="b"/>
        <c:majorTickMark val="none"/>
        <c:minorTickMark val="none"/>
        <c:tickLblPos val="nextTo"/>
        <c:crossAx val="1073307343"/>
        <c:crosses val="autoZero"/>
      </c:ser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8368448386441736"/>
          <c:y val="0.83751553081848318"/>
          <c:w val="0.50559265541414122"/>
          <c:h val="8.7851998463771314E-2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zero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A641-4404-80DF-8AFEFBB534C1}"/>
              </c:ext>
            </c:extLst>
          </c:dPt>
          <c:dPt>
            <c:idx val="1"/>
            <c:bubble3D val="0"/>
            <c:explosion val="7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A641-4404-80DF-8AFEFBB534C1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575E-4687-BAE9-AE56269F6354}"/>
              </c:ext>
            </c:extLst>
          </c:dPt>
          <c:dPt>
            <c:idx val="3"/>
            <c:bubble3D val="0"/>
            <c:explosion val="11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2-A641-4404-80DF-8AFEFBB534C1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641-4404-80DF-8AFEFBB534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000007266977112E-2"/>
          <c:y val="0.81552524425334005"/>
          <c:w val="0.89999985466045773"/>
          <c:h val="9.7242353345789206E-2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5652269689982819E-2"/>
          <c:y val="7.6402789761788381E-2"/>
          <c:w val="0.86489377084959596"/>
          <c:h val="0.6155115316504190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6">
                <a:alpha val="85000"/>
              </a:schemeClr>
            </a:solidFill>
            <a:ln w="9525" cap="flat" cmpd="sng" algn="ctr">
              <a:solidFill>
                <a:schemeClr val="accent6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6">
                  <a:lumMod val="75000"/>
                </a:schemeClr>
              </a:contourClr>
            </a:sp3d>
          </c:spPr>
          <c:invertIfNegative val="0"/>
          <c:dLbls>
            <c:delete val="1"/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313-411C-820C-F99A47CB800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5">
                <a:alpha val="85000"/>
              </a:schemeClr>
            </a:solidFill>
            <a:ln w="9525" cap="flat" cmpd="sng" algn="ctr">
              <a:solidFill>
                <a:schemeClr val="accent5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5">
                  <a:lumMod val="75000"/>
                </a:schemeClr>
              </a:contourClr>
            </a:sp3d>
          </c:spPr>
          <c:invertIfNegative val="0"/>
          <c:dLbls>
            <c:delete val="1"/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313-411C-820C-F99A47CB800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4">
                <a:alpha val="85000"/>
              </a:schemeClr>
            </a:solidFill>
            <a:ln w="9525" cap="flat" cmpd="sng" algn="ctr">
              <a:solidFill>
                <a:schemeClr val="accent4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4">
                  <a:lumMod val="75000"/>
                </a:schemeClr>
              </a:contourClr>
            </a:sp3d>
          </c:spPr>
          <c:invertIfNegative val="0"/>
          <c:dLbls>
            <c:delete val="1"/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313-411C-820C-F99A47CB800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65"/>
        <c:shape val="box"/>
        <c:axId val="1008080687"/>
        <c:axId val="1008081103"/>
        <c:axId val="0"/>
      </c:bar3DChart>
      <c:catAx>
        <c:axId val="1008080687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008081103"/>
        <c:crosses val="autoZero"/>
        <c:auto val="1"/>
        <c:lblAlgn val="ctr"/>
        <c:lblOffset val="100"/>
        <c:noMultiLvlLbl val="0"/>
      </c:catAx>
      <c:valAx>
        <c:axId val="1008081103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00808068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5679202142132301"/>
          <c:y val="0.76007021033809996"/>
          <c:w val="0.74663452611862302"/>
          <c:h val="7.7782178570882765E-2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1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effectLst>
        <a:innerShdw dist="12700" dir="16200000">
          <a:schemeClr val="lt1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effectLst>
        <a:innerShdw dist="12700" dir="16200000">
          <a:schemeClr val="lt1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/>
      </a:solidFill>
      <a:sp3d/>
    </cs:spPr>
  </cs:floor>
  <cs:gridlineMajor>
    <cs:lnRef idx="0"/>
    <cs:fillRef idx="0"/>
    <cs:effectRef idx="0"/>
    <cs:fontRef idx="minor">
      <a:schemeClr val="dk1"/>
    </cs:fontRef>
    <cs:spPr>
      <a:ln w="6350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6350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1974E6-76F9-4ACA-897F-07EBF6FF4574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F414B5-5DDD-47CF-BD27-C1000919F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5038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Source Images:-</a:t>
            </a:r>
          </a:p>
          <a:p>
            <a:r>
              <a:rPr lang="en-IN" dirty="0"/>
              <a:t>https://pixabay.com/en/architecture-building-business-2179108/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080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9284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0426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9C824-177C-49C4-BBEB-F1CE9B71E7C3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57AAD-6818-4753-84C8-917811E894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777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9C824-177C-49C4-BBEB-F1CE9B71E7C3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57AAD-6818-4753-84C8-917811E894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934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9C824-177C-49C4-BBEB-F1CE9B71E7C3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57AAD-6818-4753-84C8-917811E894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1300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7442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1" y="1122363"/>
            <a:ext cx="9144000" cy="2387600"/>
          </a:xfrm>
        </p:spPr>
        <p:txBody>
          <a:bodyPr anchor="b"/>
          <a:lstStyle>
            <a:lvl1pPr algn="ctr">
              <a:defRPr sz="59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1" y="3602038"/>
            <a:ext cx="9144000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1300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8671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40"/>
            <a:ext cx="10515600" cy="2852737"/>
          </a:xfrm>
        </p:spPr>
        <p:txBody>
          <a:bodyPr anchor="b"/>
          <a:lstStyle>
            <a:lvl1pPr>
              <a:defRPr sz="59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1pPr>
            <a:lvl2pPr marL="457063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5875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5863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7017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9121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481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9C824-177C-49C4-BBEB-F1CE9B71E7C3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57AAD-6818-4753-84C8-917811E894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6363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399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8711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199"/>
            </a:lvl1pPr>
            <a:lvl2pPr marL="457063" indent="0">
              <a:buNone/>
              <a:defRPr sz="2799"/>
            </a:lvl2pPr>
            <a:lvl3pPr marL="914126" indent="0">
              <a:buNone/>
              <a:defRPr sz="2399"/>
            </a:lvl3pPr>
            <a:lvl4pPr marL="1371189" indent="0">
              <a:buNone/>
              <a:defRPr sz="1999"/>
            </a:lvl4pPr>
            <a:lvl5pPr marL="1828251" indent="0">
              <a:buNone/>
              <a:defRPr sz="1999"/>
            </a:lvl5pPr>
            <a:lvl6pPr marL="2285314" indent="0">
              <a:buNone/>
              <a:defRPr sz="1999"/>
            </a:lvl6pPr>
            <a:lvl7pPr marL="2742377" indent="0">
              <a:buNone/>
              <a:defRPr sz="1999"/>
            </a:lvl7pPr>
            <a:lvl8pPr marL="3199440" indent="0">
              <a:buNone/>
              <a:defRPr sz="1999"/>
            </a:lvl8pPr>
            <a:lvl9pPr marL="3656503" indent="0">
              <a:buNone/>
              <a:defRPr sz="199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5331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4944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8421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6"/>
            <a:ext cx="5932223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201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9C824-177C-49C4-BBEB-F1CE9B71E7C3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57AAD-6818-4753-84C8-917811E894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506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9C824-177C-49C4-BBEB-F1CE9B71E7C3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57AAD-6818-4753-84C8-917811E894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17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9C824-177C-49C4-BBEB-F1CE9B71E7C3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57AAD-6818-4753-84C8-917811E894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874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9C824-177C-49C4-BBEB-F1CE9B71E7C3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57AAD-6818-4753-84C8-917811E894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639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9C824-177C-49C4-BBEB-F1CE9B71E7C3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57AAD-6818-4753-84C8-917811E894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76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9C824-177C-49C4-BBEB-F1CE9B71E7C3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57AAD-6818-4753-84C8-917811E894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324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9C824-177C-49C4-BBEB-F1CE9B71E7C3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57AAD-6818-4753-84C8-917811E894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491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C9C824-177C-49C4-BBEB-F1CE9B71E7C3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57AAD-6818-4753-84C8-917811E894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779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A1E4E-529D-472D-9DDA-D6D7FB27E803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279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31" indent="-228531" algn="l" defTabSz="9141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59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7" Type="http://schemas.openxmlformats.org/officeDocument/2006/relationships/image" Target="../media/image8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0.png"/><Relationship Id="rId4" Type="http://schemas.openxmlformats.org/officeDocument/2006/relationships/image" Target="../media/image9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4713660"/>
          </a:xfrm>
          <a:prstGeom prst="rect">
            <a:avLst/>
          </a:prstGeom>
          <a:gradFill flip="none" rotWithShape="1">
            <a:gsLst>
              <a:gs pos="28000">
                <a:schemeClr val="accent5"/>
              </a:gs>
              <a:gs pos="69000">
                <a:schemeClr val="accent4">
                  <a:lumMod val="95000"/>
                  <a:lumOff val="5000"/>
                </a:schemeClr>
              </a:gs>
              <a:gs pos="100000">
                <a:schemeClr val="accent4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539294" y="2586205"/>
            <a:ext cx="855468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ker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Presentation Title </a:t>
            </a:r>
            <a:endParaRPr lang="en-US" sz="3600" kern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en-US" sz="1000" i="1" kern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400" ker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Insert presentation subtitle here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523373" y="5357828"/>
            <a:ext cx="11145255" cy="914400"/>
            <a:chOff x="1046745" y="4986258"/>
            <a:chExt cx="11145255" cy="914400"/>
          </a:xfrm>
        </p:grpSpPr>
        <p:grpSp>
          <p:nvGrpSpPr>
            <p:cNvPr id="70" name="Group 69"/>
            <p:cNvGrpSpPr/>
            <p:nvPr/>
          </p:nvGrpSpPr>
          <p:grpSpPr>
            <a:xfrm>
              <a:off x="1046745" y="4986258"/>
              <a:ext cx="3521349" cy="914400"/>
              <a:chOff x="1046745" y="5051092"/>
              <a:chExt cx="3521349" cy="914400"/>
            </a:xfrm>
          </p:grpSpPr>
          <p:sp>
            <p:nvSpPr>
              <p:cNvPr id="48" name="Rectangle 47"/>
              <p:cNvSpPr/>
              <p:nvPr/>
            </p:nvSpPr>
            <p:spPr>
              <a:xfrm>
                <a:off x="2178284" y="5308237"/>
                <a:ext cx="2389810" cy="400110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r>
                  <a:rPr lang="en-US" sz="2000" ker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You can edit here</a:t>
                </a:r>
                <a:endPara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grpSp>
            <p:nvGrpSpPr>
              <p:cNvPr id="56" name="Group 55"/>
              <p:cNvGrpSpPr/>
              <p:nvPr/>
            </p:nvGrpSpPr>
            <p:grpSpPr>
              <a:xfrm>
                <a:off x="1046745" y="5051092"/>
                <a:ext cx="914400" cy="914400"/>
                <a:chOff x="1046745" y="5000461"/>
                <a:chExt cx="914400" cy="914400"/>
              </a:xfrm>
            </p:grpSpPr>
            <p:sp>
              <p:nvSpPr>
                <p:cNvPr id="45" name="Rounded Rectangle 44"/>
                <p:cNvSpPr/>
                <p:nvPr/>
              </p:nvSpPr>
              <p:spPr>
                <a:xfrm>
                  <a:off x="1046745" y="5000461"/>
                  <a:ext cx="914400" cy="91440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" name="Freeform 46"/>
                <p:cNvSpPr>
                  <a:spLocks noEditPoints="1"/>
                </p:cNvSpPr>
                <p:nvPr/>
              </p:nvSpPr>
              <p:spPr bwMode="auto">
                <a:xfrm>
                  <a:off x="1335503" y="5164765"/>
                  <a:ext cx="336884" cy="585792"/>
                </a:xfrm>
                <a:custGeom>
                  <a:avLst/>
                  <a:gdLst>
                    <a:gd name="T0" fmla="*/ 1606 w 3300"/>
                    <a:gd name="T1" fmla="*/ 4990 h 5546"/>
                    <a:gd name="T2" fmla="*/ 1531 w 3300"/>
                    <a:gd name="T3" fmla="*/ 5025 h 5546"/>
                    <a:gd name="T4" fmla="*/ 1479 w 3300"/>
                    <a:gd name="T5" fmla="*/ 5089 h 5546"/>
                    <a:gd name="T6" fmla="*/ 1458 w 3300"/>
                    <a:gd name="T7" fmla="*/ 5171 h 5546"/>
                    <a:gd name="T8" fmla="*/ 1479 w 3300"/>
                    <a:gd name="T9" fmla="*/ 5254 h 5546"/>
                    <a:gd name="T10" fmla="*/ 1531 w 3300"/>
                    <a:gd name="T11" fmla="*/ 5317 h 5546"/>
                    <a:gd name="T12" fmla="*/ 1606 w 3300"/>
                    <a:gd name="T13" fmla="*/ 5354 h 5546"/>
                    <a:gd name="T14" fmla="*/ 1694 w 3300"/>
                    <a:gd name="T15" fmla="*/ 5354 h 5546"/>
                    <a:gd name="T16" fmla="*/ 1770 w 3300"/>
                    <a:gd name="T17" fmla="*/ 5317 h 5546"/>
                    <a:gd name="T18" fmla="*/ 1823 w 3300"/>
                    <a:gd name="T19" fmla="*/ 5254 h 5546"/>
                    <a:gd name="T20" fmla="*/ 1842 w 3300"/>
                    <a:gd name="T21" fmla="*/ 5171 h 5546"/>
                    <a:gd name="T22" fmla="*/ 1823 w 3300"/>
                    <a:gd name="T23" fmla="*/ 5089 h 5546"/>
                    <a:gd name="T24" fmla="*/ 1770 w 3300"/>
                    <a:gd name="T25" fmla="*/ 5025 h 5546"/>
                    <a:gd name="T26" fmla="*/ 1694 w 3300"/>
                    <a:gd name="T27" fmla="*/ 4990 h 5546"/>
                    <a:gd name="T28" fmla="*/ 267 w 3300"/>
                    <a:gd name="T29" fmla="*/ 595 h 5546"/>
                    <a:gd name="T30" fmla="*/ 3033 w 3300"/>
                    <a:gd name="T31" fmla="*/ 4854 h 5546"/>
                    <a:gd name="T32" fmla="*/ 267 w 3300"/>
                    <a:gd name="T33" fmla="*/ 595 h 5546"/>
                    <a:gd name="T34" fmla="*/ 1228 w 3300"/>
                    <a:gd name="T35" fmla="*/ 274 h 5546"/>
                    <a:gd name="T36" fmla="*/ 1202 w 3300"/>
                    <a:gd name="T37" fmla="*/ 297 h 5546"/>
                    <a:gd name="T38" fmla="*/ 1202 w 3300"/>
                    <a:gd name="T39" fmla="*/ 333 h 5546"/>
                    <a:gd name="T40" fmla="*/ 1228 w 3300"/>
                    <a:gd name="T41" fmla="*/ 356 h 5546"/>
                    <a:gd name="T42" fmla="*/ 2056 w 3300"/>
                    <a:gd name="T43" fmla="*/ 360 h 5546"/>
                    <a:gd name="T44" fmla="*/ 2088 w 3300"/>
                    <a:gd name="T45" fmla="*/ 348 h 5546"/>
                    <a:gd name="T46" fmla="*/ 2102 w 3300"/>
                    <a:gd name="T47" fmla="*/ 316 h 5546"/>
                    <a:gd name="T48" fmla="*/ 2088 w 3300"/>
                    <a:gd name="T49" fmla="*/ 284 h 5546"/>
                    <a:gd name="T50" fmla="*/ 2056 w 3300"/>
                    <a:gd name="T51" fmla="*/ 271 h 5546"/>
                    <a:gd name="T52" fmla="*/ 384 w 3300"/>
                    <a:gd name="T53" fmla="*/ 0 h 5546"/>
                    <a:gd name="T54" fmla="*/ 2978 w 3300"/>
                    <a:gd name="T55" fmla="*/ 5 h 5546"/>
                    <a:gd name="T56" fmla="*/ 3094 w 3300"/>
                    <a:gd name="T57" fmla="*/ 42 h 5546"/>
                    <a:gd name="T58" fmla="*/ 3188 w 3300"/>
                    <a:gd name="T59" fmla="*/ 111 h 5546"/>
                    <a:gd name="T60" fmla="*/ 3257 w 3300"/>
                    <a:gd name="T61" fmla="*/ 203 h 5546"/>
                    <a:gd name="T62" fmla="*/ 3295 w 3300"/>
                    <a:gd name="T63" fmla="*/ 314 h 5546"/>
                    <a:gd name="T64" fmla="*/ 3300 w 3300"/>
                    <a:gd name="T65" fmla="*/ 5171 h 5546"/>
                    <a:gd name="T66" fmla="*/ 3281 w 3300"/>
                    <a:gd name="T67" fmla="*/ 5289 h 5546"/>
                    <a:gd name="T68" fmla="*/ 3226 w 3300"/>
                    <a:gd name="T69" fmla="*/ 5391 h 5546"/>
                    <a:gd name="T70" fmla="*/ 3144 w 3300"/>
                    <a:gd name="T71" fmla="*/ 5474 h 5546"/>
                    <a:gd name="T72" fmla="*/ 3039 w 3300"/>
                    <a:gd name="T73" fmla="*/ 5528 h 5546"/>
                    <a:gd name="T74" fmla="*/ 2916 w 3300"/>
                    <a:gd name="T75" fmla="*/ 5546 h 5546"/>
                    <a:gd name="T76" fmla="*/ 322 w 3300"/>
                    <a:gd name="T77" fmla="*/ 5541 h 5546"/>
                    <a:gd name="T78" fmla="*/ 209 w 3300"/>
                    <a:gd name="T79" fmla="*/ 5504 h 5546"/>
                    <a:gd name="T80" fmla="*/ 114 w 3300"/>
                    <a:gd name="T81" fmla="*/ 5435 h 5546"/>
                    <a:gd name="T82" fmla="*/ 43 w 3300"/>
                    <a:gd name="T83" fmla="*/ 5343 h 5546"/>
                    <a:gd name="T84" fmla="*/ 5 w 3300"/>
                    <a:gd name="T85" fmla="*/ 5232 h 5546"/>
                    <a:gd name="T86" fmla="*/ 0 w 3300"/>
                    <a:gd name="T87" fmla="*/ 375 h 5546"/>
                    <a:gd name="T88" fmla="*/ 21 w 3300"/>
                    <a:gd name="T89" fmla="*/ 257 h 5546"/>
                    <a:gd name="T90" fmla="*/ 74 w 3300"/>
                    <a:gd name="T91" fmla="*/ 155 h 5546"/>
                    <a:gd name="T92" fmla="*/ 159 w 3300"/>
                    <a:gd name="T93" fmla="*/ 72 h 5546"/>
                    <a:gd name="T94" fmla="*/ 264 w 3300"/>
                    <a:gd name="T95" fmla="*/ 18 h 5546"/>
                    <a:gd name="T96" fmla="*/ 384 w 3300"/>
                    <a:gd name="T97" fmla="*/ 0 h 55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3300" h="5546">
                      <a:moveTo>
                        <a:pt x="1651" y="4985"/>
                      </a:moveTo>
                      <a:lnTo>
                        <a:pt x="1606" y="4990"/>
                      </a:lnTo>
                      <a:lnTo>
                        <a:pt x="1567" y="5003"/>
                      </a:lnTo>
                      <a:lnTo>
                        <a:pt x="1531" y="5025"/>
                      </a:lnTo>
                      <a:lnTo>
                        <a:pt x="1501" y="5054"/>
                      </a:lnTo>
                      <a:lnTo>
                        <a:pt x="1479" y="5089"/>
                      </a:lnTo>
                      <a:lnTo>
                        <a:pt x="1463" y="5129"/>
                      </a:lnTo>
                      <a:lnTo>
                        <a:pt x="1458" y="5171"/>
                      </a:lnTo>
                      <a:lnTo>
                        <a:pt x="1463" y="5215"/>
                      </a:lnTo>
                      <a:lnTo>
                        <a:pt x="1479" y="5254"/>
                      </a:lnTo>
                      <a:lnTo>
                        <a:pt x="1501" y="5289"/>
                      </a:lnTo>
                      <a:lnTo>
                        <a:pt x="1531" y="5317"/>
                      </a:lnTo>
                      <a:lnTo>
                        <a:pt x="1567" y="5339"/>
                      </a:lnTo>
                      <a:lnTo>
                        <a:pt x="1606" y="5354"/>
                      </a:lnTo>
                      <a:lnTo>
                        <a:pt x="1651" y="5359"/>
                      </a:lnTo>
                      <a:lnTo>
                        <a:pt x="1694" y="5354"/>
                      </a:lnTo>
                      <a:lnTo>
                        <a:pt x="1735" y="5339"/>
                      </a:lnTo>
                      <a:lnTo>
                        <a:pt x="1770" y="5317"/>
                      </a:lnTo>
                      <a:lnTo>
                        <a:pt x="1801" y="5289"/>
                      </a:lnTo>
                      <a:lnTo>
                        <a:pt x="1823" y="5254"/>
                      </a:lnTo>
                      <a:lnTo>
                        <a:pt x="1837" y="5215"/>
                      </a:lnTo>
                      <a:lnTo>
                        <a:pt x="1842" y="5171"/>
                      </a:lnTo>
                      <a:lnTo>
                        <a:pt x="1837" y="5129"/>
                      </a:lnTo>
                      <a:lnTo>
                        <a:pt x="1823" y="5089"/>
                      </a:lnTo>
                      <a:lnTo>
                        <a:pt x="1801" y="5054"/>
                      </a:lnTo>
                      <a:lnTo>
                        <a:pt x="1770" y="5025"/>
                      </a:lnTo>
                      <a:lnTo>
                        <a:pt x="1735" y="5003"/>
                      </a:lnTo>
                      <a:lnTo>
                        <a:pt x="1694" y="4990"/>
                      </a:lnTo>
                      <a:lnTo>
                        <a:pt x="1651" y="4985"/>
                      </a:lnTo>
                      <a:close/>
                      <a:moveTo>
                        <a:pt x="267" y="595"/>
                      </a:moveTo>
                      <a:lnTo>
                        <a:pt x="267" y="4854"/>
                      </a:lnTo>
                      <a:lnTo>
                        <a:pt x="3033" y="4854"/>
                      </a:lnTo>
                      <a:lnTo>
                        <a:pt x="3033" y="595"/>
                      </a:lnTo>
                      <a:lnTo>
                        <a:pt x="267" y="595"/>
                      </a:lnTo>
                      <a:close/>
                      <a:moveTo>
                        <a:pt x="1247" y="271"/>
                      </a:moveTo>
                      <a:lnTo>
                        <a:pt x="1228" y="274"/>
                      </a:lnTo>
                      <a:lnTo>
                        <a:pt x="1212" y="284"/>
                      </a:lnTo>
                      <a:lnTo>
                        <a:pt x="1202" y="297"/>
                      </a:lnTo>
                      <a:lnTo>
                        <a:pt x="1198" y="316"/>
                      </a:lnTo>
                      <a:lnTo>
                        <a:pt x="1202" y="333"/>
                      </a:lnTo>
                      <a:lnTo>
                        <a:pt x="1212" y="348"/>
                      </a:lnTo>
                      <a:lnTo>
                        <a:pt x="1228" y="356"/>
                      </a:lnTo>
                      <a:lnTo>
                        <a:pt x="1247" y="360"/>
                      </a:lnTo>
                      <a:lnTo>
                        <a:pt x="2056" y="360"/>
                      </a:lnTo>
                      <a:lnTo>
                        <a:pt x="2075" y="356"/>
                      </a:lnTo>
                      <a:lnTo>
                        <a:pt x="2088" y="348"/>
                      </a:lnTo>
                      <a:lnTo>
                        <a:pt x="2099" y="333"/>
                      </a:lnTo>
                      <a:lnTo>
                        <a:pt x="2102" y="316"/>
                      </a:lnTo>
                      <a:lnTo>
                        <a:pt x="2099" y="297"/>
                      </a:lnTo>
                      <a:lnTo>
                        <a:pt x="2088" y="284"/>
                      </a:lnTo>
                      <a:lnTo>
                        <a:pt x="2075" y="274"/>
                      </a:lnTo>
                      <a:lnTo>
                        <a:pt x="2056" y="271"/>
                      </a:lnTo>
                      <a:lnTo>
                        <a:pt x="1247" y="271"/>
                      </a:lnTo>
                      <a:close/>
                      <a:moveTo>
                        <a:pt x="384" y="0"/>
                      </a:moveTo>
                      <a:lnTo>
                        <a:pt x="2916" y="0"/>
                      </a:lnTo>
                      <a:lnTo>
                        <a:pt x="2978" y="5"/>
                      </a:lnTo>
                      <a:lnTo>
                        <a:pt x="3039" y="18"/>
                      </a:lnTo>
                      <a:lnTo>
                        <a:pt x="3094" y="42"/>
                      </a:lnTo>
                      <a:lnTo>
                        <a:pt x="3144" y="72"/>
                      </a:lnTo>
                      <a:lnTo>
                        <a:pt x="3188" y="111"/>
                      </a:lnTo>
                      <a:lnTo>
                        <a:pt x="3226" y="155"/>
                      </a:lnTo>
                      <a:lnTo>
                        <a:pt x="3257" y="203"/>
                      </a:lnTo>
                      <a:lnTo>
                        <a:pt x="3281" y="257"/>
                      </a:lnTo>
                      <a:lnTo>
                        <a:pt x="3295" y="314"/>
                      </a:lnTo>
                      <a:lnTo>
                        <a:pt x="3300" y="375"/>
                      </a:lnTo>
                      <a:lnTo>
                        <a:pt x="3300" y="5171"/>
                      </a:lnTo>
                      <a:lnTo>
                        <a:pt x="3295" y="5232"/>
                      </a:lnTo>
                      <a:lnTo>
                        <a:pt x="3281" y="5289"/>
                      </a:lnTo>
                      <a:lnTo>
                        <a:pt x="3257" y="5343"/>
                      </a:lnTo>
                      <a:lnTo>
                        <a:pt x="3226" y="5391"/>
                      </a:lnTo>
                      <a:lnTo>
                        <a:pt x="3188" y="5435"/>
                      </a:lnTo>
                      <a:lnTo>
                        <a:pt x="3144" y="5474"/>
                      </a:lnTo>
                      <a:lnTo>
                        <a:pt x="3094" y="5504"/>
                      </a:lnTo>
                      <a:lnTo>
                        <a:pt x="3039" y="5528"/>
                      </a:lnTo>
                      <a:lnTo>
                        <a:pt x="2978" y="5541"/>
                      </a:lnTo>
                      <a:lnTo>
                        <a:pt x="2916" y="5546"/>
                      </a:lnTo>
                      <a:lnTo>
                        <a:pt x="384" y="5546"/>
                      </a:lnTo>
                      <a:lnTo>
                        <a:pt x="322" y="5541"/>
                      </a:lnTo>
                      <a:lnTo>
                        <a:pt x="264" y="5528"/>
                      </a:lnTo>
                      <a:lnTo>
                        <a:pt x="209" y="5504"/>
                      </a:lnTo>
                      <a:lnTo>
                        <a:pt x="159" y="5474"/>
                      </a:lnTo>
                      <a:lnTo>
                        <a:pt x="114" y="5435"/>
                      </a:lnTo>
                      <a:lnTo>
                        <a:pt x="74" y="5391"/>
                      </a:lnTo>
                      <a:lnTo>
                        <a:pt x="43" y="5343"/>
                      </a:lnTo>
                      <a:lnTo>
                        <a:pt x="21" y="5289"/>
                      </a:lnTo>
                      <a:lnTo>
                        <a:pt x="5" y="5232"/>
                      </a:lnTo>
                      <a:lnTo>
                        <a:pt x="0" y="5171"/>
                      </a:lnTo>
                      <a:lnTo>
                        <a:pt x="0" y="375"/>
                      </a:lnTo>
                      <a:lnTo>
                        <a:pt x="5" y="314"/>
                      </a:lnTo>
                      <a:lnTo>
                        <a:pt x="21" y="257"/>
                      </a:lnTo>
                      <a:lnTo>
                        <a:pt x="43" y="203"/>
                      </a:lnTo>
                      <a:lnTo>
                        <a:pt x="74" y="155"/>
                      </a:lnTo>
                      <a:lnTo>
                        <a:pt x="114" y="111"/>
                      </a:lnTo>
                      <a:lnTo>
                        <a:pt x="159" y="72"/>
                      </a:lnTo>
                      <a:lnTo>
                        <a:pt x="209" y="42"/>
                      </a:lnTo>
                      <a:lnTo>
                        <a:pt x="264" y="18"/>
                      </a:lnTo>
                      <a:lnTo>
                        <a:pt x="322" y="5"/>
                      </a:lnTo>
                      <a:lnTo>
                        <a:pt x="38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71" name="Group 70"/>
            <p:cNvGrpSpPr/>
            <p:nvPr/>
          </p:nvGrpSpPr>
          <p:grpSpPr>
            <a:xfrm>
              <a:off x="4826526" y="4986258"/>
              <a:ext cx="3617990" cy="914400"/>
              <a:chOff x="4874847" y="5051092"/>
              <a:chExt cx="3617990" cy="914400"/>
            </a:xfrm>
          </p:grpSpPr>
          <p:sp>
            <p:nvSpPr>
              <p:cNvPr id="49" name="Rectangle 48"/>
              <p:cNvSpPr/>
              <p:nvPr/>
            </p:nvSpPr>
            <p:spPr>
              <a:xfrm>
                <a:off x="6096000" y="5308237"/>
                <a:ext cx="2396837" cy="400110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r>
                  <a:rPr lang="en-US" sz="2000" ker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You can edit here</a:t>
                </a:r>
                <a:endPara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grpSp>
            <p:nvGrpSpPr>
              <p:cNvPr id="62" name="Group 61"/>
              <p:cNvGrpSpPr/>
              <p:nvPr/>
            </p:nvGrpSpPr>
            <p:grpSpPr>
              <a:xfrm>
                <a:off x="4874847" y="5051092"/>
                <a:ext cx="914400" cy="914400"/>
                <a:chOff x="4874847" y="5000461"/>
                <a:chExt cx="914400" cy="914400"/>
              </a:xfrm>
            </p:grpSpPr>
            <p:sp>
              <p:nvSpPr>
                <p:cNvPr id="46" name="Rounded Rectangle 45"/>
                <p:cNvSpPr/>
                <p:nvPr/>
              </p:nvSpPr>
              <p:spPr>
                <a:xfrm>
                  <a:off x="4874847" y="5000461"/>
                  <a:ext cx="914400" cy="91440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" name="Freeform 51"/>
                <p:cNvSpPr>
                  <a:spLocks noEditPoints="1"/>
                </p:cNvSpPr>
                <p:nvPr/>
              </p:nvSpPr>
              <p:spPr bwMode="auto">
                <a:xfrm>
                  <a:off x="5026158" y="5216557"/>
                  <a:ext cx="611778" cy="482209"/>
                </a:xfrm>
                <a:custGeom>
                  <a:avLst/>
                  <a:gdLst>
                    <a:gd name="T0" fmla="*/ 1988 w 3633"/>
                    <a:gd name="T1" fmla="*/ 1110 h 2886"/>
                    <a:gd name="T2" fmla="*/ 2182 w 3633"/>
                    <a:gd name="T3" fmla="*/ 1222 h 2886"/>
                    <a:gd name="T4" fmla="*/ 2313 w 3633"/>
                    <a:gd name="T5" fmla="*/ 1400 h 2886"/>
                    <a:gd name="T6" fmla="*/ 2361 w 3633"/>
                    <a:gd name="T7" fmla="*/ 1623 h 2886"/>
                    <a:gd name="T8" fmla="*/ 2313 w 3633"/>
                    <a:gd name="T9" fmla="*/ 1846 h 2886"/>
                    <a:gd name="T10" fmla="*/ 2182 w 3633"/>
                    <a:gd name="T11" fmla="*/ 2025 h 2886"/>
                    <a:gd name="T12" fmla="*/ 1988 w 3633"/>
                    <a:gd name="T13" fmla="*/ 2137 h 2886"/>
                    <a:gd name="T14" fmla="*/ 1757 w 3633"/>
                    <a:gd name="T15" fmla="*/ 2161 h 2886"/>
                    <a:gd name="T16" fmla="*/ 1541 w 3633"/>
                    <a:gd name="T17" fmla="*/ 2090 h 2886"/>
                    <a:gd name="T18" fmla="*/ 1376 w 3633"/>
                    <a:gd name="T19" fmla="*/ 1943 h 2886"/>
                    <a:gd name="T20" fmla="*/ 1284 w 3633"/>
                    <a:gd name="T21" fmla="*/ 1739 h 2886"/>
                    <a:gd name="T22" fmla="*/ 1284 w 3633"/>
                    <a:gd name="T23" fmla="*/ 1507 h 2886"/>
                    <a:gd name="T24" fmla="*/ 1376 w 3633"/>
                    <a:gd name="T25" fmla="*/ 1304 h 2886"/>
                    <a:gd name="T26" fmla="*/ 1541 w 3633"/>
                    <a:gd name="T27" fmla="*/ 1157 h 2886"/>
                    <a:gd name="T28" fmla="*/ 1757 w 3633"/>
                    <a:gd name="T29" fmla="*/ 1086 h 2886"/>
                    <a:gd name="T30" fmla="*/ 3087 w 3633"/>
                    <a:gd name="T31" fmla="*/ 915 h 2886"/>
                    <a:gd name="T32" fmla="*/ 3019 w 3633"/>
                    <a:gd name="T33" fmla="*/ 999 h 2886"/>
                    <a:gd name="T34" fmla="*/ 3043 w 3633"/>
                    <a:gd name="T35" fmla="*/ 1106 h 2886"/>
                    <a:gd name="T36" fmla="*/ 3142 w 3633"/>
                    <a:gd name="T37" fmla="*/ 1154 h 2886"/>
                    <a:gd name="T38" fmla="*/ 3242 w 3633"/>
                    <a:gd name="T39" fmla="*/ 1106 h 2886"/>
                    <a:gd name="T40" fmla="*/ 3266 w 3633"/>
                    <a:gd name="T41" fmla="*/ 999 h 2886"/>
                    <a:gd name="T42" fmla="*/ 3198 w 3633"/>
                    <a:gd name="T43" fmla="*/ 915 h 2886"/>
                    <a:gd name="T44" fmla="*/ 1738 w 3633"/>
                    <a:gd name="T45" fmla="*/ 725 h 2886"/>
                    <a:gd name="T46" fmla="*/ 1445 w 3633"/>
                    <a:gd name="T47" fmla="*/ 800 h 2886"/>
                    <a:gd name="T48" fmla="*/ 1201 w 3633"/>
                    <a:gd name="T49" fmla="*/ 961 h 2886"/>
                    <a:gd name="T50" fmla="*/ 1021 w 3633"/>
                    <a:gd name="T51" fmla="*/ 1189 h 2886"/>
                    <a:gd name="T52" fmla="*/ 921 w 3633"/>
                    <a:gd name="T53" fmla="*/ 1469 h 2886"/>
                    <a:gd name="T54" fmla="*/ 921 w 3633"/>
                    <a:gd name="T55" fmla="*/ 1778 h 2886"/>
                    <a:gd name="T56" fmla="*/ 1021 w 3633"/>
                    <a:gd name="T57" fmla="*/ 2057 h 2886"/>
                    <a:gd name="T58" fmla="*/ 1201 w 3633"/>
                    <a:gd name="T59" fmla="*/ 2286 h 2886"/>
                    <a:gd name="T60" fmla="*/ 1445 w 3633"/>
                    <a:gd name="T61" fmla="*/ 2447 h 2886"/>
                    <a:gd name="T62" fmla="*/ 1738 w 3633"/>
                    <a:gd name="T63" fmla="*/ 2522 h 2886"/>
                    <a:gd name="T64" fmla="*/ 2045 w 3633"/>
                    <a:gd name="T65" fmla="*/ 2496 h 2886"/>
                    <a:gd name="T66" fmla="*/ 2316 w 3633"/>
                    <a:gd name="T67" fmla="*/ 2377 h 2886"/>
                    <a:gd name="T68" fmla="*/ 2532 w 3633"/>
                    <a:gd name="T69" fmla="*/ 2180 h 2886"/>
                    <a:gd name="T70" fmla="*/ 2674 w 3633"/>
                    <a:gd name="T71" fmla="*/ 1923 h 2886"/>
                    <a:gd name="T72" fmla="*/ 2725 w 3633"/>
                    <a:gd name="T73" fmla="*/ 1623 h 2886"/>
                    <a:gd name="T74" fmla="*/ 2674 w 3633"/>
                    <a:gd name="T75" fmla="*/ 1324 h 2886"/>
                    <a:gd name="T76" fmla="*/ 2532 w 3633"/>
                    <a:gd name="T77" fmla="*/ 1068 h 2886"/>
                    <a:gd name="T78" fmla="*/ 2316 w 3633"/>
                    <a:gd name="T79" fmla="*/ 870 h 2886"/>
                    <a:gd name="T80" fmla="*/ 2045 w 3633"/>
                    <a:gd name="T81" fmla="*/ 751 h 2886"/>
                    <a:gd name="T82" fmla="*/ 1199 w 3633"/>
                    <a:gd name="T83" fmla="*/ 0 h 2886"/>
                    <a:gd name="T84" fmla="*/ 2510 w 3633"/>
                    <a:gd name="T85" fmla="*/ 23 h 2886"/>
                    <a:gd name="T86" fmla="*/ 2577 w 3633"/>
                    <a:gd name="T87" fmla="*/ 103 h 2886"/>
                    <a:gd name="T88" fmla="*/ 2736 w 3633"/>
                    <a:gd name="T89" fmla="*/ 503 h 2886"/>
                    <a:gd name="T90" fmla="*/ 2834 w 3633"/>
                    <a:gd name="T91" fmla="*/ 541 h 2886"/>
                    <a:gd name="T92" fmla="*/ 3411 w 3633"/>
                    <a:gd name="T93" fmla="*/ 570 h 2886"/>
                    <a:gd name="T94" fmla="*/ 3557 w 3633"/>
                    <a:gd name="T95" fmla="*/ 682 h 2886"/>
                    <a:gd name="T96" fmla="*/ 3630 w 3633"/>
                    <a:gd name="T97" fmla="*/ 853 h 2886"/>
                    <a:gd name="T98" fmla="*/ 3620 w 3633"/>
                    <a:gd name="T99" fmla="*/ 2620 h 2886"/>
                    <a:gd name="T100" fmla="*/ 3526 w 3633"/>
                    <a:gd name="T101" fmla="*/ 2780 h 2886"/>
                    <a:gd name="T102" fmla="*/ 3365 w 3633"/>
                    <a:gd name="T103" fmla="*/ 2873 h 2886"/>
                    <a:gd name="T104" fmla="*/ 314 w 3633"/>
                    <a:gd name="T105" fmla="*/ 2883 h 2886"/>
                    <a:gd name="T106" fmla="*/ 142 w 3633"/>
                    <a:gd name="T107" fmla="*/ 2811 h 2886"/>
                    <a:gd name="T108" fmla="*/ 29 w 3633"/>
                    <a:gd name="T109" fmla="*/ 2665 h 2886"/>
                    <a:gd name="T110" fmla="*/ 0 w 3633"/>
                    <a:gd name="T111" fmla="*/ 902 h 2886"/>
                    <a:gd name="T112" fmla="*/ 50 w 3633"/>
                    <a:gd name="T113" fmla="*/ 720 h 2886"/>
                    <a:gd name="T114" fmla="*/ 181 w 3633"/>
                    <a:gd name="T115" fmla="*/ 590 h 2886"/>
                    <a:gd name="T116" fmla="*/ 363 w 3633"/>
                    <a:gd name="T117" fmla="*/ 541 h 2886"/>
                    <a:gd name="T118" fmla="*/ 875 w 3633"/>
                    <a:gd name="T119" fmla="*/ 518 h 2886"/>
                    <a:gd name="T120" fmla="*/ 942 w 3633"/>
                    <a:gd name="T121" fmla="*/ 438 h 2886"/>
                    <a:gd name="T122" fmla="*/ 1101 w 3633"/>
                    <a:gd name="T123" fmla="*/ 38 h 2886"/>
                    <a:gd name="T124" fmla="*/ 1199 w 3633"/>
                    <a:gd name="T125" fmla="*/ 0 h 28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3633" h="2886">
                      <a:moveTo>
                        <a:pt x="1817" y="1082"/>
                      </a:moveTo>
                      <a:lnTo>
                        <a:pt x="1876" y="1086"/>
                      </a:lnTo>
                      <a:lnTo>
                        <a:pt x="1933" y="1094"/>
                      </a:lnTo>
                      <a:lnTo>
                        <a:pt x="1988" y="1110"/>
                      </a:lnTo>
                      <a:lnTo>
                        <a:pt x="2041" y="1130"/>
                      </a:lnTo>
                      <a:lnTo>
                        <a:pt x="2092" y="1157"/>
                      </a:lnTo>
                      <a:lnTo>
                        <a:pt x="2138" y="1187"/>
                      </a:lnTo>
                      <a:lnTo>
                        <a:pt x="2182" y="1222"/>
                      </a:lnTo>
                      <a:lnTo>
                        <a:pt x="2221" y="1260"/>
                      </a:lnTo>
                      <a:lnTo>
                        <a:pt x="2256" y="1304"/>
                      </a:lnTo>
                      <a:lnTo>
                        <a:pt x="2287" y="1350"/>
                      </a:lnTo>
                      <a:lnTo>
                        <a:pt x="2313" y="1400"/>
                      </a:lnTo>
                      <a:lnTo>
                        <a:pt x="2334" y="1453"/>
                      </a:lnTo>
                      <a:lnTo>
                        <a:pt x="2349" y="1507"/>
                      </a:lnTo>
                      <a:lnTo>
                        <a:pt x="2358" y="1564"/>
                      </a:lnTo>
                      <a:lnTo>
                        <a:pt x="2361" y="1623"/>
                      </a:lnTo>
                      <a:lnTo>
                        <a:pt x="2358" y="1682"/>
                      </a:lnTo>
                      <a:lnTo>
                        <a:pt x="2349" y="1739"/>
                      </a:lnTo>
                      <a:lnTo>
                        <a:pt x="2334" y="1794"/>
                      </a:lnTo>
                      <a:lnTo>
                        <a:pt x="2313" y="1846"/>
                      </a:lnTo>
                      <a:lnTo>
                        <a:pt x="2287" y="1897"/>
                      </a:lnTo>
                      <a:lnTo>
                        <a:pt x="2256" y="1943"/>
                      </a:lnTo>
                      <a:lnTo>
                        <a:pt x="2221" y="1986"/>
                      </a:lnTo>
                      <a:lnTo>
                        <a:pt x="2182" y="2025"/>
                      </a:lnTo>
                      <a:lnTo>
                        <a:pt x="2138" y="2061"/>
                      </a:lnTo>
                      <a:lnTo>
                        <a:pt x="2092" y="2090"/>
                      </a:lnTo>
                      <a:lnTo>
                        <a:pt x="2041" y="2116"/>
                      </a:lnTo>
                      <a:lnTo>
                        <a:pt x="1988" y="2137"/>
                      </a:lnTo>
                      <a:lnTo>
                        <a:pt x="1933" y="2152"/>
                      </a:lnTo>
                      <a:lnTo>
                        <a:pt x="1876" y="2161"/>
                      </a:lnTo>
                      <a:lnTo>
                        <a:pt x="1817" y="2165"/>
                      </a:lnTo>
                      <a:lnTo>
                        <a:pt x="1757" y="2161"/>
                      </a:lnTo>
                      <a:lnTo>
                        <a:pt x="1700" y="2152"/>
                      </a:lnTo>
                      <a:lnTo>
                        <a:pt x="1645" y="2137"/>
                      </a:lnTo>
                      <a:lnTo>
                        <a:pt x="1592" y="2116"/>
                      </a:lnTo>
                      <a:lnTo>
                        <a:pt x="1541" y="2090"/>
                      </a:lnTo>
                      <a:lnTo>
                        <a:pt x="1495" y="2061"/>
                      </a:lnTo>
                      <a:lnTo>
                        <a:pt x="1451" y="2025"/>
                      </a:lnTo>
                      <a:lnTo>
                        <a:pt x="1412" y="1986"/>
                      </a:lnTo>
                      <a:lnTo>
                        <a:pt x="1376" y="1943"/>
                      </a:lnTo>
                      <a:lnTo>
                        <a:pt x="1346" y="1897"/>
                      </a:lnTo>
                      <a:lnTo>
                        <a:pt x="1320" y="1846"/>
                      </a:lnTo>
                      <a:lnTo>
                        <a:pt x="1299" y="1794"/>
                      </a:lnTo>
                      <a:lnTo>
                        <a:pt x="1284" y="1739"/>
                      </a:lnTo>
                      <a:lnTo>
                        <a:pt x="1275" y="1682"/>
                      </a:lnTo>
                      <a:lnTo>
                        <a:pt x="1272" y="1623"/>
                      </a:lnTo>
                      <a:lnTo>
                        <a:pt x="1275" y="1564"/>
                      </a:lnTo>
                      <a:lnTo>
                        <a:pt x="1284" y="1507"/>
                      </a:lnTo>
                      <a:lnTo>
                        <a:pt x="1299" y="1453"/>
                      </a:lnTo>
                      <a:lnTo>
                        <a:pt x="1320" y="1400"/>
                      </a:lnTo>
                      <a:lnTo>
                        <a:pt x="1346" y="1350"/>
                      </a:lnTo>
                      <a:lnTo>
                        <a:pt x="1376" y="1304"/>
                      </a:lnTo>
                      <a:lnTo>
                        <a:pt x="1412" y="1260"/>
                      </a:lnTo>
                      <a:lnTo>
                        <a:pt x="1451" y="1222"/>
                      </a:lnTo>
                      <a:lnTo>
                        <a:pt x="1495" y="1187"/>
                      </a:lnTo>
                      <a:lnTo>
                        <a:pt x="1541" y="1157"/>
                      </a:lnTo>
                      <a:lnTo>
                        <a:pt x="1592" y="1130"/>
                      </a:lnTo>
                      <a:lnTo>
                        <a:pt x="1645" y="1110"/>
                      </a:lnTo>
                      <a:lnTo>
                        <a:pt x="1700" y="1094"/>
                      </a:lnTo>
                      <a:lnTo>
                        <a:pt x="1757" y="1086"/>
                      </a:lnTo>
                      <a:lnTo>
                        <a:pt x="1817" y="1082"/>
                      </a:lnTo>
                      <a:close/>
                      <a:moveTo>
                        <a:pt x="3142" y="902"/>
                      </a:moveTo>
                      <a:lnTo>
                        <a:pt x="3113" y="905"/>
                      </a:lnTo>
                      <a:lnTo>
                        <a:pt x="3087" y="915"/>
                      </a:lnTo>
                      <a:lnTo>
                        <a:pt x="3063" y="929"/>
                      </a:lnTo>
                      <a:lnTo>
                        <a:pt x="3043" y="949"/>
                      </a:lnTo>
                      <a:lnTo>
                        <a:pt x="3029" y="973"/>
                      </a:lnTo>
                      <a:lnTo>
                        <a:pt x="3019" y="999"/>
                      </a:lnTo>
                      <a:lnTo>
                        <a:pt x="3015" y="1028"/>
                      </a:lnTo>
                      <a:lnTo>
                        <a:pt x="3019" y="1057"/>
                      </a:lnTo>
                      <a:lnTo>
                        <a:pt x="3029" y="1083"/>
                      </a:lnTo>
                      <a:lnTo>
                        <a:pt x="3043" y="1106"/>
                      </a:lnTo>
                      <a:lnTo>
                        <a:pt x="3063" y="1126"/>
                      </a:lnTo>
                      <a:lnTo>
                        <a:pt x="3087" y="1141"/>
                      </a:lnTo>
                      <a:lnTo>
                        <a:pt x="3113" y="1151"/>
                      </a:lnTo>
                      <a:lnTo>
                        <a:pt x="3142" y="1154"/>
                      </a:lnTo>
                      <a:lnTo>
                        <a:pt x="3172" y="1151"/>
                      </a:lnTo>
                      <a:lnTo>
                        <a:pt x="3198" y="1141"/>
                      </a:lnTo>
                      <a:lnTo>
                        <a:pt x="3222" y="1126"/>
                      </a:lnTo>
                      <a:lnTo>
                        <a:pt x="3242" y="1106"/>
                      </a:lnTo>
                      <a:lnTo>
                        <a:pt x="3256" y="1083"/>
                      </a:lnTo>
                      <a:lnTo>
                        <a:pt x="3266" y="1057"/>
                      </a:lnTo>
                      <a:lnTo>
                        <a:pt x="3270" y="1028"/>
                      </a:lnTo>
                      <a:lnTo>
                        <a:pt x="3266" y="999"/>
                      </a:lnTo>
                      <a:lnTo>
                        <a:pt x="3256" y="973"/>
                      </a:lnTo>
                      <a:lnTo>
                        <a:pt x="3242" y="949"/>
                      </a:lnTo>
                      <a:lnTo>
                        <a:pt x="3222" y="929"/>
                      </a:lnTo>
                      <a:lnTo>
                        <a:pt x="3198" y="915"/>
                      </a:lnTo>
                      <a:lnTo>
                        <a:pt x="3172" y="905"/>
                      </a:lnTo>
                      <a:lnTo>
                        <a:pt x="3142" y="902"/>
                      </a:lnTo>
                      <a:close/>
                      <a:moveTo>
                        <a:pt x="1817" y="722"/>
                      </a:moveTo>
                      <a:lnTo>
                        <a:pt x="1738" y="725"/>
                      </a:lnTo>
                      <a:lnTo>
                        <a:pt x="1661" y="735"/>
                      </a:lnTo>
                      <a:lnTo>
                        <a:pt x="1588" y="751"/>
                      </a:lnTo>
                      <a:lnTo>
                        <a:pt x="1515" y="772"/>
                      </a:lnTo>
                      <a:lnTo>
                        <a:pt x="1445" y="800"/>
                      </a:lnTo>
                      <a:lnTo>
                        <a:pt x="1379" y="833"/>
                      </a:lnTo>
                      <a:lnTo>
                        <a:pt x="1317" y="870"/>
                      </a:lnTo>
                      <a:lnTo>
                        <a:pt x="1256" y="913"/>
                      </a:lnTo>
                      <a:lnTo>
                        <a:pt x="1201" y="961"/>
                      </a:lnTo>
                      <a:lnTo>
                        <a:pt x="1149" y="1012"/>
                      </a:lnTo>
                      <a:lnTo>
                        <a:pt x="1101" y="1068"/>
                      </a:lnTo>
                      <a:lnTo>
                        <a:pt x="1058" y="1127"/>
                      </a:lnTo>
                      <a:lnTo>
                        <a:pt x="1021" y="1189"/>
                      </a:lnTo>
                      <a:lnTo>
                        <a:pt x="988" y="1255"/>
                      </a:lnTo>
                      <a:lnTo>
                        <a:pt x="959" y="1324"/>
                      </a:lnTo>
                      <a:lnTo>
                        <a:pt x="938" y="1396"/>
                      </a:lnTo>
                      <a:lnTo>
                        <a:pt x="921" y="1469"/>
                      </a:lnTo>
                      <a:lnTo>
                        <a:pt x="912" y="1546"/>
                      </a:lnTo>
                      <a:lnTo>
                        <a:pt x="908" y="1623"/>
                      </a:lnTo>
                      <a:lnTo>
                        <a:pt x="912" y="1701"/>
                      </a:lnTo>
                      <a:lnTo>
                        <a:pt x="921" y="1778"/>
                      </a:lnTo>
                      <a:lnTo>
                        <a:pt x="938" y="1851"/>
                      </a:lnTo>
                      <a:lnTo>
                        <a:pt x="959" y="1923"/>
                      </a:lnTo>
                      <a:lnTo>
                        <a:pt x="988" y="1992"/>
                      </a:lnTo>
                      <a:lnTo>
                        <a:pt x="1021" y="2057"/>
                      </a:lnTo>
                      <a:lnTo>
                        <a:pt x="1058" y="2120"/>
                      </a:lnTo>
                      <a:lnTo>
                        <a:pt x="1101" y="2180"/>
                      </a:lnTo>
                      <a:lnTo>
                        <a:pt x="1149" y="2234"/>
                      </a:lnTo>
                      <a:lnTo>
                        <a:pt x="1201" y="2286"/>
                      </a:lnTo>
                      <a:lnTo>
                        <a:pt x="1256" y="2334"/>
                      </a:lnTo>
                      <a:lnTo>
                        <a:pt x="1317" y="2377"/>
                      </a:lnTo>
                      <a:lnTo>
                        <a:pt x="1379" y="2414"/>
                      </a:lnTo>
                      <a:lnTo>
                        <a:pt x="1445" y="2447"/>
                      </a:lnTo>
                      <a:lnTo>
                        <a:pt x="1515" y="2475"/>
                      </a:lnTo>
                      <a:lnTo>
                        <a:pt x="1588" y="2496"/>
                      </a:lnTo>
                      <a:lnTo>
                        <a:pt x="1661" y="2512"/>
                      </a:lnTo>
                      <a:lnTo>
                        <a:pt x="1738" y="2522"/>
                      </a:lnTo>
                      <a:lnTo>
                        <a:pt x="1817" y="2525"/>
                      </a:lnTo>
                      <a:lnTo>
                        <a:pt x="1895" y="2522"/>
                      </a:lnTo>
                      <a:lnTo>
                        <a:pt x="1972" y="2512"/>
                      </a:lnTo>
                      <a:lnTo>
                        <a:pt x="2045" y="2496"/>
                      </a:lnTo>
                      <a:lnTo>
                        <a:pt x="2118" y="2475"/>
                      </a:lnTo>
                      <a:lnTo>
                        <a:pt x="2188" y="2447"/>
                      </a:lnTo>
                      <a:lnTo>
                        <a:pt x="2254" y="2414"/>
                      </a:lnTo>
                      <a:lnTo>
                        <a:pt x="2316" y="2377"/>
                      </a:lnTo>
                      <a:lnTo>
                        <a:pt x="2376" y="2334"/>
                      </a:lnTo>
                      <a:lnTo>
                        <a:pt x="2432" y="2286"/>
                      </a:lnTo>
                      <a:lnTo>
                        <a:pt x="2484" y="2234"/>
                      </a:lnTo>
                      <a:lnTo>
                        <a:pt x="2532" y="2180"/>
                      </a:lnTo>
                      <a:lnTo>
                        <a:pt x="2575" y="2120"/>
                      </a:lnTo>
                      <a:lnTo>
                        <a:pt x="2612" y="2057"/>
                      </a:lnTo>
                      <a:lnTo>
                        <a:pt x="2645" y="1992"/>
                      </a:lnTo>
                      <a:lnTo>
                        <a:pt x="2674" y="1923"/>
                      </a:lnTo>
                      <a:lnTo>
                        <a:pt x="2695" y="1851"/>
                      </a:lnTo>
                      <a:lnTo>
                        <a:pt x="2712" y="1778"/>
                      </a:lnTo>
                      <a:lnTo>
                        <a:pt x="2721" y="1701"/>
                      </a:lnTo>
                      <a:lnTo>
                        <a:pt x="2725" y="1623"/>
                      </a:lnTo>
                      <a:lnTo>
                        <a:pt x="2721" y="1546"/>
                      </a:lnTo>
                      <a:lnTo>
                        <a:pt x="2712" y="1469"/>
                      </a:lnTo>
                      <a:lnTo>
                        <a:pt x="2695" y="1396"/>
                      </a:lnTo>
                      <a:lnTo>
                        <a:pt x="2674" y="1324"/>
                      </a:lnTo>
                      <a:lnTo>
                        <a:pt x="2645" y="1255"/>
                      </a:lnTo>
                      <a:lnTo>
                        <a:pt x="2612" y="1189"/>
                      </a:lnTo>
                      <a:lnTo>
                        <a:pt x="2575" y="1127"/>
                      </a:lnTo>
                      <a:lnTo>
                        <a:pt x="2532" y="1068"/>
                      </a:lnTo>
                      <a:lnTo>
                        <a:pt x="2484" y="1012"/>
                      </a:lnTo>
                      <a:lnTo>
                        <a:pt x="2432" y="961"/>
                      </a:lnTo>
                      <a:lnTo>
                        <a:pt x="2376" y="913"/>
                      </a:lnTo>
                      <a:lnTo>
                        <a:pt x="2316" y="870"/>
                      </a:lnTo>
                      <a:lnTo>
                        <a:pt x="2254" y="833"/>
                      </a:lnTo>
                      <a:lnTo>
                        <a:pt x="2188" y="800"/>
                      </a:lnTo>
                      <a:lnTo>
                        <a:pt x="2118" y="772"/>
                      </a:lnTo>
                      <a:lnTo>
                        <a:pt x="2045" y="751"/>
                      </a:lnTo>
                      <a:lnTo>
                        <a:pt x="1972" y="735"/>
                      </a:lnTo>
                      <a:lnTo>
                        <a:pt x="1895" y="725"/>
                      </a:lnTo>
                      <a:lnTo>
                        <a:pt x="1817" y="722"/>
                      </a:lnTo>
                      <a:close/>
                      <a:moveTo>
                        <a:pt x="1199" y="0"/>
                      </a:moveTo>
                      <a:lnTo>
                        <a:pt x="2434" y="0"/>
                      </a:lnTo>
                      <a:lnTo>
                        <a:pt x="2461" y="2"/>
                      </a:lnTo>
                      <a:lnTo>
                        <a:pt x="2486" y="11"/>
                      </a:lnTo>
                      <a:lnTo>
                        <a:pt x="2510" y="23"/>
                      </a:lnTo>
                      <a:lnTo>
                        <a:pt x="2532" y="38"/>
                      </a:lnTo>
                      <a:lnTo>
                        <a:pt x="2551" y="58"/>
                      </a:lnTo>
                      <a:lnTo>
                        <a:pt x="2566" y="79"/>
                      </a:lnTo>
                      <a:lnTo>
                        <a:pt x="2577" y="103"/>
                      </a:lnTo>
                      <a:lnTo>
                        <a:pt x="2691" y="438"/>
                      </a:lnTo>
                      <a:lnTo>
                        <a:pt x="2701" y="462"/>
                      </a:lnTo>
                      <a:lnTo>
                        <a:pt x="2716" y="483"/>
                      </a:lnTo>
                      <a:lnTo>
                        <a:pt x="2736" y="503"/>
                      </a:lnTo>
                      <a:lnTo>
                        <a:pt x="2758" y="518"/>
                      </a:lnTo>
                      <a:lnTo>
                        <a:pt x="2782" y="530"/>
                      </a:lnTo>
                      <a:lnTo>
                        <a:pt x="2807" y="539"/>
                      </a:lnTo>
                      <a:lnTo>
                        <a:pt x="2834" y="541"/>
                      </a:lnTo>
                      <a:lnTo>
                        <a:pt x="3270" y="541"/>
                      </a:lnTo>
                      <a:lnTo>
                        <a:pt x="3319" y="544"/>
                      </a:lnTo>
                      <a:lnTo>
                        <a:pt x="3365" y="554"/>
                      </a:lnTo>
                      <a:lnTo>
                        <a:pt x="3411" y="570"/>
                      </a:lnTo>
                      <a:lnTo>
                        <a:pt x="3452" y="590"/>
                      </a:lnTo>
                      <a:lnTo>
                        <a:pt x="3491" y="617"/>
                      </a:lnTo>
                      <a:lnTo>
                        <a:pt x="3526" y="647"/>
                      </a:lnTo>
                      <a:lnTo>
                        <a:pt x="3557" y="682"/>
                      </a:lnTo>
                      <a:lnTo>
                        <a:pt x="3583" y="720"/>
                      </a:lnTo>
                      <a:lnTo>
                        <a:pt x="3604" y="762"/>
                      </a:lnTo>
                      <a:lnTo>
                        <a:pt x="3620" y="807"/>
                      </a:lnTo>
                      <a:lnTo>
                        <a:pt x="3630" y="853"/>
                      </a:lnTo>
                      <a:lnTo>
                        <a:pt x="3633" y="902"/>
                      </a:lnTo>
                      <a:lnTo>
                        <a:pt x="3633" y="2525"/>
                      </a:lnTo>
                      <a:lnTo>
                        <a:pt x="3630" y="2574"/>
                      </a:lnTo>
                      <a:lnTo>
                        <a:pt x="3620" y="2620"/>
                      </a:lnTo>
                      <a:lnTo>
                        <a:pt x="3604" y="2665"/>
                      </a:lnTo>
                      <a:lnTo>
                        <a:pt x="3583" y="2707"/>
                      </a:lnTo>
                      <a:lnTo>
                        <a:pt x="3557" y="2745"/>
                      </a:lnTo>
                      <a:lnTo>
                        <a:pt x="3526" y="2780"/>
                      </a:lnTo>
                      <a:lnTo>
                        <a:pt x="3491" y="2811"/>
                      </a:lnTo>
                      <a:lnTo>
                        <a:pt x="3452" y="2837"/>
                      </a:lnTo>
                      <a:lnTo>
                        <a:pt x="3411" y="2858"/>
                      </a:lnTo>
                      <a:lnTo>
                        <a:pt x="3365" y="2873"/>
                      </a:lnTo>
                      <a:lnTo>
                        <a:pt x="3319" y="2883"/>
                      </a:lnTo>
                      <a:lnTo>
                        <a:pt x="3270" y="2886"/>
                      </a:lnTo>
                      <a:lnTo>
                        <a:pt x="363" y="2886"/>
                      </a:lnTo>
                      <a:lnTo>
                        <a:pt x="314" y="2883"/>
                      </a:lnTo>
                      <a:lnTo>
                        <a:pt x="268" y="2873"/>
                      </a:lnTo>
                      <a:lnTo>
                        <a:pt x="222" y="2858"/>
                      </a:lnTo>
                      <a:lnTo>
                        <a:pt x="181" y="2837"/>
                      </a:lnTo>
                      <a:lnTo>
                        <a:pt x="142" y="2811"/>
                      </a:lnTo>
                      <a:lnTo>
                        <a:pt x="107" y="2780"/>
                      </a:lnTo>
                      <a:lnTo>
                        <a:pt x="76" y="2745"/>
                      </a:lnTo>
                      <a:lnTo>
                        <a:pt x="50" y="2707"/>
                      </a:lnTo>
                      <a:lnTo>
                        <a:pt x="29" y="2665"/>
                      </a:lnTo>
                      <a:lnTo>
                        <a:pt x="13" y="2620"/>
                      </a:lnTo>
                      <a:lnTo>
                        <a:pt x="3" y="2574"/>
                      </a:lnTo>
                      <a:lnTo>
                        <a:pt x="0" y="2525"/>
                      </a:lnTo>
                      <a:lnTo>
                        <a:pt x="0" y="902"/>
                      </a:lnTo>
                      <a:lnTo>
                        <a:pt x="3" y="853"/>
                      </a:lnTo>
                      <a:lnTo>
                        <a:pt x="13" y="807"/>
                      </a:lnTo>
                      <a:lnTo>
                        <a:pt x="29" y="762"/>
                      </a:lnTo>
                      <a:lnTo>
                        <a:pt x="50" y="720"/>
                      </a:lnTo>
                      <a:lnTo>
                        <a:pt x="76" y="682"/>
                      </a:lnTo>
                      <a:lnTo>
                        <a:pt x="107" y="647"/>
                      </a:lnTo>
                      <a:lnTo>
                        <a:pt x="142" y="617"/>
                      </a:lnTo>
                      <a:lnTo>
                        <a:pt x="181" y="590"/>
                      </a:lnTo>
                      <a:lnTo>
                        <a:pt x="222" y="570"/>
                      </a:lnTo>
                      <a:lnTo>
                        <a:pt x="268" y="554"/>
                      </a:lnTo>
                      <a:lnTo>
                        <a:pt x="314" y="544"/>
                      </a:lnTo>
                      <a:lnTo>
                        <a:pt x="363" y="541"/>
                      </a:lnTo>
                      <a:lnTo>
                        <a:pt x="799" y="541"/>
                      </a:lnTo>
                      <a:lnTo>
                        <a:pt x="826" y="539"/>
                      </a:lnTo>
                      <a:lnTo>
                        <a:pt x="851" y="530"/>
                      </a:lnTo>
                      <a:lnTo>
                        <a:pt x="875" y="518"/>
                      </a:lnTo>
                      <a:lnTo>
                        <a:pt x="897" y="503"/>
                      </a:lnTo>
                      <a:lnTo>
                        <a:pt x="916" y="483"/>
                      </a:lnTo>
                      <a:lnTo>
                        <a:pt x="931" y="462"/>
                      </a:lnTo>
                      <a:lnTo>
                        <a:pt x="942" y="438"/>
                      </a:lnTo>
                      <a:lnTo>
                        <a:pt x="1056" y="103"/>
                      </a:lnTo>
                      <a:lnTo>
                        <a:pt x="1066" y="79"/>
                      </a:lnTo>
                      <a:lnTo>
                        <a:pt x="1081" y="58"/>
                      </a:lnTo>
                      <a:lnTo>
                        <a:pt x="1101" y="38"/>
                      </a:lnTo>
                      <a:lnTo>
                        <a:pt x="1123" y="23"/>
                      </a:lnTo>
                      <a:lnTo>
                        <a:pt x="1147" y="11"/>
                      </a:lnTo>
                      <a:lnTo>
                        <a:pt x="1172" y="2"/>
                      </a:lnTo>
                      <a:lnTo>
                        <a:pt x="1199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72" name="Group 71"/>
            <p:cNvGrpSpPr/>
            <p:nvPr/>
          </p:nvGrpSpPr>
          <p:grpSpPr>
            <a:xfrm>
              <a:off x="8702949" y="4986258"/>
              <a:ext cx="3489051" cy="914400"/>
              <a:chOff x="8702949" y="4986258"/>
              <a:chExt cx="3489051" cy="914400"/>
            </a:xfrm>
          </p:grpSpPr>
          <p:sp>
            <p:nvSpPr>
              <p:cNvPr id="50" name="Rectangle 49"/>
              <p:cNvSpPr/>
              <p:nvPr/>
            </p:nvSpPr>
            <p:spPr>
              <a:xfrm>
                <a:off x="9827461" y="5243403"/>
                <a:ext cx="2364539" cy="400110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r>
                  <a:rPr lang="en-US" sz="2000" ker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You can edit here</a:t>
                </a:r>
                <a:endPara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grpSp>
            <p:nvGrpSpPr>
              <p:cNvPr id="69" name="Group 68"/>
              <p:cNvGrpSpPr/>
              <p:nvPr/>
            </p:nvGrpSpPr>
            <p:grpSpPr>
              <a:xfrm>
                <a:off x="8702949" y="4986258"/>
                <a:ext cx="914400" cy="914400"/>
                <a:chOff x="8702949" y="5000461"/>
                <a:chExt cx="914400" cy="914400"/>
              </a:xfrm>
            </p:grpSpPr>
            <p:sp>
              <p:nvSpPr>
                <p:cNvPr id="47" name="Rounded Rectangle 46"/>
                <p:cNvSpPr/>
                <p:nvPr/>
              </p:nvSpPr>
              <p:spPr>
                <a:xfrm>
                  <a:off x="8702949" y="5000461"/>
                  <a:ext cx="914400" cy="91440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64" name="Group 54"/>
                <p:cNvGrpSpPr>
                  <a:grpSpLocks noChangeAspect="1"/>
                </p:cNvGrpSpPr>
                <p:nvPr/>
              </p:nvGrpSpPr>
              <p:grpSpPr bwMode="auto">
                <a:xfrm>
                  <a:off x="8870807" y="5212327"/>
                  <a:ext cx="578685" cy="490669"/>
                  <a:chOff x="3146" y="225"/>
                  <a:chExt cx="2814" cy="2386"/>
                </a:xfrm>
                <a:solidFill>
                  <a:schemeClr val="bg1"/>
                </a:solidFill>
              </p:grpSpPr>
              <p:sp>
                <p:nvSpPr>
                  <p:cNvPr id="67" name="Freeform 56"/>
                  <p:cNvSpPr>
                    <a:spLocks noEditPoints="1"/>
                  </p:cNvSpPr>
                  <p:nvPr/>
                </p:nvSpPr>
                <p:spPr bwMode="auto">
                  <a:xfrm>
                    <a:off x="3146" y="225"/>
                    <a:ext cx="2814" cy="2386"/>
                  </a:xfrm>
                  <a:custGeom>
                    <a:avLst/>
                    <a:gdLst>
                      <a:gd name="T0" fmla="*/ 2296 w 5628"/>
                      <a:gd name="T1" fmla="*/ 3800 h 4773"/>
                      <a:gd name="T2" fmla="*/ 2272 w 5628"/>
                      <a:gd name="T3" fmla="*/ 3820 h 4773"/>
                      <a:gd name="T4" fmla="*/ 2173 w 5628"/>
                      <a:gd name="T5" fmla="*/ 4351 h 4773"/>
                      <a:gd name="T6" fmla="*/ 2183 w 5628"/>
                      <a:gd name="T7" fmla="*/ 4389 h 4773"/>
                      <a:gd name="T8" fmla="*/ 2219 w 5628"/>
                      <a:gd name="T9" fmla="*/ 4406 h 4773"/>
                      <a:gd name="T10" fmla="*/ 3428 w 5628"/>
                      <a:gd name="T11" fmla="*/ 4401 h 4773"/>
                      <a:gd name="T12" fmla="*/ 3452 w 5628"/>
                      <a:gd name="T13" fmla="*/ 4377 h 4773"/>
                      <a:gd name="T14" fmla="*/ 3455 w 5628"/>
                      <a:gd name="T15" fmla="*/ 4353 h 4773"/>
                      <a:gd name="T16" fmla="*/ 3361 w 5628"/>
                      <a:gd name="T17" fmla="*/ 3836 h 4773"/>
                      <a:gd name="T18" fmla="*/ 3346 w 5628"/>
                      <a:gd name="T19" fmla="*/ 3808 h 4773"/>
                      <a:gd name="T20" fmla="*/ 3317 w 5628"/>
                      <a:gd name="T21" fmla="*/ 3796 h 4773"/>
                      <a:gd name="T22" fmla="*/ 877 w 5628"/>
                      <a:gd name="T23" fmla="*/ 457 h 4773"/>
                      <a:gd name="T24" fmla="*/ 839 w 5628"/>
                      <a:gd name="T25" fmla="*/ 471 h 4773"/>
                      <a:gd name="T26" fmla="*/ 815 w 5628"/>
                      <a:gd name="T27" fmla="*/ 504 h 4773"/>
                      <a:gd name="T28" fmla="*/ 812 w 5628"/>
                      <a:gd name="T29" fmla="*/ 2832 h 4773"/>
                      <a:gd name="T30" fmla="*/ 829 w 5628"/>
                      <a:gd name="T31" fmla="*/ 2878 h 4773"/>
                      <a:gd name="T32" fmla="*/ 4777 w 5628"/>
                      <a:gd name="T33" fmla="*/ 2892 h 4773"/>
                      <a:gd name="T34" fmla="*/ 4811 w 5628"/>
                      <a:gd name="T35" fmla="*/ 2856 h 4773"/>
                      <a:gd name="T36" fmla="*/ 4816 w 5628"/>
                      <a:gd name="T37" fmla="*/ 524 h 4773"/>
                      <a:gd name="T38" fmla="*/ 4804 w 5628"/>
                      <a:gd name="T39" fmla="*/ 485 h 4773"/>
                      <a:gd name="T40" fmla="*/ 4772 w 5628"/>
                      <a:gd name="T41" fmla="*/ 461 h 4773"/>
                      <a:gd name="T42" fmla="*/ 877 w 5628"/>
                      <a:gd name="T43" fmla="*/ 457 h 4773"/>
                      <a:gd name="T44" fmla="*/ 4750 w 5628"/>
                      <a:gd name="T45" fmla="*/ 0 h 4773"/>
                      <a:gd name="T46" fmla="*/ 4890 w 5628"/>
                      <a:gd name="T47" fmla="*/ 19 h 4773"/>
                      <a:gd name="T48" fmla="*/ 5014 w 5628"/>
                      <a:gd name="T49" fmla="*/ 72 h 4773"/>
                      <a:gd name="T50" fmla="*/ 5121 w 5628"/>
                      <a:gd name="T51" fmla="*/ 154 h 4773"/>
                      <a:gd name="T52" fmla="*/ 5203 w 5628"/>
                      <a:gd name="T53" fmla="*/ 259 h 4773"/>
                      <a:gd name="T54" fmla="*/ 5256 w 5628"/>
                      <a:gd name="T55" fmla="*/ 384 h 4773"/>
                      <a:gd name="T56" fmla="*/ 5275 w 5628"/>
                      <a:gd name="T57" fmla="*/ 524 h 4773"/>
                      <a:gd name="T58" fmla="*/ 5272 w 5628"/>
                      <a:gd name="T59" fmla="*/ 2893 h 4773"/>
                      <a:gd name="T60" fmla="*/ 5244 w 5628"/>
                      <a:gd name="T61" fmla="*/ 3009 h 4773"/>
                      <a:gd name="T62" fmla="*/ 5268 w 5628"/>
                      <a:gd name="T63" fmla="*/ 3069 h 4773"/>
                      <a:gd name="T64" fmla="*/ 5625 w 5628"/>
                      <a:gd name="T65" fmla="*/ 4503 h 4773"/>
                      <a:gd name="T66" fmla="*/ 5623 w 5628"/>
                      <a:gd name="T67" fmla="*/ 4585 h 4773"/>
                      <a:gd name="T68" fmla="*/ 5587 w 5628"/>
                      <a:gd name="T69" fmla="*/ 4669 h 4773"/>
                      <a:gd name="T70" fmla="*/ 5524 w 5628"/>
                      <a:gd name="T71" fmla="*/ 4732 h 4773"/>
                      <a:gd name="T72" fmla="*/ 5440 w 5628"/>
                      <a:gd name="T73" fmla="*/ 4768 h 4773"/>
                      <a:gd name="T74" fmla="*/ 235 w 5628"/>
                      <a:gd name="T75" fmla="*/ 4773 h 4773"/>
                      <a:gd name="T76" fmla="*/ 152 w 5628"/>
                      <a:gd name="T77" fmla="*/ 4757 h 4773"/>
                      <a:gd name="T78" fmla="*/ 78 w 5628"/>
                      <a:gd name="T79" fmla="*/ 4713 h 4773"/>
                      <a:gd name="T80" fmla="*/ 27 w 5628"/>
                      <a:gd name="T81" fmla="*/ 4646 h 4773"/>
                      <a:gd name="T82" fmla="*/ 2 w 5628"/>
                      <a:gd name="T83" fmla="*/ 4564 h 4773"/>
                      <a:gd name="T84" fmla="*/ 7 w 5628"/>
                      <a:gd name="T85" fmla="*/ 4481 h 4773"/>
                      <a:gd name="T86" fmla="*/ 370 w 5628"/>
                      <a:gd name="T87" fmla="*/ 3038 h 4773"/>
                      <a:gd name="T88" fmla="*/ 367 w 5628"/>
                      <a:gd name="T89" fmla="*/ 2951 h 4773"/>
                      <a:gd name="T90" fmla="*/ 353 w 5628"/>
                      <a:gd name="T91" fmla="*/ 2832 h 4773"/>
                      <a:gd name="T92" fmla="*/ 358 w 5628"/>
                      <a:gd name="T93" fmla="*/ 452 h 4773"/>
                      <a:gd name="T94" fmla="*/ 394 w 5628"/>
                      <a:gd name="T95" fmla="*/ 321 h 4773"/>
                      <a:gd name="T96" fmla="*/ 462 w 5628"/>
                      <a:gd name="T97" fmla="*/ 203 h 4773"/>
                      <a:gd name="T98" fmla="*/ 558 w 5628"/>
                      <a:gd name="T99" fmla="*/ 109 h 4773"/>
                      <a:gd name="T100" fmla="*/ 674 w 5628"/>
                      <a:gd name="T101" fmla="*/ 41 h 4773"/>
                      <a:gd name="T102" fmla="*/ 807 w 5628"/>
                      <a:gd name="T103" fmla="*/ 5 h 47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5628" h="4773">
                        <a:moveTo>
                          <a:pt x="2311" y="3796"/>
                        </a:moveTo>
                        <a:lnTo>
                          <a:pt x="2296" y="3800"/>
                        </a:lnTo>
                        <a:lnTo>
                          <a:pt x="2282" y="3808"/>
                        </a:lnTo>
                        <a:lnTo>
                          <a:pt x="2272" y="3820"/>
                        </a:lnTo>
                        <a:lnTo>
                          <a:pt x="2267" y="3836"/>
                        </a:lnTo>
                        <a:lnTo>
                          <a:pt x="2173" y="4351"/>
                        </a:lnTo>
                        <a:lnTo>
                          <a:pt x="2174" y="4370"/>
                        </a:lnTo>
                        <a:lnTo>
                          <a:pt x="2183" y="4389"/>
                        </a:lnTo>
                        <a:lnTo>
                          <a:pt x="2198" y="4401"/>
                        </a:lnTo>
                        <a:lnTo>
                          <a:pt x="2219" y="4406"/>
                        </a:lnTo>
                        <a:lnTo>
                          <a:pt x="3409" y="4406"/>
                        </a:lnTo>
                        <a:lnTo>
                          <a:pt x="3428" y="4401"/>
                        </a:lnTo>
                        <a:lnTo>
                          <a:pt x="3442" y="4392"/>
                        </a:lnTo>
                        <a:lnTo>
                          <a:pt x="3452" y="4377"/>
                        </a:lnTo>
                        <a:lnTo>
                          <a:pt x="3455" y="4358"/>
                        </a:lnTo>
                        <a:lnTo>
                          <a:pt x="3455" y="4353"/>
                        </a:lnTo>
                        <a:lnTo>
                          <a:pt x="3454" y="4346"/>
                        </a:lnTo>
                        <a:lnTo>
                          <a:pt x="3361" y="3836"/>
                        </a:lnTo>
                        <a:lnTo>
                          <a:pt x="3356" y="3820"/>
                        </a:lnTo>
                        <a:lnTo>
                          <a:pt x="3346" y="3808"/>
                        </a:lnTo>
                        <a:lnTo>
                          <a:pt x="3332" y="3800"/>
                        </a:lnTo>
                        <a:lnTo>
                          <a:pt x="3317" y="3796"/>
                        </a:lnTo>
                        <a:lnTo>
                          <a:pt x="2311" y="3796"/>
                        </a:lnTo>
                        <a:close/>
                        <a:moveTo>
                          <a:pt x="877" y="457"/>
                        </a:moveTo>
                        <a:lnTo>
                          <a:pt x="856" y="461"/>
                        </a:lnTo>
                        <a:lnTo>
                          <a:pt x="839" y="471"/>
                        </a:lnTo>
                        <a:lnTo>
                          <a:pt x="824" y="485"/>
                        </a:lnTo>
                        <a:lnTo>
                          <a:pt x="815" y="504"/>
                        </a:lnTo>
                        <a:lnTo>
                          <a:pt x="812" y="524"/>
                        </a:lnTo>
                        <a:lnTo>
                          <a:pt x="812" y="2832"/>
                        </a:lnTo>
                        <a:lnTo>
                          <a:pt x="815" y="2856"/>
                        </a:lnTo>
                        <a:lnTo>
                          <a:pt x="829" y="2878"/>
                        </a:lnTo>
                        <a:lnTo>
                          <a:pt x="849" y="2892"/>
                        </a:lnTo>
                        <a:lnTo>
                          <a:pt x="4777" y="2892"/>
                        </a:lnTo>
                        <a:lnTo>
                          <a:pt x="4797" y="2878"/>
                        </a:lnTo>
                        <a:lnTo>
                          <a:pt x="4811" y="2856"/>
                        </a:lnTo>
                        <a:lnTo>
                          <a:pt x="4816" y="2832"/>
                        </a:lnTo>
                        <a:lnTo>
                          <a:pt x="4816" y="524"/>
                        </a:lnTo>
                        <a:lnTo>
                          <a:pt x="4813" y="504"/>
                        </a:lnTo>
                        <a:lnTo>
                          <a:pt x="4804" y="485"/>
                        </a:lnTo>
                        <a:lnTo>
                          <a:pt x="4789" y="471"/>
                        </a:lnTo>
                        <a:lnTo>
                          <a:pt x="4772" y="461"/>
                        </a:lnTo>
                        <a:lnTo>
                          <a:pt x="4750" y="457"/>
                        </a:lnTo>
                        <a:lnTo>
                          <a:pt x="877" y="457"/>
                        </a:lnTo>
                        <a:close/>
                        <a:moveTo>
                          <a:pt x="877" y="0"/>
                        </a:moveTo>
                        <a:lnTo>
                          <a:pt x="4750" y="0"/>
                        </a:lnTo>
                        <a:lnTo>
                          <a:pt x="4821" y="5"/>
                        </a:lnTo>
                        <a:lnTo>
                          <a:pt x="4890" y="19"/>
                        </a:lnTo>
                        <a:lnTo>
                          <a:pt x="4954" y="41"/>
                        </a:lnTo>
                        <a:lnTo>
                          <a:pt x="5014" y="72"/>
                        </a:lnTo>
                        <a:lnTo>
                          <a:pt x="5070" y="109"/>
                        </a:lnTo>
                        <a:lnTo>
                          <a:pt x="5121" y="154"/>
                        </a:lnTo>
                        <a:lnTo>
                          <a:pt x="5166" y="203"/>
                        </a:lnTo>
                        <a:lnTo>
                          <a:pt x="5203" y="259"/>
                        </a:lnTo>
                        <a:lnTo>
                          <a:pt x="5234" y="321"/>
                        </a:lnTo>
                        <a:lnTo>
                          <a:pt x="5256" y="384"/>
                        </a:lnTo>
                        <a:lnTo>
                          <a:pt x="5270" y="452"/>
                        </a:lnTo>
                        <a:lnTo>
                          <a:pt x="5275" y="524"/>
                        </a:lnTo>
                        <a:lnTo>
                          <a:pt x="5275" y="2832"/>
                        </a:lnTo>
                        <a:lnTo>
                          <a:pt x="5272" y="2893"/>
                        </a:lnTo>
                        <a:lnTo>
                          <a:pt x="5260" y="2951"/>
                        </a:lnTo>
                        <a:lnTo>
                          <a:pt x="5244" y="3009"/>
                        </a:lnTo>
                        <a:lnTo>
                          <a:pt x="5258" y="3038"/>
                        </a:lnTo>
                        <a:lnTo>
                          <a:pt x="5268" y="3069"/>
                        </a:lnTo>
                        <a:lnTo>
                          <a:pt x="5618" y="4469"/>
                        </a:lnTo>
                        <a:lnTo>
                          <a:pt x="5625" y="4503"/>
                        </a:lnTo>
                        <a:lnTo>
                          <a:pt x="5628" y="4537"/>
                        </a:lnTo>
                        <a:lnTo>
                          <a:pt x="5623" y="4585"/>
                        </a:lnTo>
                        <a:lnTo>
                          <a:pt x="5609" y="4629"/>
                        </a:lnTo>
                        <a:lnTo>
                          <a:pt x="5587" y="4669"/>
                        </a:lnTo>
                        <a:lnTo>
                          <a:pt x="5560" y="4704"/>
                        </a:lnTo>
                        <a:lnTo>
                          <a:pt x="5524" y="4732"/>
                        </a:lnTo>
                        <a:lnTo>
                          <a:pt x="5485" y="4754"/>
                        </a:lnTo>
                        <a:lnTo>
                          <a:pt x="5440" y="4768"/>
                        </a:lnTo>
                        <a:lnTo>
                          <a:pt x="5393" y="4773"/>
                        </a:lnTo>
                        <a:lnTo>
                          <a:pt x="235" y="4773"/>
                        </a:lnTo>
                        <a:lnTo>
                          <a:pt x="193" y="4769"/>
                        </a:lnTo>
                        <a:lnTo>
                          <a:pt x="152" y="4757"/>
                        </a:lnTo>
                        <a:lnTo>
                          <a:pt x="113" y="4738"/>
                        </a:lnTo>
                        <a:lnTo>
                          <a:pt x="78" y="4713"/>
                        </a:lnTo>
                        <a:lnTo>
                          <a:pt x="49" y="4682"/>
                        </a:lnTo>
                        <a:lnTo>
                          <a:pt x="27" y="4646"/>
                        </a:lnTo>
                        <a:lnTo>
                          <a:pt x="10" y="4607"/>
                        </a:lnTo>
                        <a:lnTo>
                          <a:pt x="2" y="4564"/>
                        </a:lnTo>
                        <a:lnTo>
                          <a:pt x="0" y="4523"/>
                        </a:lnTo>
                        <a:lnTo>
                          <a:pt x="7" y="4481"/>
                        </a:lnTo>
                        <a:lnTo>
                          <a:pt x="360" y="3069"/>
                        </a:lnTo>
                        <a:lnTo>
                          <a:pt x="370" y="3038"/>
                        </a:lnTo>
                        <a:lnTo>
                          <a:pt x="384" y="3009"/>
                        </a:lnTo>
                        <a:lnTo>
                          <a:pt x="367" y="2951"/>
                        </a:lnTo>
                        <a:lnTo>
                          <a:pt x="356" y="2893"/>
                        </a:lnTo>
                        <a:lnTo>
                          <a:pt x="353" y="2832"/>
                        </a:lnTo>
                        <a:lnTo>
                          <a:pt x="353" y="524"/>
                        </a:lnTo>
                        <a:lnTo>
                          <a:pt x="358" y="452"/>
                        </a:lnTo>
                        <a:lnTo>
                          <a:pt x="372" y="384"/>
                        </a:lnTo>
                        <a:lnTo>
                          <a:pt x="394" y="321"/>
                        </a:lnTo>
                        <a:lnTo>
                          <a:pt x="425" y="259"/>
                        </a:lnTo>
                        <a:lnTo>
                          <a:pt x="462" y="203"/>
                        </a:lnTo>
                        <a:lnTo>
                          <a:pt x="507" y="154"/>
                        </a:lnTo>
                        <a:lnTo>
                          <a:pt x="558" y="109"/>
                        </a:lnTo>
                        <a:lnTo>
                          <a:pt x="612" y="72"/>
                        </a:lnTo>
                        <a:lnTo>
                          <a:pt x="674" y="41"/>
                        </a:lnTo>
                        <a:lnTo>
                          <a:pt x="738" y="19"/>
                        </a:lnTo>
                        <a:lnTo>
                          <a:pt x="807" y="5"/>
                        </a:lnTo>
                        <a:lnTo>
                          <a:pt x="877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8" name="Freeform 57"/>
                  <p:cNvSpPr>
                    <a:spLocks/>
                  </p:cNvSpPr>
                  <p:nvPr/>
                </p:nvSpPr>
                <p:spPr bwMode="auto">
                  <a:xfrm>
                    <a:off x="4308" y="799"/>
                    <a:ext cx="490" cy="489"/>
                  </a:xfrm>
                  <a:custGeom>
                    <a:avLst/>
                    <a:gdLst>
                      <a:gd name="T0" fmla="*/ 73 w 978"/>
                      <a:gd name="T1" fmla="*/ 0 h 980"/>
                      <a:gd name="T2" fmla="*/ 93 w 978"/>
                      <a:gd name="T3" fmla="*/ 3 h 980"/>
                      <a:gd name="T4" fmla="*/ 770 w 978"/>
                      <a:gd name="T5" fmla="*/ 261 h 980"/>
                      <a:gd name="T6" fmla="*/ 789 w 978"/>
                      <a:gd name="T7" fmla="*/ 271 h 980"/>
                      <a:gd name="T8" fmla="*/ 803 w 978"/>
                      <a:gd name="T9" fmla="*/ 289 h 980"/>
                      <a:gd name="T10" fmla="*/ 811 w 978"/>
                      <a:gd name="T11" fmla="*/ 307 h 980"/>
                      <a:gd name="T12" fmla="*/ 815 w 978"/>
                      <a:gd name="T13" fmla="*/ 329 h 980"/>
                      <a:gd name="T14" fmla="*/ 810 w 978"/>
                      <a:gd name="T15" fmla="*/ 352 h 980"/>
                      <a:gd name="T16" fmla="*/ 799 w 978"/>
                      <a:gd name="T17" fmla="*/ 370 h 980"/>
                      <a:gd name="T18" fmla="*/ 784 w 978"/>
                      <a:gd name="T19" fmla="*/ 384 h 980"/>
                      <a:gd name="T20" fmla="*/ 764 w 978"/>
                      <a:gd name="T21" fmla="*/ 393 h 980"/>
                      <a:gd name="T22" fmla="*/ 617 w 978"/>
                      <a:gd name="T23" fmla="*/ 434 h 980"/>
                      <a:gd name="T24" fmla="*/ 960 w 978"/>
                      <a:gd name="T25" fmla="*/ 777 h 980"/>
                      <a:gd name="T26" fmla="*/ 972 w 978"/>
                      <a:gd name="T27" fmla="*/ 794 h 980"/>
                      <a:gd name="T28" fmla="*/ 978 w 978"/>
                      <a:gd name="T29" fmla="*/ 814 h 980"/>
                      <a:gd name="T30" fmla="*/ 978 w 978"/>
                      <a:gd name="T31" fmla="*/ 836 h 980"/>
                      <a:gd name="T32" fmla="*/ 972 w 978"/>
                      <a:gd name="T33" fmla="*/ 857 h 980"/>
                      <a:gd name="T34" fmla="*/ 960 w 978"/>
                      <a:gd name="T35" fmla="*/ 874 h 980"/>
                      <a:gd name="T36" fmla="*/ 873 w 978"/>
                      <a:gd name="T37" fmla="*/ 961 h 980"/>
                      <a:gd name="T38" fmla="*/ 854 w 978"/>
                      <a:gd name="T39" fmla="*/ 973 h 980"/>
                      <a:gd name="T40" fmla="*/ 834 w 978"/>
                      <a:gd name="T41" fmla="*/ 980 h 980"/>
                      <a:gd name="T42" fmla="*/ 813 w 978"/>
                      <a:gd name="T43" fmla="*/ 980 h 980"/>
                      <a:gd name="T44" fmla="*/ 793 w 978"/>
                      <a:gd name="T45" fmla="*/ 973 h 980"/>
                      <a:gd name="T46" fmla="*/ 774 w 978"/>
                      <a:gd name="T47" fmla="*/ 961 h 980"/>
                      <a:gd name="T48" fmla="*/ 433 w 978"/>
                      <a:gd name="T49" fmla="*/ 618 h 980"/>
                      <a:gd name="T50" fmla="*/ 392 w 978"/>
                      <a:gd name="T51" fmla="*/ 765 h 980"/>
                      <a:gd name="T52" fmla="*/ 383 w 978"/>
                      <a:gd name="T53" fmla="*/ 785 h 980"/>
                      <a:gd name="T54" fmla="*/ 368 w 978"/>
                      <a:gd name="T55" fmla="*/ 801 h 980"/>
                      <a:gd name="T56" fmla="*/ 349 w 978"/>
                      <a:gd name="T57" fmla="*/ 811 h 980"/>
                      <a:gd name="T58" fmla="*/ 329 w 978"/>
                      <a:gd name="T59" fmla="*/ 816 h 980"/>
                      <a:gd name="T60" fmla="*/ 307 w 978"/>
                      <a:gd name="T61" fmla="*/ 814 h 980"/>
                      <a:gd name="T62" fmla="*/ 286 w 978"/>
                      <a:gd name="T63" fmla="*/ 804 h 980"/>
                      <a:gd name="T64" fmla="*/ 271 w 978"/>
                      <a:gd name="T65" fmla="*/ 790 h 980"/>
                      <a:gd name="T66" fmla="*/ 260 w 978"/>
                      <a:gd name="T67" fmla="*/ 772 h 980"/>
                      <a:gd name="T68" fmla="*/ 3 w 978"/>
                      <a:gd name="T69" fmla="*/ 94 h 980"/>
                      <a:gd name="T70" fmla="*/ 0 w 978"/>
                      <a:gd name="T71" fmla="*/ 75 h 980"/>
                      <a:gd name="T72" fmla="*/ 0 w 978"/>
                      <a:gd name="T73" fmla="*/ 55 h 980"/>
                      <a:gd name="T74" fmla="*/ 6 w 978"/>
                      <a:gd name="T75" fmla="*/ 36 h 980"/>
                      <a:gd name="T76" fmla="*/ 20 w 978"/>
                      <a:gd name="T77" fmla="*/ 21 h 980"/>
                      <a:gd name="T78" fmla="*/ 35 w 978"/>
                      <a:gd name="T79" fmla="*/ 9 h 980"/>
                      <a:gd name="T80" fmla="*/ 54 w 978"/>
                      <a:gd name="T81" fmla="*/ 2 h 980"/>
                      <a:gd name="T82" fmla="*/ 73 w 978"/>
                      <a:gd name="T83" fmla="*/ 0 h 9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978" h="980">
                        <a:moveTo>
                          <a:pt x="73" y="0"/>
                        </a:moveTo>
                        <a:lnTo>
                          <a:pt x="93" y="3"/>
                        </a:lnTo>
                        <a:lnTo>
                          <a:pt x="770" y="261"/>
                        </a:lnTo>
                        <a:lnTo>
                          <a:pt x="789" y="271"/>
                        </a:lnTo>
                        <a:lnTo>
                          <a:pt x="803" y="289"/>
                        </a:lnTo>
                        <a:lnTo>
                          <a:pt x="811" y="307"/>
                        </a:lnTo>
                        <a:lnTo>
                          <a:pt x="815" y="329"/>
                        </a:lnTo>
                        <a:lnTo>
                          <a:pt x="810" y="352"/>
                        </a:lnTo>
                        <a:lnTo>
                          <a:pt x="799" y="370"/>
                        </a:lnTo>
                        <a:lnTo>
                          <a:pt x="784" y="384"/>
                        </a:lnTo>
                        <a:lnTo>
                          <a:pt x="764" y="393"/>
                        </a:lnTo>
                        <a:lnTo>
                          <a:pt x="617" y="434"/>
                        </a:lnTo>
                        <a:lnTo>
                          <a:pt x="960" y="777"/>
                        </a:lnTo>
                        <a:lnTo>
                          <a:pt x="972" y="794"/>
                        </a:lnTo>
                        <a:lnTo>
                          <a:pt x="978" y="814"/>
                        </a:lnTo>
                        <a:lnTo>
                          <a:pt x="978" y="836"/>
                        </a:lnTo>
                        <a:lnTo>
                          <a:pt x="972" y="857"/>
                        </a:lnTo>
                        <a:lnTo>
                          <a:pt x="960" y="874"/>
                        </a:lnTo>
                        <a:lnTo>
                          <a:pt x="873" y="961"/>
                        </a:lnTo>
                        <a:lnTo>
                          <a:pt x="854" y="973"/>
                        </a:lnTo>
                        <a:lnTo>
                          <a:pt x="834" y="980"/>
                        </a:lnTo>
                        <a:lnTo>
                          <a:pt x="813" y="980"/>
                        </a:lnTo>
                        <a:lnTo>
                          <a:pt x="793" y="973"/>
                        </a:lnTo>
                        <a:lnTo>
                          <a:pt x="774" y="961"/>
                        </a:lnTo>
                        <a:lnTo>
                          <a:pt x="433" y="618"/>
                        </a:lnTo>
                        <a:lnTo>
                          <a:pt x="392" y="765"/>
                        </a:lnTo>
                        <a:lnTo>
                          <a:pt x="383" y="785"/>
                        </a:lnTo>
                        <a:lnTo>
                          <a:pt x="368" y="801"/>
                        </a:lnTo>
                        <a:lnTo>
                          <a:pt x="349" y="811"/>
                        </a:lnTo>
                        <a:lnTo>
                          <a:pt x="329" y="816"/>
                        </a:lnTo>
                        <a:lnTo>
                          <a:pt x="307" y="814"/>
                        </a:lnTo>
                        <a:lnTo>
                          <a:pt x="286" y="804"/>
                        </a:lnTo>
                        <a:lnTo>
                          <a:pt x="271" y="790"/>
                        </a:lnTo>
                        <a:lnTo>
                          <a:pt x="260" y="772"/>
                        </a:lnTo>
                        <a:lnTo>
                          <a:pt x="3" y="94"/>
                        </a:lnTo>
                        <a:lnTo>
                          <a:pt x="0" y="75"/>
                        </a:lnTo>
                        <a:lnTo>
                          <a:pt x="0" y="55"/>
                        </a:lnTo>
                        <a:lnTo>
                          <a:pt x="6" y="36"/>
                        </a:lnTo>
                        <a:lnTo>
                          <a:pt x="20" y="21"/>
                        </a:lnTo>
                        <a:lnTo>
                          <a:pt x="35" y="9"/>
                        </a:lnTo>
                        <a:lnTo>
                          <a:pt x="54" y="2"/>
                        </a:lnTo>
                        <a:lnTo>
                          <a:pt x="73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</p:grp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4987AE25-2916-4AE5-A1A3-E238E57AEC6D}"/>
              </a:ext>
            </a:extLst>
          </p:cNvPr>
          <p:cNvGrpSpPr/>
          <p:nvPr/>
        </p:nvGrpSpPr>
        <p:grpSpPr>
          <a:xfrm>
            <a:off x="3694176" y="0"/>
            <a:ext cx="8494649" cy="6858000"/>
            <a:chOff x="3934172" y="0"/>
            <a:chExt cx="8221006" cy="6874094"/>
          </a:xfrm>
        </p:grpSpPr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7D3E78D5-97DE-49D0-B453-3207960DD575}"/>
                </a:ext>
              </a:extLst>
            </p:cNvPr>
            <p:cNvCxnSpPr/>
            <p:nvPr userDrawn="1"/>
          </p:nvCxnSpPr>
          <p:spPr>
            <a:xfrm flipH="1">
              <a:off x="3934172" y="0"/>
              <a:ext cx="3888432" cy="3888432"/>
            </a:xfrm>
            <a:prstGeom prst="line">
              <a:avLst/>
            </a:prstGeom>
            <a:ln w="38100">
              <a:solidFill>
                <a:schemeClr val="bg1">
                  <a:alpha val="1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E2A83B9B-3860-4CF5-8B93-838A8D98A2AA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6695964" y="24384"/>
              <a:ext cx="1748432" cy="1748432"/>
            </a:xfrm>
            <a:prstGeom prst="line">
              <a:avLst/>
            </a:prstGeom>
            <a:ln>
              <a:solidFill>
                <a:schemeClr val="bg1">
                  <a:alpha val="1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658E7D2D-8B95-48D7-929D-B0DEDD2E4925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5927868" y="0"/>
              <a:ext cx="1748432" cy="1748432"/>
            </a:xfrm>
            <a:prstGeom prst="line">
              <a:avLst/>
            </a:prstGeom>
            <a:ln>
              <a:solidFill>
                <a:schemeClr val="bg1">
                  <a:alpha val="1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EC46B118-76BA-4791-A9E5-E6A945AE955D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7822604" y="12192"/>
              <a:ext cx="926592" cy="926592"/>
            </a:xfrm>
            <a:prstGeom prst="line">
              <a:avLst/>
            </a:prstGeom>
            <a:ln w="76200">
              <a:solidFill>
                <a:schemeClr val="bg1">
                  <a:alpha val="1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57EA88FF-FC5C-4F81-B53F-A526D1B9D188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4570142" y="744324"/>
              <a:ext cx="6000076" cy="6129770"/>
            </a:xfrm>
            <a:prstGeom prst="line">
              <a:avLst/>
            </a:prstGeom>
            <a:ln>
              <a:solidFill>
                <a:schemeClr val="bg1">
                  <a:alpha val="1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F9FE68C4-D7BE-4050-B87F-8FEBD9ACE63B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10175628" y="793092"/>
              <a:ext cx="1979550" cy="2022339"/>
            </a:xfrm>
            <a:prstGeom prst="line">
              <a:avLst/>
            </a:prstGeom>
            <a:ln w="76200">
              <a:solidFill>
                <a:schemeClr val="bg1">
                  <a:alpha val="1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2" name="Group 13">
            <a:extLst>
              <a:ext uri="{FF2B5EF4-FFF2-40B4-BE49-F238E27FC236}">
                <a16:creationId xmlns:a16="http://schemas.microsoft.com/office/drawing/2014/main" id="{FB1ABD77-DB71-4D2D-A7D4-98BFA0C6E13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633271" y="510954"/>
            <a:ext cx="1639979" cy="3401974"/>
            <a:chOff x="5974" y="596"/>
            <a:chExt cx="1250" cy="2593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93" name="Freeform 14">
              <a:extLst>
                <a:ext uri="{FF2B5EF4-FFF2-40B4-BE49-F238E27FC236}">
                  <a16:creationId xmlns:a16="http://schemas.microsoft.com/office/drawing/2014/main" id="{967F0D46-78AC-4F37-B54F-422E7C266C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4" y="596"/>
              <a:ext cx="1250" cy="2593"/>
            </a:xfrm>
            <a:custGeom>
              <a:avLst/>
              <a:gdLst>
                <a:gd name="T0" fmla="*/ 16 w 104"/>
                <a:gd name="T1" fmla="*/ 219 h 219"/>
                <a:gd name="T2" fmla="*/ 0 w 104"/>
                <a:gd name="T3" fmla="*/ 203 h 219"/>
                <a:gd name="T4" fmla="*/ 0 w 104"/>
                <a:gd name="T5" fmla="*/ 17 h 219"/>
                <a:gd name="T6" fmla="*/ 16 w 104"/>
                <a:gd name="T7" fmla="*/ 0 h 219"/>
                <a:gd name="T8" fmla="*/ 88 w 104"/>
                <a:gd name="T9" fmla="*/ 0 h 219"/>
                <a:gd name="T10" fmla="*/ 104 w 104"/>
                <a:gd name="T11" fmla="*/ 17 h 219"/>
                <a:gd name="T12" fmla="*/ 104 w 104"/>
                <a:gd name="T13" fmla="*/ 203 h 219"/>
                <a:gd name="T14" fmla="*/ 88 w 104"/>
                <a:gd name="T15" fmla="*/ 219 h 219"/>
                <a:gd name="T16" fmla="*/ 16 w 104"/>
                <a:gd name="T17" fmla="*/ 21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" h="219">
                  <a:moveTo>
                    <a:pt x="16" y="219"/>
                  </a:moveTo>
                  <a:cubicBezTo>
                    <a:pt x="7" y="219"/>
                    <a:pt x="0" y="212"/>
                    <a:pt x="0" y="20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7" y="0"/>
                    <a:pt x="104" y="8"/>
                    <a:pt x="104" y="17"/>
                  </a:cubicBezTo>
                  <a:cubicBezTo>
                    <a:pt x="104" y="203"/>
                    <a:pt x="104" y="203"/>
                    <a:pt x="104" y="203"/>
                  </a:cubicBezTo>
                  <a:cubicBezTo>
                    <a:pt x="104" y="212"/>
                    <a:pt x="97" y="219"/>
                    <a:pt x="88" y="219"/>
                  </a:cubicBezTo>
                  <a:lnTo>
                    <a:pt x="16" y="21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8D8D3992-63F0-4A26-A14F-D297C8479D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0" y="963"/>
              <a:ext cx="1070" cy="187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43CC9950-C3F3-4801-BD31-9FD50E46A7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03" y="2929"/>
              <a:ext cx="192" cy="189"/>
            </a:xfrm>
            <a:prstGeom prst="ellipse">
              <a:avLst/>
            </a:prstGeom>
            <a:solidFill>
              <a:schemeClr val="accent4"/>
            </a:solidFill>
            <a:ln w="19050" cap="flat">
              <a:solidFill>
                <a:srgbClr val="F1F2F2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96" name="Freeform 17">
              <a:extLst>
                <a:ext uri="{FF2B5EF4-FFF2-40B4-BE49-F238E27FC236}">
                  <a16:creationId xmlns:a16="http://schemas.microsoft.com/office/drawing/2014/main" id="{BBE67585-7E87-407A-964B-C4ED59508E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3" y="809"/>
              <a:ext cx="204" cy="36"/>
            </a:xfrm>
            <a:custGeom>
              <a:avLst/>
              <a:gdLst>
                <a:gd name="T0" fmla="*/ 16 w 17"/>
                <a:gd name="T1" fmla="*/ 3 h 3"/>
                <a:gd name="T2" fmla="*/ 17 w 17"/>
                <a:gd name="T3" fmla="*/ 1 h 3"/>
                <a:gd name="T4" fmla="*/ 17 w 17"/>
                <a:gd name="T5" fmla="*/ 1 h 3"/>
                <a:gd name="T6" fmla="*/ 16 w 17"/>
                <a:gd name="T7" fmla="*/ 0 h 3"/>
                <a:gd name="T8" fmla="*/ 1 w 17"/>
                <a:gd name="T9" fmla="*/ 0 h 3"/>
                <a:gd name="T10" fmla="*/ 0 w 17"/>
                <a:gd name="T11" fmla="*/ 1 h 3"/>
                <a:gd name="T12" fmla="*/ 0 w 17"/>
                <a:gd name="T13" fmla="*/ 1 h 3"/>
                <a:gd name="T14" fmla="*/ 1 w 17"/>
                <a:gd name="T15" fmla="*/ 3 h 3"/>
                <a:gd name="T16" fmla="*/ 16 w 17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3">
                  <a:moveTo>
                    <a:pt x="16" y="3"/>
                  </a:moveTo>
                  <a:cubicBezTo>
                    <a:pt x="16" y="3"/>
                    <a:pt x="17" y="2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6" y="0"/>
                    <a:pt x="16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lnTo>
                    <a:pt x="16" y="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A5C7D955-ADAC-4DD9-911A-495832A2AE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75" y="703"/>
              <a:ext cx="48" cy="4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grpSp>
        <p:nvGrpSpPr>
          <p:cNvPr id="98" name="Group 13">
            <a:extLst>
              <a:ext uri="{FF2B5EF4-FFF2-40B4-BE49-F238E27FC236}">
                <a16:creationId xmlns:a16="http://schemas.microsoft.com/office/drawing/2014/main" id="{D642F163-4C81-4C96-B84F-423C1D440FF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818985" y="521273"/>
            <a:ext cx="1639979" cy="3401974"/>
            <a:chOff x="5974" y="596"/>
            <a:chExt cx="1250" cy="2593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99" name="Freeform 14">
              <a:extLst>
                <a:ext uri="{FF2B5EF4-FFF2-40B4-BE49-F238E27FC236}">
                  <a16:creationId xmlns:a16="http://schemas.microsoft.com/office/drawing/2014/main" id="{13065047-F54A-41E4-BE8E-A0FE27CEFA0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4" y="596"/>
              <a:ext cx="1250" cy="2593"/>
            </a:xfrm>
            <a:custGeom>
              <a:avLst/>
              <a:gdLst>
                <a:gd name="T0" fmla="*/ 16 w 104"/>
                <a:gd name="T1" fmla="*/ 219 h 219"/>
                <a:gd name="T2" fmla="*/ 0 w 104"/>
                <a:gd name="T3" fmla="*/ 203 h 219"/>
                <a:gd name="T4" fmla="*/ 0 w 104"/>
                <a:gd name="T5" fmla="*/ 17 h 219"/>
                <a:gd name="T6" fmla="*/ 16 w 104"/>
                <a:gd name="T7" fmla="*/ 0 h 219"/>
                <a:gd name="T8" fmla="*/ 88 w 104"/>
                <a:gd name="T9" fmla="*/ 0 h 219"/>
                <a:gd name="T10" fmla="*/ 104 w 104"/>
                <a:gd name="T11" fmla="*/ 17 h 219"/>
                <a:gd name="T12" fmla="*/ 104 w 104"/>
                <a:gd name="T13" fmla="*/ 203 h 219"/>
                <a:gd name="T14" fmla="*/ 88 w 104"/>
                <a:gd name="T15" fmla="*/ 219 h 219"/>
                <a:gd name="T16" fmla="*/ 16 w 104"/>
                <a:gd name="T17" fmla="*/ 21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" h="219">
                  <a:moveTo>
                    <a:pt x="16" y="219"/>
                  </a:moveTo>
                  <a:cubicBezTo>
                    <a:pt x="7" y="219"/>
                    <a:pt x="0" y="212"/>
                    <a:pt x="0" y="20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7" y="0"/>
                    <a:pt x="104" y="8"/>
                    <a:pt x="104" y="17"/>
                  </a:cubicBezTo>
                  <a:cubicBezTo>
                    <a:pt x="104" y="203"/>
                    <a:pt x="104" y="203"/>
                    <a:pt x="104" y="203"/>
                  </a:cubicBezTo>
                  <a:cubicBezTo>
                    <a:pt x="104" y="212"/>
                    <a:pt x="97" y="219"/>
                    <a:pt x="88" y="219"/>
                  </a:cubicBezTo>
                  <a:lnTo>
                    <a:pt x="16" y="21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FE122D61-BAFF-4837-912E-135773CA78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0" y="963"/>
              <a:ext cx="1070" cy="187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91CC948A-F962-4A63-9FB4-46DC10F164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03" y="2929"/>
              <a:ext cx="192" cy="189"/>
            </a:xfrm>
            <a:prstGeom prst="ellipse">
              <a:avLst/>
            </a:prstGeom>
            <a:solidFill>
              <a:schemeClr val="accent4"/>
            </a:solidFill>
            <a:ln w="19050" cap="flat">
              <a:solidFill>
                <a:srgbClr val="F1F2F2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102" name="Freeform 17">
              <a:extLst>
                <a:ext uri="{FF2B5EF4-FFF2-40B4-BE49-F238E27FC236}">
                  <a16:creationId xmlns:a16="http://schemas.microsoft.com/office/drawing/2014/main" id="{1B075AF8-B5A6-405B-8F72-18FC5C006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3" y="809"/>
              <a:ext cx="204" cy="36"/>
            </a:xfrm>
            <a:custGeom>
              <a:avLst/>
              <a:gdLst>
                <a:gd name="T0" fmla="*/ 16 w 17"/>
                <a:gd name="T1" fmla="*/ 3 h 3"/>
                <a:gd name="T2" fmla="*/ 17 w 17"/>
                <a:gd name="T3" fmla="*/ 1 h 3"/>
                <a:gd name="T4" fmla="*/ 17 w 17"/>
                <a:gd name="T5" fmla="*/ 1 h 3"/>
                <a:gd name="T6" fmla="*/ 16 w 17"/>
                <a:gd name="T7" fmla="*/ 0 h 3"/>
                <a:gd name="T8" fmla="*/ 1 w 17"/>
                <a:gd name="T9" fmla="*/ 0 h 3"/>
                <a:gd name="T10" fmla="*/ 0 w 17"/>
                <a:gd name="T11" fmla="*/ 1 h 3"/>
                <a:gd name="T12" fmla="*/ 0 w 17"/>
                <a:gd name="T13" fmla="*/ 1 h 3"/>
                <a:gd name="T14" fmla="*/ 1 w 17"/>
                <a:gd name="T15" fmla="*/ 3 h 3"/>
                <a:gd name="T16" fmla="*/ 16 w 17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3">
                  <a:moveTo>
                    <a:pt x="16" y="3"/>
                  </a:moveTo>
                  <a:cubicBezTo>
                    <a:pt x="16" y="3"/>
                    <a:pt x="17" y="2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6" y="0"/>
                    <a:pt x="16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lnTo>
                    <a:pt x="16" y="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03EBA34C-DC08-4645-9441-7FF61D14BD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75" y="703"/>
              <a:ext cx="48" cy="4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grpSp>
        <p:nvGrpSpPr>
          <p:cNvPr id="63" name="Group 13">
            <a:extLst>
              <a:ext uri="{FF2B5EF4-FFF2-40B4-BE49-F238E27FC236}">
                <a16:creationId xmlns:a16="http://schemas.microsoft.com/office/drawing/2014/main" id="{0A211AC2-692E-4134-BF77-09909F0814D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049138" y="276797"/>
            <a:ext cx="1984375" cy="4116388"/>
            <a:chOff x="5974" y="596"/>
            <a:chExt cx="1250" cy="2593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87" name="Freeform 14">
              <a:extLst>
                <a:ext uri="{FF2B5EF4-FFF2-40B4-BE49-F238E27FC236}">
                  <a16:creationId xmlns:a16="http://schemas.microsoft.com/office/drawing/2014/main" id="{151A3700-AA0A-4100-AD89-BD732068C5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4" y="596"/>
              <a:ext cx="1250" cy="2593"/>
            </a:xfrm>
            <a:custGeom>
              <a:avLst/>
              <a:gdLst>
                <a:gd name="T0" fmla="*/ 16 w 104"/>
                <a:gd name="T1" fmla="*/ 219 h 219"/>
                <a:gd name="T2" fmla="*/ 0 w 104"/>
                <a:gd name="T3" fmla="*/ 203 h 219"/>
                <a:gd name="T4" fmla="*/ 0 w 104"/>
                <a:gd name="T5" fmla="*/ 17 h 219"/>
                <a:gd name="T6" fmla="*/ 16 w 104"/>
                <a:gd name="T7" fmla="*/ 0 h 219"/>
                <a:gd name="T8" fmla="*/ 88 w 104"/>
                <a:gd name="T9" fmla="*/ 0 h 219"/>
                <a:gd name="T10" fmla="*/ 104 w 104"/>
                <a:gd name="T11" fmla="*/ 17 h 219"/>
                <a:gd name="T12" fmla="*/ 104 w 104"/>
                <a:gd name="T13" fmla="*/ 203 h 219"/>
                <a:gd name="T14" fmla="*/ 88 w 104"/>
                <a:gd name="T15" fmla="*/ 219 h 219"/>
                <a:gd name="T16" fmla="*/ 16 w 104"/>
                <a:gd name="T17" fmla="*/ 21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" h="219">
                  <a:moveTo>
                    <a:pt x="16" y="219"/>
                  </a:moveTo>
                  <a:cubicBezTo>
                    <a:pt x="7" y="219"/>
                    <a:pt x="0" y="212"/>
                    <a:pt x="0" y="20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7" y="0"/>
                    <a:pt x="104" y="8"/>
                    <a:pt x="104" y="17"/>
                  </a:cubicBezTo>
                  <a:cubicBezTo>
                    <a:pt x="104" y="203"/>
                    <a:pt x="104" y="203"/>
                    <a:pt x="104" y="203"/>
                  </a:cubicBezTo>
                  <a:cubicBezTo>
                    <a:pt x="104" y="212"/>
                    <a:pt x="97" y="219"/>
                    <a:pt x="88" y="219"/>
                  </a:cubicBezTo>
                  <a:lnTo>
                    <a:pt x="16" y="21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7B7BB446-19C6-428A-A4DD-57929515F4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0" y="963"/>
              <a:ext cx="1070" cy="187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F02D3B23-037A-4F51-9EE7-DCC94A3AD3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03" y="2929"/>
              <a:ext cx="192" cy="189"/>
            </a:xfrm>
            <a:prstGeom prst="ellipse">
              <a:avLst/>
            </a:prstGeom>
            <a:solidFill>
              <a:schemeClr val="accent4"/>
            </a:solidFill>
            <a:ln w="19050" cap="flat">
              <a:solidFill>
                <a:srgbClr val="F1F2F2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90" name="Freeform 17">
              <a:extLst>
                <a:ext uri="{FF2B5EF4-FFF2-40B4-BE49-F238E27FC236}">
                  <a16:creationId xmlns:a16="http://schemas.microsoft.com/office/drawing/2014/main" id="{66A9063E-F340-4676-A3F7-2704614961F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3" y="809"/>
              <a:ext cx="204" cy="36"/>
            </a:xfrm>
            <a:custGeom>
              <a:avLst/>
              <a:gdLst>
                <a:gd name="T0" fmla="*/ 16 w 17"/>
                <a:gd name="T1" fmla="*/ 3 h 3"/>
                <a:gd name="T2" fmla="*/ 17 w 17"/>
                <a:gd name="T3" fmla="*/ 1 h 3"/>
                <a:gd name="T4" fmla="*/ 17 w 17"/>
                <a:gd name="T5" fmla="*/ 1 h 3"/>
                <a:gd name="T6" fmla="*/ 16 w 17"/>
                <a:gd name="T7" fmla="*/ 0 h 3"/>
                <a:gd name="T8" fmla="*/ 1 w 17"/>
                <a:gd name="T9" fmla="*/ 0 h 3"/>
                <a:gd name="T10" fmla="*/ 0 w 17"/>
                <a:gd name="T11" fmla="*/ 1 h 3"/>
                <a:gd name="T12" fmla="*/ 0 w 17"/>
                <a:gd name="T13" fmla="*/ 1 h 3"/>
                <a:gd name="T14" fmla="*/ 1 w 17"/>
                <a:gd name="T15" fmla="*/ 3 h 3"/>
                <a:gd name="T16" fmla="*/ 16 w 17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3">
                  <a:moveTo>
                    <a:pt x="16" y="3"/>
                  </a:moveTo>
                  <a:cubicBezTo>
                    <a:pt x="16" y="3"/>
                    <a:pt x="17" y="2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6" y="0"/>
                    <a:pt x="16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lnTo>
                    <a:pt x="16" y="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B4120788-E20D-40CF-BBF5-5877C7E81F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75" y="703"/>
              <a:ext cx="48" cy="4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018659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1543806" y="1888801"/>
            <a:ext cx="3597443" cy="3920663"/>
            <a:chOff x="1309028" y="1946400"/>
            <a:chExt cx="3597443" cy="3920663"/>
          </a:xfrm>
        </p:grpSpPr>
        <p:grpSp>
          <p:nvGrpSpPr>
            <p:cNvPr id="11" name="Group 10"/>
            <p:cNvGrpSpPr/>
            <p:nvPr/>
          </p:nvGrpSpPr>
          <p:grpSpPr>
            <a:xfrm>
              <a:off x="1309028" y="2293683"/>
              <a:ext cx="3597443" cy="3573380"/>
              <a:chOff x="1309028" y="2293683"/>
              <a:chExt cx="3597443" cy="3573380"/>
            </a:xfrm>
          </p:grpSpPr>
          <p:sp>
            <p:nvSpPr>
              <p:cNvPr id="3" name="Teardrop 2"/>
              <p:cNvSpPr/>
              <p:nvPr/>
            </p:nvSpPr>
            <p:spPr>
              <a:xfrm rot="16200000">
                <a:off x="1321060" y="2281651"/>
                <a:ext cx="3573380" cy="3597443"/>
              </a:xfrm>
              <a:prstGeom prst="teardrop">
                <a:avLst/>
              </a:prstGeom>
              <a:gradFill flip="none" rotWithShape="1">
                <a:gsLst>
                  <a:gs pos="0">
                    <a:schemeClr val="accent6"/>
                  </a:gs>
                  <a:gs pos="100000">
                    <a:schemeClr val="accent5">
                      <a:lumMod val="95000"/>
                      <a:lumOff val="5000"/>
                    </a:schemeClr>
                  </a:gs>
                  <a:gs pos="100000">
                    <a:schemeClr val="accent5">
                      <a:lumMod val="60000"/>
                    </a:schemeClr>
                  </a:gs>
                </a:gsLst>
                <a:path path="circle">
                  <a:fillToRect l="50000" t="130000" r="50000" b="-30000"/>
                </a:path>
                <a:tileRect/>
              </a:gradFill>
              <a:ln>
                <a:noFill/>
              </a:ln>
              <a:effectLst>
                <a:outerShdw blurRad="381000" dir="18900000" sy="23000" kx="-1200000" algn="b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8" name="Group 7"/>
              <p:cNvGrpSpPr/>
              <p:nvPr/>
            </p:nvGrpSpPr>
            <p:grpSpPr>
              <a:xfrm>
                <a:off x="1851743" y="3181138"/>
                <a:ext cx="2512015" cy="1798468"/>
                <a:chOff x="1865869" y="2914881"/>
                <a:chExt cx="2512015" cy="1798468"/>
              </a:xfrm>
            </p:grpSpPr>
            <p:sp>
              <p:nvSpPr>
                <p:cNvPr id="5" name="Rectangle 4"/>
                <p:cNvSpPr/>
                <p:nvPr/>
              </p:nvSpPr>
              <p:spPr>
                <a:xfrm>
                  <a:off x="1865869" y="3697686"/>
                  <a:ext cx="2512015" cy="1015663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2000" kern="0" dirty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This is a sample text. Insert your desired text here. </a:t>
                  </a:r>
                  <a:endParaRPr lang="en-US" sz="20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7" name="Rectangle 6"/>
                <p:cNvSpPr/>
                <p:nvPr/>
              </p:nvSpPr>
              <p:spPr>
                <a:xfrm>
                  <a:off x="2015745" y="2914881"/>
                  <a:ext cx="2202847" cy="66909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>
                    <a:lnSpc>
                      <a:spcPct val="150000"/>
                    </a:lnSpc>
                  </a:pPr>
                  <a:r>
                    <a:rPr lang="en-US" sz="2800" kern="0" dirty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Sample Text</a:t>
                  </a:r>
                  <a:endParaRPr lang="en-US" sz="2800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grpSp>
          <p:nvGrpSpPr>
            <p:cNvPr id="18" name="Group 17"/>
            <p:cNvGrpSpPr/>
            <p:nvPr/>
          </p:nvGrpSpPr>
          <p:grpSpPr>
            <a:xfrm>
              <a:off x="3355301" y="1946400"/>
              <a:ext cx="1005840" cy="1005840"/>
              <a:chOff x="3362626" y="1731806"/>
              <a:chExt cx="1005840" cy="1005840"/>
            </a:xfrm>
          </p:grpSpPr>
          <p:sp>
            <p:nvSpPr>
              <p:cNvPr id="4" name="Oval 3"/>
              <p:cNvSpPr/>
              <p:nvPr/>
            </p:nvSpPr>
            <p:spPr>
              <a:xfrm>
                <a:off x="3362626" y="1731806"/>
                <a:ext cx="1005840" cy="100584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  <a:effectLst>
                <a:outerShdw blurRad="203200" dist="381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auto">
              <a:xfrm>
                <a:off x="3516629" y="1902654"/>
                <a:ext cx="697834" cy="664144"/>
              </a:xfrm>
              <a:custGeom>
                <a:avLst/>
                <a:gdLst>
                  <a:gd name="T0" fmla="*/ 3631 w 5935"/>
                  <a:gd name="T1" fmla="*/ 74 h 5562"/>
                  <a:gd name="T2" fmla="*/ 4399 w 5935"/>
                  <a:gd name="T3" fmla="*/ 367 h 5562"/>
                  <a:gd name="T4" fmla="*/ 5065 w 5935"/>
                  <a:gd name="T5" fmla="*/ 868 h 5562"/>
                  <a:gd name="T6" fmla="*/ 5566 w 5935"/>
                  <a:gd name="T7" fmla="*/ 1531 h 5562"/>
                  <a:gd name="T8" fmla="*/ 5859 w 5935"/>
                  <a:gd name="T9" fmla="*/ 2299 h 5562"/>
                  <a:gd name="T10" fmla="*/ 5931 w 5935"/>
                  <a:gd name="T11" fmla="*/ 3115 h 5562"/>
                  <a:gd name="T12" fmla="*/ 5832 w 5935"/>
                  <a:gd name="T13" fmla="*/ 3773 h 5562"/>
                  <a:gd name="T14" fmla="*/ 5638 w 5935"/>
                  <a:gd name="T15" fmla="*/ 4273 h 5562"/>
                  <a:gd name="T16" fmla="*/ 5404 w 5935"/>
                  <a:gd name="T17" fmla="*/ 4627 h 5562"/>
                  <a:gd name="T18" fmla="*/ 4946 w 5935"/>
                  <a:gd name="T19" fmla="*/ 5028 h 5562"/>
                  <a:gd name="T20" fmla="*/ 4347 w 5935"/>
                  <a:gd name="T21" fmla="*/ 5256 h 5562"/>
                  <a:gd name="T22" fmla="*/ 3766 w 5935"/>
                  <a:gd name="T23" fmla="*/ 5240 h 5562"/>
                  <a:gd name="T24" fmla="*/ 3285 w 5935"/>
                  <a:gd name="T25" fmla="*/ 5021 h 5562"/>
                  <a:gd name="T26" fmla="*/ 2918 w 5935"/>
                  <a:gd name="T27" fmla="*/ 4609 h 5562"/>
                  <a:gd name="T28" fmla="*/ 2641 w 5935"/>
                  <a:gd name="T29" fmla="*/ 4145 h 5562"/>
                  <a:gd name="T30" fmla="*/ 2156 w 5935"/>
                  <a:gd name="T31" fmla="*/ 3906 h 5562"/>
                  <a:gd name="T32" fmla="*/ 1838 w 5935"/>
                  <a:gd name="T33" fmla="*/ 3475 h 5562"/>
                  <a:gd name="T34" fmla="*/ 1751 w 5935"/>
                  <a:gd name="T35" fmla="*/ 2290 h 5562"/>
                  <a:gd name="T36" fmla="*/ 2160 w 5935"/>
                  <a:gd name="T37" fmla="*/ 2225 h 5562"/>
                  <a:gd name="T38" fmla="*/ 2236 w 5935"/>
                  <a:gd name="T39" fmla="*/ 1343 h 5562"/>
                  <a:gd name="T40" fmla="*/ 2470 w 5935"/>
                  <a:gd name="T41" fmla="*/ 1273 h 5562"/>
                  <a:gd name="T42" fmla="*/ 2653 w 5935"/>
                  <a:gd name="T43" fmla="*/ 1425 h 5562"/>
                  <a:gd name="T44" fmla="*/ 3260 w 5935"/>
                  <a:gd name="T45" fmla="*/ 1524 h 5562"/>
                  <a:gd name="T46" fmla="*/ 3373 w 5935"/>
                  <a:gd name="T47" fmla="*/ 1312 h 5562"/>
                  <a:gd name="T48" fmla="*/ 3616 w 5935"/>
                  <a:gd name="T49" fmla="*/ 1289 h 5562"/>
                  <a:gd name="T50" fmla="*/ 3769 w 5935"/>
                  <a:gd name="T51" fmla="*/ 1472 h 5562"/>
                  <a:gd name="T52" fmla="*/ 4163 w 5935"/>
                  <a:gd name="T53" fmla="*/ 2245 h 5562"/>
                  <a:gd name="T54" fmla="*/ 4162 w 5935"/>
                  <a:gd name="T55" fmla="*/ 3252 h 5562"/>
                  <a:gd name="T56" fmla="*/ 3955 w 5935"/>
                  <a:gd name="T57" fmla="*/ 3719 h 5562"/>
                  <a:gd name="T58" fmla="*/ 3569 w 5935"/>
                  <a:gd name="T59" fmla="*/ 4045 h 5562"/>
                  <a:gd name="T60" fmla="*/ 3343 w 5935"/>
                  <a:gd name="T61" fmla="*/ 4312 h 5562"/>
                  <a:gd name="T62" fmla="*/ 3586 w 5935"/>
                  <a:gd name="T63" fmla="*/ 4604 h 5562"/>
                  <a:gd name="T64" fmla="*/ 3899 w 5935"/>
                  <a:gd name="T65" fmla="*/ 4742 h 5562"/>
                  <a:gd name="T66" fmla="*/ 4284 w 5935"/>
                  <a:gd name="T67" fmla="*/ 4746 h 5562"/>
                  <a:gd name="T68" fmla="*/ 4738 w 5935"/>
                  <a:gd name="T69" fmla="*/ 4550 h 5562"/>
                  <a:gd name="T70" fmla="*/ 5117 w 5935"/>
                  <a:gd name="T71" fmla="*/ 4147 h 5562"/>
                  <a:gd name="T72" fmla="*/ 5359 w 5935"/>
                  <a:gd name="T73" fmla="*/ 3547 h 5562"/>
                  <a:gd name="T74" fmla="*/ 5414 w 5935"/>
                  <a:gd name="T75" fmla="*/ 2795 h 5562"/>
                  <a:gd name="T76" fmla="*/ 5225 w 5935"/>
                  <a:gd name="T77" fmla="*/ 2011 h 5562"/>
                  <a:gd name="T78" fmla="*/ 4808 w 5935"/>
                  <a:gd name="T79" fmla="*/ 1346 h 5562"/>
                  <a:gd name="T80" fmla="*/ 4203 w 5935"/>
                  <a:gd name="T81" fmla="*/ 848 h 5562"/>
                  <a:gd name="T82" fmla="*/ 3460 w 5935"/>
                  <a:gd name="T83" fmla="*/ 564 h 5562"/>
                  <a:gd name="T84" fmla="*/ 2635 w 5935"/>
                  <a:gd name="T85" fmla="*/ 537 h 5562"/>
                  <a:gd name="T86" fmla="*/ 1868 w 5935"/>
                  <a:gd name="T87" fmla="*/ 773 h 5562"/>
                  <a:gd name="T88" fmla="*/ 1233 w 5935"/>
                  <a:gd name="T89" fmla="*/ 1233 h 5562"/>
                  <a:gd name="T90" fmla="*/ 774 w 5935"/>
                  <a:gd name="T91" fmla="*/ 1868 h 5562"/>
                  <a:gd name="T92" fmla="*/ 536 w 5935"/>
                  <a:gd name="T93" fmla="*/ 2632 h 5562"/>
                  <a:gd name="T94" fmla="*/ 558 w 5935"/>
                  <a:gd name="T95" fmla="*/ 3417 h 5562"/>
                  <a:gd name="T96" fmla="*/ 806 w 5935"/>
                  <a:gd name="T97" fmla="*/ 4120 h 5562"/>
                  <a:gd name="T98" fmla="*/ 1255 w 5935"/>
                  <a:gd name="T99" fmla="*/ 4717 h 5562"/>
                  <a:gd name="T100" fmla="*/ 1775 w 5935"/>
                  <a:gd name="T101" fmla="*/ 5111 h 5562"/>
                  <a:gd name="T102" fmla="*/ 1867 w 5935"/>
                  <a:gd name="T103" fmla="*/ 5305 h 5562"/>
                  <a:gd name="T104" fmla="*/ 1771 w 5935"/>
                  <a:gd name="T105" fmla="*/ 5504 h 5562"/>
                  <a:gd name="T106" fmla="*/ 1564 w 5935"/>
                  <a:gd name="T107" fmla="*/ 5558 h 5562"/>
                  <a:gd name="T108" fmla="*/ 1064 w 5935"/>
                  <a:gd name="T109" fmla="*/ 5236 h 5562"/>
                  <a:gd name="T110" fmla="*/ 499 w 5935"/>
                  <a:gd name="T111" fmla="*/ 4607 h 5562"/>
                  <a:gd name="T112" fmla="*/ 128 w 5935"/>
                  <a:gd name="T113" fmla="*/ 3825 h 5562"/>
                  <a:gd name="T114" fmla="*/ 0 w 5935"/>
                  <a:gd name="T115" fmla="*/ 2964 h 5562"/>
                  <a:gd name="T116" fmla="*/ 74 w 5935"/>
                  <a:gd name="T117" fmla="*/ 2299 h 5562"/>
                  <a:gd name="T118" fmla="*/ 367 w 5935"/>
                  <a:gd name="T119" fmla="*/ 1531 h 5562"/>
                  <a:gd name="T120" fmla="*/ 869 w 5935"/>
                  <a:gd name="T121" fmla="*/ 868 h 5562"/>
                  <a:gd name="T122" fmla="*/ 1534 w 5935"/>
                  <a:gd name="T123" fmla="*/ 367 h 5562"/>
                  <a:gd name="T124" fmla="*/ 2302 w 5935"/>
                  <a:gd name="T125" fmla="*/ 74 h 5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5935" h="5562">
                    <a:moveTo>
                      <a:pt x="2966" y="0"/>
                    </a:moveTo>
                    <a:lnTo>
                      <a:pt x="3136" y="5"/>
                    </a:lnTo>
                    <a:lnTo>
                      <a:pt x="3303" y="20"/>
                    </a:lnTo>
                    <a:lnTo>
                      <a:pt x="3469" y="43"/>
                    </a:lnTo>
                    <a:lnTo>
                      <a:pt x="3631" y="74"/>
                    </a:lnTo>
                    <a:lnTo>
                      <a:pt x="3791" y="115"/>
                    </a:lnTo>
                    <a:lnTo>
                      <a:pt x="3949" y="165"/>
                    </a:lnTo>
                    <a:lnTo>
                      <a:pt x="4102" y="225"/>
                    </a:lnTo>
                    <a:lnTo>
                      <a:pt x="4253" y="291"/>
                    </a:lnTo>
                    <a:lnTo>
                      <a:pt x="4399" y="367"/>
                    </a:lnTo>
                    <a:lnTo>
                      <a:pt x="4543" y="451"/>
                    </a:lnTo>
                    <a:lnTo>
                      <a:pt x="4680" y="543"/>
                    </a:lnTo>
                    <a:lnTo>
                      <a:pt x="4813" y="643"/>
                    </a:lnTo>
                    <a:lnTo>
                      <a:pt x="4943" y="751"/>
                    </a:lnTo>
                    <a:lnTo>
                      <a:pt x="5065" y="868"/>
                    </a:lnTo>
                    <a:lnTo>
                      <a:pt x="5180" y="990"/>
                    </a:lnTo>
                    <a:lnTo>
                      <a:pt x="5290" y="1118"/>
                    </a:lnTo>
                    <a:lnTo>
                      <a:pt x="5389" y="1253"/>
                    </a:lnTo>
                    <a:lnTo>
                      <a:pt x="5483" y="1389"/>
                    </a:lnTo>
                    <a:lnTo>
                      <a:pt x="5566" y="1531"/>
                    </a:lnTo>
                    <a:lnTo>
                      <a:pt x="5641" y="1679"/>
                    </a:lnTo>
                    <a:lnTo>
                      <a:pt x="5710" y="1828"/>
                    </a:lnTo>
                    <a:lnTo>
                      <a:pt x="5769" y="1983"/>
                    </a:lnTo>
                    <a:lnTo>
                      <a:pt x="5818" y="2139"/>
                    </a:lnTo>
                    <a:lnTo>
                      <a:pt x="5859" y="2299"/>
                    </a:lnTo>
                    <a:lnTo>
                      <a:pt x="5891" y="2463"/>
                    </a:lnTo>
                    <a:lnTo>
                      <a:pt x="5915" y="2628"/>
                    </a:lnTo>
                    <a:lnTo>
                      <a:pt x="5929" y="2795"/>
                    </a:lnTo>
                    <a:lnTo>
                      <a:pt x="5935" y="2962"/>
                    </a:lnTo>
                    <a:lnTo>
                      <a:pt x="5931" y="3115"/>
                    </a:lnTo>
                    <a:lnTo>
                      <a:pt x="5922" y="3261"/>
                    </a:lnTo>
                    <a:lnTo>
                      <a:pt x="5906" y="3399"/>
                    </a:lnTo>
                    <a:lnTo>
                      <a:pt x="5886" y="3530"/>
                    </a:lnTo>
                    <a:lnTo>
                      <a:pt x="5861" y="3654"/>
                    </a:lnTo>
                    <a:lnTo>
                      <a:pt x="5832" y="3773"/>
                    </a:lnTo>
                    <a:lnTo>
                      <a:pt x="5800" y="3886"/>
                    </a:lnTo>
                    <a:lnTo>
                      <a:pt x="5764" y="3991"/>
                    </a:lnTo>
                    <a:lnTo>
                      <a:pt x="5724" y="4091"/>
                    </a:lnTo>
                    <a:lnTo>
                      <a:pt x="5683" y="4185"/>
                    </a:lnTo>
                    <a:lnTo>
                      <a:pt x="5638" y="4273"/>
                    </a:lnTo>
                    <a:lnTo>
                      <a:pt x="5593" y="4354"/>
                    </a:lnTo>
                    <a:lnTo>
                      <a:pt x="5546" y="4431"/>
                    </a:lnTo>
                    <a:lnTo>
                      <a:pt x="5499" y="4501"/>
                    </a:lnTo>
                    <a:lnTo>
                      <a:pt x="5450" y="4566"/>
                    </a:lnTo>
                    <a:lnTo>
                      <a:pt x="5404" y="4627"/>
                    </a:lnTo>
                    <a:lnTo>
                      <a:pt x="5357" y="4681"/>
                    </a:lnTo>
                    <a:lnTo>
                      <a:pt x="5261" y="4780"/>
                    </a:lnTo>
                    <a:lnTo>
                      <a:pt x="5162" y="4872"/>
                    </a:lnTo>
                    <a:lnTo>
                      <a:pt x="5056" y="4954"/>
                    </a:lnTo>
                    <a:lnTo>
                      <a:pt x="4946" y="5028"/>
                    </a:lnTo>
                    <a:lnTo>
                      <a:pt x="4833" y="5093"/>
                    </a:lnTo>
                    <a:lnTo>
                      <a:pt x="4714" y="5148"/>
                    </a:lnTo>
                    <a:lnTo>
                      <a:pt x="4595" y="5193"/>
                    </a:lnTo>
                    <a:lnTo>
                      <a:pt x="4471" y="5229"/>
                    </a:lnTo>
                    <a:lnTo>
                      <a:pt x="4347" y="5256"/>
                    </a:lnTo>
                    <a:lnTo>
                      <a:pt x="4221" y="5272"/>
                    </a:lnTo>
                    <a:lnTo>
                      <a:pt x="4093" y="5278"/>
                    </a:lnTo>
                    <a:lnTo>
                      <a:pt x="3982" y="5272"/>
                    </a:lnTo>
                    <a:lnTo>
                      <a:pt x="3874" y="5260"/>
                    </a:lnTo>
                    <a:lnTo>
                      <a:pt x="3766" y="5240"/>
                    </a:lnTo>
                    <a:lnTo>
                      <a:pt x="3663" y="5211"/>
                    </a:lnTo>
                    <a:lnTo>
                      <a:pt x="3562" y="5175"/>
                    </a:lnTo>
                    <a:lnTo>
                      <a:pt x="3465" y="5130"/>
                    </a:lnTo>
                    <a:lnTo>
                      <a:pt x="3373" y="5080"/>
                    </a:lnTo>
                    <a:lnTo>
                      <a:pt x="3285" y="5021"/>
                    </a:lnTo>
                    <a:lnTo>
                      <a:pt x="3202" y="4954"/>
                    </a:lnTo>
                    <a:lnTo>
                      <a:pt x="3125" y="4882"/>
                    </a:lnTo>
                    <a:lnTo>
                      <a:pt x="3047" y="4798"/>
                    </a:lnTo>
                    <a:lnTo>
                      <a:pt x="2979" y="4706"/>
                    </a:lnTo>
                    <a:lnTo>
                      <a:pt x="2918" y="4609"/>
                    </a:lnTo>
                    <a:lnTo>
                      <a:pt x="2864" y="4507"/>
                    </a:lnTo>
                    <a:lnTo>
                      <a:pt x="2819" y="4397"/>
                    </a:lnTo>
                    <a:lnTo>
                      <a:pt x="2781" y="4284"/>
                    </a:lnTo>
                    <a:lnTo>
                      <a:pt x="2750" y="4165"/>
                    </a:lnTo>
                    <a:lnTo>
                      <a:pt x="2641" y="4145"/>
                    </a:lnTo>
                    <a:lnTo>
                      <a:pt x="2533" y="4116"/>
                    </a:lnTo>
                    <a:lnTo>
                      <a:pt x="2432" y="4077"/>
                    </a:lnTo>
                    <a:lnTo>
                      <a:pt x="2333" y="4028"/>
                    </a:lnTo>
                    <a:lnTo>
                      <a:pt x="2241" y="3971"/>
                    </a:lnTo>
                    <a:lnTo>
                      <a:pt x="2156" y="3906"/>
                    </a:lnTo>
                    <a:lnTo>
                      <a:pt x="2077" y="3832"/>
                    </a:lnTo>
                    <a:lnTo>
                      <a:pt x="2005" y="3753"/>
                    </a:lnTo>
                    <a:lnTo>
                      <a:pt x="1940" y="3665"/>
                    </a:lnTo>
                    <a:lnTo>
                      <a:pt x="1885" y="3574"/>
                    </a:lnTo>
                    <a:lnTo>
                      <a:pt x="1838" y="3475"/>
                    </a:lnTo>
                    <a:lnTo>
                      <a:pt x="1802" y="3372"/>
                    </a:lnTo>
                    <a:lnTo>
                      <a:pt x="1773" y="3264"/>
                    </a:lnTo>
                    <a:lnTo>
                      <a:pt x="1757" y="3153"/>
                    </a:lnTo>
                    <a:lnTo>
                      <a:pt x="1751" y="3038"/>
                    </a:lnTo>
                    <a:lnTo>
                      <a:pt x="1751" y="2290"/>
                    </a:lnTo>
                    <a:lnTo>
                      <a:pt x="1757" y="2265"/>
                    </a:lnTo>
                    <a:lnTo>
                      <a:pt x="1769" y="2245"/>
                    </a:lnTo>
                    <a:lnTo>
                      <a:pt x="1791" y="2231"/>
                    </a:lnTo>
                    <a:lnTo>
                      <a:pt x="1816" y="2225"/>
                    </a:lnTo>
                    <a:lnTo>
                      <a:pt x="2160" y="2225"/>
                    </a:lnTo>
                    <a:lnTo>
                      <a:pt x="2160" y="1524"/>
                    </a:lnTo>
                    <a:lnTo>
                      <a:pt x="2165" y="1472"/>
                    </a:lnTo>
                    <a:lnTo>
                      <a:pt x="2180" y="1425"/>
                    </a:lnTo>
                    <a:lnTo>
                      <a:pt x="2203" y="1380"/>
                    </a:lnTo>
                    <a:lnTo>
                      <a:pt x="2236" y="1343"/>
                    </a:lnTo>
                    <a:lnTo>
                      <a:pt x="2273" y="1312"/>
                    </a:lnTo>
                    <a:lnTo>
                      <a:pt x="2317" y="1289"/>
                    </a:lnTo>
                    <a:lnTo>
                      <a:pt x="2365" y="1273"/>
                    </a:lnTo>
                    <a:lnTo>
                      <a:pt x="2417" y="1267"/>
                    </a:lnTo>
                    <a:lnTo>
                      <a:pt x="2470" y="1273"/>
                    </a:lnTo>
                    <a:lnTo>
                      <a:pt x="2516" y="1289"/>
                    </a:lnTo>
                    <a:lnTo>
                      <a:pt x="2561" y="1312"/>
                    </a:lnTo>
                    <a:lnTo>
                      <a:pt x="2599" y="1343"/>
                    </a:lnTo>
                    <a:lnTo>
                      <a:pt x="2630" y="1380"/>
                    </a:lnTo>
                    <a:lnTo>
                      <a:pt x="2653" y="1425"/>
                    </a:lnTo>
                    <a:lnTo>
                      <a:pt x="2669" y="1472"/>
                    </a:lnTo>
                    <a:lnTo>
                      <a:pt x="2675" y="1524"/>
                    </a:lnTo>
                    <a:lnTo>
                      <a:pt x="2675" y="2225"/>
                    </a:lnTo>
                    <a:lnTo>
                      <a:pt x="3260" y="2225"/>
                    </a:lnTo>
                    <a:lnTo>
                      <a:pt x="3260" y="1524"/>
                    </a:lnTo>
                    <a:lnTo>
                      <a:pt x="3265" y="1472"/>
                    </a:lnTo>
                    <a:lnTo>
                      <a:pt x="3280" y="1425"/>
                    </a:lnTo>
                    <a:lnTo>
                      <a:pt x="3303" y="1380"/>
                    </a:lnTo>
                    <a:lnTo>
                      <a:pt x="3335" y="1343"/>
                    </a:lnTo>
                    <a:lnTo>
                      <a:pt x="3373" y="1312"/>
                    </a:lnTo>
                    <a:lnTo>
                      <a:pt x="3416" y="1289"/>
                    </a:lnTo>
                    <a:lnTo>
                      <a:pt x="3465" y="1273"/>
                    </a:lnTo>
                    <a:lnTo>
                      <a:pt x="3517" y="1267"/>
                    </a:lnTo>
                    <a:lnTo>
                      <a:pt x="3569" y="1273"/>
                    </a:lnTo>
                    <a:lnTo>
                      <a:pt x="3616" y="1289"/>
                    </a:lnTo>
                    <a:lnTo>
                      <a:pt x="3661" y="1312"/>
                    </a:lnTo>
                    <a:lnTo>
                      <a:pt x="3699" y="1343"/>
                    </a:lnTo>
                    <a:lnTo>
                      <a:pt x="3730" y="1380"/>
                    </a:lnTo>
                    <a:lnTo>
                      <a:pt x="3753" y="1425"/>
                    </a:lnTo>
                    <a:lnTo>
                      <a:pt x="3769" y="1472"/>
                    </a:lnTo>
                    <a:lnTo>
                      <a:pt x="3775" y="1524"/>
                    </a:lnTo>
                    <a:lnTo>
                      <a:pt x="3775" y="2225"/>
                    </a:lnTo>
                    <a:lnTo>
                      <a:pt x="4118" y="2225"/>
                    </a:lnTo>
                    <a:lnTo>
                      <a:pt x="4144" y="2231"/>
                    </a:lnTo>
                    <a:lnTo>
                      <a:pt x="4163" y="2245"/>
                    </a:lnTo>
                    <a:lnTo>
                      <a:pt x="4178" y="2265"/>
                    </a:lnTo>
                    <a:lnTo>
                      <a:pt x="4183" y="2290"/>
                    </a:lnTo>
                    <a:lnTo>
                      <a:pt x="4183" y="3038"/>
                    </a:lnTo>
                    <a:lnTo>
                      <a:pt x="4178" y="3148"/>
                    </a:lnTo>
                    <a:lnTo>
                      <a:pt x="4162" y="3252"/>
                    </a:lnTo>
                    <a:lnTo>
                      <a:pt x="4138" y="3354"/>
                    </a:lnTo>
                    <a:lnTo>
                      <a:pt x="4104" y="3451"/>
                    </a:lnTo>
                    <a:lnTo>
                      <a:pt x="4063" y="3547"/>
                    </a:lnTo>
                    <a:lnTo>
                      <a:pt x="4012" y="3635"/>
                    </a:lnTo>
                    <a:lnTo>
                      <a:pt x="3955" y="3719"/>
                    </a:lnTo>
                    <a:lnTo>
                      <a:pt x="3890" y="3798"/>
                    </a:lnTo>
                    <a:lnTo>
                      <a:pt x="3820" y="3870"/>
                    </a:lnTo>
                    <a:lnTo>
                      <a:pt x="3740" y="3935"/>
                    </a:lnTo>
                    <a:lnTo>
                      <a:pt x="3658" y="3994"/>
                    </a:lnTo>
                    <a:lnTo>
                      <a:pt x="3569" y="4045"/>
                    </a:lnTo>
                    <a:lnTo>
                      <a:pt x="3476" y="4088"/>
                    </a:lnTo>
                    <a:lnTo>
                      <a:pt x="3379" y="4124"/>
                    </a:lnTo>
                    <a:lnTo>
                      <a:pt x="3278" y="4149"/>
                    </a:lnTo>
                    <a:lnTo>
                      <a:pt x="3307" y="4235"/>
                    </a:lnTo>
                    <a:lnTo>
                      <a:pt x="3343" y="4312"/>
                    </a:lnTo>
                    <a:lnTo>
                      <a:pt x="3382" y="4384"/>
                    </a:lnTo>
                    <a:lnTo>
                      <a:pt x="3427" y="4449"/>
                    </a:lnTo>
                    <a:lnTo>
                      <a:pt x="3478" y="4507"/>
                    </a:lnTo>
                    <a:lnTo>
                      <a:pt x="3530" y="4559"/>
                    </a:lnTo>
                    <a:lnTo>
                      <a:pt x="3586" y="4604"/>
                    </a:lnTo>
                    <a:lnTo>
                      <a:pt x="3645" y="4641"/>
                    </a:lnTo>
                    <a:lnTo>
                      <a:pt x="3706" y="4676"/>
                    </a:lnTo>
                    <a:lnTo>
                      <a:pt x="3769" y="4703"/>
                    </a:lnTo>
                    <a:lnTo>
                      <a:pt x="3834" y="4726"/>
                    </a:lnTo>
                    <a:lnTo>
                      <a:pt x="3899" y="4742"/>
                    </a:lnTo>
                    <a:lnTo>
                      <a:pt x="3964" y="4755"/>
                    </a:lnTo>
                    <a:lnTo>
                      <a:pt x="4028" y="4760"/>
                    </a:lnTo>
                    <a:lnTo>
                      <a:pt x="4093" y="4764"/>
                    </a:lnTo>
                    <a:lnTo>
                      <a:pt x="4189" y="4758"/>
                    </a:lnTo>
                    <a:lnTo>
                      <a:pt x="4284" y="4746"/>
                    </a:lnTo>
                    <a:lnTo>
                      <a:pt x="4379" y="4722"/>
                    </a:lnTo>
                    <a:lnTo>
                      <a:pt x="4471" y="4692"/>
                    </a:lnTo>
                    <a:lnTo>
                      <a:pt x="4563" y="4652"/>
                    </a:lnTo>
                    <a:lnTo>
                      <a:pt x="4651" y="4605"/>
                    </a:lnTo>
                    <a:lnTo>
                      <a:pt x="4738" y="4550"/>
                    </a:lnTo>
                    <a:lnTo>
                      <a:pt x="4819" y="4487"/>
                    </a:lnTo>
                    <a:lnTo>
                      <a:pt x="4898" y="4417"/>
                    </a:lnTo>
                    <a:lnTo>
                      <a:pt x="4972" y="4341"/>
                    </a:lnTo>
                    <a:lnTo>
                      <a:pt x="5047" y="4246"/>
                    </a:lnTo>
                    <a:lnTo>
                      <a:pt x="5117" y="4147"/>
                    </a:lnTo>
                    <a:lnTo>
                      <a:pt x="5180" y="4039"/>
                    </a:lnTo>
                    <a:lnTo>
                      <a:pt x="5236" y="3924"/>
                    </a:lnTo>
                    <a:lnTo>
                      <a:pt x="5283" y="3804"/>
                    </a:lnTo>
                    <a:lnTo>
                      <a:pt x="5324" y="3678"/>
                    </a:lnTo>
                    <a:lnTo>
                      <a:pt x="5359" y="3547"/>
                    </a:lnTo>
                    <a:lnTo>
                      <a:pt x="5386" y="3408"/>
                    </a:lnTo>
                    <a:lnTo>
                      <a:pt x="5404" y="3264"/>
                    </a:lnTo>
                    <a:lnTo>
                      <a:pt x="5416" y="3117"/>
                    </a:lnTo>
                    <a:lnTo>
                      <a:pt x="5420" y="2962"/>
                    </a:lnTo>
                    <a:lnTo>
                      <a:pt x="5414" y="2795"/>
                    </a:lnTo>
                    <a:lnTo>
                      <a:pt x="5396" y="2632"/>
                    </a:lnTo>
                    <a:lnTo>
                      <a:pt x="5369" y="2470"/>
                    </a:lnTo>
                    <a:lnTo>
                      <a:pt x="5332" y="2313"/>
                    </a:lnTo>
                    <a:lnTo>
                      <a:pt x="5283" y="2159"/>
                    </a:lnTo>
                    <a:lnTo>
                      <a:pt x="5225" y="2011"/>
                    </a:lnTo>
                    <a:lnTo>
                      <a:pt x="5159" y="1868"/>
                    </a:lnTo>
                    <a:lnTo>
                      <a:pt x="5083" y="1727"/>
                    </a:lnTo>
                    <a:lnTo>
                      <a:pt x="5000" y="1594"/>
                    </a:lnTo>
                    <a:lnTo>
                      <a:pt x="4907" y="1467"/>
                    </a:lnTo>
                    <a:lnTo>
                      <a:pt x="4808" y="1346"/>
                    </a:lnTo>
                    <a:lnTo>
                      <a:pt x="4700" y="1233"/>
                    </a:lnTo>
                    <a:lnTo>
                      <a:pt x="4586" y="1125"/>
                    </a:lnTo>
                    <a:lnTo>
                      <a:pt x="4464" y="1024"/>
                    </a:lnTo>
                    <a:lnTo>
                      <a:pt x="4336" y="933"/>
                    </a:lnTo>
                    <a:lnTo>
                      <a:pt x="4203" y="848"/>
                    </a:lnTo>
                    <a:lnTo>
                      <a:pt x="4064" y="773"/>
                    </a:lnTo>
                    <a:lnTo>
                      <a:pt x="3920" y="706"/>
                    </a:lnTo>
                    <a:lnTo>
                      <a:pt x="3771" y="649"/>
                    </a:lnTo>
                    <a:lnTo>
                      <a:pt x="3618" y="602"/>
                    </a:lnTo>
                    <a:lnTo>
                      <a:pt x="3460" y="564"/>
                    </a:lnTo>
                    <a:lnTo>
                      <a:pt x="3299" y="537"/>
                    </a:lnTo>
                    <a:lnTo>
                      <a:pt x="3134" y="519"/>
                    </a:lnTo>
                    <a:lnTo>
                      <a:pt x="2966" y="514"/>
                    </a:lnTo>
                    <a:lnTo>
                      <a:pt x="2799" y="519"/>
                    </a:lnTo>
                    <a:lnTo>
                      <a:pt x="2635" y="537"/>
                    </a:lnTo>
                    <a:lnTo>
                      <a:pt x="2473" y="564"/>
                    </a:lnTo>
                    <a:lnTo>
                      <a:pt x="2317" y="602"/>
                    </a:lnTo>
                    <a:lnTo>
                      <a:pt x="2162" y="649"/>
                    </a:lnTo>
                    <a:lnTo>
                      <a:pt x="2012" y="706"/>
                    </a:lnTo>
                    <a:lnTo>
                      <a:pt x="1868" y="773"/>
                    </a:lnTo>
                    <a:lnTo>
                      <a:pt x="1730" y="848"/>
                    </a:lnTo>
                    <a:lnTo>
                      <a:pt x="1597" y="933"/>
                    </a:lnTo>
                    <a:lnTo>
                      <a:pt x="1469" y="1024"/>
                    </a:lnTo>
                    <a:lnTo>
                      <a:pt x="1348" y="1125"/>
                    </a:lnTo>
                    <a:lnTo>
                      <a:pt x="1233" y="1233"/>
                    </a:lnTo>
                    <a:lnTo>
                      <a:pt x="1127" y="1346"/>
                    </a:lnTo>
                    <a:lnTo>
                      <a:pt x="1026" y="1467"/>
                    </a:lnTo>
                    <a:lnTo>
                      <a:pt x="934" y="1594"/>
                    </a:lnTo>
                    <a:lnTo>
                      <a:pt x="850" y="1727"/>
                    </a:lnTo>
                    <a:lnTo>
                      <a:pt x="774" y="1868"/>
                    </a:lnTo>
                    <a:lnTo>
                      <a:pt x="707" y="2011"/>
                    </a:lnTo>
                    <a:lnTo>
                      <a:pt x="650" y="2159"/>
                    </a:lnTo>
                    <a:lnTo>
                      <a:pt x="603" y="2313"/>
                    </a:lnTo>
                    <a:lnTo>
                      <a:pt x="565" y="2470"/>
                    </a:lnTo>
                    <a:lnTo>
                      <a:pt x="536" y="2632"/>
                    </a:lnTo>
                    <a:lnTo>
                      <a:pt x="520" y="2795"/>
                    </a:lnTo>
                    <a:lnTo>
                      <a:pt x="515" y="2962"/>
                    </a:lnTo>
                    <a:lnTo>
                      <a:pt x="520" y="3117"/>
                    </a:lnTo>
                    <a:lnTo>
                      <a:pt x="535" y="3268"/>
                    </a:lnTo>
                    <a:lnTo>
                      <a:pt x="558" y="3417"/>
                    </a:lnTo>
                    <a:lnTo>
                      <a:pt x="590" y="3565"/>
                    </a:lnTo>
                    <a:lnTo>
                      <a:pt x="632" y="3708"/>
                    </a:lnTo>
                    <a:lnTo>
                      <a:pt x="682" y="3849"/>
                    </a:lnTo>
                    <a:lnTo>
                      <a:pt x="740" y="3987"/>
                    </a:lnTo>
                    <a:lnTo>
                      <a:pt x="806" y="4120"/>
                    </a:lnTo>
                    <a:lnTo>
                      <a:pt x="882" y="4250"/>
                    </a:lnTo>
                    <a:lnTo>
                      <a:pt x="963" y="4374"/>
                    </a:lnTo>
                    <a:lnTo>
                      <a:pt x="1053" y="4494"/>
                    </a:lnTo>
                    <a:lnTo>
                      <a:pt x="1150" y="4607"/>
                    </a:lnTo>
                    <a:lnTo>
                      <a:pt x="1255" y="4717"/>
                    </a:lnTo>
                    <a:lnTo>
                      <a:pt x="1366" y="4818"/>
                    </a:lnTo>
                    <a:lnTo>
                      <a:pt x="1483" y="4913"/>
                    </a:lnTo>
                    <a:lnTo>
                      <a:pt x="1607" y="5003"/>
                    </a:lnTo>
                    <a:lnTo>
                      <a:pt x="1737" y="5084"/>
                    </a:lnTo>
                    <a:lnTo>
                      <a:pt x="1775" y="5111"/>
                    </a:lnTo>
                    <a:lnTo>
                      <a:pt x="1807" y="5141"/>
                    </a:lnTo>
                    <a:lnTo>
                      <a:pt x="1832" y="5179"/>
                    </a:lnTo>
                    <a:lnTo>
                      <a:pt x="1850" y="5218"/>
                    </a:lnTo>
                    <a:lnTo>
                      <a:pt x="1861" y="5262"/>
                    </a:lnTo>
                    <a:lnTo>
                      <a:pt x="1867" y="5305"/>
                    </a:lnTo>
                    <a:lnTo>
                      <a:pt x="1863" y="5348"/>
                    </a:lnTo>
                    <a:lnTo>
                      <a:pt x="1850" y="5393"/>
                    </a:lnTo>
                    <a:lnTo>
                      <a:pt x="1831" y="5434"/>
                    </a:lnTo>
                    <a:lnTo>
                      <a:pt x="1804" y="5472"/>
                    </a:lnTo>
                    <a:lnTo>
                      <a:pt x="1771" y="5504"/>
                    </a:lnTo>
                    <a:lnTo>
                      <a:pt x="1735" y="5529"/>
                    </a:lnTo>
                    <a:lnTo>
                      <a:pt x="1696" y="5547"/>
                    </a:lnTo>
                    <a:lnTo>
                      <a:pt x="1652" y="5558"/>
                    </a:lnTo>
                    <a:lnTo>
                      <a:pt x="1607" y="5562"/>
                    </a:lnTo>
                    <a:lnTo>
                      <a:pt x="1564" y="5558"/>
                    </a:lnTo>
                    <a:lnTo>
                      <a:pt x="1521" y="5547"/>
                    </a:lnTo>
                    <a:lnTo>
                      <a:pt x="1480" y="5528"/>
                    </a:lnTo>
                    <a:lnTo>
                      <a:pt x="1336" y="5438"/>
                    </a:lnTo>
                    <a:lnTo>
                      <a:pt x="1195" y="5341"/>
                    </a:lnTo>
                    <a:lnTo>
                      <a:pt x="1064" y="5236"/>
                    </a:lnTo>
                    <a:lnTo>
                      <a:pt x="936" y="5123"/>
                    </a:lnTo>
                    <a:lnTo>
                      <a:pt x="815" y="5005"/>
                    </a:lnTo>
                    <a:lnTo>
                      <a:pt x="702" y="4879"/>
                    </a:lnTo>
                    <a:lnTo>
                      <a:pt x="598" y="4746"/>
                    </a:lnTo>
                    <a:lnTo>
                      <a:pt x="499" y="4607"/>
                    </a:lnTo>
                    <a:lnTo>
                      <a:pt x="409" y="4463"/>
                    </a:lnTo>
                    <a:lnTo>
                      <a:pt x="324" y="4311"/>
                    </a:lnTo>
                    <a:lnTo>
                      <a:pt x="248" y="4152"/>
                    </a:lnTo>
                    <a:lnTo>
                      <a:pt x="184" y="3991"/>
                    </a:lnTo>
                    <a:lnTo>
                      <a:pt x="128" y="3825"/>
                    </a:lnTo>
                    <a:lnTo>
                      <a:pt x="83" y="3658"/>
                    </a:lnTo>
                    <a:lnTo>
                      <a:pt x="47" y="3487"/>
                    </a:lnTo>
                    <a:lnTo>
                      <a:pt x="22" y="3313"/>
                    </a:lnTo>
                    <a:lnTo>
                      <a:pt x="5" y="3139"/>
                    </a:lnTo>
                    <a:lnTo>
                      <a:pt x="0" y="2964"/>
                    </a:lnTo>
                    <a:lnTo>
                      <a:pt x="0" y="2962"/>
                    </a:lnTo>
                    <a:lnTo>
                      <a:pt x="5" y="2795"/>
                    </a:lnTo>
                    <a:lnTo>
                      <a:pt x="18" y="2628"/>
                    </a:lnTo>
                    <a:lnTo>
                      <a:pt x="41" y="2463"/>
                    </a:lnTo>
                    <a:lnTo>
                      <a:pt x="74" y="2299"/>
                    </a:lnTo>
                    <a:lnTo>
                      <a:pt x="115" y="2139"/>
                    </a:lnTo>
                    <a:lnTo>
                      <a:pt x="166" y="1983"/>
                    </a:lnTo>
                    <a:lnTo>
                      <a:pt x="225" y="1828"/>
                    </a:lnTo>
                    <a:lnTo>
                      <a:pt x="292" y="1679"/>
                    </a:lnTo>
                    <a:lnTo>
                      <a:pt x="367" y="1531"/>
                    </a:lnTo>
                    <a:lnTo>
                      <a:pt x="452" y="1389"/>
                    </a:lnTo>
                    <a:lnTo>
                      <a:pt x="544" y="1253"/>
                    </a:lnTo>
                    <a:lnTo>
                      <a:pt x="644" y="1118"/>
                    </a:lnTo>
                    <a:lnTo>
                      <a:pt x="752" y="990"/>
                    </a:lnTo>
                    <a:lnTo>
                      <a:pt x="869" y="868"/>
                    </a:lnTo>
                    <a:lnTo>
                      <a:pt x="992" y="751"/>
                    </a:lnTo>
                    <a:lnTo>
                      <a:pt x="1120" y="643"/>
                    </a:lnTo>
                    <a:lnTo>
                      <a:pt x="1253" y="543"/>
                    </a:lnTo>
                    <a:lnTo>
                      <a:pt x="1391" y="451"/>
                    </a:lnTo>
                    <a:lnTo>
                      <a:pt x="1534" y="367"/>
                    </a:lnTo>
                    <a:lnTo>
                      <a:pt x="1681" y="291"/>
                    </a:lnTo>
                    <a:lnTo>
                      <a:pt x="1831" y="225"/>
                    </a:lnTo>
                    <a:lnTo>
                      <a:pt x="1985" y="165"/>
                    </a:lnTo>
                    <a:lnTo>
                      <a:pt x="2142" y="115"/>
                    </a:lnTo>
                    <a:lnTo>
                      <a:pt x="2302" y="74"/>
                    </a:lnTo>
                    <a:lnTo>
                      <a:pt x="2466" y="43"/>
                    </a:lnTo>
                    <a:lnTo>
                      <a:pt x="2630" y="20"/>
                    </a:lnTo>
                    <a:lnTo>
                      <a:pt x="2797" y="5"/>
                    </a:lnTo>
                    <a:lnTo>
                      <a:pt x="2966" y="0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52" name="Rectangle 51"/>
          <p:cNvSpPr/>
          <p:nvPr/>
        </p:nvSpPr>
        <p:spPr>
          <a:xfrm>
            <a:off x="3600525" y="625306"/>
            <a:ext cx="4990951" cy="8210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5400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6200723" y="2258631"/>
            <a:ext cx="4989142" cy="914400"/>
            <a:chOff x="6027726" y="1727286"/>
            <a:chExt cx="4989142" cy="914400"/>
          </a:xfrm>
        </p:grpSpPr>
        <p:sp>
          <p:nvSpPr>
            <p:cNvPr id="46" name="Rectangle 45"/>
            <p:cNvSpPr/>
            <p:nvPr/>
          </p:nvSpPr>
          <p:spPr>
            <a:xfrm>
              <a:off x="7214901" y="1830543"/>
              <a:ext cx="3801967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6027726" y="1727286"/>
              <a:ext cx="914400" cy="914400"/>
              <a:chOff x="6027726" y="1727286"/>
              <a:chExt cx="914400" cy="914400"/>
            </a:xfrm>
          </p:grpSpPr>
          <p:sp>
            <p:nvSpPr>
              <p:cNvPr id="12" name="Oval 11"/>
              <p:cNvSpPr/>
              <p:nvPr/>
            </p:nvSpPr>
            <p:spPr>
              <a:xfrm>
                <a:off x="6027726" y="1727286"/>
                <a:ext cx="914400" cy="914400"/>
              </a:xfrm>
              <a:prstGeom prst="ellipse">
                <a:avLst/>
              </a:prstGeom>
              <a:solidFill>
                <a:schemeClr val="accent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6" name="Group 4"/>
              <p:cNvGrpSpPr>
                <a:grpSpLocks noChangeAspect="1"/>
              </p:cNvGrpSpPr>
              <p:nvPr/>
            </p:nvGrpSpPr>
            <p:grpSpPr bwMode="auto">
              <a:xfrm>
                <a:off x="6210145" y="1910166"/>
                <a:ext cx="549562" cy="548640"/>
                <a:chOff x="3243" y="1561"/>
                <a:chExt cx="1193" cy="1191"/>
              </a:xfrm>
              <a:solidFill>
                <a:schemeClr val="bg1"/>
              </a:solidFill>
            </p:grpSpPr>
            <p:sp>
              <p:nvSpPr>
                <p:cNvPr id="9" name="Freeform 6"/>
                <p:cNvSpPr>
                  <a:spLocks noEditPoints="1"/>
                </p:cNvSpPr>
                <p:nvPr/>
              </p:nvSpPr>
              <p:spPr bwMode="auto">
                <a:xfrm>
                  <a:off x="3243" y="1561"/>
                  <a:ext cx="1193" cy="1191"/>
                </a:xfrm>
                <a:custGeom>
                  <a:avLst/>
                  <a:gdLst>
                    <a:gd name="T0" fmla="*/ 1481 w 3579"/>
                    <a:gd name="T1" fmla="*/ 223 h 3573"/>
                    <a:gd name="T2" fmla="*/ 1100 w 3579"/>
                    <a:gd name="T3" fmla="*/ 348 h 3573"/>
                    <a:gd name="T4" fmla="*/ 769 w 3579"/>
                    <a:gd name="T5" fmla="*/ 561 h 3573"/>
                    <a:gd name="T6" fmla="*/ 500 w 3579"/>
                    <a:gd name="T7" fmla="*/ 846 h 3573"/>
                    <a:gd name="T8" fmla="*/ 308 w 3579"/>
                    <a:gd name="T9" fmla="*/ 1189 h 3573"/>
                    <a:gd name="T10" fmla="*/ 205 w 3579"/>
                    <a:gd name="T11" fmla="*/ 1579 h 3573"/>
                    <a:gd name="T12" fmla="*/ 205 w 3579"/>
                    <a:gd name="T13" fmla="*/ 1994 h 3573"/>
                    <a:gd name="T14" fmla="*/ 308 w 3579"/>
                    <a:gd name="T15" fmla="*/ 2384 h 3573"/>
                    <a:gd name="T16" fmla="*/ 500 w 3579"/>
                    <a:gd name="T17" fmla="*/ 2728 h 3573"/>
                    <a:gd name="T18" fmla="*/ 769 w 3579"/>
                    <a:gd name="T19" fmla="*/ 3012 h 3573"/>
                    <a:gd name="T20" fmla="*/ 1100 w 3579"/>
                    <a:gd name="T21" fmla="*/ 3225 h 3573"/>
                    <a:gd name="T22" fmla="*/ 1481 w 3579"/>
                    <a:gd name="T23" fmla="*/ 3352 h 3573"/>
                    <a:gd name="T24" fmla="*/ 1894 w 3579"/>
                    <a:gd name="T25" fmla="*/ 3378 h 3573"/>
                    <a:gd name="T26" fmla="*/ 2294 w 3579"/>
                    <a:gd name="T27" fmla="*/ 3299 h 3573"/>
                    <a:gd name="T28" fmla="*/ 2651 w 3579"/>
                    <a:gd name="T29" fmla="*/ 3129 h 3573"/>
                    <a:gd name="T30" fmla="*/ 2953 w 3579"/>
                    <a:gd name="T31" fmla="*/ 2878 h 3573"/>
                    <a:gd name="T32" fmla="*/ 3184 w 3579"/>
                    <a:gd name="T33" fmla="*/ 2562 h 3573"/>
                    <a:gd name="T34" fmla="*/ 3334 w 3579"/>
                    <a:gd name="T35" fmla="*/ 2194 h 3573"/>
                    <a:gd name="T36" fmla="*/ 3386 w 3579"/>
                    <a:gd name="T37" fmla="*/ 1787 h 3573"/>
                    <a:gd name="T38" fmla="*/ 3334 w 3579"/>
                    <a:gd name="T39" fmla="*/ 1379 h 3573"/>
                    <a:gd name="T40" fmla="*/ 3184 w 3579"/>
                    <a:gd name="T41" fmla="*/ 1012 h 3573"/>
                    <a:gd name="T42" fmla="*/ 2953 w 3579"/>
                    <a:gd name="T43" fmla="*/ 695 h 3573"/>
                    <a:gd name="T44" fmla="*/ 2651 w 3579"/>
                    <a:gd name="T45" fmla="*/ 444 h 3573"/>
                    <a:gd name="T46" fmla="*/ 2294 w 3579"/>
                    <a:gd name="T47" fmla="*/ 274 h 3573"/>
                    <a:gd name="T48" fmla="*/ 1894 w 3579"/>
                    <a:gd name="T49" fmla="*/ 196 h 3573"/>
                    <a:gd name="T50" fmla="*/ 1898 w 3579"/>
                    <a:gd name="T51" fmla="*/ 4 h 3573"/>
                    <a:gd name="T52" fmla="*/ 2314 w 3579"/>
                    <a:gd name="T53" fmla="*/ 79 h 3573"/>
                    <a:gd name="T54" fmla="*/ 2691 w 3579"/>
                    <a:gd name="T55" fmla="*/ 245 h 3573"/>
                    <a:gd name="T56" fmla="*/ 3017 w 3579"/>
                    <a:gd name="T57" fmla="*/ 489 h 3573"/>
                    <a:gd name="T58" fmla="*/ 3279 w 3579"/>
                    <a:gd name="T59" fmla="*/ 799 h 3573"/>
                    <a:gd name="T60" fmla="*/ 3466 w 3579"/>
                    <a:gd name="T61" fmla="*/ 1164 h 3573"/>
                    <a:gd name="T62" fmla="*/ 3566 w 3579"/>
                    <a:gd name="T63" fmla="*/ 1571 h 3573"/>
                    <a:gd name="T64" fmla="*/ 3566 w 3579"/>
                    <a:gd name="T65" fmla="*/ 2002 h 3573"/>
                    <a:gd name="T66" fmla="*/ 3466 w 3579"/>
                    <a:gd name="T67" fmla="*/ 2409 h 3573"/>
                    <a:gd name="T68" fmla="*/ 3279 w 3579"/>
                    <a:gd name="T69" fmla="*/ 2774 h 3573"/>
                    <a:gd name="T70" fmla="*/ 3017 w 3579"/>
                    <a:gd name="T71" fmla="*/ 3084 h 3573"/>
                    <a:gd name="T72" fmla="*/ 2691 w 3579"/>
                    <a:gd name="T73" fmla="*/ 3329 h 3573"/>
                    <a:gd name="T74" fmla="*/ 2314 w 3579"/>
                    <a:gd name="T75" fmla="*/ 3494 h 3573"/>
                    <a:gd name="T76" fmla="*/ 1898 w 3579"/>
                    <a:gd name="T77" fmla="*/ 3570 h 3573"/>
                    <a:gd name="T78" fmla="*/ 1469 w 3579"/>
                    <a:gd name="T79" fmla="*/ 3545 h 3573"/>
                    <a:gd name="T80" fmla="*/ 1070 w 3579"/>
                    <a:gd name="T81" fmla="*/ 3422 h 3573"/>
                    <a:gd name="T82" fmla="*/ 717 w 3579"/>
                    <a:gd name="T83" fmla="*/ 3216 h 3573"/>
                    <a:gd name="T84" fmla="*/ 422 w 3579"/>
                    <a:gd name="T85" fmla="*/ 2937 h 3573"/>
                    <a:gd name="T86" fmla="*/ 196 w 3579"/>
                    <a:gd name="T87" fmla="*/ 2598 h 3573"/>
                    <a:gd name="T88" fmla="*/ 51 w 3579"/>
                    <a:gd name="T89" fmla="*/ 2210 h 3573"/>
                    <a:gd name="T90" fmla="*/ 0 w 3579"/>
                    <a:gd name="T91" fmla="*/ 1787 h 3573"/>
                    <a:gd name="T92" fmla="*/ 51 w 3579"/>
                    <a:gd name="T93" fmla="*/ 1363 h 3573"/>
                    <a:gd name="T94" fmla="*/ 196 w 3579"/>
                    <a:gd name="T95" fmla="*/ 976 h 3573"/>
                    <a:gd name="T96" fmla="*/ 422 w 3579"/>
                    <a:gd name="T97" fmla="*/ 636 h 3573"/>
                    <a:gd name="T98" fmla="*/ 717 w 3579"/>
                    <a:gd name="T99" fmla="*/ 358 h 3573"/>
                    <a:gd name="T100" fmla="*/ 1070 w 3579"/>
                    <a:gd name="T101" fmla="*/ 151 h 3573"/>
                    <a:gd name="T102" fmla="*/ 1469 w 3579"/>
                    <a:gd name="T103" fmla="*/ 29 h 35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579" h="3573">
                      <a:moveTo>
                        <a:pt x="1789" y="192"/>
                      </a:moveTo>
                      <a:lnTo>
                        <a:pt x="1685" y="196"/>
                      </a:lnTo>
                      <a:lnTo>
                        <a:pt x="1581" y="205"/>
                      </a:lnTo>
                      <a:lnTo>
                        <a:pt x="1481" y="223"/>
                      </a:lnTo>
                      <a:lnTo>
                        <a:pt x="1381" y="245"/>
                      </a:lnTo>
                      <a:lnTo>
                        <a:pt x="1285" y="274"/>
                      </a:lnTo>
                      <a:lnTo>
                        <a:pt x="1191" y="308"/>
                      </a:lnTo>
                      <a:lnTo>
                        <a:pt x="1100" y="348"/>
                      </a:lnTo>
                      <a:lnTo>
                        <a:pt x="1013" y="394"/>
                      </a:lnTo>
                      <a:lnTo>
                        <a:pt x="928" y="444"/>
                      </a:lnTo>
                      <a:lnTo>
                        <a:pt x="847" y="500"/>
                      </a:lnTo>
                      <a:lnTo>
                        <a:pt x="769" y="561"/>
                      </a:lnTo>
                      <a:lnTo>
                        <a:pt x="696" y="625"/>
                      </a:lnTo>
                      <a:lnTo>
                        <a:pt x="626" y="695"/>
                      </a:lnTo>
                      <a:lnTo>
                        <a:pt x="562" y="768"/>
                      </a:lnTo>
                      <a:lnTo>
                        <a:pt x="500" y="846"/>
                      </a:lnTo>
                      <a:lnTo>
                        <a:pt x="445" y="926"/>
                      </a:lnTo>
                      <a:lnTo>
                        <a:pt x="394" y="1012"/>
                      </a:lnTo>
                      <a:lnTo>
                        <a:pt x="349" y="1099"/>
                      </a:lnTo>
                      <a:lnTo>
                        <a:pt x="308" y="1189"/>
                      </a:lnTo>
                      <a:lnTo>
                        <a:pt x="274" y="1283"/>
                      </a:lnTo>
                      <a:lnTo>
                        <a:pt x="245" y="1379"/>
                      </a:lnTo>
                      <a:lnTo>
                        <a:pt x="222" y="1478"/>
                      </a:lnTo>
                      <a:lnTo>
                        <a:pt x="205" y="1579"/>
                      </a:lnTo>
                      <a:lnTo>
                        <a:pt x="196" y="1682"/>
                      </a:lnTo>
                      <a:lnTo>
                        <a:pt x="192" y="1787"/>
                      </a:lnTo>
                      <a:lnTo>
                        <a:pt x="196" y="1891"/>
                      </a:lnTo>
                      <a:lnTo>
                        <a:pt x="205" y="1994"/>
                      </a:lnTo>
                      <a:lnTo>
                        <a:pt x="222" y="2095"/>
                      </a:lnTo>
                      <a:lnTo>
                        <a:pt x="245" y="2194"/>
                      </a:lnTo>
                      <a:lnTo>
                        <a:pt x="274" y="2290"/>
                      </a:lnTo>
                      <a:lnTo>
                        <a:pt x="308" y="2384"/>
                      </a:lnTo>
                      <a:lnTo>
                        <a:pt x="349" y="2474"/>
                      </a:lnTo>
                      <a:lnTo>
                        <a:pt x="394" y="2562"/>
                      </a:lnTo>
                      <a:lnTo>
                        <a:pt x="445" y="2647"/>
                      </a:lnTo>
                      <a:lnTo>
                        <a:pt x="500" y="2728"/>
                      </a:lnTo>
                      <a:lnTo>
                        <a:pt x="562" y="2805"/>
                      </a:lnTo>
                      <a:lnTo>
                        <a:pt x="626" y="2878"/>
                      </a:lnTo>
                      <a:lnTo>
                        <a:pt x="696" y="2948"/>
                      </a:lnTo>
                      <a:lnTo>
                        <a:pt x="769" y="3012"/>
                      </a:lnTo>
                      <a:lnTo>
                        <a:pt x="847" y="3073"/>
                      </a:lnTo>
                      <a:lnTo>
                        <a:pt x="928" y="3129"/>
                      </a:lnTo>
                      <a:lnTo>
                        <a:pt x="1013" y="3179"/>
                      </a:lnTo>
                      <a:lnTo>
                        <a:pt x="1100" y="3225"/>
                      </a:lnTo>
                      <a:lnTo>
                        <a:pt x="1191" y="3265"/>
                      </a:lnTo>
                      <a:lnTo>
                        <a:pt x="1285" y="3299"/>
                      </a:lnTo>
                      <a:lnTo>
                        <a:pt x="1381" y="3329"/>
                      </a:lnTo>
                      <a:lnTo>
                        <a:pt x="1481" y="3352"/>
                      </a:lnTo>
                      <a:lnTo>
                        <a:pt x="1581" y="3368"/>
                      </a:lnTo>
                      <a:lnTo>
                        <a:pt x="1685" y="3378"/>
                      </a:lnTo>
                      <a:lnTo>
                        <a:pt x="1789" y="3381"/>
                      </a:lnTo>
                      <a:lnTo>
                        <a:pt x="1894" y="3378"/>
                      </a:lnTo>
                      <a:lnTo>
                        <a:pt x="1998" y="3368"/>
                      </a:lnTo>
                      <a:lnTo>
                        <a:pt x="2098" y="3352"/>
                      </a:lnTo>
                      <a:lnTo>
                        <a:pt x="2197" y="3329"/>
                      </a:lnTo>
                      <a:lnTo>
                        <a:pt x="2294" y="3299"/>
                      </a:lnTo>
                      <a:lnTo>
                        <a:pt x="2388" y="3265"/>
                      </a:lnTo>
                      <a:lnTo>
                        <a:pt x="2478" y="3225"/>
                      </a:lnTo>
                      <a:lnTo>
                        <a:pt x="2566" y="3179"/>
                      </a:lnTo>
                      <a:lnTo>
                        <a:pt x="2651" y="3129"/>
                      </a:lnTo>
                      <a:lnTo>
                        <a:pt x="2732" y="3073"/>
                      </a:lnTo>
                      <a:lnTo>
                        <a:pt x="2809" y="3012"/>
                      </a:lnTo>
                      <a:lnTo>
                        <a:pt x="2883" y="2948"/>
                      </a:lnTo>
                      <a:lnTo>
                        <a:pt x="2953" y="2878"/>
                      </a:lnTo>
                      <a:lnTo>
                        <a:pt x="3017" y="2805"/>
                      </a:lnTo>
                      <a:lnTo>
                        <a:pt x="3078" y="2728"/>
                      </a:lnTo>
                      <a:lnTo>
                        <a:pt x="3134" y="2647"/>
                      </a:lnTo>
                      <a:lnTo>
                        <a:pt x="3184" y="2562"/>
                      </a:lnTo>
                      <a:lnTo>
                        <a:pt x="3230" y="2474"/>
                      </a:lnTo>
                      <a:lnTo>
                        <a:pt x="3271" y="2384"/>
                      </a:lnTo>
                      <a:lnTo>
                        <a:pt x="3304" y="2290"/>
                      </a:lnTo>
                      <a:lnTo>
                        <a:pt x="3334" y="2194"/>
                      </a:lnTo>
                      <a:lnTo>
                        <a:pt x="3356" y="2095"/>
                      </a:lnTo>
                      <a:lnTo>
                        <a:pt x="3373" y="1994"/>
                      </a:lnTo>
                      <a:lnTo>
                        <a:pt x="3383" y="1891"/>
                      </a:lnTo>
                      <a:lnTo>
                        <a:pt x="3386" y="1787"/>
                      </a:lnTo>
                      <a:lnTo>
                        <a:pt x="3383" y="1682"/>
                      </a:lnTo>
                      <a:lnTo>
                        <a:pt x="3373" y="1579"/>
                      </a:lnTo>
                      <a:lnTo>
                        <a:pt x="3356" y="1478"/>
                      </a:lnTo>
                      <a:lnTo>
                        <a:pt x="3334" y="1379"/>
                      </a:lnTo>
                      <a:lnTo>
                        <a:pt x="3304" y="1283"/>
                      </a:lnTo>
                      <a:lnTo>
                        <a:pt x="3271" y="1189"/>
                      </a:lnTo>
                      <a:lnTo>
                        <a:pt x="3230" y="1099"/>
                      </a:lnTo>
                      <a:lnTo>
                        <a:pt x="3184" y="1012"/>
                      </a:lnTo>
                      <a:lnTo>
                        <a:pt x="3134" y="926"/>
                      </a:lnTo>
                      <a:lnTo>
                        <a:pt x="3078" y="846"/>
                      </a:lnTo>
                      <a:lnTo>
                        <a:pt x="3017" y="768"/>
                      </a:lnTo>
                      <a:lnTo>
                        <a:pt x="2953" y="695"/>
                      </a:lnTo>
                      <a:lnTo>
                        <a:pt x="2883" y="625"/>
                      </a:lnTo>
                      <a:lnTo>
                        <a:pt x="2809" y="561"/>
                      </a:lnTo>
                      <a:lnTo>
                        <a:pt x="2732" y="500"/>
                      </a:lnTo>
                      <a:lnTo>
                        <a:pt x="2651" y="444"/>
                      </a:lnTo>
                      <a:lnTo>
                        <a:pt x="2566" y="394"/>
                      </a:lnTo>
                      <a:lnTo>
                        <a:pt x="2478" y="348"/>
                      </a:lnTo>
                      <a:lnTo>
                        <a:pt x="2388" y="308"/>
                      </a:lnTo>
                      <a:lnTo>
                        <a:pt x="2294" y="274"/>
                      </a:lnTo>
                      <a:lnTo>
                        <a:pt x="2197" y="245"/>
                      </a:lnTo>
                      <a:lnTo>
                        <a:pt x="2098" y="223"/>
                      </a:lnTo>
                      <a:lnTo>
                        <a:pt x="1998" y="205"/>
                      </a:lnTo>
                      <a:lnTo>
                        <a:pt x="1894" y="196"/>
                      </a:lnTo>
                      <a:lnTo>
                        <a:pt x="1789" y="192"/>
                      </a:lnTo>
                      <a:close/>
                      <a:moveTo>
                        <a:pt x="1789" y="0"/>
                      </a:moveTo>
                      <a:lnTo>
                        <a:pt x="1789" y="0"/>
                      </a:lnTo>
                      <a:lnTo>
                        <a:pt x="1898" y="4"/>
                      </a:lnTo>
                      <a:lnTo>
                        <a:pt x="2005" y="13"/>
                      </a:lnTo>
                      <a:lnTo>
                        <a:pt x="2110" y="29"/>
                      </a:lnTo>
                      <a:lnTo>
                        <a:pt x="2214" y="52"/>
                      </a:lnTo>
                      <a:lnTo>
                        <a:pt x="2314" y="79"/>
                      </a:lnTo>
                      <a:lnTo>
                        <a:pt x="2413" y="113"/>
                      </a:lnTo>
                      <a:lnTo>
                        <a:pt x="2509" y="151"/>
                      </a:lnTo>
                      <a:lnTo>
                        <a:pt x="2602" y="196"/>
                      </a:lnTo>
                      <a:lnTo>
                        <a:pt x="2691" y="245"/>
                      </a:lnTo>
                      <a:lnTo>
                        <a:pt x="2779" y="299"/>
                      </a:lnTo>
                      <a:lnTo>
                        <a:pt x="2862" y="358"/>
                      </a:lnTo>
                      <a:lnTo>
                        <a:pt x="2942" y="421"/>
                      </a:lnTo>
                      <a:lnTo>
                        <a:pt x="3017" y="489"/>
                      </a:lnTo>
                      <a:lnTo>
                        <a:pt x="3089" y="561"/>
                      </a:lnTo>
                      <a:lnTo>
                        <a:pt x="3157" y="636"/>
                      </a:lnTo>
                      <a:lnTo>
                        <a:pt x="3220" y="716"/>
                      </a:lnTo>
                      <a:lnTo>
                        <a:pt x="3279" y="799"/>
                      </a:lnTo>
                      <a:lnTo>
                        <a:pt x="3334" y="886"/>
                      </a:lnTo>
                      <a:lnTo>
                        <a:pt x="3383" y="976"/>
                      </a:lnTo>
                      <a:lnTo>
                        <a:pt x="3428" y="1068"/>
                      </a:lnTo>
                      <a:lnTo>
                        <a:pt x="3466" y="1164"/>
                      </a:lnTo>
                      <a:lnTo>
                        <a:pt x="3500" y="1262"/>
                      </a:lnTo>
                      <a:lnTo>
                        <a:pt x="3527" y="1363"/>
                      </a:lnTo>
                      <a:lnTo>
                        <a:pt x="3549" y="1466"/>
                      </a:lnTo>
                      <a:lnTo>
                        <a:pt x="3566" y="1571"/>
                      </a:lnTo>
                      <a:lnTo>
                        <a:pt x="3575" y="1678"/>
                      </a:lnTo>
                      <a:lnTo>
                        <a:pt x="3579" y="1787"/>
                      </a:lnTo>
                      <a:lnTo>
                        <a:pt x="3575" y="1895"/>
                      </a:lnTo>
                      <a:lnTo>
                        <a:pt x="3566" y="2002"/>
                      </a:lnTo>
                      <a:lnTo>
                        <a:pt x="3549" y="2107"/>
                      </a:lnTo>
                      <a:lnTo>
                        <a:pt x="3527" y="2210"/>
                      </a:lnTo>
                      <a:lnTo>
                        <a:pt x="3500" y="2311"/>
                      </a:lnTo>
                      <a:lnTo>
                        <a:pt x="3466" y="2409"/>
                      </a:lnTo>
                      <a:lnTo>
                        <a:pt x="3428" y="2505"/>
                      </a:lnTo>
                      <a:lnTo>
                        <a:pt x="3383" y="2598"/>
                      </a:lnTo>
                      <a:lnTo>
                        <a:pt x="3334" y="2687"/>
                      </a:lnTo>
                      <a:lnTo>
                        <a:pt x="3279" y="2774"/>
                      </a:lnTo>
                      <a:lnTo>
                        <a:pt x="3220" y="2857"/>
                      </a:lnTo>
                      <a:lnTo>
                        <a:pt x="3157" y="2937"/>
                      </a:lnTo>
                      <a:lnTo>
                        <a:pt x="3089" y="3012"/>
                      </a:lnTo>
                      <a:lnTo>
                        <a:pt x="3017" y="3084"/>
                      </a:lnTo>
                      <a:lnTo>
                        <a:pt x="2942" y="3152"/>
                      </a:lnTo>
                      <a:lnTo>
                        <a:pt x="2862" y="3216"/>
                      </a:lnTo>
                      <a:lnTo>
                        <a:pt x="2779" y="3274"/>
                      </a:lnTo>
                      <a:lnTo>
                        <a:pt x="2691" y="3329"/>
                      </a:lnTo>
                      <a:lnTo>
                        <a:pt x="2602" y="3378"/>
                      </a:lnTo>
                      <a:lnTo>
                        <a:pt x="2509" y="3422"/>
                      </a:lnTo>
                      <a:lnTo>
                        <a:pt x="2413" y="3461"/>
                      </a:lnTo>
                      <a:lnTo>
                        <a:pt x="2314" y="3494"/>
                      </a:lnTo>
                      <a:lnTo>
                        <a:pt x="2214" y="3522"/>
                      </a:lnTo>
                      <a:lnTo>
                        <a:pt x="2110" y="3545"/>
                      </a:lnTo>
                      <a:lnTo>
                        <a:pt x="2005" y="3560"/>
                      </a:lnTo>
                      <a:lnTo>
                        <a:pt x="1898" y="3570"/>
                      </a:lnTo>
                      <a:lnTo>
                        <a:pt x="1789" y="3573"/>
                      </a:lnTo>
                      <a:lnTo>
                        <a:pt x="1681" y="3570"/>
                      </a:lnTo>
                      <a:lnTo>
                        <a:pt x="1574" y="3560"/>
                      </a:lnTo>
                      <a:lnTo>
                        <a:pt x="1469" y="3545"/>
                      </a:lnTo>
                      <a:lnTo>
                        <a:pt x="1365" y="3522"/>
                      </a:lnTo>
                      <a:lnTo>
                        <a:pt x="1264" y="3494"/>
                      </a:lnTo>
                      <a:lnTo>
                        <a:pt x="1166" y="3461"/>
                      </a:lnTo>
                      <a:lnTo>
                        <a:pt x="1070" y="3422"/>
                      </a:lnTo>
                      <a:lnTo>
                        <a:pt x="977" y="3378"/>
                      </a:lnTo>
                      <a:lnTo>
                        <a:pt x="887" y="3329"/>
                      </a:lnTo>
                      <a:lnTo>
                        <a:pt x="800" y="3274"/>
                      </a:lnTo>
                      <a:lnTo>
                        <a:pt x="717" y="3216"/>
                      </a:lnTo>
                      <a:lnTo>
                        <a:pt x="637" y="3152"/>
                      </a:lnTo>
                      <a:lnTo>
                        <a:pt x="562" y="3084"/>
                      </a:lnTo>
                      <a:lnTo>
                        <a:pt x="490" y="3012"/>
                      </a:lnTo>
                      <a:lnTo>
                        <a:pt x="422" y="2937"/>
                      </a:lnTo>
                      <a:lnTo>
                        <a:pt x="357" y="2857"/>
                      </a:lnTo>
                      <a:lnTo>
                        <a:pt x="299" y="2774"/>
                      </a:lnTo>
                      <a:lnTo>
                        <a:pt x="245" y="2687"/>
                      </a:lnTo>
                      <a:lnTo>
                        <a:pt x="196" y="2598"/>
                      </a:lnTo>
                      <a:lnTo>
                        <a:pt x="151" y="2505"/>
                      </a:lnTo>
                      <a:lnTo>
                        <a:pt x="113" y="2409"/>
                      </a:lnTo>
                      <a:lnTo>
                        <a:pt x="79" y="2311"/>
                      </a:lnTo>
                      <a:lnTo>
                        <a:pt x="51" y="2210"/>
                      </a:lnTo>
                      <a:lnTo>
                        <a:pt x="28" y="2107"/>
                      </a:lnTo>
                      <a:lnTo>
                        <a:pt x="13" y="2002"/>
                      </a:lnTo>
                      <a:lnTo>
                        <a:pt x="3" y="1895"/>
                      </a:lnTo>
                      <a:lnTo>
                        <a:pt x="0" y="1787"/>
                      </a:lnTo>
                      <a:lnTo>
                        <a:pt x="3" y="1678"/>
                      </a:lnTo>
                      <a:lnTo>
                        <a:pt x="13" y="1571"/>
                      </a:lnTo>
                      <a:lnTo>
                        <a:pt x="28" y="1466"/>
                      </a:lnTo>
                      <a:lnTo>
                        <a:pt x="51" y="1363"/>
                      </a:lnTo>
                      <a:lnTo>
                        <a:pt x="79" y="1262"/>
                      </a:lnTo>
                      <a:lnTo>
                        <a:pt x="113" y="1164"/>
                      </a:lnTo>
                      <a:lnTo>
                        <a:pt x="151" y="1068"/>
                      </a:lnTo>
                      <a:lnTo>
                        <a:pt x="196" y="976"/>
                      </a:lnTo>
                      <a:lnTo>
                        <a:pt x="245" y="886"/>
                      </a:lnTo>
                      <a:lnTo>
                        <a:pt x="299" y="799"/>
                      </a:lnTo>
                      <a:lnTo>
                        <a:pt x="357" y="716"/>
                      </a:lnTo>
                      <a:lnTo>
                        <a:pt x="422" y="636"/>
                      </a:lnTo>
                      <a:lnTo>
                        <a:pt x="490" y="561"/>
                      </a:lnTo>
                      <a:lnTo>
                        <a:pt x="562" y="489"/>
                      </a:lnTo>
                      <a:lnTo>
                        <a:pt x="637" y="421"/>
                      </a:lnTo>
                      <a:lnTo>
                        <a:pt x="717" y="358"/>
                      </a:lnTo>
                      <a:lnTo>
                        <a:pt x="800" y="299"/>
                      </a:lnTo>
                      <a:lnTo>
                        <a:pt x="887" y="245"/>
                      </a:lnTo>
                      <a:lnTo>
                        <a:pt x="977" y="196"/>
                      </a:lnTo>
                      <a:lnTo>
                        <a:pt x="1070" y="151"/>
                      </a:lnTo>
                      <a:lnTo>
                        <a:pt x="1166" y="113"/>
                      </a:lnTo>
                      <a:lnTo>
                        <a:pt x="1264" y="79"/>
                      </a:lnTo>
                      <a:lnTo>
                        <a:pt x="1365" y="52"/>
                      </a:lnTo>
                      <a:lnTo>
                        <a:pt x="1469" y="29"/>
                      </a:lnTo>
                      <a:lnTo>
                        <a:pt x="1574" y="13"/>
                      </a:lnTo>
                      <a:lnTo>
                        <a:pt x="1681" y="4"/>
                      </a:lnTo>
                      <a:lnTo>
                        <a:pt x="178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" name="Freeform 7"/>
                <p:cNvSpPr>
                  <a:spLocks noEditPoints="1"/>
                </p:cNvSpPr>
                <p:nvPr/>
              </p:nvSpPr>
              <p:spPr bwMode="auto">
                <a:xfrm>
                  <a:off x="3367" y="1685"/>
                  <a:ext cx="945" cy="943"/>
                </a:xfrm>
                <a:custGeom>
                  <a:avLst/>
                  <a:gdLst>
                    <a:gd name="T0" fmla="*/ 1233 w 2835"/>
                    <a:gd name="T1" fmla="*/ 129 h 2831"/>
                    <a:gd name="T2" fmla="*/ 973 w 2835"/>
                    <a:gd name="T3" fmla="*/ 194 h 2831"/>
                    <a:gd name="T4" fmla="*/ 736 w 2835"/>
                    <a:gd name="T5" fmla="*/ 309 h 2831"/>
                    <a:gd name="T6" fmla="*/ 528 w 2835"/>
                    <a:gd name="T7" fmla="*/ 467 h 2831"/>
                    <a:gd name="T8" fmla="*/ 357 w 2835"/>
                    <a:gd name="T9" fmla="*/ 662 h 2831"/>
                    <a:gd name="T10" fmla="*/ 227 w 2835"/>
                    <a:gd name="T11" fmla="*/ 890 h 2831"/>
                    <a:gd name="T12" fmla="*/ 144 w 2835"/>
                    <a:gd name="T13" fmla="*/ 1143 h 2831"/>
                    <a:gd name="T14" fmla="*/ 115 w 2835"/>
                    <a:gd name="T15" fmla="*/ 1416 h 2831"/>
                    <a:gd name="T16" fmla="*/ 144 w 2835"/>
                    <a:gd name="T17" fmla="*/ 1688 h 2831"/>
                    <a:gd name="T18" fmla="*/ 227 w 2835"/>
                    <a:gd name="T19" fmla="*/ 1941 h 2831"/>
                    <a:gd name="T20" fmla="*/ 357 w 2835"/>
                    <a:gd name="T21" fmla="*/ 2169 h 2831"/>
                    <a:gd name="T22" fmla="*/ 528 w 2835"/>
                    <a:gd name="T23" fmla="*/ 2364 h 2831"/>
                    <a:gd name="T24" fmla="*/ 736 w 2835"/>
                    <a:gd name="T25" fmla="*/ 2522 h 2831"/>
                    <a:gd name="T26" fmla="*/ 973 w 2835"/>
                    <a:gd name="T27" fmla="*/ 2637 h 2831"/>
                    <a:gd name="T28" fmla="*/ 1233 w 2835"/>
                    <a:gd name="T29" fmla="*/ 2702 h 2831"/>
                    <a:gd name="T30" fmla="*/ 1510 w 2835"/>
                    <a:gd name="T31" fmla="*/ 2712 h 2831"/>
                    <a:gd name="T32" fmla="*/ 1777 w 2835"/>
                    <a:gd name="T33" fmla="*/ 2665 h 2831"/>
                    <a:gd name="T34" fmla="*/ 2023 w 2835"/>
                    <a:gd name="T35" fmla="*/ 2566 h 2831"/>
                    <a:gd name="T36" fmla="*/ 2241 w 2835"/>
                    <a:gd name="T37" fmla="*/ 2422 h 2831"/>
                    <a:gd name="T38" fmla="*/ 2425 w 2835"/>
                    <a:gd name="T39" fmla="*/ 2238 h 2831"/>
                    <a:gd name="T40" fmla="*/ 2570 w 2835"/>
                    <a:gd name="T41" fmla="*/ 2021 h 2831"/>
                    <a:gd name="T42" fmla="*/ 2669 w 2835"/>
                    <a:gd name="T43" fmla="*/ 1775 h 2831"/>
                    <a:gd name="T44" fmla="*/ 2716 w 2835"/>
                    <a:gd name="T45" fmla="*/ 1508 h 2831"/>
                    <a:gd name="T46" fmla="*/ 2706 w 2835"/>
                    <a:gd name="T47" fmla="*/ 1232 h 2831"/>
                    <a:gd name="T48" fmla="*/ 2641 w 2835"/>
                    <a:gd name="T49" fmla="*/ 972 h 2831"/>
                    <a:gd name="T50" fmla="*/ 2526 w 2835"/>
                    <a:gd name="T51" fmla="*/ 735 h 2831"/>
                    <a:gd name="T52" fmla="*/ 2367 w 2835"/>
                    <a:gd name="T53" fmla="*/ 528 h 2831"/>
                    <a:gd name="T54" fmla="*/ 2172 w 2835"/>
                    <a:gd name="T55" fmla="*/ 357 h 2831"/>
                    <a:gd name="T56" fmla="*/ 1944 w 2835"/>
                    <a:gd name="T57" fmla="*/ 227 h 2831"/>
                    <a:gd name="T58" fmla="*/ 1690 w 2835"/>
                    <a:gd name="T59" fmla="*/ 144 h 2831"/>
                    <a:gd name="T60" fmla="*/ 1417 w 2835"/>
                    <a:gd name="T61" fmla="*/ 116 h 2831"/>
                    <a:gd name="T62" fmla="*/ 1609 w 2835"/>
                    <a:gd name="T63" fmla="*/ 13 h 2831"/>
                    <a:gd name="T64" fmla="*/ 1882 w 2835"/>
                    <a:gd name="T65" fmla="*/ 79 h 2831"/>
                    <a:gd name="T66" fmla="*/ 2133 w 2835"/>
                    <a:gd name="T67" fmla="*/ 194 h 2831"/>
                    <a:gd name="T68" fmla="*/ 2353 w 2835"/>
                    <a:gd name="T69" fmla="*/ 354 h 2831"/>
                    <a:gd name="T70" fmla="*/ 2539 w 2835"/>
                    <a:gd name="T71" fmla="*/ 551 h 2831"/>
                    <a:gd name="T72" fmla="*/ 2684 w 2835"/>
                    <a:gd name="T73" fmla="*/ 782 h 2831"/>
                    <a:gd name="T74" fmla="*/ 2784 w 2835"/>
                    <a:gd name="T75" fmla="*/ 1040 h 2831"/>
                    <a:gd name="T76" fmla="*/ 2832 w 2835"/>
                    <a:gd name="T77" fmla="*/ 1319 h 2831"/>
                    <a:gd name="T78" fmla="*/ 2822 w 2835"/>
                    <a:gd name="T79" fmla="*/ 1607 h 2831"/>
                    <a:gd name="T80" fmla="*/ 2757 w 2835"/>
                    <a:gd name="T81" fmla="*/ 1880 h 2831"/>
                    <a:gd name="T82" fmla="*/ 2641 w 2835"/>
                    <a:gd name="T83" fmla="*/ 2130 h 2831"/>
                    <a:gd name="T84" fmla="*/ 2481 w 2835"/>
                    <a:gd name="T85" fmla="*/ 2350 h 2831"/>
                    <a:gd name="T86" fmla="*/ 2283 w 2835"/>
                    <a:gd name="T87" fmla="*/ 2535 h 2831"/>
                    <a:gd name="T88" fmla="*/ 2052 w 2835"/>
                    <a:gd name="T89" fmla="*/ 2681 h 2831"/>
                    <a:gd name="T90" fmla="*/ 1794 w 2835"/>
                    <a:gd name="T91" fmla="*/ 2780 h 2831"/>
                    <a:gd name="T92" fmla="*/ 1514 w 2835"/>
                    <a:gd name="T93" fmla="*/ 2828 h 2831"/>
                    <a:gd name="T94" fmla="*/ 1226 w 2835"/>
                    <a:gd name="T95" fmla="*/ 2818 h 2831"/>
                    <a:gd name="T96" fmla="*/ 952 w 2835"/>
                    <a:gd name="T97" fmla="*/ 2753 h 2831"/>
                    <a:gd name="T98" fmla="*/ 702 w 2835"/>
                    <a:gd name="T99" fmla="*/ 2637 h 2831"/>
                    <a:gd name="T100" fmla="*/ 481 w 2835"/>
                    <a:gd name="T101" fmla="*/ 2478 h 2831"/>
                    <a:gd name="T102" fmla="*/ 296 w 2835"/>
                    <a:gd name="T103" fmla="*/ 2280 h 2831"/>
                    <a:gd name="T104" fmla="*/ 150 w 2835"/>
                    <a:gd name="T105" fmla="*/ 2049 h 2831"/>
                    <a:gd name="T106" fmla="*/ 51 w 2835"/>
                    <a:gd name="T107" fmla="*/ 1791 h 2831"/>
                    <a:gd name="T108" fmla="*/ 3 w 2835"/>
                    <a:gd name="T109" fmla="*/ 1512 h 2831"/>
                    <a:gd name="T110" fmla="*/ 13 w 2835"/>
                    <a:gd name="T111" fmla="*/ 1224 h 2831"/>
                    <a:gd name="T112" fmla="*/ 78 w 2835"/>
                    <a:gd name="T113" fmla="*/ 951 h 2831"/>
                    <a:gd name="T114" fmla="*/ 194 w 2835"/>
                    <a:gd name="T115" fmla="*/ 702 h 2831"/>
                    <a:gd name="T116" fmla="*/ 354 w 2835"/>
                    <a:gd name="T117" fmla="*/ 481 h 2831"/>
                    <a:gd name="T118" fmla="*/ 551 w 2835"/>
                    <a:gd name="T119" fmla="*/ 296 h 2831"/>
                    <a:gd name="T120" fmla="*/ 783 w 2835"/>
                    <a:gd name="T121" fmla="*/ 151 h 2831"/>
                    <a:gd name="T122" fmla="*/ 1041 w 2835"/>
                    <a:gd name="T123" fmla="*/ 51 h 2831"/>
                    <a:gd name="T124" fmla="*/ 1321 w 2835"/>
                    <a:gd name="T125" fmla="*/ 3 h 28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835" h="2831">
                      <a:moveTo>
                        <a:pt x="1417" y="116"/>
                      </a:moveTo>
                      <a:lnTo>
                        <a:pt x="1324" y="119"/>
                      </a:lnTo>
                      <a:lnTo>
                        <a:pt x="1233" y="129"/>
                      </a:lnTo>
                      <a:lnTo>
                        <a:pt x="1145" y="144"/>
                      </a:lnTo>
                      <a:lnTo>
                        <a:pt x="1057" y="166"/>
                      </a:lnTo>
                      <a:lnTo>
                        <a:pt x="973" y="194"/>
                      </a:lnTo>
                      <a:lnTo>
                        <a:pt x="891" y="227"/>
                      </a:lnTo>
                      <a:lnTo>
                        <a:pt x="811" y="265"/>
                      </a:lnTo>
                      <a:lnTo>
                        <a:pt x="736" y="309"/>
                      </a:lnTo>
                      <a:lnTo>
                        <a:pt x="663" y="357"/>
                      </a:lnTo>
                      <a:lnTo>
                        <a:pt x="594" y="409"/>
                      </a:lnTo>
                      <a:lnTo>
                        <a:pt x="528" y="467"/>
                      </a:lnTo>
                      <a:lnTo>
                        <a:pt x="467" y="528"/>
                      </a:lnTo>
                      <a:lnTo>
                        <a:pt x="409" y="594"/>
                      </a:lnTo>
                      <a:lnTo>
                        <a:pt x="357" y="662"/>
                      </a:lnTo>
                      <a:lnTo>
                        <a:pt x="309" y="735"/>
                      </a:lnTo>
                      <a:lnTo>
                        <a:pt x="265" y="811"/>
                      </a:lnTo>
                      <a:lnTo>
                        <a:pt x="227" y="890"/>
                      </a:lnTo>
                      <a:lnTo>
                        <a:pt x="194" y="972"/>
                      </a:lnTo>
                      <a:lnTo>
                        <a:pt x="166" y="1056"/>
                      </a:lnTo>
                      <a:lnTo>
                        <a:pt x="144" y="1143"/>
                      </a:lnTo>
                      <a:lnTo>
                        <a:pt x="128" y="1232"/>
                      </a:lnTo>
                      <a:lnTo>
                        <a:pt x="119" y="1323"/>
                      </a:lnTo>
                      <a:lnTo>
                        <a:pt x="115" y="1416"/>
                      </a:lnTo>
                      <a:lnTo>
                        <a:pt x="119" y="1508"/>
                      </a:lnTo>
                      <a:lnTo>
                        <a:pt x="128" y="1599"/>
                      </a:lnTo>
                      <a:lnTo>
                        <a:pt x="144" y="1688"/>
                      </a:lnTo>
                      <a:lnTo>
                        <a:pt x="166" y="1775"/>
                      </a:lnTo>
                      <a:lnTo>
                        <a:pt x="194" y="1859"/>
                      </a:lnTo>
                      <a:lnTo>
                        <a:pt x="227" y="1941"/>
                      </a:lnTo>
                      <a:lnTo>
                        <a:pt x="265" y="2021"/>
                      </a:lnTo>
                      <a:lnTo>
                        <a:pt x="309" y="2096"/>
                      </a:lnTo>
                      <a:lnTo>
                        <a:pt x="357" y="2169"/>
                      </a:lnTo>
                      <a:lnTo>
                        <a:pt x="409" y="2238"/>
                      </a:lnTo>
                      <a:lnTo>
                        <a:pt x="467" y="2303"/>
                      </a:lnTo>
                      <a:lnTo>
                        <a:pt x="528" y="2364"/>
                      </a:lnTo>
                      <a:lnTo>
                        <a:pt x="594" y="2422"/>
                      </a:lnTo>
                      <a:lnTo>
                        <a:pt x="663" y="2474"/>
                      </a:lnTo>
                      <a:lnTo>
                        <a:pt x="736" y="2522"/>
                      </a:lnTo>
                      <a:lnTo>
                        <a:pt x="811" y="2566"/>
                      </a:lnTo>
                      <a:lnTo>
                        <a:pt x="891" y="2604"/>
                      </a:lnTo>
                      <a:lnTo>
                        <a:pt x="973" y="2637"/>
                      </a:lnTo>
                      <a:lnTo>
                        <a:pt x="1057" y="2665"/>
                      </a:lnTo>
                      <a:lnTo>
                        <a:pt x="1145" y="2687"/>
                      </a:lnTo>
                      <a:lnTo>
                        <a:pt x="1233" y="2702"/>
                      </a:lnTo>
                      <a:lnTo>
                        <a:pt x="1324" y="2712"/>
                      </a:lnTo>
                      <a:lnTo>
                        <a:pt x="1417" y="2715"/>
                      </a:lnTo>
                      <a:lnTo>
                        <a:pt x="1510" y="2712"/>
                      </a:lnTo>
                      <a:lnTo>
                        <a:pt x="1601" y="2702"/>
                      </a:lnTo>
                      <a:lnTo>
                        <a:pt x="1690" y="2687"/>
                      </a:lnTo>
                      <a:lnTo>
                        <a:pt x="1777" y="2665"/>
                      </a:lnTo>
                      <a:lnTo>
                        <a:pt x="1862" y="2637"/>
                      </a:lnTo>
                      <a:lnTo>
                        <a:pt x="1944" y="2604"/>
                      </a:lnTo>
                      <a:lnTo>
                        <a:pt x="2023" y="2566"/>
                      </a:lnTo>
                      <a:lnTo>
                        <a:pt x="2099" y="2522"/>
                      </a:lnTo>
                      <a:lnTo>
                        <a:pt x="2172" y="2474"/>
                      </a:lnTo>
                      <a:lnTo>
                        <a:pt x="2241" y="2422"/>
                      </a:lnTo>
                      <a:lnTo>
                        <a:pt x="2306" y="2364"/>
                      </a:lnTo>
                      <a:lnTo>
                        <a:pt x="2367" y="2303"/>
                      </a:lnTo>
                      <a:lnTo>
                        <a:pt x="2425" y="2238"/>
                      </a:lnTo>
                      <a:lnTo>
                        <a:pt x="2478" y="2169"/>
                      </a:lnTo>
                      <a:lnTo>
                        <a:pt x="2526" y="2096"/>
                      </a:lnTo>
                      <a:lnTo>
                        <a:pt x="2570" y="2021"/>
                      </a:lnTo>
                      <a:lnTo>
                        <a:pt x="2608" y="1941"/>
                      </a:lnTo>
                      <a:lnTo>
                        <a:pt x="2641" y="1859"/>
                      </a:lnTo>
                      <a:lnTo>
                        <a:pt x="2669" y="1775"/>
                      </a:lnTo>
                      <a:lnTo>
                        <a:pt x="2691" y="1688"/>
                      </a:lnTo>
                      <a:lnTo>
                        <a:pt x="2706" y="1599"/>
                      </a:lnTo>
                      <a:lnTo>
                        <a:pt x="2716" y="1508"/>
                      </a:lnTo>
                      <a:lnTo>
                        <a:pt x="2719" y="1416"/>
                      </a:lnTo>
                      <a:lnTo>
                        <a:pt x="2716" y="1323"/>
                      </a:lnTo>
                      <a:lnTo>
                        <a:pt x="2706" y="1232"/>
                      </a:lnTo>
                      <a:lnTo>
                        <a:pt x="2691" y="1143"/>
                      </a:lnTo>
                      <a:lnTo>
                        <a:pt x="2669" y="1056"/>
                      </a:lnTo>
                      <a:lnTo>
                        <a:pt x="2641" y="972"/>
                      </a:lnTo>
                      <a:lnTo>
                        <a:pt x="2608" y="890"/>
                      </a:lnTo>
                      <a:lnTo>
                        <a:pt x="2570" y="811"/>
                      </a:lnTo>
                      <a:lnTo>
                        <a:pt x="2526" y="735"/>
                      </a:lnTo>
                      <a:lnTo>
                        <a:pt x="2478" y="662"/>
                      </a:lnTo>
                      <a:lnTo>
                        <a:pt x="2425" y="594"/>
                      </a:lnTo>
                      <a:lnTo>
                        <a:pt x="2367" y="528"/>
                      </a:lnTo>
                      <a:lnTo>
                        <a:pt x="2306" y="467"/>
                      </a:lnTo>
                      <a:lnTo>
                        <a:pt x="2241" y="409"/>
                      </a:lnTo>
                      <a:lnTo>
                        <a:pt x="2172" y="357"/>
                      </a:lnTo>
                      <a:lnTo>
                        <a:pt x="2099" y="309"/>
                      </a:lnTo>
                      <a:lnTo>
                        <a:pt x="2023" y="265"/>
                      </a:lnTo>
                      <a:lnTo>
                        <a:pt x="1944" y="227"/>
                      </a:lnTo>
                      <a:lnTo>
                        <a:pt x="1862" y="194"/>
                      </a:lnTo>
                      <a:lnTo>
                        <a:pt x="1777" y="166"/>
                      </a:lnTo>
                      <a:lnTo>
                        <a:pt x="1690" y="144"/>
                      </a:lnTo>
                      <a:lnTo>
                        <a:pt x="1601" y="129"/>
                      </a:lnTo>
                      <a:lnTo>
                        <a:pt x="1510" y="119"/>
                      </a:lnTo>
                      <a:lnTo>
                        <a:pt x="1417" y="116"/>
                      </a:lnTo>
                      <a:close/>
                      <a:moveTo>
                        <a:pt x="1417" y="0"/>
                      </a:moveTo>
                      <a:lnTo>
                        <a:pt x="1514" y="3"/>
                      </a:lnTo>
                      <a:lnTo>
                        <a:pt x="1609" y="13"/>
                      </a:lnTo>
                      <a:lnTo>
                        <a:pt x="1703" y="30"/>
                      </a:lnTo>
                      <a:lnTo>
                        <a:pt x="1794" y="51"/>
                      </a:lnTo>
                      <a:lnTo>
                        <a:pt x="1882" y="79"/>
                      </a:lnTo>
                      <a:lnTo>
                        <a:pt x="1969" y="113"/>
                      </a:lnTo>
                      <a:lnTo>
                        <a:pt x="2052" y="151"/>
                      </a:lnTo>
                      <a:lnTo>
                        <a:pt x="2133" y="194"/>
                      </a:lnTo>
                      <a:lnTo>
                        <a:pt x="2209" y="242"/>
                      </a:lnTo>
                      <a:lnTo>
                        <a:pt x="2283" y="296"/>
                      </a:lnTo>
                      <a:lnTo>
                        <a:pt x="2353" y="354"/>
                      </a:lnTo>
                      <a:lnTo>
                        <a:pt x="2419" y="416"/>
                      </a:lnTo>
                      <a:lnTo>
                        <a:pt x="2481" y="481"/>
                      </a:lnTo>
                      <a:lnTo>
                        <a:pt x="2539" y="551"/>
                      </a:lnTo>
                      <a:lnTo>
                        <a:pt x="2593" y="625"/>
                      </a:lnTo>
                      <a:lnTo>
                        <a:pt x="2641" y="702"/>
                      </a:lnTo>
                      <a:lnTo>
                        <a:pt x="2684" y="782"/>
                      </a:lnTo>
                      <a:lnTo>
                        <a:pt x="2723" y="865"/>
                      </a:lnTo>
                      <a:lnTo>
                        <a:pt x="2757" y="951"/>
                      </a:lnTo>
                      <a:lnTo>
                        <a:pt x="2784" y="1040"/>
                      </a:lnTo>
                      <a:lnTo>
                        <a:pt x="2806" y="1130"/>
                      </a:lnTo>
                      <a:lnTo>
                        <a:pt x="2822" y="1224"/>
                      </a:lnTo>
                      <a:lnTo>
                        <a:pt x="2832" y="1319"/>
                      </a:lnTo>
                      <a:lnTo>
                        <a:pt x="2835" y="1416"/>
                      </a:lnTo>
                      <a:lnTo>
                        <a:pt x="2832" y="1512"/>
                      </a:lnTo>
                      <a:lnTo>
                        <a:pt x="2822" y="1607"/>
                      </a:lnTo>
                      <a:lnTo>
                        <a:pt x="2806" y="1701"/>
                      </a:lnTo>
                      <a:lnTo>
                        <a:pt x="2784" y="1791"/>
                      </a:lnTo>
                      <a:lnTo>
                        <a:pt x="2757" y="1880"/>
                      </a:lnTo>
                      <a:lnTo>
                        <a:pt x="2723" y="1966"/>
                      </a:lnTo>
                      <a:lnTo>
                        <a:pt x="2684" y="2049"/>
                      </a:lnTo>
                      <a:lnTo>
                        <a:pt x="2641" y="2130"/>
                      </a:lnTo>
                      <a:lnTo>
                        <a:pt x="2593" y="2206"/>
                      </a:lnTo>
                      <a:lnTo>
                        <a:pt x="2539" y="2280"/>
                      </a:lnTo>
                      <a:lnTo>
                        <a:pt x="2481" y="2350"/>
                      </a:lnTo>
                      <a:lnTo>
                        <a:pt x="2419" y="2415"/>
                      </a:lnTo>
                      <a:lnTo>
                        <a:pt x="2353" y="2478"/>
                      </a:lnTo>
                      <a:lnTo>
                        <a:pt x="2283" y="2535"/>
                      </a:lnTo>
                      <a:lnTo>
                        <a:pt x="2209" y="2589"/>
                      </a:lnTo>
                      <a:lnTo>
                        <a:pt x="2133" y="2637"/>
                      </a:lnTo>
                      <a:lnTo>
                        <a:pt x="2052" y="2681"/>
                      </a:lnTo>
                      <a:lnTo>
                        <a:pt x="1969" y="2719"/>
                      </a:lnTo>
                      <a:lnTo>
                        <a:pt x="1882" y="2753"/>
                      </a:lnTo>
                      <a:lnTo>
                        <a:pt x="1794" y="2780"/>
                      </a:lnTo>
                      <a:lnTo>
                        <a:pt x="1703" y="2802"/>
                      </a:lnTo>
                      <a:lnTo>
                        <a:pt x="1609" y="2818"/>
                      </a:lnTo>
                      <a:lnTo>
                        <a:pt x="1514" y="2828"/>
                      </a:lnTo>
                      <a:lnTo>
                        <a:pt x="1417" y="2831"/>
                      </a:lnTo>
                      <a:lnTo>
                        <a:pt x="1321" y="2828"/>
                      </a:lnTo>
                      <a:lnTo>
                        <a:pt x="1226" y="2818"/>
                      </a:lnTo>
                      <a:lnTo>
                        <a:pt x="1132" y="2802"/>
                      </a:lnTo>
                      <a:lnTo>
                        <a:pt x="1041" y="2780"/>
                      </a:lnTo>
                      <a:lnTo>
                        <a:pt x="952" y="2753"/>
                      </a:lnTo>
                      <a:lnTo>
                        <a:pt x="866" y="2719"/>
                      </a:lnTo>
                      <a:lnTo>
                        <a:pt x="783" y="2681"/>
                      </a:lnTo>
                      <a:lnTo>
                        <a:pt x="702" y="2637"/>
                      </a:lnTo>
                      <a:lnTo>
                        <a:pt x="626" y="2589"/>
                      </a:lnTo>
                      <a:lnTo>
                        <a:pt x="551" y="2535"/>
                      </a:lnTo>
                      <a:lnTo>
                        <a:pt x="481" y="2478"/>
                      </a:lnTo>
                      <a:lnTo>
                        <a:pt x="416" y="2415"/>
                      </a:lnTo>
                      <a:lnTo>
                        <a:pt x="354" y="2350"/>
                      </a:lnTo>
                      <a:lnTo>
                        <a:pt x="296" y="2280"/>
                      </a:lnTo>
                      <a:lnTo>
                        <a:pt x="242" y="2206"/>
                      </a:lnTo>
                      <a:lnTo>
                        <a:pt x="194" y="2130"/>
                      </a:lnTo>
                      <a:lnTo>
                        <a:pt x="150" y="2049"/>
                      </a:lnTo>
                      <a:lnTo>
                        <a:pt x="111" y="1966"/>
                      </a:lnTo>
                      <a:lnTo>
                        <a:pt x="78" y="1880"/>
                      </a:lnTo>
                      <a:lnTo>
                        <a:pt x="51" y="1791"/>
                      </a:lnTo>
                      <a:lnTo>
                        <a:pt x="29" y="1701"/>
                      </a:lnTo>
                      <a:lnTo>
                        <a:pt x="13" y="1607"/>
                      </a:lnTo>
                      <a:lnTo>
                        <a:pt x="3" y="1512"/>
                      </a:lnTo>
                      <a:lnTo>
                        <a:pt x="0" y="1416"/>
                      </a:lnTo>
                      <a:lnTo>
                        <a:pt x="3" y="1319"/>
                      </a:lnTo>
                      <a:lnTo>
                        <a:pt x="13" y="1224"/>
                      </a:lnTo>
                      <a:lnTo>
                        <a:pt x="29" y="1130"/>
                      </a:lnTo>
                      <a:lnTo>
                        <a:pt x="51" y="1040"/>
                      </a:lnTo>
                      <a:lnTo>
                        <a:pt x="78" y="951"/>
                      </a:lnTo>
                      <a:lnTo>
                        <a:pt x="111" y="865"/>
                      </a:lnTo>
                      <a:lnTo>
                        <a:pt x="150" y="782"/>
                      </a:lnTo>
                      <a:lnTo>
                        <a:pt x="194" y="702"/>
                      </a:lnTo>
                      <a:lnTo>
                        <a:pt x="242" y="625"/>
                      </a:lnTo>
                      <a:lnTo>
                        <a:pt x="296" y="551"/>
                      </a:lnTo>
                      <a:lnTo>
                        <a:pt x="354" y="481"/>
                      </a:lnTo>
                      <a:lnTo>
                        <a:pt x="416" y="416"/>
                      </a:lnTo>
                      <a:lnTo>
                        <a:pt x="481" y="354"/>
                      </a:lnTo>
                      <a:lnTo>
                        <a:pt x="551" y="296"/>
                      </a:lnTo>
                      <a:lnTo>
                        <a:pt x="626" y="242"/>
                      </a:lnTo>
                      <a:lnTo>
                        <a:pt x="702" y="194"/>
                      </a:lnTo>
                      <a:lnTo>
                        <a:pt x="783" y="151"/>
                      </a:lnTo>
                      <a:lnTo>
                        <a:pt x="866" y="113"/>
                      </a:lnTo>
                      <a:lnTo>
                        <a:pt x="952" y="79"/>
                      </a:lnTo>
                      <a:lnTo>
                        <a:pt x="1041" y="51"/>
                      </a:lnTo>
                      <a:lnTo>
                        <a:pt x="1132" y="30"/>
                      </a:lnTo>
                      <a:lnTo>
                        <a:pt x="1226" y="13"/>
                      </a:lnTo>
                      <a:lnTo>
                        <a:pt x="1321" y="3"/>
                      </a:lnTo>
                      <a:lnTo>
                        <a:pt x="141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" name="Freeform 8"/>
                <p:cNvSpPr>
                  <a:spLocks/>
                </p:cNvSpPr>
                <p:nvPr/>
              </p:nvSpPr>
              <p:spPr bwMode="auto">
                <a:xfrm>
                  <a:off x="3704" y="1839"/>
                  <a:ext cx="242" cy="624"/>
                </a:xfrm>
                <a:custGeom>
                  <a:avLst/>
                  <a:gdLst>
                    <a:gd name="T0" fmla="*/ 99 w 726"/>
                    <a:gd name="T1" fmla="*/ 0 h 1872"/>
                    <a:gd name="T2" fmla="*/ 433 w 726"/>
                    <a:gd name="T3" fmla="*/ 67 h 1872"/>
                    <a:gd name="T4" fmla="*/ 213 w 726"/>
                    <a:gd name="T5" fmla="*/ 771 h 1872"/>
                    <a:gd name="T6" fmla="*/ 569 w 726"/>
                    <a:gd name="T7" fmla="*/ 612 h 1872"/>
                    <a:gd name="T8" fmla="*/ 697 w 726"/>
                    <a:gd name="T9" fmla="*/ 554 h 1872"/>
                    <a:gd name="T10" fmla="*/ 676 w 726"/>
                    <a:gd name="T11" fmla="*/ 694 h 1872"/>
                    <a:gd name="T12" fmla="*/ 575 w 726"/>
                    <a:gd name="T13" fmla="*/ 1344 h 1872"/>
                    <a:gd name="T14" fmla="*/ 726 w 726"/>
                    <a:gd name="T15" fmla="*/ 1358 h 1872"/>
                    <a:gd name="T16" fmla="*/ 444 w 726"/>
                    <a:gd name="T17" fmla="*/ 1872 h 1872"/>
                    <a:gd name="T18" fmla="*/ 266 w 726"/>
                    <a:gd name="T19" fmla="*/ 1314 h 1872"/>
                    <a:gd name="T20" fmla="*/ 421 w 726"/>
                    <a:gd name="T21" fmla="*/ 1328 h 1872"/>
                    <a:gd name="T22" fmla="*/ 502 w 726"/>
                    <a:gd name="T23" fmla="*/ 809 h 1872"/>
                    <a:gd name="T24" fmla="*/ 121 w 726"/>
                    <a:gd name="T25" fmla="*/ 980 h 1872"/>
                    <a:gd name="T26" fmla="*/ 0 w 726"/>
                    <a:gd name="T27" fmla="*/ 1034 h 1872"/>
                    <a:gd name="T28" fmla="*/ 13 w 726"/>
                    <a:gd name="T29" fmla="*/ 895 h 1872"/>
                    <a:gd name="T30" fmla="*/ 99 w 726"/>
                    <a:gd name="T31" fmla="*/ 0 h 18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726" h="1872">
                      <a:moveTo>
                        <a:pt x="99" y="0"/>
                      </a:moveTo>
                      <a:lnTo>
                        <a:pt x="433" y="67"/>
                      </a:lnTo>
                      <a:lnTo>
                        <a:pt x="213" y="771"/>
                      </a:lnTo>
                      <a:lnTo>
                        <a:pt x="569" y="612"/>
                      </a:lnTo>
                      <a:lnTo>
                        <a:pt x="697" y="554"/>
                      </a:lnTo>
                      <a:lnTo>
                        <a:pt x="676" y="694"/>
                      </a:lnTo>
                      <a:lnTo>
                        <a:pt x="575" y="1344"/>
                      </a:lnTo>
                      <a:lnTo>
                        <a:pt x="726" y="1358"/>
                      </a:lnTo>
                      <a:lnTo>
                        <a:pt x="444" y="1872"/>
                      </a:lnTo>
                      <a:lnTo>
                        <a:pt x="266" y="1314"/>
                      </a:lnTo>
                      <a:lnTo>
                        <a:pt x="421" y="1328"/>
                      </a:lnTo>
                      <a:lnTo>
                        <a:pt x="502" y="809"/>
                      </a:lnTo>
                      <a:lnTo>
                        <a:pt x="121" y="980"/>
                      </a:lnTo>
                      <a:lnTo>
                        <a:pt x="0" y="1034"/>
                      </a:lnTo>
                      <a:lnTo>
                        <a:pt x="13" y="895"/>
                      </a:lnTo>
                      <a:lnTo>
                        <a:pt x="9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22" name="Group 21"/>
          <p:cNvGrpSpPr/>
          <p:nvPr/>
        </p:nvGrpSpPr>
        <p:grpSpPr>
          <a:xfrm>
            <a:off x="6200723" y="4901271"/>
            <a:ext cx="4989142" cy="914400"/>
            <a:chOff x="6027726" y="4369926"/>
            <a:chExt cx="4989142" cy="914400"/>
          </a:xfrm>
        </p:grpSpPr>
        <p:sp>
          <p:nvSpPr>
            <p:cNvPr id="48" name="Rectangle 47"/>
            <p:cNvSpPr/>
            <p:nvPr/>
          </p:nvSpPr>
          <p:spPr>
            <a:xfrm>
              <a:off x="7214901" y="4473183"/>
              <a:ext cx="3801967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56" name="Group 55"/>
            <p:cNvGrpSpPr/>
            <p:nvPr/>
          </p:nvGrpSpPr>
          <p:grpSpPr>
            <a:xfrm>
              <a:off x="6027726" y="4369926"/>
              <a:ext cx="914400" cy="914400"/>
              <a:chOff x="6027726" y="4369926"/>
              <a:chExt cx="914400" cy="914400"/>
            </a:xfrm>
          </p:grpSpPr>
          <p:sp>
            <p:nvSpPr>
              <p:cNvPr id="14" name="Oval 13"/>
              <p:cNvSpPr/>
              <p:nvPr/>
            </p:nvSpPr>
            <p:spPr>
              <a:xfrm>
                <a:off x="6027726" y="4369926"/>
                <a:ext cx="914400" cy="914400"/>
              </a:xfrm>
              <a:prstGeom prst="ellipse">
                <a:avLst/>
              </a:prstGeom>
              <a:solidFill>
                <a:schemeClr val="accent4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2" name="Group 16"/>
              <p:cNvGrpSpPr>
                <a:grpSpLocks noChangeAspect="1"/>
              </p:cNvGrpSpPr>
              <p:nvPr/>
            </p:nvGrpSpPr>
            <p:grpSpPr bwMode="auto">
              <a:xfrm>
                <a:off x="6210606" y="4553266"/>
                <a:ext cx="548640" cy="547720"/>
                <a:chOff x="3243" y="1561"/>
                <a:chExt cx="1193" cy="1191"/>
              </a:xfrm>
              <a:solidFill>
                <a:schemeClr val="bg1"/>
              </a:solidFill>
            </p:grpSpPr>
            <p:sp>
              <p:nvSpPr>
                <p:cNvPr id="39" name="Freeform 18"/>
                <p:cNvSpPr>
                  <a:spLocks noEditPoints="1"/>
                </p:cNvSpPr>
                <p:nvPr/>
              </p:nvSpPr>
              <p:spPr bwMode="auto">
                <a:xfrm>
                  <a:off x="3243" y="1561"/>
                  <a:ext cx="1193" cy="1191"/>
                </a:xfrm>
                <a:custGeom>
                  <a:avLst/>
                  <a:gdLst>
                    <a:gd name="T0" fmla="*/ 1481 w 3579"/>
                    <a:gd name="T1" fmla="*/ 223 h 3573"/>
                    <a:gd name="T2" fmla="*/ 1100 w 3579"/>
                    <a:gd name="T3" fmla="*/ 348 h 3573"/>
                    <a:gd name="T4" fmla="*/ 769 w 3579"/>
                    <a:gd name="T5" fmla="*/ 561 h 3573"/>
                    <a:gd name="T6" fmla="*/ 500 w 3579"/>
                    <a:gd name="T7" fmla="*/ 846 h 3573"/>
                    <a:gd name="T8" fmla="*/ 308 w 3579"/>
                    <a:gd name="T9" fmla="*/ 1189 h 3573"/>
                    <a:gd name="T10" fmla="*/ 205 w 3579"/>
                    <a:gd name="T11" fmla="*/ 1579 h 3573"/>
                    <a:gd name="T12" fmla="*/ 205 w 3579"/>
                    <a:gd name="T13" fmla="*/ 1994 h 3573"/>
                    <a:gd name="T14" fmla="*/ 308 w 3579"/>
                    <a:gd name="T15" fmla="*/ 2384 h 3573"/>
                    <a:gd name="T16" fmla="*/ 500 w 3579"/>
                    <a:gd name="T17" fmla="*/ 2728 h 3573"/>
                    <a:gd name="T18" fmla="*/ 769 w 3579"/>
                    <a:gd name="T19" fmla="*/ 3012 h 3573"/>
                    <a:gd name="T20" fmla="*/ 1100 w 3579"/>
                    <a:gd name="T21" fmla="*/ 3225 h 3573"/>
                    <a:gd name="T22" fmla="*/ 1481 w 3579"/>
                    <a:gd name="T23" fmla="*/ 3352 h 3573"/>
                    <a:gd name="T24" fmla="*/ 1894 w 3579"/>
                    <a:gd name="T25" fmla="*/ 3378 h 3573"/>
                    <a:gd name="T26" fmla="*/ 2294 w 3579"/>
                    <a:gd name="T27" fmla="*/ 3299 h 3573"/>
                    <a:gd name="T28" fmla="*/ 2651 w 3579"/>
                    <a:gd name="T29" fmla="*/ 3129 h 3573"/>
                    <a:gd name="T30" fmla="*/ 2953 w 3579"/>
                    <a:gd name="T31" fmla="*/ 2878 h 3573"/>
                    <a:gd name="T32" fmla="*/ 3184 w 3579"/>
                    <a:gd name="T33" fmla="*/ 2562 h 3573"/>
                    <a:gd name="T34" fmla="*/ 3334 w 3579"/>
                    <a:gd name="T35" fmla="*/ 2194 h 3573"/>
                    <a:gd name="T36" fmla="*/ 3386 w 3579"/>
                    <a:gd name="T37" fmla="*/ 1787 h 3573"/>
                    <a:gd name="T38" fmla="*/ 3334 w 3579"/>
                    <a:gd name="T39" fmla="*/ 1379 h 3573"/>
                    <a:gd name="T40" fmla="*/ 3184 w 3579"/>
                    <a:gd name="T41" fmla="*/ 1012 h 3573"/>
                    <a:gd name="T42" fmla="*/ 2953 w 3579"/>
                    <a:gd name="T43" fmla="*/ 695 h 3573"/>
                    <a:gd name="T44" fmla="*/ 2651 w 3579"/>
                    <a:gd name="T45" fmla="*/ 444 h 3573"/>
                    <a:gd name="T46" fmla="*/ 2294 w 3579"/>
                    <a:gd name="T47" fmla="*/ 274 h 3573"/>
                    <a:gd name="T48" fmla="*/ 1894 w 3579"/>
                    <a:gd name="T49" fmla="*/ 196 h 3573"/>
                    <a:gd name="T50" fmla="*/ 1898 w 3579"/>
                    <a:gd name="T51" fmla="*/ 4 h 3573"/>
                    <a:gd name="T52" fmla="*/ 2314 w 3579"/>
                    <a:gd name="T53" fmla="*/ 79 h 3573"/>
                    <a:gd name="T54" fmla="*/ 2691 w 3579"/>
                    <a:gd name="T55" fmla="*/ 245 h 3573"/>
                    <a:gd name="T56" fmla="*/ 3017 w 3579"/>
                    <a:gd name="T57" fmla="*/ 489 h 3573"/>
                    <a:gd name="T58" fmla="*/ 3279 w 3579"/>
                    <a:gd name="T59" fmla="*/ 799 h 3573"/>
                    <a:gd name="T60" fmla="*/ 3466 w 3579"/>
                    <a:gd name="T61" fmla="*/ 1164 h 3573"/>
                    <a:gd name="T62" fmla="*/ 3566 w 3579"/>
                    <a:gd name="T63" fmla="*/ 1571 h 3573"/>
                    <a:gd name="T64" fmla="*/ 3566 w 3579"/>
                    <a:gd name="T65" fmla="*/ 2002 h 3573"/>
                    <a:gd name="T66" fmla="*/ 3466 w 3579"/>
                    <a:gd name="T67" fmla="*/ 2409 h 3573"/>
                    <a:gd name="T68" fmla="*/ 3279 w 3579"/>
                    <a:gd name="T69" fmla="*/ 2774 h 3573"/>
                    <a:gd name="T70" fmla="*/ 3017 w 3579"/>
                    <a:gd name="T71" fmla="*/ 3084 h 3573"/>
                    <a:gd name="T72" fmla="*/ 2691 w 3579"/>
                    <a:gd name="T73" fmla="*/ 3329 h 3573"/>
                    <a:gd name="T74" fmla="*/ 2314 w 3579"/>
                    <a:gd name="T75" fmla="*/ 3494 h 3573"/>
                    <a:gd name="T76" fmla="*/ 1898 w 3579"/>
                    <a:gd name="T77" fmla="*/ 3570 h 3573"/>
                    <a:gd name="T78" fmla="*/ 1469 w 3579"/>
                    <a:gd name="T79" fmla="*/ 3545 h 3573"/>
                    <a:gd name="T80" fmla="*/ 1070 w 3579"/>
                    <a:gd name="T81" fmla="*/ 3422 h 3573"/>
                    <a:gd name="T82" fmla="*/ 717 w 3579"/>
                    <a:gd name="T83" fmla="*/ 3216 h 3573"/>
                    <a:gd name="T84" fmla="*/ 422 w 3579"/>
                    <a:gd name="T85" fmla="*/ 2937 h 3573"/>
                    <a:gd name="T86" fmla="*/ 196 w 3579"/>
                    <a:gd name="T87" fmla="*/ 2598 h 3573"/>
                    <a:gd name="T88" fmla="*/ 51 w 3579"/>
                    <a:gd name="T89" fmla="*/ 2210 h 3573"/>
                    <a:gd name="T90" fmla="*/ 0 w 3579"/>
                    <a:gd name="T91" fmla="*/ 1787 h 3573"/>
                    <a:gd name="T92" fmla="*/ 51 w 3579"/>
                    <a:gd name="T93" fmla="*/ 1363 h 3573"/>
                    <a:gd name="T94" fmla="*/ 196 w 3579"/>
                    <a:gd name="T95" fmla="*/ 976 h 3573"/>
                    <a:gd name="T96" fmla="*/ 422 w 3579"/>
                    <a:gd name="T97" fmla="*/ 636 h 3573"/>
                    <a:gd name="T98" fmla="*/ 717 w 3579"/>
                    <a:gd name="T99" fmla="*/ 358 h 3573"/>
                    <a:gd name="T100" fmla="*/ 1070 w 3579"/>
                    <a:gd name="T101" fmla="*/ 151 h 3573"/>
                    <a:gd name="T102" fmla="*/ 1469 w 3579"/>
                    <a:gd name="T103" fmla="*/ 29 h 35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579" h="3573">
                      <a:moveTo>
                        <a:pt x="1789" y="192"/>
                      </a:moveTo>
                      <a:lnTo>
                        <a:pt x="1685" y="196"/>
                      </a:lnTo>
                      <a:lnTo>
                        <a:pt x="1581" y="205"/>
                      </a:lnTo>
                      <a:lnTo>
                        <a:pt x="1481" y="223"/>
                      </a:lnTo>
                      <a:lnTo>
                        <a:pt x="1381" y="245"/>
                      </a:lnTo>
                      <a:lnTo>
                        <a:pt x="1285" y="274"/>
                      </a:lnTo>
                      <a:lnTo>
                        <a:pt x="1191" y="308"/>
                      </a:lnTo>
                      <a:lnTo>
                        <a:pt x="1100" y="348"/>
                      </a:lnTo>
                      <a:lnTo>
                        <a:pt x="1013" y="394"/>
                      </a:lnTo>
                      <a:lnTo>
                        <a:pt x="928" y="444"/>
                      </a:lnTo>
                      <a:lnTo>
                        <a:pt x="847" y="500"/>
                      </a:lnTo>
                      <a:lnTo>
                        <a:pt x="769" y="561"/>
                      </a:lnTo>
                      <a:lnTo>
                        <a:pt x="696" y="625"/>
                      </a:lnTo>
                      <a:lnTo>
                        <a:pt x="626" y="695"/>
                      </a:lnTo>
                      <a:lnTo>
                        <a:pt x="562" y="768"/>
                      </a:lnTo>
                      <a:lnTo>
                        <a:pt x="500" y="846"/>
                      </a:lnTo>
                      <a:lnTo>
                        <a:pt x="445" y="926"/>
                      </a:lnTo>
                      <a:lnTo>
                        <a:pt x="394" y="1012"/>
                      </a:lnTo>
                      <a:lnTo>
                        <a:pt x="349" y="1099"/>
                      </a:lnTo>
                      <a:lnTo>
                        <a:pt x="308" y="1189"/>
                      </a:lnTo>
                      <a:lnTo>
                        <a:pt x="274" y="1283"/>
                      </a:lnTo>
                      <a:lnTo>
                        <a:pt x="245" y="1379"/>
                      </a:lnTo>
                      <a:lnTo>
                        <a:pt x="222" y="1478"/>
                      </a:lnTo>
                      <a:lnTo>
                        <a:pt x="205" y="1579"/>
                      </a:lnTo>
                      <a:lnTo>
                        <a:pt x="196" y="1682"/>
                      </a:lnTo>
                      <a:lnTo>
                        <a:pt x="192" y="1787"/>
                      </a:lnTo>
                      <a:lnTo>
                        <a:pt x="196" y="1891"/>
                      </a:lnTo>
                      <a:lnTo>
                        <a:pt x="205" y="1994"/>
                      </a:lnTo>
                      <a:lnTo>
                        <a:pt x="222" y="2095"/>
                      </a:lnTo>
                      <a:lnTo>
                        <a:pt x="245" y="2194"/>
                      </a:lnTo>
                      <a:lnTo>
                        <a:pt x="274" y="2290"/>
                      </a:lnTo>
                      <a:lnTo>
                        <a:pt x="308" y="2384"/>
                      </a:lnTo>
                      <a:lnTo>
                        <a:pt x="349" y="2474"/>
                      </a:lnTo>
                      <a:lnTo>
                        <a:pt x="394" y="2562"/>
                      </a:lnTo>
                      <a:lnTo>
                        <a:pt x="445" y="2647"/>
                      </a:lnTo>
                      <a:lnTo>
                        <a:pt x="500" y="2728"/>
                      </a:lnTo>
                      <a:lnTo>
                        <a:pt x="562" y="2805"/>
                      </a:lnTo>
                      <a:lnTo>
                        <a:pt x="626" y="2878"/>
                      </a:lnTo>
                      <a:lnTo>
                        <a:pt x="696" y="2948"/>
                      </a:lnTo>
                      <a:lnTo>
                        <a:pt x="769" y="3012"/>
                      </a:lnTo>
                      <a:lnTo>
                        <a:pt x="847" y="3073"/>
                      </a:lnTo>
                      <a:lnTo>
                        <a:pt x="928" y="3129"/>
                      </a:lnTo>
                      <a:lnTo>
                        <a:pt x="1013" y="3179"/>
                      </a:lnTo>
                      <a:lnTo>
                        <a:pt x="1100" y="3225"/>
                      </a:lnTo>
                      <a:lnTo>
                        <a:pt x="1191" y="3265"/>
                      </a:lnTo>
                      <a:lnTo>
                        <a:pt x="1285" y="3299"/>
                      </a:lnTo>
                      <a:lnTo>
                        <a:pt x="1381" y="3329"/>
                      </a:lnTo>
                      <a:lnTo>
                        <a:pt x="1481" y="3352"/>
                      </a:lnTo>
                      <a:lnTo>
                        <a:pt x="1581" y="3368"/>
                      </a:lnTo>
                      <a:lnTo>
                        <a:pt x="1685" y="3378"/>
                      </a:lnTo>
                      <a:lnTo>
                        <a:pt x="1789" y="3381"/>
                      </a:lnTo>
                      <a:lnTo>
                        <a:pt x="1894" y="3378"/>
                      </a:lnTo>
                      <a:lnTo>
                        <a:pt x="1998" y="3368"/>
                      </a:lnTo>
                      <a:lnTo>
                        <a:pt x="2098" y="3352"/>
                      </a:lnTo>
                      <a:lnTo>
                        <a:pt x="2197" y="3329"/>
                      </a:lnTo>
                      <a:lnTo>
                        <a:pt x="2294" y="3299"/>
                      </a:lnTo>
                      <a:lnTo>
                        <a:pt x="2388" y="3265"/>
                      </a:lnTo>
                      <a:lnTo>
                        <a:pt x="2478" y="3225"/>
                      </a:lnTo>
                      <a:lnTo>
                        <a:pt x="2566" y="3179"/>
                      </a:lnTo>
                      <a:lnTo>
                        <a:pt x="2651" y="3129"/>
                      </a:lnTo>
                      <a:lnTo>
                        <a:pt x="2732" y="3073"/>
                      </a:lnTo>
                      <a:lnTo>
                        <a:pt x="2809" y="3012"/>
                      </a:lnTo>
                      <a:lnTo>
                        <a:pt x="2883" y="2948"/>
                      </a:lnTo>
                      <a:lnTo>
                        <a:pt x="2953" y="2878"/>
                      </a:lnTo>
                      <a:lnTo>
                        <a:pt x="3017" y="2805"/>
                      </a:lnTo>
                      <a:lnTo>
                        <a:pt x="3078" y="2728"/>
                      </a:lnTo>
                      <a:lnTo>
                        <a:pt x="3134" y="2647"/>
                      </a:lnTo>
                      <a:lnTo>
                        <a:pt x="3184" y="2562"/>
                      </a:lnTo>
                      <a:lnTo>
                        <a:pt x="3230" y="2474"/>
                      </a:lnTo>
                      <a:lnTo>
                        <a:pt x="3271" y="2384"/>
                      </a:lnTo>
                      <a:lnTo>
                        <a:pt x="3304" y="2290"/>
                      </a:lnTo>
                      <a:lnTo>
                        <a:pt x="3334" y="2194"/>
                      </a:lnTo>
                      <a:lnTo>
                        <a:pt x="3356" y="2095"/>
                      </a:lnTo>
                      <a:lnTo>
                        <a:pt x="3373" y="1994"/>
                      </a:lnTo>
                      <a:lnTo>
                        <a:pt x="3383" y="1891"/>
                      </a:lnTo>
                      <a:lnTo>
                        <a:pt x="3386" y="1787"/>
                      </a:lnTo>
                      <a:lnTo>
                        <a:pt x="3383" y="1682"/>
                      </a:lnTo>
                      <a:lnTo>
                        <a:pt x="3373" y="1579"/>
                      </a:lnTo>
                      <a:lnTo>
                        <a:pt x="3356" y="1478"/>
                      </a:lnTo>
                      <a:lnTo>
                        <a:pt x="3334" y="1379"/>
                      </a:lnTo>
                      <a:lnTo>
                        <a:pt x="3304" y="1283"/>
                      </a:lnTo>
                      <a:lnTo>
                        <a:pt x="3271" y="1189"/>
                      </a:lnTo>
                      <a:lnTo>
                        <a:pt x="3230" y="1099"/>
                      </a:lnTo>
                      <a:lnTo>
                        <a:pt x="3184" y="1012"/>
                      </a:lnTo>
                      <a:lnTo>
                        <a:pt x="3134" y="926"/>
                      </a:lnTo>
                      <a:lnTo>
                        <a:pt x="3078" y="846"/>
                      </a:lnTo>
                      <a:lnTo>
                        <a:pt x="3017" y="768"/>
                      </a:lnTo>
                      <a:lnTo>
                        <a:pt x="2953" y="695"/>
                      </a:lnTo>
                      <a:lnTo>
                        <a:pt x="2883" y="625"/>
                      </a:lnTo>
                      <a:lnTo>
                        <a:pt x="2809" y="561"/>
                      </a:lnTo>
                      <a:lnTo>
                        <a:pt x="2732" y="500"/>
                      </a:lnTo>
                      <a:lnTo>
                        <a:pt x="2651" y="444"/>
                      </a:lnTo>
                      <a:lnTo>
                        <a:pt x="2566" y="394"/>
                      </a:lnTo>
                      <a:lnTo>
                        <a:pt x="2478" y="348"/>
                      </a:lnTo>
                      <a:lnTo>
                        <a:pt x="2388" y="308"/>
                      </a:lnTo>
                      <a:lnTo>
                        <a:pt x="2294" y="274"/>
                      </a:lnTo>
                      <a:lnTo>
                        <a:pt x="2197" y="245"/>
                      </a:lnTo>
                      <a:lnTo>
                        <a:pt x="2098" y="223"/>
                      </a:lnTo>
                      <a:lnTo>
                        <a:pt x="1998" y="205"/>
                      </a:lnTo>
                      <a:lnTo>
                        <a:pt x="1894" y="196"/>
                      </a:lnTo>
                      <a:lnTo>
                        <a:pt x="1789" y="192"/>
                      </a:lnTo>
                      <a:close/>
                      <a:moveTo>
                        <a:pt x="1789" y="0"/>
                      </a:moveTo>
                      <a:lnTo>
                        <a:pt x="1789" y="0"/>
                      </a:lnTo>
                      <a:lnTo>
                        <a:pt x="1898" y="4"/>
                      </a:lnTo>
                      <a:lnTo>
                        <a:pt x="2005" y="13"/>
                      </a:lnTo>
                      <a:lnTo>
                        <a:pt x="2110" y="29"/>
                      </a:lnTo>
                      <a:lnTo>
                        <a:pt x="2214" y="52"/>
                      </a:lnTo>
                      <a:lnTo>
                        <a:pt x="2314" y="79"/>
                      </a:lnTo>
                      <a:lnTo>
                        <a:pt x="2413" y="113"/>
                      </a:lnTo>
                      <a:lnTo>
                        <a:pt x="2509" y="151"/>
                      </a:lnTo>
                      <a:lnTo>
                        <a:pt x="2602" y="196"/>
                      </a:lnTo>
                      <a:lnTo>
                        <a:pt x="2691" y="245"/>
                      </a:lnTo>
                      <a:lnTo>
                        <a:pt x="2779" y="299"/>
                      </a:lnTo>
                      <a:lnTo>
                        <a:pt x="2862" y="358"/>
                      </a:lnTo>
                      <a:lnTo>
                        <a:pt x="2942" y="421"/>
                      </a:lnTo>
                      <a:lnTo>
                        <a:pt x="3017" y="489"/>
                      </a:lnTo>
                      <a:lnTo>
                        <a:pt x="3089" y="561"/>
                      </a:lnTo>
                      <a:lnTo>
                        <a:pt x="3157" y="636"/>
                      </a:lnTo>
                      <a:lnTo>
                        <a:pt x="3220" y="716"/>
                      </a:lnTo>
                      <a:lnTo>
                        <a:pt x="3279" y="799"/>
                      </a:lnTo>
                      <a:lnTo>
                        <a:pt x="3334" y="886"/>
                      </a:lnTo>
                      <a:lnTo>
                        <a:pt x="3383" y="976"/>
                      </a:lnTo>
                      <a:lnTo>
                        <a:pt x="3428" y="1068"/>
                      </a:lnTo>
                      <a:lnTo>
                        <a:pt x="3466" y="1164"/>
                      </a:lnTo>
                      <a:lnTo>
                        <a:pt x="3500" y="1262"/>
                      </a:lnTo>
                      <a:lnTo>
                        <a:pt x="3527" y="1363"/>
                      </a:lnTo>
                      <a:lnTo>
                        <a:pt x="3549" y="1466"/>
                      </a:lnTo>
                      <a:lnTo>
                        <a:pt x="3566" y="1571"/>
                      </a:lnTo>
                      <a:lnTo>
                        <a:pt x="3575" y="1678"/>
                      </a:lnTo>
                      <a:lnTo>
                        <a:pt x="3579" y="1787"/>
                      </a:lnTo>
                      <a:lnTo>
                        <a:pt x="3575" y="1895"/>
                      </a:lnTo>
                      <a:lnTo>
                        <a:pt x="3566" y="2002"/>
                      </a:lnTo>
                      <a:lnTo>
                        <a:pt x="3549" y="2107"/>
                      </a:lnTo>
                      <a:lnTo>
                        <a:pt x="3527" y="2210"/>
                      </a:lnTo>
                      <a:lnTo>
                        <a:pt x="3500" y="2311"/>
                      </a:lnTo>
                      <a:lnTo>
                        <a:pt x="3466" y="2409"/>
                      </a:lnTo>
                      <a:lnTo>
                        <a:pt x="3428" y="2505"/>
                      </a:lnTo>
                      <a:lnTo>
                        <a:pt x="3383" y="2598"/>
                      </a:lnTo>
                      <a:lnTo>
                        <a:pt x="3334" y="2687"/>
                      </a:lnTo>
                      <a:lnTo>
                        <a:pt x="3279" y="2774"/>
                      </a:lnTo>
                      <a:lnTo>
                        <a:pt x="3220" y="2857"/>
                      </a:lnTo>
                      <a:lnTo>
                        <a:pt x="3157" y="2937"/>
                      </a:lnTo>
                      <a:lnTo>
                        <a:pt x="3089" y="3012"/>
                      </a:lnTo>
                      <a:lnTo>
                        <a:pt x="3017" y="3084"/>
                      </a:lnTo>
                      <a:lnTo>
                        <a:pt x="2942" y="3152"/>
                      </a:lnTo>
                      <a:lnTo>
                        <a:pt x="2862" y="3216"/>
                      </a:lnTo>
                      <a:lnTo>
                        <a:pt x="2779" y="3274"/>
                      </a:lnTo>
                      <a:lnTo>
                        <a:pt x="2691" y="3329"/>
                      </a:lnTo>
                      <a:lnTo>
                        <a:pt x="2602" y="3378"/>
                      </a:lnTo>
                      <a:lnTo>
                        <a:pt x="2509" y="3422"/>
                      </a:lnTo>
                      <a:lnTo>
                        <a:pt x="2413" y="3461"/>
                      </a:lnTo>
                      <a:lnTo>
                        <a:pt x="2314" y="3494"/>
                      </a:lnTo>
                      <a:lnTo>
                        <a:pt x="2214" y="3522"/>
                      </a:lnTo>
                      <a:lnTo>
                        <a:pt x="2110" y="3545"/>
                      </a:lnTo>
                      <a:lnTo>
                        <a:pt x="2005" y="3560"/>
                      </a:lnTo>
                      <a:lnTo>
                        <a:pt x="1898" y="3570"/>
                      </a:lnTo>
                      <a:lnTo>
                        <a:pt x="1789" y="3573"/>
                      </a:lnTo>
                      <a:lnTo>
                        <a:pt x="1681" y="3570"/>
                      </a:lnTo>
                      <a:lnTo>
                        <a:pt x="1574" y="3560"/>
                      </a:lnTo>
                      <a:lnTo>
                        <a:pt x="1469" y="3545"/>
                      </a:lnTo>
                      <a:lnTo>
                        <a:pt x="1365" y="3522"/>
                      </a:lnTo>
                      <a:lnTo>
                        <a:pt x="1264" y="3494"/>
                      </a:lnTo>
                      <a:lnTo>
                        <a:pt x="1166" y="3461"/>
                      </a:lnTo>
                      <a:lnTo>
                        <a:pt x="1070" y="3422"/>
                      </a:lnTo>
                      <a:lnTo>
                        <a:pt x="977" y="3378"/>
                      </a:lnTo>
                      <a:lnTo>
                        <a:pt x="887" y="3329"/>
                      </a:lnTo>
                      <a:lnTo>
                        <a:pt x="800" y="3274"/>
                      </a:lnTo>
                      <a:lnTo>
                        <a:pt x="717" y="3216"/>
                      </a:lnTo>
                      <a:lnTo>
                        <a:pt x="637" y="3152"/>
                      </a:lnTo>
                      <a:lnTo>
                        <a:pt x="562" y="3084"/>
                      </a:lnTo>
                      <a:lnTo>
                        <a:pt x="490" y="3012"/>
                      </a:lnTo>
                      <a:lnTo>
                        <a:pt x="422" y="2937"/>
                      </a:lnTo>
                      <a:lnTo>
                        <a:pt x="357" y="2857"/>
                      </a:lnTo>
                      <a:lnTo>
                        <a:pt x="299" y="2774"/>
                      </a:lnTo>
                      <a:lnTo>
                        <a:pt x="245" y="2687"/>
                      </a:lnTo>
                      <a:lnTo>
                        <a:pt x="196" y="2598"/>
                      </a:lnTo>
                      <a:lnTo>
                        <a:pt x="151" y="2505"/>
                      </a:lnTo>
                      <a:lnTo>
                        <a:pt x="113" y="2409"/>
                      </a:lnTo>
                      <a:lnTo>
                        <a:pt x="79" y="2311"/>
                      </a:lnTo>
                      <a:lnTo>
                        <a:pt x="51" y="2210"/>
                      </a:lnTo>
                      <a:lnTo>
                        <a:pt x="28" y="2107"/>
                      </a:lnTo>
                      <a:lnTo>
                        <a:pt x="13" y="2002"/>
                      </a:lnTo>
                      <a:lnTo>
                        <a:pt x="3" y="1895"/>
                      </a:lnTo>
                      <a:lnTo>
                        <a:pt x="0" y="1787"/>
                      </a:lnTo>
                      <a:lnTo>
                        <a:pt x="3" y="1678"/>
                      </a:lnTo>
                      <a:lnTo>
                        <a:pt x="13" y="1571"/>
                      </a:lnTo>
                      <a:lnTo>
                        <a:pt x="28" y="1466"/>
                      </a:lnTo>
                      <a:lnTo>
                        <a:pt x="51" y="1363"/>
                      </a:lnTo>
                      <a:lnTo>
                        <a:pt x="79" y="1262"/>
                      </a:lnTo>
                      <a:lnTo>
                        <a:pt x="113" y="1164"/>
                      </a:lnTo>
                      <a:lnTo>
                        <a:pt x="151" y="1068"/>
                      </a:lnTo>
                      <a:lnTo>
                        <a:pt x="196" y="976"/>
                      </a:lnTo>
                      <a:lnTo>
                        <a:pt x="245" y="886"/>
                      </a:lnTo>
                      <a:lnTo>
                        <a:pt x="299" y="799"/>
                      </a:lnTo>
                      <a:lnTo>
                        <a:pt x="357" y="716"/>
                      </a:lnTo>
                      <a:lnTo>
                        <a:pt x="422" y="636"/>
                      </a:lnTo>
                      <a:lnTo>
                        <a:pt x="490" y="561"/>
                      </a:lnTo>
                      <a:lnTo>
                        <a:pt x="562" y="489"/>
                      </a:lnTo>
                      <a:lnTo>
                        <a:pt x="637" y="421"/>
                      </a:lnTo>
                      <a:lnTo>
                        <a:pt x="717" y="358"/>
                      </a:lnTo>
                      <a:lnTo>
                        <a:pt x="800" y="299"/>
                      </a:lnTo>
                      <a:lnTo>
                        <a:pt x="887" y="245"/>
                      </a:lnTo>
                      <a:lnTo>
                        <a:pt x="977" y="196"/>
                      </a:lnTo>
                      <a:lnTo>
                        <a:pt x="1070" y="151"/>
                      </a:lnTo>
                      <a:lnTo>
                        <a:pt x="1166" y="113"/>
                      </a:lnTo>
                      <a:lnTo>
                        <a:pt x="1264" y="79"/>
                      </a:lnTo>
                      <a:lnTo>
                        <a:pt x="1365" y="52"/>
                      </a:lnTo>
                      <a:lnTo>
                        <a:pt x="1469" y="29"/>
                      </a:lnTo>
                      <a:lnTo>
                        <a:pt x="1574" y="13"/>
                      </a:lnTo>
                      <a:lnTo>
                        <a:pt x="1681" y="4"/>
                      </a:lnTo>
                      <a:lnTo>
                        <a:pt x="178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" name="Freeform 19"/>
                <p:cNvSpPr>
                  <a:spLocks noEditPoints="1"/>
                </p:cNvSpPr>
                <p:nvPr/>
              </p:nvSpPr>
              <p:spPr bwMode="auto">
                <a:xfrm>
                  <a:off x="3367" y="1685"/>
                  <a:ext cx="945" cy="943"/>
                </a:xfrm>
                <a:custGeom>
                  <a:avLst/>
                  <a:gdLst>
                    <a:gd name="T0" fmla="*/ 1233 w 2835"/>
                    <a:gd name="T1" fmla="*/ 129 h 2831"/>
                    <a:gd name="T2" fmla="*/ 973 w 2835"/>
                    <a:gd name="T3" fmla="*/ 194 h 2831"/>
                    <a:gd name="T4" fmla="*/ 736 w 2835"/>
                    <a:gd name="T5" fmla="*/ 309 h 2831"/>
                    <a:gd name="T6" fmla="*/ 528 w 2835"/>
                    <a:gd name="T7" fmla="*/ 467 h 2831"/>
                    <a:gd name="T8" fmla="*/ 357 w 2835"/>
                    <a:gd name="T9" fmla="*/ 662 h 2831"/>
                    <a:gd name="T10" fmla="*/ 227 w 2835"/>
                    <a:gd name="T11" fmla="*/ 890 h 2831"/>
                    <a:gd name="T12" fmla="*/ 144 w 2835"/>
                    <a:gd name="T13" fmla="*/ 1143 h 2831"/>
                    <a:gd name="T14" fmla="*/ 115 w 2835"/>
                    <a:gd name="T15" fmla="*/ 1416 h 2831"/>
                    <a:gd name="T16" fmla="*/ 144 w 2835"/>
                    <a:gd name="T17" fmla="*/ 1688 h 2831"/>
                    <a:gd name="T18" fmla="*/ 227 w 2835"/>
                    <a:gd name="T19" fmla="*/ 1941 h 2831"/>
                    <a:gd name="T20" fmla="*/ 357 w 2835"/>
                    <a:gd name="T21" fmla="*/ 2169 h 2831"/>
                    <a:gd name="T22" fmla="*/ 528 w 2835"/>
                    <a:gd name="T23" fmla="*/ 2364 h 2831"/>
                    <a:gd name="T24" fmla="*/ 736 w 2835"/>
                    <a:gd name="T25" fmla="*/ 2522 h 2831"/>
                    <a:gd name="T26" fmla="*/ 973 w 2835"/>
                    <a:gd name="T27" fmla="*/ 2637 h 2831"/>
                    <a:gd name="T28" fmla="*/ 1233 w 2835"/>
                    <a:gd name="T29" fmla="*/ 2702 h 2831"/>
                    <a:gd name="T30" fmla="*/ 1510 w 2835"/>
                    <a:gd name="T31" fmla="*/ 2712 h 2831"/>
                    <a:gd name="T32" fmla="*/ 1777 w 2835"/>
                    <a:gd name="T33" fmla="*/ 2665 h 2831"/>
                    <a:gd name="T34" fmla="*/ 2023 w 2835"/>
                    <a:gd name="T35" fmla="*/ 2566 h 2831"/>
                    <a:gd name="T36" fmla="*/ 2241 w 2835"/>
                    <a:gd name="T37" fmla="*/ 2422 h 2831"/>
                    <a:gd name="T38" fmla="*/ 2425 w 2835"/>
                    <a:gd name="T39" fmla="*/ 2238 h 2831"/>
                    <a:gd name="T40" fmla="*/ 2570 w 2835"/>
                    <a:gd name="T41" fmla="*/ 2021 h 2831"/>
                    <a:gd name="T42" fmla="*/ 2669 w 2835"/>
                    <a:gd name="T43" fmla="*/ 1775 h 2831"/>
                    <a:gd name="T44" fmla="*/ 2716 w 2835"/>
                    <a:gd name="T45" fmla="*/ 1508 h 2831"/>
                    <a:gd name="T46" fmla="*/ 2706 w 2835"/>
                    <a:gd name="T47" fmla="*/ 1232 h 2831"/>
                    <a:gd name="T48" fmla="*/ 2641 w 2835"/>
                    <a:gd name="T49" fmla="*/ 972 h 2831"/>
                    <a:gd name="T50" fmla="*/ 2526 w 2835"/>
                    <a:gd name="T51" fmla="*/ 735 h 2831"/>
                    <a:gd name="T52" fmla="*/ 2367 w 2835"/>
                    <a:gd name="T53" fmla="*/ 528 h 2831"/>
                    <a:gd name="T54" fmla="*/ 2172 w 2835"/>
                    <a:gd name="T55" fmla="*/ 357 h 2831"/>
                    <a:gd name="T56" fmla="*/ 1944 w 2835"/>
                    <a:gd name="T57" fmla="*/ 227 h 2831"/>
                    <a:gd name="T58" fmla="*/ 1690 w 2835"/>
                    <a:gd name="T59" fmla="*/ 144 h 2831"/>
                    <a:gd name="T60" fmla="*/ 1417 w 2835"/>
                    <a:gd name="T61" fmla="*/ 116 h 2831"/>
                    <a:gd name="T62" fmla="*/ 1609 w 2835"/>
                    <a:gd name="T63" fmla="*/ 13 h 2831"/>
                    <a:gd name="T64" fmla="*/ 1882 w 2835"/>
                    <a:gd name="T65" fmla="*/ 79 h 2831"/>
                    <a:gd name="T66" fmla="*/ 2133 w 2835"/>
                    <a:gd name="T67" fmla="*/ 194 h 2831"/>
                    <a:gd name="T68" fmla="*/ 2353 w 2835"/>
                    <a:gd name="T69" fmla="*/ 354 h 2831"/>
                    <a:gd name="T70" fmla="*/ 2539 w 2835"/>
                    <a:gd name="T71" fmla="*/ 551 h 2831"/>
                    <a:gd name="T72" fmla="*/ 2684 w 2835"/>
                    <a:gd name="T73" fmla="*/ 782 h 2831"/>
                    <a:gd name="T74" fmla="*/ 2784 w 2835"/>
                    <a:gd name="T75" fmla="*/ 1040 h 2831"/>
                    <a:gd name="T76" fmla="*/ 2832 w 2835"/>
                    <a:gd name="T77" fmla="*/ 1319 h 2831"/>
                    <a:gd name="T78" fmla="*/ 2822 w 2835"/>
                    <a:gd name="T79" fmla="*/ 1607 h 2831"/>
                    <a:gd name="T80" fmla="*/ 2757 w 2835"/>
                    <a:gd name="T81" fmla="*/ 1880 h 2831"/>
                    <a:gd name="T82" fmla="*/ 2641 w 2835"/>
                    <a:gd name="T83" fmla="*/ 2130 h 2831"/>
                    <a:gd name="T84" fmla="*/ 2481 w 2835"/>
                    <a:gd name="T85" fmla="*/ 2350 h 2831"/>
                    <a:gd name="T86" fmla="*/ 2283 w 2835"/>
                    <a:gd name="T87" fmla="*/ 2535 h 2831"/>
                    <a:gd name="T88" fmla="*/ 2052 w 2835"/>
                    <a:gd name="T89" fmla="*/ 2681 h 2831"/>
                    <a:gd name="T90" fmla="*/ 1794 w 2835"/>
                    <a:gd name="T91" fmla="*/ 2780 h 2831"/>
                    <a:gd name="T92" fmla="*/ 1514 w 2835"/>
                    <a:gd name="T93" fmla="*/ 2828 h 2831"/>
                    <a:gd name="T94" fmla="*/ 1226 w 2835"/>
                    <a:gd name="T95" fmla="*/ 2818 h 2831"/>
                    <a:gd name="T96" fmla="*/ 952 w 2835"/>
                    <a:gd name="T97" fmla="*/ 2753 h 2831"/>
                    <a:gd name="T98" fmla="*/ 702 w 2835"/>
                    <a:gd name="T99" fmla="*/ 2637 h 2831"/>
                    <a:gd name="T100" fmla="*/ 481 w 2835"/>
                    <a:gd name="T101" fmla="*/ 2478 h 2831"/>
                    <a:gd name="T102" fmla="*/ 296 w 2835"/>
                    <a:gd name="T103" fmla="*/ 2280 h 2831"/>
                    <a:gd name="T104" fmla="*/ 150 w 2835"/>
                    <a:gd name="T105" fmla="*/ 2049 h 2831"/>
                    <a:gd name="T106" fmla="*/ 51 w 2835"/>
                    <a:gd name="T107" fmla="*/ 1791 h 2831"/>
                    <a:gd name="T108" fmla="*/ 3 w 2835"/>
                    <a:gd name="T109" fmla="*/ 1512 h 2831"/>
                    <a:gd name="T110" fmla="*/ 13 w 2835"/>
                    <a:gd name="T111" fmla="*/ 1224 h 2831"/>
                    <a:gd name="T112" fmla="*/ 78 w 2835"/>
                    <a:gd name="T113" fmla="*/ 951 h 2831"/>
                    <a:gd name="T114" fmla="*/ 194 w 2835"/>
                    <a:gd name="T115" fmla="*/ 702 h 2831"/>
                    <a:gd name="T116" fmla="*/ 354 w 2835"/>
                    <a:gd name="T117" fmla="*/ 481 h 2831"/>
                    <a:gd name="T118" fmla="*/ 551 w 2835"/>
                    <a:gd name="T119" fmla="*/ 296 h 2831"/>
                    <a:gd name="T120" fmla="*/ 783 w 2835"/>
                    <a:gd name="T121" fmla="*/ 151 h 2831"/>
                    <a:gd name="T122" fmla="*/ 1041 w 2835"/>
                    <a:gd name="T123" fmla="*/ 51 h 2831"/>
                    <a:gd name="T124" fmla="*/ 1321 w 2835"/>
                    <a:gd name="T125" fmla="*/ 3 h 28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835" h="2831">
                      <a:moveTo>
                        <a:pt x="1417" y="116"/>
                      </a:moveTo>
                      <a:lnTo>
                        <a:pt x="1324" y="119"/>
                      </a:lnTo>
                      <a:lnTo>
                        <a:pt x="1233" y="129"/>
                      </a:lnTo>
                      <a:lnTo>
                        <a:pt x="1145" y="144"/>
                      </a:lnTo>
                      <a:lnTo>
                        <a:pt x="1057" y="166"/>
                      </a:lnTo>
                      <a:lnTo>
                        <a:pt x="973" y="194"/>
                      </a:lnTo>
                      <a:lnTo>
                        <a:pt x="891" y="227"/>
                      </a:lnTo>
                      <a:lnTo>
                        <a:pt x="811" y="265"/>
                      </a:lnTo>
                      <a:lnTo>
                        <a:pt x="736" y="309"/>
                      </a:lnTo>
                      <a:lnTo>
                        <a:pt x="663" y="357"/>
                      </a:lnTo>
                      <a:lnTo>
                        <a:pt x="594" y="409"/>
                      </a:lnTo>
                      <a:lnTo>
                        <a:pt x="528" y="467"/>
                      </a:lnTo>
                      <a:lnTo>
                        <a:pt x="467" y="528"/>
                      </a:lnTo>
                      <a:lnTo>
                        <a:pt x="409" y="594"/>
                      </a:lnTo>
                      <a:lnTo>
                        <a:pt x="357" y="662"/>
                      </a:lnTo>
                      <a:lnTo>
                        <a:pt x="309" y="735"/>
                      </a:lnTo>
                      <a:lnTo>
                        <a:pt x="265" y="811"/>
                      </a:lnTo>
                      <a:lnTo>
                        <a:pt x="227" y="890"/>
                      </a:lnTo>
                      <a:lnTo>
                        <a:pt x="194" y="972"/>
                      </a:lnTo>
                      <a:lnTo>
                        <a:pt x="166" y="1056"/>
                      </a:lnTo>
                      <a:lnTo>
                        <a:pt x="144" y="1143"/>
                      </a:lnTo>
                      <a:lnTo>
                        <a:pt x="128" y="1232"/>
                      </a:lnTo>
                      <a:lnTo>
                        <a:pt x="119" y="1323"/>
                      </a:lnTo>
                      <a:lnTo>
                        <a:pt x="115" y="1416"/>
                      </a:lnTo>
                      <a:lnTo>
                        <a:pt x="119" y="1508"/>
                      </a:lnTo>
                      <a:lnTo>
                        <a:pt x="128" y="1599"/>
                      </a:lnTo>
                      <a:lnTo>
                        <a:pt x="144" y="1688"/>
                      </a:lnTo>
                      <a:lnTo>
                        <a:pt x="166" y="1775"/>
                      </a:lnTo>
                      <a:lnTo>
                        <a:pt x="194" y="1859"/>
                      </a:lnTo>
                      <a:lnTo>
                        <a:pt x="227" y="1941"/>
                      </a:lnTo>
                      <a:lnTo>
                        <a:pt x="265" y="2021"/>
                      </a:lnTo>
                      <a:lnTo>
                        <a:pt x="309" y="2096"/>
                      </a:lnTo>
                      <a:lnTo>
                        <a:pt x="357" y="2169"/>
                      </a:lnTo>
                      <a:lnTo>
                        <a:pt x="409" y="2238"/>
                      </a:lnTo>
                      <a:lnTo>
                        <a:pt x="467" y="2303"/>
                      </a:lnTo>
                      <a:lnTo>
                        <a:pt x="528" y="2364"/>
                      </a:lnTo>
                      <a:lnTo>
                        <a:pt x="594" y="2422"/>
                      </a:lnTo>
                      <a:lnTo>
                        <a:pt x="663" y="2474"/>
                      </a:lnTo>
                      <a:lnTo>
                        <a:pt x="736" y="2522"/>
                      </a:lnTo>
                      <a:lnTo>
                        <a:pt x="811" y="2566"/>
                      </a:lnTo>
                      <a:lnTo>
                        <a:pt x="891" y="2604"/>
                      </a:lnTo>
                      <a:lnTo>
                        <a:pt x="973" y="2637"/>
                      </a:lnTo>
                      <a:lnTo>
                        <a:pt x="1057" y="2665"/>
                      </a:lnTo>
                      <a:lnTo>
                        <a:pt x="1145" y="2687"/>
                      </a:lnTo>
                      <a:lnTo>
                        <a:pt x="1233" y="2702"/>
                      </a:lnTo>
                      <a:lnTo>
                        <a:pt x="1324" y="2712"/>
                      </a:lnTo>
                      <a:lnTo>
                        <a:pt x="1417" y="2715"/>
                      </a:lnTo>
                      <a:lnTo>
                        <a:pt x="1510" y="2712"/>
                      </a:lnTo>
                      <a:lnTo>
                        <a:pt x="1601" y="2702"/>
                      </a:lnTo>
                      <a:lnTo>
                        <a:pt x="1690" y="2687"/>
                      </a:lnTo>
                      <a:lnTo>
                        <a:pt x="1777" y="2665"/>
                      </a:lnTo>
                      <a:lnTo>
                        <a:pt x="1862" y="2637"/>
                      </a:lnTo>
                      <a:lnTo>
                        <a:pt x="1944" y="2604"/>
                      </a:lnTo>
                      <a:lnTo>
                        <a:pt x="2023" y="2566"/>
                      </a:lnTo>
                      <a:lnTo>
                        <a:pt x="2099" y="2522"/>
                      </a:lnTo>
                      <a:lnTo>
                        <a:pt x="2172" y="2474"/>
                      </a:lnTo>
                      <a:lnTo>
                        <a:pt x="2241" y="2422"/>
                      </a:lnTo>
                      <a:lnTo>
                        <a:pt x="2306" y="2364"/>
                      </a:lnTo>
                      <a:lnTo>
                        <a:pt x="2367" y="2303"/>
                      </a:lnTo>
                      <a:lnTo>
                        <a:pt x="2425" y="2238"/>
                      </a:lnTo>
                      <a:lnTo>
                        <a:pt x="2478" y="2169"/>
                      </a:lnTo>
                      <a:lnTo>
                        <a:pt x="2526" y="2096"/>
                      </a:lnTo>
                      <a:lnTo>
                        <a:pt x="2570" y="2021"/>
                      </a:lnTo>
                      <a:lnTo>
                        <a:pt x="2608" y="1941"/>
                      </a:lnTo>
                      <a:lnTo>
                        <a:pt x="2641" y="1859"/>
                      </a:lnTo>
                      <a:lnTo>
                        <a:pt x="2669" y="1775"/>
                      </a:lnTo>
                      <a:lnTo>
                        <a:pt x="2691" y="1688"/>
                      </a:lnTo>
                      <a:lnTo>
                        <a:pt x="2706" y="1599"/>
                      </a:lnTo>
                      <a:lnTo>
                        <a:pt x="2716" y="1508"/>
                      </a:lnTo>
                      <a:lnTo>
                        <a:pt x="2719" y="1416"/>
                      </a:lnTo>
                      <a:lnTo>
                        <a:pt x="2716" y="1323"/>
                      </a:lnTo>
                      <a:lnTo>
                        <a:pt x="2706" y="1232"/>
                      </a:lnTo>
                      <a:lnTo>
                        <a:pt x="2691" y="1143"/>
                      </a:lnTo>
                      <a:lnTo>
                        <a:pt x="2669" y="1056"/>
                      </a:lnTo>
                      <a:lnTo>
                        <a:pt x="2641" y="972"/>
                      </a:lnTo>
                      <a:lnTo>
                        <a:pt x="2608" y="890"/>
                      </a:lnTo>
                      <a:lnTo>
                        <a:pt x="2570" y="811"/>
                      </a:lnTo>
                      <a:lnTo>
                        <a:pt x="2526" y="735"/>
                      </a:lnTo>
                      <a:lnTo>
                        <a:pt x="2478" y="662"/>
                      </a:lnTo>
                      <a:lnTo>
                        <a:pt x="2425" y="594"/>
                      </a:lnTo>
                      <a:lnTo>
                        <a:pt x="2367" y="528"/>
                      </a:lnTo>
                      <a:lnTo>
                        <a:pt x="2306" y="467"/>
                      </a:lnTo>
                      <a:lnTo>
                        <a:pt x="2241" y="409"/>
                      </a:lnTo>
                      <a:lnTo>
                        <a:pt x="2172" y="357"/>
                      </a:lnTo>
                      <a:lnTo>
                        <a:pt x="2099" y="309"/>
                      </a:lnTo>
                      <a:lnTo>
                        <a:pt x="2023" y="265"/>
                      </a:lnTo>
                      <a:lnTo>
                        <a:pt x="1944" y="227"/>
                      </a:lnTo>
                      <a:lnTo>
                        <a:pt x="1862" y="194"/>
                      </a:lnTo>
                      <a:lnTo>
                        <a:pt x="1777" y="166"/>
                      </a:lnTo>
                      <a:lnTo>
                        <a:pt x="1690" y="144"/>
                      </a:lnTo>
                      <a:lnTo>
                        <a:pt x="1601" y="129"/>
                      </a:lnTo>
                      <a:lnTo>
                        <a:pt x="1510" y="119"/>
                      </a:lnTo>
                      <a:lnTo>
                        <a:pt x="1417" y="116"/>
                      </a:lnTo>
                      <a:close/>
                      <a:moveTo>
                        <a:pt x="1417" y="0"/>
                      </a:moveTo>
                      <a:lnTo>
                        <a:pt x="1514" y="3"/>
                      </a:lnTo>
                      <a:lnTo>
                        <a:pt x="1609" y="13"/>
                      </a:lnTo>
                      <a:lnTo>
                        <a:pt x="1703" y="30"/>
                      </a:lnTo>
                      <a:lnTo>
                        <a:pt x="1794" y="51"/>
                      </a:lnTo>
                      <a:lnTo>
                        <a:pt x="1882" y="79"/>
                      </a:lnTo>
                      <a:lnTo>
                        <a:pt x="1969" y="113"/>
                      </a:lnTo>
                      <a:lnTo>
                        <a:pt x="2052" y="151"/>
                      </a:lnTo>
                      <a:lnTo>
                        <a:pt x="2133" y="194"/>
                      </a:lnTo>
                      <a:lnTo>
                        <a:pt x="2209" y="242"/>
                      </a:lnTo>
                      <a:lnTo>
                        <a:pt x="2283" y="296"/>
                      </a:lnTo>
                      <a:lnTo>
                        <a:pt x="2353" y="354"/>
                      </a:lnTo>
                      <a:lnTo>
                        <a:pt x="2419" y="416"/>
                      </a:lnTo>
                      <a:lnTo>
                        <a:pt x="2481" y="481"/>
                      </a:lnTo>
                      <a:lnTo>
                        <a:pt x="2539" y="551"/>
                      </a:lnTo>
                      <a:lnTo>
                        <a:pt x="2593" y="625"/>
                      </a:lnTo>
                      <a:lnTo>
                        <a:pt x="2641" y="702"/>
                      </a:lnTo>
                      <a:lnTo>
                        <a:pt x="2684" y="782"/>
                      </a:lnTo>
                      <a:lnTo>
                        <a:pt x="2723" y="865"/>
                      </a:lnTo>
                      <a:lnTo>
                        <a:pt x="2757" y="951"/>
                      </a:lnTo>
                      <a:lnTo>
                        <a:pt x="2784" y="1040"/>
                      </a:lnTo>
                      <a:lnTo>
                        <a:pt x="2806" y="1130"/>
                      </a:lnTo>
                      <a:lnTo>
                        <a:pt x="2822" y="1224"/>
                      </a:lnTo>
                      <a:lnTo>
                        <a:pt x="2832" y="1319"/>
                      </a:lnTo>
                      <a:lnTo>
                        <a:pt x="2835" y="1416"/>
                      </a:lnTo>
                      <a:lnTo>
                        <a:pt x="2832" y="1512"/>
                      </a:lnTo>
                      <a:lnTo>
                        <a:pt x="2822" y="1607"/>
                      </a:lnTo>
                      <a:lnTo>
                        <a:pt x="2806" y="1701"/>
                      </a:lnTo>
                      <a:lnTo>
                        <a:pt x="2784" y="1791"/>
                      </a:lnTo>
                      <a:lnTo>
                        <a:pt x="2757" y="1880"/>
                      </a:lnTo>
                      <a:lnTo>
                        <a:pt x="2723" y="1966"/>
                      </a:lnTo>
                      <a:lnTo>
                        <a:pt x="2684" y="2049"/>
                      </a:lnTo>
                      <a:lnTo>
                        <a:pt x="2641" y="2130"/>
                      </a:lnTo>
                      <a:lnTo>
                        <a:pt x="2593" y="2206"/>
                      </a:lnTo>
                      <a:lnTo>
                        <a:pt x="2539" y="2280"/>
                      </a:lnTo>
                      <a:lnTo>
                        <a:pt x="2481" y="2350"/>
                      </a:lnTo>
                      <a:lnTo>
                        <a:pt x="2419" y="2415"/>
                      </a:lnTo>
                      <a:lnTo>
                        <a:pt x="2353" y="2478"/>
                      </a:lnTo>
                      <a:lnTo>
                        <a:pt x="2283" y="2535"/>
                      </a:lnTo>
                      <a:lnTo>
                        <a:pt x="2209" y="2589"/>
                      </a:lnTo>
                      <a:lnTo>
                        <a:pt x="2133" y="2637"/>
                      </a:lnTo>
                      <a:lnTo>
                        <a:pt x="2052" y="2681"/>
                      </a:lnTo>
                      <a:lnTo>
                        <a:pt x="1969" y="2719"/>
                      </a:lnTo>
                      <a:lnTo>
                        <a:pt x="1882" y="2753"/>
                      </a:lnTo>
                      <a:lnTo>
                        <a:pt x="1794" y="2780"/>
                      </a:lnTo>
                      <a:lnTo>
                        <a:pt x="1703" y="2802"/>
                      </a:lnTo>
                      <a:lnTo>
                        <a:pt x="1609" y="2818"/>
                      </a:lnTo>
                      <a:lnTo>
                        <a:pt x="1514" y="2828"/>
                      </a:lnTo>
                      <a:lnTo>
                        <a:pt x="1417" y="2831"/>
                      </a:lnTo>
                      <a:lnTo>
                        <a:pt x="1321" y="2828"/>
                      </a:lnTo>
                      <a:lnTo>
                        <a:pt x="1226" y="2818"/>
                      </a:lnTo>
                      <a:lnTo>
                        <a:pt x="1132" y="2802"/>
                      </a:lnTo>
                      <a:lnTo>
                        <a:pt x="1041" y="2780"/>
                      </a:lnTo>
                      <a:lnTo>
                        <a:pt x="952" y="2753"/>
                      </a:lnTo>
                      <a:lnTo>
                        <a:pt x="866" y="2719"/>
                      </a:lnTo>
                      <a:lnTo>
                        <a:pt x="783" y="2681"/>
                      </a:lnTo>
                      <a:lnTo>
                        <a:pt x="702" y="2637"/>
                      </a:lnTo>
                      <a:lnTo>
                        <a:pt x="626" y="2589"/>
                      </a:lnTo>
                      <a:lnTo>
                        <a:pt x="551" y="2535"/>
                      </a:lnTo>
                      <a:lnTo>
                        <a:pt x="481" y="2478"/>
                      </a:lnTo>
                      <a:lnTo>
                        <a:pt x="416" y="2415"/>
                      </a:lnTo>
                      <a:lnTo>
                        <a:pt x="354" y="2350"/>
                      </a:lnTo>
                      <a:lnTo>
                        <a:pt x="296" y="2280"/>
                      </a:lnTo>
                      <a:lnTo>
                        <a:pt x="242" y="2206"/>
                      </a:lnTo>
                      <a:lnTo>
                        <a:pt x="194" y="2130"/>
                      </a:lnTo>
                      <a:lnTo>
                        <a:pt x="150" y="2049"/>
                      </a:lnTo>
                      <a:lnTo>
                        <a:pt x="111" y="1966"/>
                      </a:lnTo>
                      <a:lnTo>
                        <a:pt x="78" y="1880"/>
                      </a:lnTo>
                      <a:lnTo>
                        <a:pt x="51" y="1791"/>
                      </a:lnTo>
                      <a:lnTo>
                        <a:pt x="29" y="1701"/>
                      </a:lnTo>
                      <a:lnTo>
                        <a:pt x="13" y="1607"/>
                      </a:lnTo>
                      <a:lnTo>
                        <a:pt x="3" y="1512"/>
                      </a:lnTo>
                      <a:lnTo>
                        <a:pt x="0" y="1416"/>
                      </a:lnTo>
                      <a:lnTo>
                        <a:pt x="3" y="1319"/>
                      </a:lnTo>
                      <a:lnTo>
                        <a:pt x="13" y="1224"/>
                      </a:lnTo>
                      <a:lnTo>
                        <a:pt x="29" y="1130"/>
                      </a:lnTo>
                      <a:lnTo>
                        <a:pt x="51" y="1040"/>
                      </a:lnTo>
                      <a:lnTo>
                        <a:pt x="78" y="951"/>
                      </a:lnTo>
                      <a:lnTo>
                        <a:pt x="111" y="865"/>
                      </a:lnTo>
                      <a:lnTo>
                        <a:pt x="150" y="782"/>
                      </a:lnTo>
                      <a:lnTo>
                        <a:pt x="194" y="702"/>
                      </a:lnTo>
                      <a:lnTo>
                        <a:pt x="242" y="625"/>
                      </a:lnTo>
                      <a:lnTo>
                        <a:pt x="296" y="551"/>
                      </a:lnTo>
                      <a:lnTo>
                        <a:pt x="354" y="481"/>
                      </a:lnTo>
                      <a:lnTo>
                        <a:pt x="416" y="416"/>
                      </a:lnTo>
                      <a:lnTo>
                        <a:pt x="481" y="354"/>
                      </a:lnTo>
                      <a:lnTo>
                        <a:pt x="551" y="296"/>
                      </a:lnTo>
                      <a:lnTo>
                        <a:pt x="626" y="242"/>
                      </a:lnTo>
                      <a:lnTo>
                        <a:pt x="702" y="194"/>
                      </a:lnTo>
                      <a:lnTo>
                        <a:pt x="783" y="151"/>
                      </a:lnTo>
                      <a:lnTo>
                        <a:pt x="866" y="113"/>
                      </a:lnTo>
                      <a:lnTo>
                        <a:pt x="952" y="79"/>
                      </a:lnTo>
                      <a:lnTo>
                        <a:pt x="1041" y="51"/>
                      </a:lnTo>
                      <a:lnTo>
                        <a:pt x="1132" y="30"/>
                      </a:lnTo>
                      <a:lnTo>
                        <a:pt x="1226" y="13"/>
                      </a:lnTo>
                      <a:lnTo>
                        <a:pt x="1321" y="3"/>
                      </a:lnTo>
                      <a:lnTo>
                        <a:pt x="141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" name="Freeform 20"/>
                <p:cNvSpPr>
                  <a:spLocks/>
                </p:cNvSpPr>
                <p:nvPr/>
              </p:nvSpPr>
              <p:spPr bwMode="auto">
                <a:xfrm>
                  <a:off x="3884" y="1906"/>
                  <a:ext cx="246" cy="251"/>
                </a:xfrm>
                <a:custGeom>
                  <a:avLst/>
                  <a:gdLst>
                    <a:gd name="T0" fmla="*/ 303 w 738"/>
                    <a:gd name="T1" fmla="*/ 0 h 753"/>
                    <a:gd name="T2" fmla="*/ 361 w 738"/>
                    <a:gd name="T3" fmla="*/ 38 h 753"/>
                    <a:gd name="T4" fmla="*/ 416 w 738"/>
                    <a:gd name="T5" fmla="*/ 79 h 753"/>
                    <a:gd name="T6" fmla="*/ 468 w 738"/>
                    <a:gd name="T7" fmla="*/ 124 h 753"/>
                    <a:gd name="T8" fmla="*/ 516 w 738"/>
                    <a:gd name="T9" fmla="*/ 174 h 753"/>
                    <a:gd name="T10" fmla="*/ 560 w 738"/>
                    <a:gd name="T11" fmla="*/ 226 h 753"/>
                    <a:gd name="T12" fmla="*/ 599 w 738"/>
                    <a:gd name="T13" fmla="*/ 283 h 753"/>
                    <a:gd name="T14" fmla="*/ 634 w 738"/>
                    <a:gd name="T15" fmla="*/ 343 h 753"/>
                    <a:gd name="T16" fmla="*/ 665 w 738"/>
                    <a:gd name="T17" fmla="*/ 405 h 753"/>
                    <a:gd name="T18" fmla="*/ 691 w 738"/>
                    <a:gd name="T19" fmla="*/ 471 h 753"/>
                    <a:gd name="T20" fmla="*/ 710 w 738"/>
                    <a:gd name="T21" fmla="*/ 538 h 753"/>
                    <a:gd name="T22" fmla="*/ 726 w 738"/>
                    <a:gd name="T23" fmla="*/ 607 h 753"/>
                    <a:gd name="T24" fmla="*/ 734 w 738"/>
                    <a:gd name="T25" fmla="*/ 679 h 753"/>
                    <a:gd name="T26" fmla="*/ 738 w 738"/>
                    <a:gd name="T27" fmla="*/ 753 h 753"/>
                    <a:gd name="T28" fmla="*/ 133 w 738"/>
                    <a:gd name="T29" fmla="*/ 753 h 753"/>
                    <a:gd name="T30" fmla="*/ 130 w 738"/>
                    <a:gd name="T31" fmla="*/ 712 h 753"/>
                    <a:gd name="T32" fmla="*/ 120 w 738"/>
                    <a:gd name="T33" fmla="*/ 672 h 753"/>
                    <a:gd name="T34" fmla="*/ 106 w 738"/>
                    <a:gd name="T35" fmla="*/ 635 h 753"/>
                    <a:gd name="T36" fmla="*/ 85 w 738"/>
                    <a:gd name="T37" fmla="*/ 602 h 753"/>
                    <a:gd name="T38" fmla="*/ 61 w 738"/>
                    <a:gd name="T39" fmla="*/ 572 h 753"/>
                    <a:gd name="T40" fmla="*/ 32 w 738"/>
                    <a:gd name="T41" fmla="*/ 545 h 753"/>
                    <a:gd name="T42" fmla="*/ 0 w 738"/>
                    <a:gd name="T43" fmla="*/ 523 h 753"/>
                    <a:gd name="T44" fmla="*/ 303 w 738"/>
                    <a:gd name="T45" fmla="*/ 0 h 7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738" h="753">
                      <a:moveTo>
                        <a:pt x="303" y="0"/>
                      </a:moveTo>
                      <a:lnTo>
                        <a:pt x="361" y="38"/>
                      </a:lnTo>
                      <a:lnTo>
                        <a:pt x="416" y="79"/>
                      </a:lnTo>
                      <a:lnTo>
                        <a:pt x="468" y="124"/>
                      </a:lnTo>
                      <a:lnTo>
                        <a:pt x="516" y="174"/>
                      </a:lnTo>
                      <a:lnTo>
                        <a:pt x="560" y="226"/>
                      </a:lnTo>
                      <a:lnTo>
                        <a:pt x="599" y="283"/>
                      </a:lnTo>
                      <a:lnTo>
                        <a:pt x="634" y="343"/>
                      </a:lnTo>
                      <a:lnTo>
                        <a:pt x="665" y="405"/>
                      </a:lnTo>
                      <a:lnTo>
                        <a:pt x="691" y="471"/>
                      </a:lnTo>
                      <a:lnTo>
                        <a:pt x="710" y="538"/>
                      </a:lnTo>
                      <a:lnTo>
                        <a:pt x="726" y="607"/>
                      </a:lnTo>
                      <a:lnTo>
                        <a:pt x="734" y="679"/>
                      </a:lnTo>
                      <a:lnTo>
                        <a:pt x="738" y="753"/>
                      </a:lnTo>
                      <a:lnTo>
                        <a:pt x="133" y="753"/>
                      </a:lnTo>
                      <a:lnTo>
                        <a:pt x="130" y="712"/>
                      </a:lnTo>
                      <a:lnTo>
                        <a:pt x="120" y="672"/>
                      </a:lnTo>
                      <a:lnTo>
                        <a:pt x="106" y="635"/>
                      </a:lnTo>
                      <a:lnTo>
                        <a:pt x="85" y="602"/>
                      </a:lnTo>
                      <a:lnTo>
                        <a:pt x="61" y="572"/>
                      </a:lnTo>
                      <a:lnTo>
                        <a:pt x="32" y="545"/>
                      </a:lnTo>
                      <a:lnTo>
                        <a:pt x="0" y="523"/>
                      </a:lnTo>
                      <a:lnTo>
                        <a:pt x="30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" name="Freeform 21"/>
                <p:cNvSpPr>
                  <a:spLocks/>
                </p:cNvSpPr>
                <p:nvPr/>
              </p:nvSpPr>
              <p:spPr bwMode="auto">
                <a:xfrm>
                  <a:off x="3694" y="2233"/>
                  <a:ext cx="291" cy="213"/>
                </a:xfrm>
                <a:custGeom>
                  <a:avLst/>
                  <a:gdLst>
                    <a:gd name="T0" fmla="*/ 303 w 871"/>
                    <a:gd name="T1" fmla="*/ 0 h 640"/>
                    <a:gd name="T2" fmla="*/ 333 w 871"/>
                    <a:gd name="T3" fmla="*/ 16 h 640"/>
                    <a:gd name="T4" fmla="*/ 366 w 871"/>
                    <a:gd name="T5" fmla="*/ 26 h 640"/>
                    <a:gd name="T6" fmla="*/ 400 w 871"/>
                    <a:gd name="T7" fmla="*/ 33 h 640"/>
                    <a:gd name="T8" fmla="*/ 435 w 871"/>
                    <a:gd name="T9" fmla="*/ 36 h 640"/>
                    <a:gd name="T10" fmla="*/ 471 w 871"/>
                    <a:gd name="T11" fmla="*/ 33 h 640"/>
                    <a:gd name="T12" fmla="*/ 505 w 871"/>
                    <a:gd name="T13" fmla="*/ 26 h 640"/>
                    <a:gd name="T14" fmla="*/ 538 w 871"/>
                    <a:gd name="T15" fmla="*/ 16 h 640"/>
                    <a:gd name="T16" fmla="*/ 568 w 871"/>
                    <a:gd name="T17" fmla="*/ 0 h 640"/>
                    <a:gd name="T18" fmla="*/ 871 w 871"/>
                    <a:gd name="T19" fmla="*/ 523 h 640"/>
                    <a:gd name="T20" fmla="*/ 814 w 871"/>
                    <a:gd name="T21" fmla="*/ 552 h 640"/>
                    <a:gd name="T22" fmla="*/ 756 w 871"/>
                    <a:gd name="T23" fmla="*/ 578 h 640"/>
                    <a:gd name="T24" fmla="*/ 695 w 871"/>
                    <a:gd name="T25" fmla="*/ 600 h 640"/>
                    <a:gd name="T26" fmla="*/ 633 w 871"/>
                    <a:gd name="T27" fmla="*/ 617 h 640"/>
                    <a:gd name="T28" fmla="*/ 568 w 871"/>
                    <a:gd name="T29" fmla="*/ 629 h 640"/>
                    <a:gd name="T30" fmla="*/ 503 w 871"/>
                    <a:gd name="T31" fmla="*/ 636 h 640"/>
                    <a:gd name="T32" fmla="*/ 435 w 871"/>
                    <a:gd name="T33" fmla="*/ 640 h 640"/>
                    <a:gd name="T34" fmla="*/ 368 w 871"/>
                    <a:gd name="T35" fmla="*/ 636 h 640"/>
                    <a:gd name="T36" fmla="*/ 303 w 871"/>
                    <a:gd name="T37" fmla="*/ 629 h 640"/>
                    <a:gd name="T38" fmla="*/ 238 w 871"/>
                    <a:gd name="T39" fmla="*/ 617 h 640"/>
                    <a:gd name="T40" fmla="*/ 176 w 871"/>
                    <a:gd name="T41" fmla="*/ 600 h 640"/>
                    <a:gd name="T42" fmla="*/ 115 w 871"/>
                    <a:gd name="T43" fmla="*/ 578 h 640"/>
                    <a:gd name="T44" fmla="*/ 57 w 871"/>
                    <a:gd name="T45" fmla="*/ 552 h 640"/>
                    <a:gd name="T46" fmla="*/ 0 w 871"/>
                    <a:gd name="T47" fmla="*/ 523 h 640"/>
                    <a:gd name="T48" fmla="*/ 303 w 871"/>
                    <a:gd name="T49" fmla="*/ 0 h 6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871" h="640">
                      <a:moveTo>
                        <a:pt x="303" y="0"/>
                      </a:moveTo>
                      <a:lnTo>
                        <a:pt x="333" y="16"/>
                      </a:lnTo>
                      <a:lnTo>
                        <a:pt x="366" y="26"/>
                      </a:lnTo>
                      <a:lnTo>
                        <a:pt x="400" y="33"/>
                      </a:lnTo>
                      <a:lnTo>
                        <a:pt x="435" y="36"/>
                      </a:lnTo>
                      <a:lnTo>
                        <a:pt x="471" y="33"/>
                      </a:lnTo>
                      <a:lnTo>
                        <a:pt x="505" y="26"/>
                      </a:lnTo>
                      <a:lnTo>
                        <a:pt x="538" y="16"/>
                      </a:lnTo>
                      <a:lnTo>
                        <a:pt x="568" y="0"/>
                      </a:lnTo>
                      <a:lnTo>
                        <a:pt x="871" y="523"/>
                      </a:lnTo>
                      <a:lnTo>
                        <a:pt x="814" y="552"/>
                      </a:lnTo>
                      <a:lnTo>
                        <a:pt x="756" y="578"/>
                      </a:lnTo>
                      <a:lnTo>
                        <a:pt x="695" y="600"/>
                      </a:lnTo>
                      <a:lnTo>
                        <a:pt x="633" y="617"/>
                      </a:lnTo>
                      <a:lnTo>
                        <a:pt x="568" y="629"/>
                      </a:lnTo>
                      <a:lnTo>
                        <a:pt x="503" y="636"/>
                      </a:lnTo>
                      <a:lnTo>
                        <a:pt x="435" y="640"/>
                      </a:lnTo>
                      <a:lnTo>
                        <a:pt x="368" y="636"/>
                      </a:lnTo>
                      <a:lnTo>
                        <a:pt x="303" y="629"/>
                      </a:lnTo>
                      <a:lnTo>
                        <a:pt x="238" y="617"/>
                      </a:lnTo>
                      <a:lnTo>
                        <a:pt x="176" y="600"/>
                      </a:lnTo>
                      <a:lnTo>
                        <a:pt x="115" y="578"/>
                      </a:lnTo>
                      <a:lnTo>
                        <a:pt x="57" y="552"/>
                      </a:lnTo>
                      <a:lnTo>
                        <a:pt x="0" y="523"/>
                      </a:lnTo>
                      <a:lnTo>
                        <a:pt x="30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" name="Freeform 22"/>
                <p:cNvSpPr>
                  <a:spLocks/>
                </p:cNvSpPr>
                <p:nvPr/>
              </p:nvSpPr>
              <p:spPr bwMode="auto">
                <a:xfrm>
                  <a:off x="3549" y="1906"/>
                  <a:ext cx="246" cy="251"/>
                </a:xfrm>
                <a:custGeom>
                  <a:avLst/>
                  <a:gdLst>
                    <a:gd name="T0" fmla="*/ 435 w 738"/>
                    <a:gd name="T1" fmla="*/ 0 h 753"/>
                    <a:gd name="T2" fmla="*/ 738 w 738"/>
                    <a:gd name="T3" fmla="*/ 523 h 753"/>
                    <a:gd name="T4" fmla="*/ 705 w 738"/>
                    <a:gd name="T5" fmla="*/ 545 h 753"/>
                    <a:gd name="T6" fmla="*/ 676 w 738"/>
                    <a:gd name="T7" fmla="*/ 572 h 753"/>
                    <a:gd name="T8" fmla="*/ 652 w 738"/>
                    <a:gd name="T9" fmla="*/ 602 h 753"/>
                    <a:gd name="T10" fmla="*/ 632 w 738"/>
                    <a:gd name="T11" fmla="*/ 635 h 753"/>
                    <a:gd name="T12" fmla="*/ 617 w 738"/>
                    <a:gd name="T13" fmla="*/ 672 h 753"/>
                    <a:gd name="T14" fmla="*/ 608 w 738"/>
                    <a:gd name="T15" fmla="*/ 712 h 753"/>
                    <a:gd name="T16" fmla="*/ 604 w 738"/>
                    <a:gd name="T17" fmla="*/ 753 h 753"/>
                    <a:gd name="T18" fmla="*/ 0 w 738"/>
                    <a:gd name="T19" fmla="*/ 753 h 753"/>
                    <a:gd name="T20" fmla="*/ 3 w 738"/>
                    <a:gd name="T21" fmla="*/ 679 h 753"/>
                    <a:gd name="T22" fmla="*/ 12 w 738"/>
                    <a:gd name="T23" fmla="*/ 607 h 753"/>
                    <a:gd name="T24" fmla="*/ 27 w 738"/>
                    <a:gd name="T25" fmla="*/ 538 h 753"/>
                    <a:gd name="T26" fmla="*/ 47 w 738"/>
                    <a:gd name="T27" fmla="*/ 471 h 753"/>
                    <a:gd name="T28" fmla="*/ 73 w 738"/>
                    <a:gd name="T29" fmla="*/ 405 h 753"/>
                    <a:gd name="T30" fmla="*/ 104 w 738"/>
                    <a:gd name="T31" fmla="*/ 343 h 753"/>
                    <a:gd name="T32" fmla="*/ 139 w 738"/>
                    <a:gd name="T33" fmla="*/ 283 h 753"/>
                    <a:gd name="T34" fmla="*/ 178 w 738"/>
                    <a:gd name="T35" fmla="*/ 226 h 753"/>
                    <a:gd name="T36" fmla="*/ 222 w 738"/>
                    <a:gd name="T37" fmla="*/ 174 h 753"/>
                    <a:gd name="T38" fmla="*/ 270 w 738"/>
                    <a:gd name="T39" fmla="*/ 124 h 753"/>
                    <a:gd name="T40" fmla="*/ 321 w 738"/>
                    <a:gd name="T41" fmla="*/ 79 h 753"/>
                    <a:gd name="T42" fmla="*/ 377 w 738"/>
                    <a:gd name="T43" fmla="*/ 38 h 753"/>
                    <a:gd name="T44" fmla="*/ 435 w 738"/>
                    <a:gd name="T45" fmla="*/ 0 h 7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738" h="753">
                      <a:moveTo>
                        <a:pt x="435" y="0"/>
                      </a:moveTo>
                      <a:lnTo>
                        <a:pt x="738" y="523"/>
                      </a:lnTo>
                      <a:lnTo>
                        <a:pt x="705" y="545"/>
                      </a:lnTo>
                      <a:lnTo>
                        <a:pt x="676" y="572"/>
                      </a:lnTo>
                      <a:lnTo>
                        <a:pt x="652" y="602"/>
                      </a:lnTo>
                      <a:lnTo>
                        <a:pt x="632" y="635"/>
                      </a:lnTo>
                      <a:lnTo>
                        <a:pt x="617" y="672"/>
                      </a:lnTo>
                      <a:lnTo>
                        <a:pt x="608" y="712"/>
                      </a:lnTo>
                      <a:lnTo>
                        <a:pt x="604" y="753"/>
                      </a:lnTo>
                      <a:lnTo>
                        <a:pt x="0" y="753"/>
                      </a:lnTo>
                      <a:lnTo>
                        <a:pt x="3" y="679"/>
                      </a:lnTo>
                      <a:lnTo>
                        <a:pt x="12" y="607"/>
                      </a:lnTo>
                      <a:lnTo>
                        <a:pt x="27" y="538"/>
                      </a:lnTo>
                      <a:lnTo>
                        <a:pt x="47" y="471"/>
                      </a:lnTo>
                      <a:lnTo>
                        <a:pt x="73" y="405"/>
                      </a:lnTo>
                      <a:lnTo>
                        <a:pt x="104" y="343"/>
                      </a:lnTo>
                      <a:lnTo>
                        <a:pt x="139" y="283"/>
                      </a:lnTo>
                      <a:lnTo>
                        <a:pt x="178" y="226"/>
                      </a:lnTo>
                      <a:lnTo>
                        <a:pt x="222" y="174"/>
                      </a:lnTo>
                      <a:lnTo>
                        <a:pt x="270" y="124"/>
                      </a:lnTo>
                      <a:lnTo>
                        <a:pt x="321" y="79"/>
                      </a:lnTo>
                      <a:lnTo>
                        <a:pt x="377" y="38"/>
                      </a:lnTo>
                      <a:lnTo>
                        <a:pt x="43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" name="Freeform 23"/>
                <p:cNvSpPr>
                  <a:spLocks/>
                </p:cNvSpPr>
                <p:nvPr/>
              </p:nvSpPr>
              <p:spPr bwMode="auto">
                <a:xfrm>
                  <a:off x="3783" y="2100"/>
                  <a:ext cx="113" cy="113"/>
                </a:xfrm>
                <a:custGeom>
                  <a:avLst/>
                  <a:gdLst>
                    <a:gd name="T0" fmla="*/ 170 w 340"/>
                    <a:gd name="T1" fmla="*/ 0 h 339"/>
                    <a:gd name="T2" fmla="*/ 200 w 340"/>
                    <a:gd name="T3" fmla="*/ 3 h 339"/>
                    <a:gd name="T4" fmla="*/ 230 w 340"/>
                    <a:gd name="T5" fmla="*/ 11 h 339"/>
                    <a:gd name="T6" fmla="*/ 256 w 340"/>
                    <a:gd name="T7" fmla="*/ 24 h 339"/>
                    <a:gd name="T8" fmla="*/ 279 w 340"/>
                    <a:gd name="T9" fmla="*/ 40 h 339"/>
                    <a:gd name="T10" fmla="*/ 300 w 340"/>
                    <a:gd name="T11" fmla="*/ 61 h 339"/>
                    <a:gd name="T12" fmla="*/ 316 w 340"/>
                    <a:gd name="T13" fmla="*/ 84 h 339"/>
                    <a:gd name="T14" fmla="*/ 329 w 340"/>
                    <a:gd name="T15" fmla="*/ 110 h 339"/>
                    <a:gd name="T16" fmla="*/ 337 w 340"/>
                    <a:gd name="T17" fmla="*/ 140 h 339"/>
                    <a:gd name="T18" fmla="*/ 340 w 340"/>
                    <a:gd name="T19" fmla="*/ 170 h 339"/>
                    <a:gd name="T20" fmla="*/ 337 w 340"/>
                    <a:gd name="T21" fmla="*/ 200 h 339"/>
                    <a:gd name="T22" fmla="*/ 329 w 340"/>
                    <a:gd name="T23" fmla="*/ 229 h 339"/>
                    <a:gd name="T24" fmla="*/ 316 w 340"/>
                    <a:gd name="T25" fmla="*/ 255 h 339"/>
                    <a:gd name="T26" fmla="*/ 300 w 340"/>
                    <a:gd name="T27" fmla="*/ 278 h 339"/>
                    <a:gd name="T28" fmla="*/ 279 w 340"/>
                    <a:gd name="T29" fmla="*/ 299 h 339"/>
                    <a:gd name="T30" fmla="*/ 256 w 340"/>
                    <a:gd name="T31" fmla="*/ 315 h 339"/>
                    <a:gd name="T32" fmla="*/ 230 w 340"/>
                    <a:gd name="T33" fmla="*/ 328 h 339"/>
                    <a:gd name="T34" fmla="*/ 200 w 340"/>
                    <a:gd name="T35" fmla="*/ 336 h 339"/>
                    <a:gd name="T36" fmla="*/ 170 w 340"/>
                    <a:gd name="T37" fmla="*/ 339 h 339"/>
                    <a:gd name="T38" fmla="*/ 140 w 340"/>
                    <a:gd name="T39" fmla="*/ 336 h 339"/>
                    <a:gd name="T40" fmla="*/ 111 w 340"/>
                    <a:gd name="T41" fmla="*/ 328 h 339"/>
                    <a:gd name="T42" fmla="*/ 85 w 340"/>
                    <a:gd name="T43" fmla="*/ 315 h 339"/>
                    <a:gd name="T44" fmla="*/ 62 w 340"/>
                    <a:gd name="T45" fmla="*/ 299 h 339"/>
                    <a:gd name="T46" fmla="*/ 41 w 340"/>
                    <a:gd name="T47" fmla="*/ 278 h 339"/>
                    <a:gd name="T48" fmla="*/ 24 w 340"/>
                    <a:gd name="T49" fmla="*/ 255 h 339"/>
                    <a:gd name="T50" fmla="*/ 11 w 340"/>
                    <a:gd name="T51" fmla="*/ 229 h 339"/>
                    <a:gd name="T52" fmla="*/ 4 w 340"/>
                    <a:gd name="T53" fmla="*/ 200 h 339"/>
                    <a:gd name="T54" fmla="*/ 0 w 340"/>
                    <a:gd name="T55" fmla="*/ 170 h 339"/>
                    <a:gd name="T56" fmla="*/ 4 w 340"/>
                    <a:gd name="T57" fmla="*/ 140 h 339"/>
                    <a:gd name="T58" fmla="*/ 11 w 340"/>
                    <a:gd name="T59" fmla="*/ 110 h 339"/>
                    <a:gd name="T60" fmla="*/ 24 w 340"/>
                    <a:gd name="T61" fmla="*/ 84 h 339"/>
                    <a:gd name="T62" fmla="*/ 41 w 340"/>
                    <a:gd name="T63" fmla="*/ 61 h 339"/>
                    <a:gd name="T64" fmla="*/ 62 w 340"/>
                    <a:gd name="T65" fmla="*/ 40 h 339"/>
                    <a:gd name="T66" fmla="*/ 85 w 340"/>
                    <a:gd name="T67" fmla="*/ 24 h 339"/>
                    <a:gd name="T68" fmla="*/ 111 w 340"/>
                    <a:gd name="T69" fmla="*/ 11 h 339"/>
                    <a:gd name="T70" fmla="*/ 140 w 340"/>
                    <a:gd name="T71" fmla="*/ 3 h 339"/>
                    <a:gd name="T72" fmla="*/ 170 w 340"/>
                    <a:gd name="T73" fmla="*/ 0 h 3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340" h="339">
                      <a:moveTo>
                        <a:pt x="170" y="0"/>
                      </a:moveTo>
                      <a:lnTo>
                        <a:pt x="200" y="3"/>
                      </a:lnTo>
                      <a:lnTo>
                        <a:pt x="230" y="11"/>
                      </a:lnTo>
                      <a:lnTo>
                        <a:pt x="256" y="24"/>
                      </a:lnTo>
                      <a:lnTo>
                        <a:pt x="279" y="40"/>
                      </a:lnTo>
                      <a:lnTo>
                        <a:pt x="300" y="61"/>
                      </a:lnTo>
                      <a:lnTo>
                        <a:pt x="316" y="84"/>
                      </a:lnTo>
                      <a:lnTo>
                        <a:pt x="329" y="110"/>
                      </a:lnTo>
                      <a:lnTo>
                        <a:pt x="337" y="140"/>
                      </a:lnTo>
                      <a:lnTo>
                        <a:pt x="340" y="170"/>
                      </a:lnTo>
                      <a:lnTo>
                        <a:pt x="337" y="200"/>
                      </a:lnTo>
                      <a:lnTo>
                        <a:pt x="329" y="229"/>
                      </a:lnTo>
                      <a:lnTo>
                        <a:pt x="316" y="255"/>
                      </a:lnTo>
                      <a:lnTo>
                        <a:pt x="300" y="278"/>
                      </a:lnTo>
                      <a:lnTo>
                        <a:pt x="279" y="299"/>
                      </a:lnTo>
                      <a:lnTo>
                        <a:pt x="256" y="315"/>
                      </a:lnTo>
                      <a:lnTo>
                        <a:pt x="230" y="328"/>
                      </a:lnTo>
                      <a:lnTo>
                        <a:pt x="200" y="336"/>
                      </a:lnTo>
                      <a:lnTo>
                        <a:pt x="170" y="339"/>
                      </a:lnTo>
                      <a:lnTo>
                        <a:pt x="140" y="336"/>
                      </a:lnTo>
                      <a:lnTo>
                        <a:pt x="111" y="328"/>
                      </a:lnTo>
                      <a:lnTo>
                        <a:pt x="85" y="315"/>
                      </a:lnTo>
                      <a:lnTo>
                        <a:pt x="62" y="299"/>
                      </a:lnTo>
                      <a:lnTo>
                        <a:pt x="41" y="278"/>
                      </a:lnTo>
                      <a:lnTo>
                        <a:pt x="24" y="255"/>
                      </a:lnTo>
                      <a:lnTo>
                        <a:pt x="11" y="229"/>
                      </a:lnTo>
                      <a:lnTo>
                        <a:pt x="4" y="200"/>
                      </a:lnTo>
                      <a:lnTo>
                        <a:pt x="0" y="170"/>
                      </a:lnTo>
                      <a:lnTo>
                        <a:pt x="4" y="140"/>
                      </a:lnTo>
                      <a:lnTo>
                        <a:pt x="11" y="110"/>
                      </a:lnTo>
                      <a:lnTo>
                        <a:pt x="24" y="84"/>
                      </a:lnTo>
                      <a:lnTo>
                        <a:pt x="41" y="61"/>
                      </a:lnTo>
                      <a:lnTo>
                        <a:pt x="62" y="40"/>
                      </a:lnTo>
                      <a:lnTo>
                        <a:pt x="85" y="24"/>
                      </a:lnTo>
                      <a:lnTo>
                        <a:pt x="111" y="11"/>
                      </a:lnTo>
                      <a:lnTo>
                        <a:pt x="140" y="3"/>
                      </a:lnTo>
                      <a:lnTo>
                        <a:pt x="17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21" name="Group 20"/>
          <p:cNvGrpSpPr/>
          <p:nvPr/>
        </p:nvGrpSpPr>
        <p:grpSpPr>
          <a:xfrm>
            <a:off x="6200723" y="3579951"/>
            <a:ext cx="4989142" cy="914400"/>
            <a:chOff x="6027726" y="3048606"/>
            <a:chExt cx="4989142" cy="914400"/>
          </a:xfrm>
        </p:grpSpPr>
        <p:sp>
          <p:nvSpPr>
            <p:cNvPr id="47" name="Rectangle 46"/>
            <p:cNvSpPr/>
            <p:nvPr/>
          </p:nvSpPr>
          <p:spPr>
            <a:xfrm>
              <a:off x="7214901" y="3151863"/>
              <a:ext cx="3801967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66" name="Group 65"/>
            <p:cNvGrpSpPr/>
            <p:nvPr/>
          </p:nvGrpSpPr>
          <p:grpSpPr>
            <a:xfrm>
              <a:off x="6027726" y="3048606"/>
              <a:ext cx="914400" cy="914400"/>
              <a:chOff x="6027726" y="3023287"/>
              <a:chExt cx="914400" cy="914400"/>
            </a:xfrm>
          </p:grpSpPr>
          <p:sp>
            <p:nvSpPr>
              <p:cNvPr id="13" name="Oval 12"/>
              <p:cNvSpPr/>
              <p:nvPr/>
            </p:nvSpPr>
            <p:spPr>
              <a:xfrm>
                <a:off x="6027726" y="3023287"/>
                <a:ext cx="914400" cy="914400"/>
              </a:xfrm>
              <a:prstGeom prst="ellipse">
                <a:avLst/>
              </a:prstGeom>
              <a:solidFill>
                <a:schemeClr val="accent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8" name="Group 26"/>
              <p:cNvGrpSpPr>
                <a:grpSpLocks noChangeAspect="1"/>
              </p:cNvGrpSpPr>
              <p:nvPr/>
            </p:nvGrpSpPr>
            <p:grpSpPr bwMode="auto">
              <a:xfrm>
                <a:off x="6210146" y="3206167"/>
                <a:ext cx="549561" cy="548640"/>
                <a:chOff x="3243" y="1561"/>
                <a:chExt cx="1193" cy="1191"/>
              </a:xfrm>
              <a:solidFill>
                <a:schemeClr val="bg1"/>
              </a:solidFill>
            </p:grpSpPr>
            <p:sp>
              <p:nvSpPr>
                <p:cNvPr id="61" name="Freeform 28"/>
                <p:cNvSpPr>
                  <a:spLocks noEditPoints="1"/>
                </p:cNvSpPr>
                <p:nvPr/>
              </p:nvSpPr>
              <p:spPr bwMode="auto">
                <a:xfrm>
                  <a:off x="3243" y="1561"/>
                  <a:ext cx="1193" cy="1191"/>
                </a:xfrm>
                <a:custGeom>
                  <a:avLst/>
                  <a:gdLst>
                    <a:gd name="T0" fmla="*/ 1481 w 3579"/>
                    <a:gd name="T1" fmla="*/ 223 h 3573"/>
                    <a:gd name="T2" fmla="*/ 1100 w 3579"/>
                    <a:gd name="T3" fmla="*/ 348 h 3573"/>
                    <a:gd name="T4" fmla="*/ 769 w 3579"/>
                    <a:gd name="T5" fmla="*/ 561 h 3573"/>
                    <a:gd name="T6" fmla="*/ 500 w 3579"/>
                    <a:gd name="T7" fmla="*/ 846 h 3573"/>
                    <a:gd name="T8" fmla="*/ 308 w 3579"/>
                    <a:gd name="T9" fmla="*/ 1189 h 3573"/>
                    <a:gd name="T10" fmla="*/ 205 w 3579"/>
                    <a:gd name="T11" fmla="*/ 1579 h 3573"/>
                    <a:gd name="T12" fmla="*/ 205 w 3579"/>
                    <a:gd name="T13" fmla="*/ 1994 h 3573"/>
                    <a:gd name="T14" fmla="*/ 308 w 3579"/>
                    <a:gd name="T15" fmla="*/ 2384 h 3573"/>
                    <a:gd name="T16" fmla="*/ 500 w 3579"/>
                    <a:gd name="T17" fmla="*/ 2728 h 3573"/>
                    <a:gd name="T18" fmla="*/ 769 w 3579"/>
                    <a:gd name="T19" fmla="*/ 3012 h 3573"/>
                    <a:gd name="T20" fmla="*/ 1100 w 3579"/>
                    <a:gd name="T21" fmla="*/ 3225 h 3573"/>
                    <a:gd name="T22" fmla="*/ 1481 w 3579"/>
                    <a:gd name="T23" fmla="*/ 3352 h 3573"/>
                    <a:gd name="T24" fmla="*/ 1894 w 3579"/>
                    <a:gd name="T25" fmla="*/ 3378 h 3573"/>
                    <a:gd name="T26" fmla="*/ 2294 w 3579"/>
                    <a:gd name="T27" fmla="*/ 3299 h 3573"/>
                    <a:gd name="T28" fmla="*/ 2651 w 3579"/>
                    <a:gd name="T29" fmla="*/ 3129 h 3573"/>
                    <a:gd name="T30" fmla="*/ 2953 w 3579"/>
                    <a:gd name="T31" fmla="*/ 2878 h 3573"/>
                    <a:gd name="T32" fmla="*/ 3184 w 3579"/>
                    <a:gd name="T33" fmla="*/ 2562 h 3573"/>
                    <a:gd name="T34" fmla="*/ 3334 w 3579"/>
                    <a:gd name="T35" fmla="*/ 2194 h 3573"/>
                    <a:gd name="T36" fmla="*/ 3386 w 3579"/>
                    <a:gd name="T37" fmla="*/ 1787 h 3573"/>
                    <a:gd name="T38" fmla="*/ 3334 w 3579"/>
                    <a:gd name="T39" fmla="*/ 1379 h 3573"/>
                    <a:gd name="T40" fmla="*/ 3184 w 3579"/>
                    <a:gd name="T41" fmla="*/ 1012 h 3573"/>
                    <a:gd name="T42" fmla="*/ 2953 w 3579"/>
                    <a:gd name="T43" fmla="*/ 695 h 3573"/>
                    <a:gd name="T44" fmla="*/ 2651 w 3579"/>
                    <a:gd name="T45" fmla="*/ 444 h 3573"/>
                    <a:gd name="T46" fmla="*/ 2294 w 3579"/>
                    <a:gd name="T47" fmla="*/ 274 h 3573"/>
                    <a:gd name="T48" fmla="*/ 1894 w 3579"/>
                    <a:gd name="T49" fmla="*/ 196 h 3573"/>
                    <a:gd name="T50" fmla="*/ 1898 w 3579"/>
                    <a:gd name="T51" fmla="*/ 4 h 3573"/>
                    <a:gd name="T52" fmla="*/ 2314 w 3579"/>
                    <a:gd name="T53" fmla="*/ 79 h 3573"/>
                    <a:gd name="T54" fmla="*/ 2691 w 3579"/>
                    <a:gd name="T55" fmla="*/ 245 h 3573"/>
                    <a:gd name="T56" fmla="*/ 3017 w 3579"/>
                    <a:gd name="T57" fmla="*/ 489 h 3573"/>
                    <a:gd name="T58" fmla="*/ 3279 w 3579"/>
                    <a:gd name="T59" fmla="*/ 799 h 3573"/>
                    <a:gd name="T60" fmla="*/ 3466 w 3579"/>
                    <a:gd name="T61" fmla="*/ 1164 h 3573"/>
                    <a:gd name="T62" fmla="*/ 3566 w 3579"/>
                    <a:gd name="T63" fmla="*/ 1571 h 3573"/>
                    <a:gd name="T64" fmla="*/ 3566 w 3579"/>
                    <a:gd name="T65" fmla="*/ 2002 h 3573"/>
                    <a:gd name="T66" fmla="*/ 3466 w 3579"/>
                    <a:gd name="T67" fmla="*/ 2409 h 3573"/>
                    <a:gd name="T68" fmla="*/ 3279 w 3579"/>
                    <a:gd name="T69" fmla="*/ 2774 h 3573"/>
                    <a:gd name="T70" fmla="*/ 3017 w 3579"/>
                    <a:gd name="T71" fmla="*/ 3084 h 3573"/>
                    <a:gd name="T72" fmla="*/ 2691 w 3579"/>
                    <a:gd name="T73" fmla="*/ 3329 h 3573"/>
                    <a:gd name="T74" fmla="*/ 2314 w 3579"/>
                    <a:gd name="T75" fmla="*/ 3494 h 3573"/>
                    <a:gd name="T76" fmla="*/ 1898 w 3579"/>
                    <a:gd name="T77" fmla="*/ 3570 h 3573"/>
                    <a:gd name="T78" fmla="*/ 1469 w 3579"/>
                    <a:gd name="T79" fmla="*/ 3545 h 3573"/>
                    <a:gd name="T80" fmla="*/ 1070 w 3579"/>
                    <a:gd name="T81" fmla="*/ 3422 h 3573"/>
                    <a:gd name="T82" fmla="*/ 717 w 3579"/>
                    <a:gd name="T83" fmla="*/ 3216 h 3573"/>
                    <a:gd name="T84" fmla="*/ 422 w 3579"/>
                    <a:gd name="T85" fmla="*/ 2937 h 3573"/>
                    <a:gd name="T86" fmla="*/ 196 w 3579"/>
                    <a:gd name="T87" fmla="*/ 2598 h 3573"/>
                    <a:gd name="T88" fmla="*/ 51 w 3579"/>
                    <a:gd name="T89" fmla="*/ 2210 h 3573"/>
                    <a:gd name="T90" fmla="*/ 0 w 3579"/>
                    <a:gd name="T91" fmla="*/ 1787 h 3573"/>
                    <a:gd name="T92" fmla="*/ 51 w 3579"/>
                    <a:gd name="T93" fmla="*/ 1363 h 3573"/>
                    <a:gd name="T94" fmla="*/ 196 w 3579"/>
                    <a:gd name="T95" fmla="*/ 976 h 3573"/>
                    <a:gd name="T96" fmla="*/ 422 w 3579"/>
                    <a:gd name="T97" fmla="*/ 636 h 3573"/>
                    <a:gd name="T98" fmla="*/ 717 w 3579"/>
                    <a:gd name="T99" fmla="*/ 358 h 3573"/>
                    <a:gd name="T100" fmla="*/ 1070 w 3579"/>
                    <a:gd name="T101" fmla="*/ 151 h 3573"/>
                    <a:gd name="T102" fmla="*/ 1469 w 3579"/>
                    <a:gd name="T103" fmla="*/ 29 h 35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579" h="3573">
                      <a:moveTo>
                        <a:pt x="1789" y="192"/>
                      </a:moveTo>
                      <a:lnTo>
                        <a:pt x="1685" y="196"/>
                      </a:lnTo>
                      <a:lnTo>
                        <a:pt x="1581" y="205"/>
                      </a:lnTo>
                      <a:lnTo>
                        <a:pt x="1481" y="223"/>
                      </a:lnTo>
                      <a:lnTo>
                        <a:pt x="1381" y="245"/>
                      </a:lnTo>
                      <a:lnTo>
                        <a:pt x="1285" y="274"/>
                      </a:lnTo>
                      <a:lnTo>
                        <a:pt x="1191" y="308"/>
                      </a:lnTo>
                      <a:lnTo>
                        <a:pt x="1100" y="348"/>
                      </a:lnTo>
                      <a:lnTo>
                        <a:pt x="1013" y="394"/>
                      </a:lnTo>
                      <a:lnTo>
                        <a:pt x="928" y="444"/>
                      </a:lnTo>
                      <a:lnTo>
                        <a:pt x="847" y="500"/>
                      </a:lnTo>
                      <a:lnTo>
                        <a:pt x="769" y="561"/>
                      </a:lnTo>
                      <a:lnTo>
                        <a:pt x="696" y="625"/>
                      </a:lnTo>
                      <a:lnTo>
                        <a:pt x="626" y="695"/>
                      </a:lnTo>
                      <a:lnTo>
                        <a:pt x="562" y="768"/>
                      </a:lnTo>
                      <a:lnTo>
                        <a:pt x="500" y="846"/>
                      </a:lnTo>
                      <a:lnTo>
                        <a:pt x="445" y="926"/>
                      </a:lnTo>
                      <a:lnTo>
                        <a:pt x="394" y="1012"/>
                      </a:lnTo>
                      <a:lnTo>
                        <a:pt x="349" y="1099"/>
                      </a:lnTo>
                      <a:lnTo>
                        <a:pt x="308" y="1189"/>
                      </a:lnTo>
                      <a:lnTo>
                        <a:pt x="274" y="1283"/>
                      </a:lnTo>
                      <a:lnTo>
                        <a:pt x="245" y="1379"/>
                      </a:lnTo>
                      <a:lnTo>
                        <a:pt x="222" y="1478"/>
                      </a:lnTo>
                      <a:lnTo>
                        <a:pt x="205" y="1579"/>
                      </a:lnTo>
                      <a:lnTo>
                        <a:pt x="196" y="1682"/>
                      </a:lnTo>
                      <a:lnTo>
                        <a:pt x="192" y="1787"/>
                      </a:lnTo>
                      <a:lnTo>
                        <a:pt x="196" y="1891"/>
                      </a:lnTo>
                      <a:lnTo>
                        <a:pt x="205" y="1994"/>
                      </a:lnTo>
                      <a:lnTo>
                        <a:pt x="222" y="2095"/>
                      </a:lnTo>
                      <a:lnTo>
                        <a:pt x="245" y="2194"/>
                      </a:lnTo>
                      <a:lnTo>
                        <a:pt x="274" y="2290"/>
                      </a:lnTo>
                      <a:lnTo>
                        <a:pt x="308" y="2384"/>
                      </a:lnTo>
                      <a:lnTo>
                        <a:pt x="349" y="2474"/>
                      </a:lnTo>
                      <a:lnTo>
                        <a:pt x="394" y="2562"/>
                      </a:lnTo>
                      <a:lnTo>
                        <a:pt x="445" y="2647"/>
                      </a:lnTo>
                      <a:lnTo>
                        <a:pt x="500" y="2728"/>
                      </a:lnTo>
                      <a:lnTo>
                        <a:pt x="562" y="2805"/>
                      </a:lnTo>
                      <a:lnTo>
                        <a:pt x="626" y="2878"/>
                      </a:lnTo>
                      <a:lnTo>
                        <a:pt x="696" y="2948"/>
                      </a:lnTo>
                      <a:lnTo>
                        <a:pt x="769" y="3012"/>
                      </a:lnTo>
                      <a:lnTo>
                        <a:pt x="847" y="3073"/>
                      </a:lnTo>
                      <a:lnTo>
                        <a:pt x="928" y="3129"/>
                      </a:lnTo>
                      <a:lnTo>
                        <a:pt x="1013" y="3179"/>
                      </a:lnTo>
                      <a:lnTo>
                        <a:pt x="1100" y="3225"/>
                      </a:lnTo>
                      <a:lnTo>
                        <a:pt x="1191" y="3265"/>
                      </a:lnTo>
                      <a:lnTo>
                        <a:pt x="1285" y="3299"/>
                      </a:lnTo>
                      <a:lnTo>
                        <a:pt x="1381" y="3329"/>
                      </a:lnTo>
                      <a:lnTo>
                        <a:pt x="1481" y="3352"/>
                      </a:lnTo>
                      <a:lnTo>
                        <a:pt x="1581" y="3368"/>
                      </a:lnTo>
                      <a:lnTo>
                        <a:pt x="1685" y="3378"/>
                      </a:lnTo>
                      <a:lnTo>
                        <a:pt x="1789" y="3381"/>
                      </a:lnTo>
                      <a:lnTo>
                        <a:pt x="1894" y="3378"/>
                      </a:lnTo>
                      <a:lnTo>
                        <a:pt x="1998" y="3368"/>
                      </a:lnTo>
                      <a:lnTo>
                        <a:pt x="2098" y="3352"/>
                      </a:lnTo>
                      <a:lnTo>
                        <a:pt x="2197" y="3329"/>
                      </a:lnTo>
                      <a:lnTo>
                        <a:pt x="2294" y="3299"/>
                      </a:lnTo>
                      <a:lnTo>
                        <a:pt x="2388" y="3265"/>
                      </a:lnTo>
                      <a:lnTo>
                        <a:pt x="2478" y="3225"/>
                      </a:lnTo>
                      <a:lnTo>
                        <a:pt x="2566" y="3179"/>
                      </a:lnTo>
                      <a:lnTo>
                        <a:pt x="2651" y="3129"/>
                      </a:lnTo>
                      <a:lnTo>
                        <a:pt x="2732" y="3073"/>
                      </a:lnTo>
                      <a:lnTo>
                        <a:pt x="2809" y="3012"/>
                      </a:lnTo>
                      <a:lnTo>
                        <a:pt x="2883" y="2948"/>
                      </a:lnTo>
                      <a:lnTo>
                        <a:pt x="2953" y="2878"/>
                      </a:lnTo>
                      <a:lnTo>
                        <a:pt x="3017" y="2805"/>
                      </a:lnTo>
                      <a:lnTo>
                        <a:pt x="3078" y="2728"/>
                      </a:lnTo>
                      <a:lnTo>
                        <a:pt x="3134" y="2647"/>
                      </a:lnTo>
                      <a:lnTo>
                        <a:pt x="3184" y="2562"/>
                      </a:lnTo>
                      <a:lnTo>
                        <a:pt x="3230" y="2474"/>
                      </a:lnTo>
                      <a:lnTo>
                        <a:pt x="3271" y="2384"/>
                      </a:lnTo>
                      <a:lnTo>
                        <a:pt x="3304" y="2290"/>
                      </a:lnTo>
                      <a:lnTo>
                        <a:pt x="3334" y="2194"/>
                      </a:lnTo>
                      <a:lnTo>
                        <a:pt x="3356" y="2095"/>
                      </a:lnTo>
                      <a:lnTo>
                        <a:pt x="3373" y="1994"/>
                      </a:lnTo>
                      <a:lnTo>
                        <a:pt x="3383" y="1891"/>
                      </a:lnTo>
                      <a:lnTo>
                        <a:pt x="3386" y="1787"/>
                      </a:lnTo>
                      <a:lnTo>
                        <a:pt x="3383" y="1682"/>
                      </a:lnTo>
                      <a:lnTo>
                        <a:pt x="3373" y="1579"/>
                      </a:lnTo>
                      <a:lnTo>
                        <a:pt x="3356" y="1478"/>
                      </a:lnTo>
                      <a:lnTo>
                        <a:pt x="3334" y="1379"/>
                      </a:lnTo>
                      <a:lnTo>
                        <a:pt x="3304" y="1283"/>
                      </a:lnTo>
                      <a:lnTo>
                        <a:pt x="3271" y="1189"/>
                      </a:lnTo>
                      <a:lnTo>
                        <a:pt x="3230" y="1099"/>
                      </a:lnTo>
                      <a:lnTo>
                        <a:pt x="3184" y="1012"/>
                      </a:lnTo>
                      <a:lnTo>
                        <a:pt x="3134" y="926"/>
                      </a:lnTo>
                      <a:lnTo>
                        <a:pt x="3078" y="846"/>
                      </a:lnTo>
                      <a:lnTo>
                        <a:pt x="3017" y="768"/>
                      </a:lnTo>
                      <a:lnTo>
                        <a:pt x="2953" y="695"/>
                      </a:lnTo>
                      <a:lnTo>
                        <a:pt x="2883" y="625"/>
                      </a:lnTo>
                      <a:lnTo>
                        <a:pt x="2809" y="561"/>
                      </a:lnTo>
                      <a:lnTo>
                        <a:pt x="2732" y="500"/>
                      </a:lnTo>
                      <a:lnTo>
                        <a:pt x="2651" y="444"/>
                      </a:lnTo>
                      <a:lnTo>
                        <a:pt x="2566" y="394"/>
                      </a:lnTo>
                      <a:lnTo>
                        <a:pt x="2478" y="348"/>
                      </a:lnTo>
                      <a:lnTo>
                        <a:pt x="2388" y="308"/>
                      </a:lnTo>
                      <a:lnTo>
                        <a:pt x="2294" y="274"/>
                      </a:lnTo>
                      <a:lnTo>
                        <a:pt x="2197" y="245"/>
                      </a:lnTo>
                      <a:lnTo>
                        <a:pt x="2098" y="223"/>
                      </a:lnTo>
                      <a:lnTo>
                        <a:pt x="1998" y="205"/>
                      </a:lnTo>
                      <a:lnTo>
                        <a:pt x="1894" y="196"/>
                      </a:lnTo>
                      <a:lnTo>
                        <a:pt x="1789" y="192"/>
                      </a:lnTo>
                      <a:close/>
                      <a:moveTo>
                        <a:pt x="1789" y="0"/>
                      </a:moveTo>
                      <a:lnTo>
                        <a:pt x="1789" y="0"/>
                      </a:lnTo>
                      <a:lnTo>
                        <a:pt x="1898" y="4"/>
                      </a:lnTo>
                      <a:lnTo>
                        <a:pt x="2005" y="13"/>
                      </a:lnTo>
                      <a:lnTo>
                        <a:pt x="2110" y="29"/>
                      </a:lnTo>
                      <a:lnTo>
                        <a:pt x="2214" y="52"/>
                      </a:lnTo>
                      <a:lnTo>
                        <a:pt x="2314" y="79"/>
                      </a:lnTo>
                      <a:lnTo>
                        <a:pt x="2413" y="113"/>
                      </a:lnTo>
                      <a:lnTo>
                        <a:pt x="2509" y="151"/>
                      </a:lnTo>
                      <a:lnTo>
                        <a:pt x="2602" y="196"/>
                      </a:lnTo>
                      <a:lnTo>
                        <a:pt x="2691" y="245"/>
                      </a:lnTo>
                      <a:lnTo>
                        <a:pt x="2779" y="299"/>
                      </a:lnTo>
                      <a:lnTo>
                        <a:pt x="2862" y="358"/>
                      </a:lnTo>
                      <a:lnTo>
                        <a:pt x="2942" y="421"/>
                      </a:lnTo>
                      <a:lnTo>
                        <a:pt x="3017" y="489"/>
                      </a:lnTo>
                      <a:lnTo>
                        <a:pt x="3089" y="561"/>
                      </a:lnTo>
                      <a:lnTo>
                        <a:pt x="3157" y="636"/>
                      </a:lnTo>
                      <a:lnTo>
                        <a:pt x="3220" y="716"/>
                      </a:lnTo>
                      <a:lnTo>
                        <a:pt x="3279" y="799"/>
                      </a:lnTo>
                      <a:lnTo>
                        <a:pt x="3334" y="886"/>
                      </a:lnTo>
                      <a:lnTo>
                        <a:pt x="3383" y="976"/>
                      </a:lnTo>
                      <a:lnTo>
                        <a:pt x="3428" y="1068"/>
                      </a:lnTo>
                      <a:lnTo>
                        <a:pt x="3466" y="1164"/>
                      </a:lnTo>
                      <a:lnTo>
                        <a:pt x="3500" y="1262"/>
                      </a:lnTo>
                      <a:lnTo>
                        <a:pt x="3527" y="1363"/>
                      </a:lnTo>
                      <a:lnTo>
                        <a:pt x="3549" y="1466"/>
                      </a:lnTo>
                      <a:lnTo>
                        <a:pt x="3566" y="1571"/>
                      </a:lnTo>
                      <a:lnTo>
                        <a:pt x="3575" y="1678"/>
                      </a:lnTo>
                      <a:lnTo>
                        <a:pt x="3579" y="1787"/>
                      </a:lnTo>
                      <a:lnTo>
                        <a:pt x="3575" y="1895"/>
                      </a:lnTo>
                      <a:lnTo>
                        <a:pt x="3566" y="2002"/>
                      </a:lnTo>
                      <a:lnTo>
                        <a:pt x="3549" y="2107"/>
                      </a:lnTo>
                      <a:lnTo>
                        <a:pt x="3527" y="2210"/>
                      </a:lnTo>
                      <a:lnTo>
                        <a:pt x="3500" y="2311"/>
                      </a:lnTo>
                      <a:lnTo>
                        <a:pt x="3466" y="2409"/>
                      </a:lnTo>
                      <a:lnTo>
                        <a:pt x="3428" y="2505"/>
                      </a:lnTo>
                      <a:lnTo>
                        <a:pt x="3383" y="2598"/>
                      </a:lnTo>
                      <a:lnTo>
                        <a:pt x="3334" y="2687"/>
                      </a:lnTo>
                      <a:lnTo>
                        <a:pt x="3279" y="2774"/>
                      </a:lnTo>
                      <a:lnTo>
                        <a:pt x="3220" y="2857"/>
                      </a:lnTo>
                      <a:lnTo>
                        <a:pt x="3157" y="2937"/>
                      </a:lnTo>
                      <a:lnTo>
                        <a:pt x="3089" y="3012"/>
                      </a:lnTo>
                      <a:lnTo>
                        <a:pt x="3017" y="3084"/>
                      </a:lnTo>
                      <a:lnTo>
                        <a:pt x="2942" y="3152"/>
                      </a:lnTo>
                      <a:lnTo>
                        <a:pt x="2862" y="3216"/>
                      </a:lnTo>
                      <a:lnTo>
                        <a:pt x="2779" y="3274"/>
                      </a:lnTo>
                      <a:lnTo>
                        <a:pt x="2691" y="3329"/>
                      </a:lnTo>
                      <a:lnTo>
                        <a:pt x="2602" y="3378"/>
                      </a:lnTo>
                      <a:lnTo>
                        <a:pt x="2509" y="3422"/>
                      </a:lnTo>
                      <a:lnTo>
                        <a:pt x="2413" y="3461"/>
                      </a:lnTo>
                      <a:lnTo>
                        <a:pt x="2314" y="3494"/>
                      </a:lnTo>
                      <a:lnTo>
                        <a:pt x="2214" y="3522"/>
                      </a:lnTo>
                      <a:lnTo>
                        <a:pt x="2110" y="3545"/>
                      </a:lnTo>
                      <a:lnTo>
                        <a:pt x="2005" y="3560"/>
                      </a:lnTo>
                      <a:lnTo>
                        <a:pt x="1898" y="3570"/>
                      </a:lnTo>
                      <a:lnTo>
                        <a:pt x="1789" y="3573"/>
                      </a:lnTo>
                      <a:lnTo>
                        <a:pt x="1681" y="3570"/>
                      </a:lnTo>
                      <a:lnTo>
                        <a:pt x="1574" y="3560"/>
                      </a:lnTo>
                      <a:lnTo>
                        <a:pt x="1469" y="3545"/>
                      </a:lnTo>
                      <a:lnTo>
                        <a:pt x="1365" y="3522"/>
                      </a:lnTo>
                      <a:lnTo>
                        <a:pt x="1264" y="3494"/>
                      </a:lnTo>
                      <a:lnTo>
                        <a:pt x="1166" y="3461"/>
                      </a:lnTo>
                      <a:lnTo>
                        <a:pt x="1070" y="3422"/>
                      </a:lnTo>
                      <a:lnTo>
                        <a:pt x="977" y="3378"/>
                      </a:lnTo>
                      <a:lnTo>
                        <a:pt x="887" y="3329"/>
                      </a:lnTo>
                      <a:lnTo>
                        <a:pt x="800" y="3274"/>
                      </a:lnTo>
                      <a:lnTo>
                        <a:pt x="717" y="3216"/>
                      </a:lnTo>
                      <a:lnTo>
                        <a:pt x="637" y="3152"/>
                      </a:lnTo>
                      <a:lnTo>
                        <a:pt x="562" y="3084"/>
                      </a:lnTo>
                      <a:lnTo>
                        <a:pt x="490" y="3012"/>
                      </a:lnTo>
                      <a:lnTo>
                        <a:pt x="422" y="2937"/>
                      </a:lnTo>
                      <a:lnTo>
                        <a:pt x="357" y="2857"/>
                      </a:lnTo>
                      <a:lnTo>
                        <a:pt x="299" y="2774"/>
                      </a:lnTo>
                      <a:lnTo>
                        <a:pt x="245" y="2687"/>
                      </a:lnTo>
                      <a:lnTo>
                        <a:pt x="196" y="2598"/>
                      </a:lnTo>
                      <a:lnTo>
                        <a:pt x="151" y="2505"/>
                      </a:lnTo>
                      <a:lnTo>
                        <a:pt x="113" y="2409"/>
                      </a:lnTo>
                      <a:lnTo>
                        <a:pt x="79" y="2311"/>
                      </a:lnTo>
                      <a:lnTo>
                        <a:pt x="51" y="2210"/>
                      </a:lnTo>
                      <a:lnTo>
                        <a:pt x="28" y="2107"/>
                      </a:lnTo>
                      <a:lnTo>
                        <a:pt x="13" y="2002"/>
                      </a:lnTo>
                      <a:lnTo>
                        <a:pt x="3" y="1895"/>
                      </a:lnTo>
                      <a:lnTo>
                        <a:pt x="0" y="1787"/>
                      </a:lnTo>
                      <a:lnTo>
                        <a:pt x="3" y="1678"/>
                      </a:lnTo>
                      <a:lnTo>
                        <a:pt x="13" y="1571"/>
                      </a:lnTo>
                      <a:lnTo>
                        <a:pt x="28" y="1466"/>
                      </a:lnTo>
                      <a:lnTo>
                        <a:pt x="51" y="1363"/>
                      </a:lnTo>
                      <a:lnTo>
                        <a:pt x="79" y="1262"/>
                      </a:lnTo>
                      <a:lnTo>
                        <a:pt x="113" y="1164"/>
                      </a:lnTo>
                      <a:lnTo>
                        <a:pt x="151" y="1068"/>
                      </a:lnTo>
                      <a:lnTo>
                        <a:pt x="196" y="976"/>
                      </a:lnTo>
                      <a:lnTo>
                        <a:pt x="245" y="886"/>
                      </a:lnTo>
                      <a:lnTo>
                        <a:pt x="299" y="799"/>
                      </a:lnTo>
                      <a:lnTo>
                        <a:pt x="357" y="716"/>
                      </a:lnTo>
                      <a:lnTo>
                        <a:pt x="422" y="636"/>
                      </a:lnTo>
                      <a:lnTo>
                        <a:pt x="490" y="561"/>
                      </a:lnTo>
                      <a:lnTo>
                        <a:pt x="562" y="489"/>
                      </a:lnTo>
                      <a:lnTo>
                        <a:pt x="637" y="421"/>
                      </a:lnTo>
                      <a:lnTo>
                        <a:pt x="717" y="358"/>
                      </a:lnTo>
                      <a:lnTo>
                        <a:pt x="800" y="299"/>
                      </a:lnTo>
                      <a:lnTo>
                        <a:pt x="887" y="245"/>
                      </a:lnTo>
                      <a:lnTo>
                        <a:pt x="977" y="196"/>
                      </a:lnTo>
                      <a:lnTo>
                        <a:pt x="1070" y="151"/>
                      </a:lnTo>
                      <a:lnTo>
                        <a:pt x="1166" y="113"/>
                      </a:lnTo>
                      <a:lnTo>
                        <a:pt x="1264" y="79"/>
                      </a:lnTo>
                      <a:lnTo>
                        <a:pt x="1365" y="52"/>
                      </a:lnTo>
                      <a:lnTo>
                        <a:pt x="1469" y="29"/>
                      </a:lnTo>
                      <a:lnTo>
                        <a:pt x="1574" y="13"/>
                      </a:lnTo>
                      <a:lnTo>
                        <a:pt x="1681" y="4"/>
                      </a:lnTo>
                      <a:lnTo>
                        <a:pt x="178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" name="Freeform 29"/>
                <p:cNvSpPr>
                  <a:spLocks noEditPoints="1"/>
                </p:cNvSpPr>
                <p:nvPr/>
              </p:nvSpPr>
              <p:spPr bwMode="auto">
                <a:xfrm>
                  <a:off x="3367" y="1685"/>
                  <a:ext cx="945" cy="943"/>
                </a:xfrm>
                <a:custGeom>
                  <a:avLst/>
                  <a:gdLst>
                    <a:gd name="T0" fmla="*/ 1233 w 2835"/>
                    <a:gd name="T1" fmla="*/ 129 h 2831"/>
                    <a:gd name="T2" fmla="*/ 973 w 2835"/>
                    <a:gd name="T3" fmla="*/ 194 h 2831"/>
                    <a:gd name="T4" fmla="*/ 736 w 2835"/>
                    <a:gd name="T5" fmla="*/ 309 h 2831"/>
                    <a:gd name="T6" fmla="*/ 528 w 2835"/>
                    <a:gd name="T7" fmla="*/ 467 h 2831"/>
                    <a:gd name="T8" fmla="*/ 357 w 2835"/>
                    <a:gd name="T9" fmla="*/ 662 h 2831"/>
                    <a:gd name="T10" fmla="*/ 227 w 2835"/>
                    <a:gd name="T11" fmla="*/ 890 h 2831"/>
                    <a:gd name="T12" fmla="*/ 144 w 2835"/>
                    <a:gd name="T13" fmla="*/ 1143 h 2831"/>
                    <a:gd name="T14" fmla="*/ 115 w 2835"/>
                    <a:gd name="T15" fmla="*/ 1416 h 2831"/>
                    <a:gd name="T16" fmla="*/ 144 w 2835"/>
                    <a:gd name="T17" fmla="*/ 1688 h 2831"/>
                    <a:gd name="T18" fmla="*/ 227 w 2835"/>
                    <a:gd name="T19" fmla="*/ 1941 h 2831"/>
                    <a:gd name="T20" fmla="*/ 357 w 2835"/>
                    <a:gd name="T21" fmla="*/ 2169 h 2831"/>
                    <a:gd name="T22" fmla="*/ 528 w 2835"/>
                    <a:gd name="T23" fmla="*/ 2364 h 2831"/>
                    <a:gd name="T24" fmla="*/ 736 w 2835"/>
                    <a:gd name="T25" fmla="*/ 2522 h 2831"/>
                    <a:gd name="T26" fmla="*/ 973 w 2835"/>
                    <a:gd name="T27" fmla="*/ 2637 h 2831"/>
                    <a:gd name="T28" fmla="*/ 1233 w 2835"/>
                    <a:gd name="T29" fmla="*/ 2702 h 2831"/>
                    <a:gd name="T30" fmla="*/ 1510 w 2835"/>
                    <a:gd name="T31" fmla="*/ 2712 h 2831"/>
                    <a:gd name="T32" fmla="*/ 1777 w 2835"/>
                    <a:gd name="T33" fmla="*/ 2665 h 2831"/>
                    <a:gd name="T34" fmla="*/ 2023 w 2835"/>
                    <a:gd name="T35" fmla="*/ 2566 h 2831"/>
                    <a:gd name="T36" fmla="*/ 2241 w 2835"/>
                    <a:gd name="T37" fmla="*/ 2422 h 2831"/>
                    <a:gd name="T38" fmla="*/ 2425 w 2835"/>
                    <a:gd name="T39" fmla="*/ 2238 h 2831"/>
                    <a:gd name="T40" fmla="*/ 2570 w 2835"/>
                    <a:gd name="T41" fmla="*/ 2021 h 2831"/>
                    <a:gd name="T42" fmla="*/ 2669 w 2835"/>
                    <a:gd name="T43" fmla="*/ 1775 h 2831"/>
                    <a:gd name="T44" fmla="*/ 2716 w 2835"/>
                    <a:gd name="T45" fmla="*/ 1508 h 2831"/>
                    <a:gd name="T46" fmla="*/ 2706 w 2835"/>
                    <a:gd name="T47" fmla="*/ 1232 h 2831"/>
                    <a:gd name="T48" fmla="*/ 2641 w 2835"/>
                    <a:gd name="T49" fmla="*/ 972 h 2831"/>
                    <a:gd name="T50" fmla="*/ 2526 w 2835"/>
                    <a:gd name="T51" fmla="*/ 735 h 2831"/>
                    <a:gd name="T52" fmla="*/ 2367 w 2835"/>
                    <a:gd name="T53" fmla="*/ 528 h 2831"/>
                    <a:gd name="T54" fmla="*/ 2172 w 2835"/>
                    <a:gd name="T55" fmla="*/ 357 h 2831"/>
                    <a:gd name="T56" fmla="*/ 1944 w 2835"/>
                    <a:gd name="T57" fmla="*/ 227 h 2831"/>
                    <a:gd name="T58" fmla="*/ 1690 w 2835"/>
                    <a:gd name="T59" fmla="*/ 144 h 2831"/>
                    <a:gd name="T60" fmla="*/ 1417 w 2835"/>
                    <a:gd name="T61" fmla="*/ 116 h 2831"/>
                    <a:gd name="T62" fmla="*/ 1609 w 2835"/>
                    <a:gd name="T63" fmla="*/ 13 h 2831"/>
                    <a:gd name="T64" fmla="*/ 1882 w 2835"/>
                    <a:gd name="T65" fmla="*/ 79 h 2831"/>
                    <a:gd name="T66" fmla="*/ 2133 w 2835"/>
                    <a:gd name="T67" fmla="*/ 194 h 2831"/>
                    <a:gd name="T68" fmla="*/ 2353 w 2835"/>
                    <a:gd name="T69" fmla="*/ 354 h 2831"/>
                    <a:gd name="T70" fmla="*/ 2539 w 2835"/>
                    <a:gd name="T71" fmla="*/ 551 h 2831"/>
                    <a:gd name="T72" fmla="*/ 2684 w 2835"/>
                    <a:gd name="T73" fmla="*/ 782 h 2831"/>
                    <a:gd name="T74" fmla="*/ 2784 w 2835"/>
                    <a:gd name="T75" fmla="*/ 1040 h 2831"/>
                    <a:gd name="T76" fmla="*/ 2832 w 2835"/>
                    <a:gd name="T77" fmla="*/ 1319 h 2831"/>
                    <a:gd name="T78" fmla="*/ 2822 w 2835"/>
                    <a:gd name="T79" fmla="*/ 1607 h 2831"/>
                    <a:gd name="T80" fmla="*/ 2757 w 2835"/>
                    <a:gd name="T81" fmla="*/ 1880 h 2831"/>
                    <a:gd name="T82" fmla="*/ 2641 w 2835"/>
                    <a:gd name="T83" fmla="*/ 2130 h 2831"/>
                    <a:gd name="T84" fmla="*/ 2481 w 2835"/>
                    <a:gd name="T85" fmla="*/ 2350 h 2831"/>
                    <a:gd name="T86" fmla="*/ 2283 w 2835"/>
                    <a:gd name="T87" fmla="*/ 2535 h 2831"/>
                    <a:gd name="T88" fmla="*/ 2052 w 2835"/>
                    <a:gd name="T89" fmla="*/ 2681 h 2831"/>
                    <a:gd name="T90" fmla="*/ 1794 w 2835"/>
                    <a:gd name="T91" fmla="*/ 2780 h 2831"/>
                    <a:gd name="T92" fmla="*/ 1514 w 2835"/>
                    <a:gd name="T93" fmla="*/ 2828 h 2831"/>
                    <a:gd name="T94" fmla="*/ 1226 w 2835"/>
                    <a:gd name="T95" fmla="*/ 2818 h 2831"/>
                    <a:gd name="T96" fmla="*/ 952 w 2835"/>
                    <a:gd name="T97" fmla="*/ 2753 h 2831"/>
                    <a:gd name="T98" fmla="*/ 702 w 2835"/>
                    <a:gd name="T99" fmla="*/ 2637 h 2831"/>
                    <a:gd name="T100" fmla="*/ 481 w 2835"/>
                    <a:gd name="T101" fmla="*/ 2478 h 2831"/>
                    <a:gd name="T102" fmla="*/ 296 w 2835"/>
                    <a:gd name="T103" fmla="*/ 2280 h 2831"/>
                    <a:gd name="T104" fmla="*/ 150 w 2835"/>
                    <a:gd name="T105" fmla="*/ 2049 h 2831"/>
                    <a:gd name="T106" fmla="*/ 51 w 2835"/>
                    <a:gd name="T107" fmla="*/ 1791 h 2831"/>
                    <a:gd name="T108" fmla="*/ 3 w 2835"/>
                    <a:gd name="T109" fmla="*/ 1512 h 2831"/>
                    <a:gd name="T110" fmla="*/ 13 w 2835"/>
                    <a:gd name="T111" fmla="*/ 1224 h 2831"/>
                    <a:gd name="T112" fmla="*/ 78 w 2835"/>
                    <a:gd name="T113" fmla="*/ 951 h 2831"/>
                    <a:gd name="T114" fmla="*/ 194 w 2835"/>
                    <a:gd name="T115" fmla="*/ 702 h 2831"/>
                    <a:gd name="T116" fmla="*/ 354 w 2835"/>
                    <a:gd name="T117" fmla="*/ 481 h 2831"/>
                    <a:gd name="T118" fmla="*/ 551 w 2835"/>
                    <a:gd name="T119" fmla="*/ 296 h 2831"/>
                    <a:gd name="T120" fmla="*/ 783 w 2835"/>
                    <a:gd name="T121" fmla="*/ 151 h 2831"/>
                    <a:gd name="T122" fmla="*/ 1041 w 2835"/>
                    <a:gd name="T123" fmla="*/ 51 h 2831"/>
                    <a:gd name="T124" fmla="*/ 1321 w 2835"/>
                    <a:gd name="T125" fmla="*/ 3 h 28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835" h="2831">
                      <a:moveTo>
                        <a:pt x="1417" y="116"/>
                      </a:moveTo>
                      <a:lnTo>
                        <a:pt x="1324" y="119"/>
                      </a:lnTo>
                      <a:lnTo>
                        <a:pt x="1233" y="129"/>
                      </a:lnTo>
                      <a:lnTo>
                        <a:pt x="1145" y="144"/>
                      </a:lnTo>
                      <a:lnTo>
                        <a:pt x="1057" y="166"/>
                      </a:lnTo>
                      <a:lnTo>
                        <a:pt x="973" y="194"/>
                      </a:lnTo>
                      <a:lnTo>
                        <a:pt x="891" y="227"/>
                      </a:lnTo>
                      <a:lnTo>
                        <a:pt x="811" y="265"/>
                      </a:lnTo>
                      <a:lnTo>
                        <a:pt x="736" y="309"/>
                      </a:lnTo>
                      <a:lnTo>
                        <a:pt x="663" y="357"/>
                      </a:lnTo>
                      <a:lnTo>
                        <a:pt x="594" y="409"/>
                      </a:lnTo>
                      <a:lnTo>
                        <a:pt x="528" y="467"/>
                      </a:lnTo>
                      <a:lnTo>
                        <a:pt x="467" y="528"/>
                      </a:lnTo>
                      <a:lnTo>
                        <a:pt x="409" y="594"/>
                      </a:lnTo>
                      <a:lnTo>
                        <a:pt x="357" y="662"/>
                      </a:lnTo>
                      <a:lnTo>
                        <a:pt x="309" y="735"/>
                      </a:lnTo>
                      <a:lnTo>
                        <a:pt x="265" y="811"/>
                      </a:lnTo>
                      <a:lnTo>
                        <a:pt x="227" y="890"/>
                      </a:lnTo>
                      <a:lnTo>
                        <a:pt x="194" y="972"/>
                      </a:lnTo>
                      <a:lnTo>
                        <a:pt x="166" y="1056"/>
                      </a:lnTo>
                      <a:lnTo>
                        <a:pt x="144" y="1143"/>
                      </a:lnTo>
                      <a:lnTo>
                        <a:pt x="128" y="1232"/>
                      </a:lnTo>
                      <a:lnTo>
                        <a:pt x="119" y="1323"/>
                      </a:lnTo>
                      <a:lnTo>
                        <a:pt x="115" y="1416"/>
                      </a:lnTo>
                      <a:lnTo>
                        <a:pt x="119" y="1508"/>
                      </a:lnTo>
                      <a:lnTo>
                        <a:pt x="128" y="1599"/>
                      </a:lnTo>
                      <a:lnTo>
                        <a:pt x="144" y="1688"/>
                      </a:lnTo>
                      <a:lnTo>
                        <a:pt x="166" y="1775"/>
                      </a:lnTo>
                      <a:lnTo>
                        <a:pt x="194" y="1859"/>
                      </a:lnTo>
                      <a:lnTo>
                        <a:pt x="227" y="1941"/>
                      </a:lnTo>
                      <a:lnTo>
                        <a:pt x="265" y="2021"/>
                      </a:lnTo>
                      <a:lnTo>
                        <a:pt x="309" y="2096"/>
                      </a:lnTo>
                      <a:lnTo>
                        <a:pt x="357" y="2169"/>
                      </a:lnTo>
                      <a:lnTo>
                        <a:pt x="409" y="2238"/>
                      </a:lnTo>
                      <a:lnTo>
                        <a:pt x="467" y="2303"/>
                      </a:lnTo>
                      <a:lnTo>
                        <a:pt x="528" y="2364"/>
                      </a:lnTo>
                      <a:lnTo>
                        <a:pt x="594" y="2422"/>
                      </a:lnTo>
                      <a:lnTo>
                        <a:pt x="663" y="2474"/>
                      </a:lnTo>
                      <a:lnTo>
                        <a:pt x="736" y="2522"/>
                      </a:lnTo>
                      <a:lnTo>
                        <a:pt x="811" y="2566"/>
                      </a:lnTo>
                      <a:lnTo>
                        <a:pt x="891" y="2604"/>
                      </a:lnTo>
                      <a:lnTo>
                        <a:pt x="973" y="2637"/>
                      </a:lnTo>
                      <a:lnTo>
                        <a:pt x="1057" y="2665"/>
                      </a:lnTo>
                      <a:lnTo>
                        <a:pt x="1145" y="2687"/>
                      </a:lnTo>
                      <a:lnTo>
                        <a:pt x="1233" y="2702"/>
                      </a:lnTo>
                      <a:lnTo>
                        <a:pt x="1324" y="2712"/>
                      </a:lnTo>
                      <a:lnTo>
                        <a:pt x="1417" y="2715"/>
                      </a:lnTo>
                      <a:lnTo>
                        <a:pt x="1510" y="2712"/>
                      </a:lnTo>
                      <a:lnTo>
                        <a:pt x="1601" y="2702"/>
                      </a:lnTo>
                      <a:lnTo>
                        <a:pt x="1690" y="2687"/>
                      </a:lnTo>
                      <a:lnTo>
                        <a:pt x="1777" y="2665"/>
                      </a:lnTo>
                      <a:lnTo>
                        <a:pt x="1862" y="2637"/>
                      </a:lnTo>
                      <a:lnTo>
                        <a:pt x="1944" y="2604"/>
                      </a:lnTo>
                      <a:lnTo>
                        <a:pt x="2023" y="2566"/>
                      </a:lnTo>
                      <a:lnTo>
                        <a:pt x="2099" y="2522"/>
                      </a:lnTo>
                      <a:lnTo>
                        <a:pt x="2172" y="2474"/>
                      </a:lnTo>
                      <a:lnTo>
                        <a:pt x="2241" y="2422"/>
                      </a:lnTo>
                      <a:lnTo>
                        <a:pt x="2306" y="2364"/>
                      </a:lnTo>
                      <a:lnTo>
                        <a:pt x="2367" y="2303"/>
                      </a:lnTo>
                      <a:lnTo>
                        <a:pt x="2425" y="2238"/>
                      </a:lnTo>
                      <a:lnTo>
                        <a:pt x="2478" y="2169"/>
                      </a:lnTo>
                      <a:lnTo>
                        <a:pt x="2526" y="2096"/>
                      </a:lnTo>
                      <a:lnTo>
                        <a:pt x="2570" y="2021"/>
                      </a:lnTo>
                      <a:lnTo>
                        <a:pt x="2608" y="1941"/>
                      </a:lnTo>
                      <a:lnTo>
                        <a:pt x="2641" y="1859"/>
                      </a:lnTo>
                      <a:lnTo>
                        <a:pt x="2669" y="1775"/>
                      </a:lnTo>
                      <a:lnTo>
                        <a:pt x="2691" y="1688"/>
                      </a:lnTo>
                      <a:lnTo>
                        <a:pt x="2706" y="1599"/>
                      </a:lnTo>
                      <a:lnTo>
                        <a:pt x="2716" y="1508"/>
                      </a:lnTo>
                      <a:lnTo>
                        <a:pt x="2719" y="1416"/>
                      </a:lnTo>
                      <a:lnTo>
                        <a:pt x="2716" y="1323"/>
                      </a:lnTo>
                      <a:lnTo>
                        <a:pt x="2706" y="1232"/>
                      </a:lnTo>
                      <a:lnTo>
                        <a:pt x="2691" y="1143"/>
                      </a:lnTo>
                      <a:lnTo>
                        <a:pt x="2669" y="1056"/>
                      </a:lnTo>
                      <a:lnTo>
                        <a:pt x="2641" y="972"/>
                      </a:lnTo>
                      <a:lnTo>
                        <a:pt x="2608" y="890"/>
                      </a:lnTo>
                      <a:lnTo>
                        <a:pt x="2570" y="811"/>
                      </a:lnTo>
                      <a:lnTo>
                        <a:pt x="2526" y="735"/>
                      </a:lnTo>
                      <a:lnTo>
                        <a:pt x="2478" y="662"/>
                      </a:lnTo>
                      <a:lnTo>
                        <a:pt x="2425" y="594"/>
                      </a:lnTo>
                      <a:lnTo>
                        <a:pt x="2367" y="528"/>
                      </a:lnTo>
                      <a:lnTo>
                        <a:pt x="2306" y="467"/>
                      </a:lnTo>
                      <a:lnTo>
                        <a:pt x="2241" y="409"/>
                      </a:lnTo>
                      <a:lnTo>
                        <a:pt x="2172" y="357"/>
                      </a:lnTo>
                      <a:lnTo>
                        <a:pt x="2099" y="309"/>
                      </a:lnTo>
                      <a:lnTo>
                        <a:pt x="2023" y="265"/>
                      </a:lnTo>
                      <a:lnTo>
                        <a:pt x="1944" y="227"/>
                      </a:lnTo>
                      <a:lnTo>
                        <a:pt x="1862" y="194"/>
                      </a:lnTo>
                      <a:lnTo>
                        <a:pt x="1777" y="166"/>
                      </a:lnTo>
                      <a:lnTo>
                        <a:pt x="1690" y="144"/>
                      </a:lnTo>
                      <a:lnTo>
                        <a:pt x="1601" y="129"/>
                      </a:lnTo>
                      <a:lnTo>
                        <a:pt x="1510" y="119"/>
                      </a:lnTo>
                      <a:lnTo>
                        <a:pt x="1417" y="116"/>
                      </a:lnTo>
                      <a:close/>
                      <a:moveTo>
                        <a:pt x="1417" y="0"/>
                      </a:moveTo>
                      <a:lnTo>
                        <a:pt x="1514" y="3"/>
                      </a:lnTo>
                      <a:lnTo>
                        <a:pt x="1609" y="13"/>
                      </a:lnTo>
                      <a:lnTo>
                        <a:pt x="1703" y="30"/>
                      </a:lnTo>
                      <a:lnTo>
                        <a:pt x="1794" y="51"/>
                      </a:lnTo>
                      <a:lnTo>
                        <a:pt x="1882" y="79"/>
                      </a:lnTo>
                      <a:lnTo>
                        <a:pt x="1969" y="113"/>
                      </a:lnTo>
                      <a:lnTo>
                        <a:pt x="2052" y="151"/>
                      </a:lnTo>
                      <a:lnTo>
                        <a:pt x="2133" y="194"/>
                      </a:lnTo>
                      <a:lnTo>
                        <a:pt x="2209" y="242"/>
                      </a:lnTo>
                      <a:lnTo>
                        <a:pt x="2283" y="296"/>
                      </a:lnTo>
                      <a:lnTo>
                        <a:pt x="2353" y="354"/>
                      </a:lnTo>
                      <a:lnTo>
                        <a:pt x="2419" y="416"/>
                      </a:lnTo>
                      <a:lnTo>
                        <a:pt x="2481" y="481"/>
                      </a:lnTo>
                      <a:lnTo>
                        <a:pt x="2539" y="551"/>
                      </a:lnTo>
                      <a:lnTo>
                        <a:pt x="2593" y="625"/>
                      </a:lnTo>
                      <a:lnTo>
                        <a:pt x="2641" y="702"/>
                      </a:lnTo>
                      <a:lnTo>
                        <a:pt x="2684" y="782"/>
                      </a:lnTo>
                      <a:lnTo>
                        <a:pt x="2723" y="865"/>
                      </a:lnTo>
                      <a:lnTo>
                        <a:pt x="2757" y="951"/>
                      </a:lnTo>
                      <a:lnTo>
                        <a:pt x="2784" y="1040"/>
                      </a:lnTo>
                      <a:lnTo>
                        <a:pt x="2806" y="1130"/>
                      </a:lnTo>
                      <a:lnTo>
                        <a:pt x="2822" y="1224"/>
                      </a:lnTo>
                      <a:lnTo>
                        <a:pt x="2832" y="1319"/>
                      </a:lnTo>
                      <a:lnTo>
                        <a:pt x="2835" y="1416"/>
                      </a:lnTo>
                      <a:lnTo>
                        <a:pt x="2832" y="1512"/>
                      </a:lnTo>
                      <a:lnTo>
                        <a:pt x="2822" y="1607"/>
                      </a:lnTo>
                      <a:lnTo>
                        <a:pt x="2806" y="1701"/>
                      </a:lnTo>
                      <a:lnTo>
                        <a:pt x="2784" y="1791"/>
                      </a:lnTo>
                      <a:lnTo>
                        <a:pt x="2757" y="1880"/>
                      </a:lnTo>
                      <a:lnTo>
                        <a:pt x="2723" y="1966"/>
                      </a:lnTo>
                      <a:lnTo>
                        <a:pt x="2684" y="2049"/>
                      </a:lnTo>
                      <a:lnTo>
                        <a:pt x="2641" y="2130"/>
                      </a:lnTo>
                      <a:lnTo>
                        <a:pt x="2593" y="2206"/>
                      </a:lnTo>
                      <a:lnTo>
                        <a:pt x="2539" y="2280"/>
                      </a:lnTo>
                      <a:lnTo>
                        <a:pt x="2481" y="2350"/>
                      </a:lnTo>
                      <a:lnTo>
                        <a:pt x="2419" y="2415"/>
                      </a:lnTo>
                      <a:lnTo>
                        <a:pt x="2353" y="2478"/>
                      </a:lnTo>
                      <a:lnTo>
                        <a:pt x="2283" y="2535"/>
                      </a:lnTo>
                      <a:lnTo>
                        <a:pt x="2209" y="2589"/>
                      </a:lnTo>
                      <a:lnTo>
                        <a:pt x="2133" y="2637"/>
                      </a:lnTo>
                      <a:lnTo>
                        <a:pt x="2052" y="2681"/>
                      </a:lnTo>
                      <a:lnTo>
                        <a:pt x="1969" y="2719"/>
                      </a:lnTo>
                      <a:lnTo>
                        <a:pt x="1882" y="2753"/>
                      </a:lnTo>
                      <a:lnTo>
                        <a:pt x="1794" y="2780"/>
                      </a:lnTo>
                      <a:lnTo>
                        <a:pt x="1703" y="2802"/>
                      </a:lnTo>
                      <a:lnTo>
                        <a:pt x="1609" y="2818"/>
                      </a:lnTo>
                      <a:lnTo>
                        <a:pt x="1514" y="2828"/>
                      </a:lnTo>
                      <a:lnTo>
                        <a:pt x="1417" y="2831"/>
                      </a:lnTo>
                      <a:lnTo>
                        <a:pt x="1321" y="2828"/>
                      </a:lnTo>
                      <a:lnTo>
                        <a:pt x="1226" y="2818"/>
                      </a:lnTo>
                      <a:lnTo>
                        <a:pt x="1132" y="2802"/>
                      </a:lnTo>
                      <a:lnTo>
                        <a:pt x="1041" y="2780"/>
                      </a:lnTo>
                      <a:lnTo>
                        <a:pt x="952" y="2753"/>
                      </a:lnTo>
                      <a:lnTo>
                        <a:pt x="866" y="2719"/>
                      </a:lnTo>
                      <a:lnTo>
                        <a:pt x="783" y="2681"/>
                      </a:lnTo>
                      <a:lnTo>
                        <a:pt x="702" y="2637"/>
                      </a:lnTo>
                      <a:lnTo>
                        <a:pt x="626" y="2589"/>
                      </a:lnTo>
                      <a:lnTo>
                        <a:pt x="551" y="2535"/>
                      </a:lnTo>
                      <a:lnTo>
                        <a:pt x="481" y="2478"/>
                      </a:lnTo>
                      <a:lnTo>
                        <a:pt x="416" y="2415"/>
                      </a:lnTo>
                      <a:lnTo>
                        <a:pt x="354" y="2350"/>
                      </a:lnTo>
                      <a:lnTo>
                        <a:pt x="296" y="2280"/>
                      </a:lnTo>
                      <a:lnTo>
                        <a:pt x="242" y="2206"/>
                      </a:lnTo>
                      <a:lnTo>
                        <a:pt x="194" y="2130"/>
                      </a:lnTo>
                      <a:lnTo>
                        <a:pt x="150" y="2049"/>
                      </a:lnTo>
                      <a:lnTo>
                        <a:pt x="111" y="1966"/>
                      </a:lnTo>
                      <a:lnTo>
                        <a:pt x="78" y="1880"/>
                      </a:lnTo>
                      <a:lnTo>
                        <a:pt x="51" y="1791"/>
                      </a:lnTo>
                      <a:lnTo>
                        <a:pt x="29" y="1701"/>
                      </a:lnTo>
                      <a:lnTo>
                        <a:pt x="13" y="1607"/>
                      </a:lnTo>
                      <a:lnTo>
                        <a:pt x="3" y="1512"/>
                      </a:lnTo>
                      <a:lnTo>
                        <a:pt x="0" y="1416"/>
                      </a:lnTo>
                      <a:lnTo>
                        <a:pt x="3" y="1319"/>
                      </a:lnTo>
                      <a:lnTo>
                        <a:pt x="13" y="1224"/>
                      </a:lnTo>
                      <a:lnTo>
                        <a:pt x="29" y="1130"/>
                      </a:lnTo>
                      <a:lnTo>
                        <a:pt x="51" y="1040"/>
                      </a:lnTo>
                      <a:lnTo>
                        <a:pt x="78" y="951"/>
                      </a:lnTo>
                      <a:lnTo>
                        <a:pt x="111" y="865"/>
                      </a:lnTo>
                      <a:lnTo>
                        <a:pt x="150" y="782"/>
                      </a:lnTo>
                      <a:lnTo>
                        <a:pt x="194" y="702"/>
                      </a:lnTo>
                      <a:lnTo>
                        <a:pt x="242" y="625"/>
                      </a:lnTo>
                      <a:lnTo>
                        <a:pt x="296" y="551"/>
                      </a:lnTo>
                      <a:lnTo>
                        <a:pt x="354" y="481"/>
                      </a:lnTo>
                      <a:lnTo>
                        <a:pt x="416" y="416"/>
                      </a:lnTo>
                      <a:lnTo>
                        <a:pt x="481" y="354"/>
                      </a:lnTo>
                      <a:lnTo>
                        <a:pt x="551" y="296"/>
                      </a:lnTo>
                      <a:lnTo>
                        <a:pt x="626" y="242"/>
                      </a:lnTo>
                      <a:lnTo>
                        <a:pt x="702" y="194"/>
                      </a:lnTo>
                      <a:lnTo>
                        <a:pt x="783" y="151"/>
                      </a:lnTo>
                      <a:lnTo>
                        <a:pt x="866" y="113"/>
                      </a:lnTo>
                      <a:lnTo>
                        <a:pt x="952" y="79"/>
                      </a:lnTo>
                      <a:lnTo>
                        <a:pt x="1041" y="51"/>
                      </a:lnTo>
                      <a:lnTo>
                        <a:pt x="1132" y="30"/>
                      </a:lnTo>
                      <a:lnTo>
                        <a:pt x="1226" y="13"/>
                      </a:lnTo>
                      <a:lnTo>
                        <a:pt x="1321" y="3"/>
                      </a:lnTo>
                      <a:lnTo>
                        <a:pt x="141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" name="Freeform 30"/>
                <p:cNvSpPr>
                  <a:spLocks/>
                </p:cNvSpPr>
                <p:nvPr/>
              </p:nvSpPr>
              <p:spPr bwMode="auto">
                <a:xfrm>
                  <a:off x="3552" y="2043"/>
                  <a:ext cx="161" cy="232"/>
                </a:xfrm>
                <a:custGeom>
                  <a:avLst/>
                  <a:gdLst>
                    <a:gd name="T0" fmla="*/ 231 w 484"/>
                    <a:gd name="T1" fmla="*/ 0 h 694"/>
                    <a:gd name="T2" fmla="*/ 272 w 484"/>
                    <a:gd name="T3" fmla="*/ 2 h 694"/>
                    <a:gd name="T4" fmla="*/ 309 w 484"/>
                    <a:gd name="T5" fmla="*/ 9 h 694"/>
                    <a:gd name="T6" fmla="*/ 342 w 484"/>
                    <a:gd name="T7" fmla="*/ 18 h 694"/>
                    <a:gd name="T8" fmla="*/ 371 w 484"/>
                    <a:gd name="T9" fmla="*/ 33 h 694"/>
                    <a:gd name="T10" fmla="*/ 397 w 484"/>
                    <a:gd name="T11" fmla="*/ 50 h 694"/>
                    <a:gd name="T12" fmla="*/ 419 w 484"/>
                    <a:gd name="T13" fmla="*/ 71 h 694"/>
                    <a:gd name="T14" fmla="*/ 438 w 484"/>
                    <a:gd name="T15" fmla="*/ 95 h 694"/>
                    <a:gd name="T16" fmla="*/ 452 w 484"/>
                    <a:gd name="T17" fmla="*/ 121 h 694"/>
                    <a:gd name="T18" fmla="*/ 462 w 484"/>
                    <a:gd name="T19" fmla="*/ 149 h 694"/>
                    <a:gd name="T20" fmla="*/ 468 w 484"/>
                    <a:gd name="T21" fmla="*/ 180 h 694"/>
                    <a:gd name="T22" fmla="*/ 471 w 484"/>
                    <a:gd name="T23" fmla="*/ 213 h 694"/>
                    <a:gd name="T24" fmla="*/ 467 w 484"/>
                    <a:gd name="T25" fmla="*/ 251 h 694"/>
                    <a:gd name="T26" fmla="*/ 459 w 484"/>
                    <a:gd name="T27" fmla="*/ 287 h 694"/>
                    <a:gd name="T28" fmla="*/ 445 w 484"/>
                    <a:gd name="T29" fmla="*/ 321 h 694"/>
                    <a:gd name="T30" fmla="*/ 428 w 484"/>
                    <a:gd name="T31" fmla="*/ 354 h 694"/>
                    <a:gd name="T32" fmla="*/ 405 w 484"/>
                    <a:gd name="T33" fmla="*/ 386 h 694"/>
                    <a:gd name="T34" fmla="*/ 380 w 484"/>
                    <a:gd name="T35" fmla="*/ 418 h 694"/>
                    <a:gd name="T36" fmla="*/ 351 w 484"/>
                    <a:gd name="T37" fmla="*/ 448 h 694"/>
                    <a:gd name="T38" fmla="*/ 321 w 484"/>
                    <a:gd name="T39" fmla="*/ 478 h 694"/>
                    <a:gd name="T40" fmla="*/ 289 w 484"/>
                    <a:gd name="T41" fmla="*/ 507 h 694"/>
                    <a:gd name="T42" fmla="*/ 226 w 484"/>
                    <a:gd name="T43" fmla="*/ 559 h 694"/>
                    <a:gd name="T44" fmla="*/ 226 w 484"/>
                    <a:gd name="T45" fmla="*/ 562 h 694"/>
                    <a:gd name="T46" fmla="*/ 484 w 484"/>
                    <a:gd name="T47" fmla="*/ 562 h 694"/>
                    <a:gd name="T48" fmla="*/ 484 w 484"/>
                    <a:gd name="T49" fmla="*/ 694 h 694"/>
                    <a:gd name="T50" fmla="*/ 0 w 484"/>
                    <a:gd name="T51" fmla="*/ 694 h 694"/>
                    <a:gd name="T52" fmla="*/ 0 w 484"/>
                    <a:gd name="T53" fmla="*/ 597 h 694"/>
                    <a:gd name="T54" fmla="*/ 87 w 484"/>
                    <a:gd name="T55" fmla="*/ 518 h 694"/>
                    <a:gd name="T56" fmla="*/ 130 w 484"/>
                    <a:gd name="T57" fmla="*/ 480 h 694"/>
                    <a:gd name="T58" fmla="*/ 168 w 484"/>
                    <a:gd name="T59" fmla="*/ 444 h 694"/>
                    <a:gd name="T60" fmla="*/ 202 w 484"/>
                    <a:gd name="T61" fmla="*/ 411 h 694"/>
                    <a:gd name="T62" fmla="*/ 230 w 484"/>
                    <a:gd name="T63" fmla="*/ 381 h 694"/>
                    <a:gd name="T64" fmla="*/ 254 w 484"/>
                    <a:gd name="T65" fmla="*/ 352 h 694"/>
                    <a:gd name="T66" fmla="*/ 275 w 484"/>
                    <a:gd name="T67" fmla="*/ 326 h 694"/>
                    <a:gd name="T68" fmla="*/ 290 w 484"/>
                    <a:gd name="T69" fmla="*/ 300 h 694"/>
                    <a:gd name="T70" fmla="*/ 301 w 484"/>
                    <a:gd name="T71" fmla="*/ 276 h 694"/>
                    <a:gd name="T72" fmla="*/ 308 w 484"/>
                    <a:gd name="T73" fmla="*/ 252 h 694"/>
                    <a:gd name="T74" fmla="*/ 311 w 484"/>
                    <a:gd name="T75" fmla="*/ 228 h 694"/>
                    <a:gd name="T76" fmla="*/ 309 w 484"/>
                    <a:gd name="T77" fmla="*/ 207 h 694"/>
                    <a:gd name="T78" fmla="*/ 304 w 484"/>
                    <a:gd name="T79" fmla="*/ 189 h 694"/>
                    <a:gd name="T80" fmla="*/ 296 w 484"/>
                    <a:gd name="T81" fmla="*/ 171 h 694"/>
                    <a:gd name="T82" fmla="*/ 285 w 484"/>
                    <a:gd name="T83" fmla="*/ 157 h 694"/>
                    <a:gd name="T84" fmla="*/ 269 w 484"/>
                    <a:gd name="T85" fmla="*/ 145 h 694"/>
                    <a:gd name="T86" fmla="*/ 250 w 484"/>
                    <a:gd name="T87" fmla="*/ 135 h 694"/>
                    <a:gd name="T88" fmla="*/ 227 w 484"/>
                    <a:gd name="T89" fmla="*/ 130 h 694"/>
                    <a:gd name="T90" fmla="*/ 200 w 484"/>
                    <a:gd name="T91" fmla="*/ 127 h 694"/>
                    <a:gd name="T92" fmla="*/ 170 w 484"/>
                    <a:gd name="T93" fmla="*/ 130 h 694"/>
                    <a:gd name="T94" fmla="*/ 143 w 484"/>
                    <a:gd name="T95" fmla="*/ 136 h 694"/>
                    <a:gd name="T96" fmla="*/ 118 w 484"/>
                    <a:gd name="T97" fmla="*/ 146 h 694"/>
                    <a:gd name="T98" fmla="*/ 94 w 484"/>
                    <a:gd name="T99" fmla="*/ 157 h 694"/>
                    <a:gd name="T100" fmla="*/ 73 w 484"/>
                    <a:gd name="T101" fmla="*/ 170 h 694"/>
                    <a:gd name="T102" fmla="*/ 53 w 484"/>
                    <a:gd name="T103" fmla="*/ 183 h 694"/>
                    <a:gd name="T104" fmla="*/ 8 w 484"/>
                    <a:gd name="T105" fmla="*/ 70 h 694"/>
                    <a:gd name="T106" fmla="*/ 36 w 484"/>
                    <a:gd name="T107" fmla="*/ 51 h 694"/>
                    <a:gd name="T108" fmla="*/ 68 w 484"/>
                    <a:gd name="T109" fmla="*/ 35 h 694"/>
                    <a:gd name="T110" fmla="*/ 104 w 484"/>
                    <a:gd name="T111" fmla="*/ 21 h 694"/>
                    <a:gd name="T112" fmla="*/ 144 w 484"/>
                    <a:gd name="T113" fmla="*/ 10 h 694"/>
                    <a:gd name="T114" fmla="*/ 186 w 484"/>
                    <a:gd name="T115" fmla="*/ 2 h 694"/>
                    <a:gd name="T116" fmla="*/ 231 w 484"/>
                    <a:gd name="T117" fmla="*/ 0 h 6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484" h="694">
                      <a:moveTo>
                        <a:pt x="231" y="0"/>
                      </a:moveTo>
                      <a:lnTo>
                        <a:pt x="272" y="2"/>
                      </a:lnTo>
                      <a:lnTo>
                        <a:pt x="309" y="9"/>
                      </a:lnTo>
                      <a:lnTo>
                        <a:pt x="342" y="18"/>
                      </a:lnTo>
                      <a:lnTo>
                        <a:pt x="371" y="33"/>
                      </a:lnTo>
                      <a:lnTo>
                        <a:pt x="397" y="50"/>
                      </a:lnTo>
                      <a:lnTo>
                        <a:pt x="419" y="71"/>
                      </a:lnTo>
                      <a:lnTo>
                        <a:pt x="438" y="95"/>
                      </a:lnTo>
                      <a:lnTo>
                        <a:pt x="452" y="121"/>
                      </a:lnTo>
                      <a:lnTo>
                        <a:pt x="462" y="149"/>
                      </a:lnTo>
                      <a:lnTo>
                        <a:pt x="468" y="180"/>
                      </a:lnTo>
                      <a:lnTo>
                        <a:pt x="471" y="213"/>
                      </a:lnTo>
                      <a:lnTo>
                        <a:pt x="467" y="251"/>
                      </a:lnTo>
                      <a:lnTo>
                        <a:pt x="459" y="287"/>
                      </a:lnTo>
                      <a:lnTo>
                        <a:pt x="445" y="321"/>
                      </a:lnTo>
                      <a:lnTo>
                        <a:pt x="428" y="354"/>
                      </a:lnTo>
                      <a:lnTo>
                        <a:pt x="405" y="386"/>
                      </a:lnTo>
                      <a:lnTo>
                        <a:pt x="380" y="418"/>
                      </a:lnTo>
                      <a:lnTo>
                        <a:pt x="351" y="448"/>
                      </a:lnTo>
                      <a:lnTo>
                        <a:pt x="321" y="478"/>
                      </a:lnTo>
                      <a:lnTo>
                        <a:pt x="289" y="507"/>
                      </a:lnTo>
                      <a:lnTo>
                        <a:pt x="226" y="559"/>
                      </a:lnTo>
                      <a:lnTo>
                        <a:pt x="226" y="562"/>
                      </a:lnTo>
                      <a:lnTo>
                        <a:pt x="484" y="562"/>
                      </a:lnTo>
                      <a:lnTo>
                        <a:pt x="484" y="694"/>
                      </a:lnTo>
                      <a:lnTo>
                        <a:pt x="0" y="694"/>
                      </a:lnTo>
                      <a:lnTo>
                        <a:pt x="0" y="597"/>
                      </a:lnTo>
                      <a:lnTo>
                        <a:pt x="87" y="518"/>
                      </a:lnTo>
                      <a:lnTo>
                        <a:pt x="130" y="480"/>
                      </a:lnTo>
                      <a:lnTo>
                        <a:pt x="168" y="444"/>
                      </a:lnTo>
                      <a:lnTo>
                        <a:pt x="202" y="411"/>
                      </a:lnTo>
                      <a:lnTo>
                        <a:pt x="230" y="381"/>
                      </a:lnTo>
                      <a:lnTo>
                        <a:pt x="254" y="352"/>
                      </a:lnTo>
                      <a:lnTo>
                        <a:pt x="275" y="326"/>
                      </a:lnTo>
                      <a:lnTo>
                        <a:pt x="290" y="300"/>
                      </a:lnTo>
                      <a:lnTo>
                        <a:pt x="301" y="276"/>
                      </a:lnTo>
                      <a:lnTo>
                        <a:pt x="308" y="252"/>
                      </a:lnTo>
                      <a:lnTo>
                        <a:pt x="311" y="228"/>
                      </a:lnTo>
                      <a:lnTo>
                        <a:pt x="309" y="207"/>
                      </a:lnTo>
                      <a:lnTo>
                        <a:pt x="304" y="189"/>
                      </a:lnTo>
                      <a:lnTo>
                        <a:pt x="296" y="171"/>
                      </a:lnTo>
                      <a:lnTo>
                        <a:pt x="285" y="157"/>
                      </a:lnTo>
                      <a:lnTo>
                        <a:pt x="269" y="145"/>
                      </a:lnTo>
                      <a:lnTo>
                        <a:pt x="250" y="135"/>
                      </a:lnTo>
                      <a:lnTo>
                        <a:pt x="227" y="130"/>
                      </a:lnTo>
                      <a:lnTo>
                        <a:pt x="200" y="127"/>
                      </a:lnTo>
                      <a:lnTo>
                        <a:pt x="170" y="130"/>
                      </a:lnTo>
                      <a:lnTo>
                        <a:pt x="143" y="136"/>
                      </a:lnTo>
                      <a:lnTo>
                        <a:pt x="118" y="146"/>
                      </a:lnTo>
                      <a:lnTo>
                        <a:pt x="94" y="157"/>
                      </a:lnTo>
                      <a:lnTo>
                        <a:pt x="73" y="170"/>
                      </a:lnTo>
                      <a:lnTo>
                        <a:pt x="53" y="183"/>
                      </a:lnTo>
                      <a:lnTo>
                        <a:pt x="8" y="70"/>
                      </a:lnTo>
                      <a:lnTo>
                        <a:pt x="36" y="51"/>
                      </a:lnTo>
                      <a:lnTo>
                        <a:pt x="68" y="35"/>
                      </a:lnTo>
                      <a:lnTo>
                        <a:pt x="104" y="21"/>
                      </a:lnTo>
                      <a:lnTo>
                        <a:pt x="144" y="10"/>
                      </a:lnTo>
                      <a:lnTo>
                        <a:pt x="186" y="2"/>
                      </a:lnTo>
                      <a:lnTo>
                        <a:pt x="23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" name="Freeform 31"/>
                <p:cNvSpPr>
                  <a:spLocks noEditPoints="1"/>
                </p:cNvSpPr>
                <p:nvPr/>
              </p:nvSpPr>
              <p:spPr bwMode="auto">
                <a:xfrm>
                  <a:off x="3739" y="2047"/>
                  <a:ext cx="178" cy="228"/>
                </a:xfrm>
                <a:custGeom>
                  <a:avLst/>
                  <a:gdLst>
                    <a:gd name="T0" fmla="*/ 303 w 535"/>
                    <a:gd name="T1" fmla="*/ 121 h 682"/>
                    <a:gd name="T2" fmla="*/ 282 w 535"/>
                    <a:gd name="T3" fmla="*/ 163 h 682"/>
                    <a:gd name="T4" fmla="*/ 261 w 535"/>
                    <a:gd name="T5" fmla="*/ 206 h 682"/>
                    <a:gd name="T6" fmla="*/ 240 w 535"/>
                    <a:gd name="T7" fmla="*/ 247 h 682"/>
                    <a:gd name="T8" fmla="*/ 149 w 535"/>
                    <a:gd name="T9" fmla="*/ 397 h 682"/>
                    <a:gd name="T10" fmla="*/ 148 w 535"/>
                    <a:gd name="T11" fmla="*/ 399 h 682"/>
                    <a:gd name="T12" fmla="*/ 302 w 535"/>
                    <a:gd name="T13" fmla="*/ 399 h 682"/>
                    <a:gd name="T14" fmla="*/ 302 w 535"/>
                    <a:gd name="T15" fmla="*/ 247 h 682"/>
                    <a:gd name="T16" fmla="*/ 304 w 535"/>
                    <a:gd name="T17" fmla="*/ 185 h 682"/>
                    <a:gd name="T18" fmla="*/ 306 w 535"/>
                    <a:gd name="T19" fmla="*/ 121 h 682"/>
                    <a:gd name="T20" fmla="*/ 303 w 535"/>
                    <a:gd name="T21" fmla="*/ 121 h 682"/>
                    <a:gd name="T22" fmla="*/ 257 w 535"/>
                    <a:gd name="T23" fmla="*/ 0 h 682"/>
                    <a:gd name="T24" fmla="*/ 454 w 535"/>
                    <a:gd name="T25" fmla="*/ 0 h 682"/>
                    <a:gd name="T26" fmla="*/ 454 w 535"/>
                    <a:gd name="T27" fmla="*/ 399 h 682"/>
                    <a:gd name="T28" fmla="*/ 535 w 535"/>
                    <a:gd name="T29" fmla="*/ 399 h 682"/>
                    <a:gd name="T30" fmla="*/ 535 w 535"/>
                    <a:gd name="T31" fmla="*/ 519 h 682"/>
                    <a:gd name="T32" fmla="*/ 454 w 535"/>
                    <a:gd name="T33" fmla="*/ 519 h 682"/>
                    <a:gd name="T34" fmla="*/ 454 w 535"/>
                    <a:gd name="T35" fmla="*/ 682 h 682"/>
                    <a:gd name="T36" fmla="*/ 302 w 535"/>
                    <a:gd name="T37" fmla="*/ 682 h 682"/>
                    <a:gd name="T38" fmla="*/ 302 w 535"/>
                    <a:gd name="T39" fmla="*/ 519 h 682"/>
                    <a:gd name="T40" fmla="*/ 0 w 535"/>
                    <a:gd name="T41" fmla="*/ 519 h 682"/>
                    <a:gd name="T42" fmla="*/ 0 w 535"/>
                    <a:gd name="T43" fmla="*/ 414 h 682"/>
                    <a:gd name="T44" fmla="*/ 257 w 535"/>
                    <a:gd name="T45" fmla="*/ 0 h 6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535" h="682">
                      <a:moveTo>
                        <a:pt x="303" y="121"/>
                      </a:moveTo>
                      <a:lnTo>
                        <a:pt x="282" y="163"/>
                      </a:lnTo>
                      <a:lnTo>
                        <a:pt x="261" y="206"/>
                      </a:lnTo>
                      <a:lnTo>
                        <a:pt x="240" y="247"/>
                      </a:lnTo>
                      <a:lnTo>
                        <a:pt x="149" y="397"/>
                      </a:lnTo>
                      <a:lnTo>
                        <a:pt x="148" y="399"/>
                      </a:lnTo>
                      <a:lnTo>
                        <a:pt x="302" y="399"/>
                      </a:lnTo>
                      <a:lnTo>
                        <a:pt x="302" y="247"/>
                      </a:lnTo>
                      <a:lnTo>
                        <a:pt x="304" y="185"/>
                      </a:lnTo>
                      <a:lnTo>
                        <a:pt x="306" y="121"/>
                      </a:lnTo>
                      <a:lnTo>
                        <a:pt x="303" y="121"/>
                      </a:lnTo>
                      <a:close/>
                      <a:moveTo>
                        <a:pt x="257" y="0"/>
                      </a:moveTo>
                      <a:lnTo>
                        <a:pt x="454" y="0"/>
                      </a:lnTo>
                      <a:lnTo>
                        <a:pt x="454" y="399"/>
                      </a:lnTo>
                      <a:lnTo>
                        <a:pt x="535" y="399"/>
                      </a:lnTo>
                      <a:lnTo>
                        <a:pt x="535" y="519"/>
                      </a:lnTo>
                      <a:lnTo>
                        <a:pt x="454" y="519"/>
                      </a:lnTo>
                      <a:lnTo>
                        <a:pt x="454" y="682"/>
                      </a:lnTo>
                      <a:lnTo>
                        <a:pt x="302" y="682"/>
                      </a:lnTo>
                      <a:lnTo>
                        <a:pt x="302" y="519"/>
                      </a:lnTo>
                      <a:lnTo>
                        <a:pt x="0" y="519"/>
                      </a:lnTo>
                      <a:lnTo>
                        <a:pt x="0" y="414"/>
                      </a:lnTo>
                      <a:lnTo>
                        <a:pt x="25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" name="Freeform 32"/>
                <p:cNvSpPr>
                  <a:spLocks/>
                </p:cNvSpPr>
                <p:nvPr/>
              </p:nvSpPr>
              <p:spPr bwMode="auto">
                <a:xfrm>
                  <a:off x="3951" y="2039"/>
                  <a:ext cx="176" cy="236"/>
                </a:xfrm>
                <a:custGeom>
                  <a:avLst/>
                  <a:gdLst>
                    <a:gd name="T0" fmla="*/ 0 w 528"/>
                    <a:gd name="T1" fmla="*/ 0 h 707"/>
                    <a:gd name="T2" fmla="*/ 93 w 528"/>
                    <a:gd name="T3" fmla="*/ 0 h 707"/>
                    <a:gd name="T4" fmla="*/ 93 w 528"/>
                    <a:gd name="T5" fmla="*/ 295 h 707"/>
                    <a:gd name="T6" fmla="*/ 435 w 528"/>
                    <a:gd name="T7" fmla="*/ 295 h 707"/>
                    <a:gd name="T8" fmla="*/ 435 w 528"/>
                    <a:gd name="T9" fmla="*/ 0 h 707"/>
                    <a:gd name="T10" fmla="*/ 528 w 528"/>
                    <a:gd name="T11" fmla="*/ 0 h 707"/>
                    <a:gd name="T12" fmla="*/ 528 w 528"/>
                    <a:gd name="T13" fmla="*/ 707 h 707"/>
                    <a:gd name="T14" fmla="*/ 435 w 528"/>
                    <a:gd name="T15" fmla="*/ 707 h 707"/>
                    <a:gd name="T16" fmla="*/ 435 w 528"/>
                    <a:gd name="T17" fmla="*/ 375 h 707"/>
                    <a:gd name="T18" fmla="*/ 93 w 528"/>
                    <a:gd name="T19" fmla="*/ 375 h 707"/>
                    <a:gd name="T20" fmla="*/ 93 w 528"/>
                    <a:gd name="T21" fmla="*/ 707 h 707"/>
                    <a:gd name="T22" fmla="*/ 0 w 528"/>
                    <a:gd name="T23" fmla="*/ 707 h 707"/>
                    <a:gd name="T24" fmla="*/ 0 w 528"/>
                    <a:gd name="T25" fmla="*/ 0 h 7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28" h="707">
                      <a:moveTo>
                        <a:pt x="0" y="0"/>
                      </a:moveTo>
                      <a:lnTo>
                        <a:pt x="93" y="0"/>
                      </a:lnTo>
                      <a:lnTo>
                        <a:pt x="93" y="295"/>
                      </a:lnTo>
                      <a:lnTo>
                        <a:pt x="435" y="295"/>
                      </a:lnTo>
                      <a:lnTo>
                        <a:pt x="435" y="0"/>
                      </a:lnTo>
                      <a:lnTo>
                        <a:pt x="528" y="0"/>
                      </a:lnTo>
                      <a:lnTo>
                        <a:pt x="528" y="707"/>
                      </a:lnTo>
                      <a:lnTo>
                        <a:pt x="435" y="707"/>
                      </a:lnTo>
                      <a:lnTo>
                        <a:pt x="435" y="375"/>
                      </a:lnTo>
                      <a:lnTo>
                        <a:pt x="93" y="375"/>
                      </a:lnTo>
                      <a:lnTo>
                        <a:pt x="93" y="707"/>
                      </a:lnTo>
                      <a:lnTo>
                        <a:pt x="0" y="70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5826402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812966"/>
            <a:ext cx="12192000" cy="2900694"/>
          </a:xfrm>
          <a:prstGeom prst="rect">
            <a:avLst/>
          </a:prstGeom>
          <a:gradFill flip="none" rotWithShape="1">
            <a:gsLst>
              <a:gs pos="28000">
                <a:schemeClr val="accent5"/>
              </a:gs>
              <a:gs pos="69000">
                <a:schemeClr val="accent4">
                  <a:lumMod val="95000"/>
                  <a:lumOff val="5000"/>
                </a:schemeClr>
              </a:gs>
              <a:gs pos="100000">
                <a:schemeClr val="accent4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539294" y="2723665"/>
            <a:ext cx="855468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600" ker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Contact Us</a:t>
            </a:r>
          </a:p>
          <a:p>
            <a:pPr lvl="0"/>
            <a:r>
              <a:rPr lang="en-US" sz="2400" ker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Add contact information here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6483685" y="2820983"/>
            <a:ext cx="4990951" cy="8210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spc="-3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  <a:endParaRPr lang="en-US" sz="5400" spc="-3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1654912" y="5307197"/>
            <a:ext cx="238981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text here. 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523373" y="5357828"/>
            <a:ext cx="914400" cy="91440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5524307" y="5307197"/>
            <a:ext cx="239683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</a:t>
            </a:r>
          </a:p>
          <a:p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text here. 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6" name="Rounded Rectangle 45"/>
          <p:cNvSpPr/>
          <p:nvPr/>
        </p:nvSpPr>
        <p:spPr>
          <a:xfrm>
            <a:off x="4303154" y="5357828"/>
            <a:ext cx="914400" cy="914400"/>
          </a:xfrm>
          <a:prstGeom prst="roundRect">
            <a:avLst>
              <a:gd name="adj" fmla="val 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9304089" y="5307197"/>
            <a:ext cx="236453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</a:t>
            </a:r>
          </a:p>
          <a:p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text here. 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8179577" y="5357828"/>
            <a:ext cx="914400" cy="914400"/>
          </a:xfrm>
          <a:prstGeom prst="roundRect">
            <a:avLst>
              <a:gd name="adj" fmla="val 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E5ACE67B-DE34-413E-A69A-3EAC972E46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76750" y="5510228"/>
            <a:ext cx="609600" cy="609600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47B26B6A-15A2-46AC-BBE4-DD3923922A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531754" y="5555470"/>
            <a:ext cx="457200" cy="4572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3236F4C4-60C6-4496-B08D-25303031C97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393833" y="5617385"/>
            <a:ext cx="395285" cy="395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7707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6945" y="3405"/>
            <a:ext cx="12134976" cy="683945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0022">
              <a:defRPr/>
            </a:pPr>
            <a:endParaRPr lang="es-UY" sz="2382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1198" y="4645356"/>
            <a:ext cx="2826540" cy="606749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0022">
              <a:defRPr/>
            </a:pPr>
            <a:r>
              <a:rPr lang="en-US" sz="2382" b="1" dirty="0">
                <a:solidFill>
                  <a:prstClr val="white"/>
                </a:solidFill>
                <a:latin typeface="Calibri" panose="020F0502020204030204"/>
              </a:rPr>
              <a:t>SUBSCRIBE NOW</a:t>
            </a:r>
            <a:endParaRPr lang="es-UY" sz="2382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59763" y="4032177"/>
            <a:ext cx="1836047" cy="739476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008" tIns="45504" rIns="91008" bIns="45504" numCol="1" anchor="t" anchorCtr="0" compatLnSpc="1">
            <a:prstTxWarp prst="textNoShape">
              <a:avLst/>
            </a:prstTxWarp>
          </a:bodyPr>
          <a:lstStyle/>
          <a:p>
            <a:pPr defTabSz="910022">
              <a:defRPr/>
            </a:pPr>
            <a:endParaRPr lang="en-US" sz="2382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5327" y="3362572"/>
            <a:ext cx="4136924" cy="33697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0022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53895" y="721108"/>
            <a:ext cx="4304319" cy="3562097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008" tIns="45504" rIns="91008" bIns="45504" numCol="1" anchor="t" anchorCtr="0" compatLnSpc="1">
              <a:prstTxWarp prst="textNoShape">
                <a:avLst/>
              </a:prstTxWarp>
            </a:bodyPr>
            <a:lstStyle/>
            <a:p>
              <a:pPr algn="ctr" defTabSz="91002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08" tIns="45504" rIns="91008" bIns="45504" numCol="1" anchor="t" anchorCtr="0" compatLnSpc="1">
              <a:prstTxWarp prst="textNoShape">
                <a:avLst/>
              </a:prstTxWarp>
            </a:bodyPr>
            <a:lstStyle/>
            <a:p>
              <a:pPr algn="ctr" defTabSz="91002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08" tIns="45504" rIns="91008" bIns="45504" numCol="1" anchor="t" anchorCtr="0" compatLnSpc="1">
              <a:prstTxWarp prst="textNoShape">
                <a:avLst/>
              </a:prstTxWarp>
            </a:bodyPr>
            <a:lstStyle/>
            <a:p>
              <a:pPr algn="ctr" defTabSz="91002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08" tIns="45504" rIns="91008" bIns="45504" numCol="1" anchor="t" anchorCtr="0" compatLnSpc="1">
              <a:prstTxWarp prst="textNoShape">
                <a:avLst/>
              </a:prstTxWarp>
            </a:bodyPr>
            <a:lstStyle/>
            <a:p>
              <a:pPr algn="ctr" defTabSz="910022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08" tIns="45504" rIns="91008" bIns="45504" numCol="1" anchor="t" anchorCtr="0" compatLnSpc="1">
              <a:prstTxWarp prst="textNoShape">
                <a:avLst/>
              </a:prstTxWarp>
            </a:bodyPr>
            <a:lstStyle/>
            <a:p>
              <a:pPr algn="ctr" defTabSz="91002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08" tIns="45504" rIns="91008" bIns="45504" numCol="1" anchor="t" anchorCtr="0" compatLnSpc="1">
              <a:prstTxWarp prst="textNoShape">
                <a:avLst/>
              </a:prstTxWarp>
            </a:bodyPr>
            <a:lstStyle/>
            <a:p>
              <a:pPr algn="ctr" defTabSz="91002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08" tIns="45504" rIns="91008" bIns="45504" numCol="1" anchor="t" anchorCtr="0" compatLnSpc="1">
              <a:prstTxWarp prst="textNoShape">
                <a:avLst/>
              </a:prstTxWarp>
            </a:bodyPr>
            <a:lstStyle/>
            <a:p>
              <a:pPr algn="ctr" defTabSz="91002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3278" y="5334970"/>
            <a:ext cx="2537274" cy="3026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0022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61816" y="4845020"/>
            <a:ext cx="4699700" cy="903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8996" indent="-168996" defTabSz="910022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Easy to use</a:t>
            </a:r>
          </a:p>
          <a:p>
            <a:pPr marL="168996" indent="-168996" defTabSz="910022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Fully customizable</a:t>
            </a:r>
          </a:p>
          <a:p>
            <a:pPr marL="168996" indent="-168996" defTabSz="910022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61826" y="4464420"/>
            <a:ext cx="5889137" cy="367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0022">
              <a:defRPr/>
            </a:pPr>
            <a:r>
              <a:rPr lang="en-US" sz="1783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23" y="6111418"/>
            <a:ext cx="12134976" cy="67276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295" y="1848523"/>
            <a:ext cx="5564997" cy="1362534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09749">
              <a:defRPr/>
            </a:pPr>
            <a:endParaRPr lang="es-UY" sz="2382" kern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1004" y="773798"/>
            <a:ext cx="2778787" cy="526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49712" y="2010483"/>
            <a:ext cx="3608179" cy="827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09749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09749">
              <a:defRPr/>
            </a:pPr>
            <a:r>
              <a:rPr lang="en-US" sz="3182" b="1" kern="0" dirty="0">
                <a:solidFill>
                  <a:prstClr val="white"/>
                </a:solidFill>
              </a:rPr>
              <a:t>FREEBUNDLE15</a:t>
            </a:r>
            <a:endParaRPr lang="es-UY" sz="2382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955" y="1380788"/>
            <a:ext cx="5005679" cy="33705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09749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41451" y="886110"/>
            <a:ext cx="3939475" cy="230275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032" tIns="45516" rIns="91032" bIns="45516" numCol="1" anchor="t" anchorCtr="0" compatLnSpc="1">
            <a:prstTxWarp prst="textNoShape">
              <a:avLst/>
            </a:prstTxWarp>
          </a:bodyPr>
          <a:lstStyle/>
          <a:p>
            <a:pPr defTabSz="910022">
              <a:defRPr/>
            </a:pPr>
            <a:endParaRPr lang="en-US" sz="11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75240" y="2751109"/>
            <a:ext cx="525791" cy="4599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3878">
              <a:defRPr/>
            </a:pPr>
            <a:r>
              <a:rPr lang="en-GB" sz="2386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IN" sz="2386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33482" y="2310424"/>
            <a:ext cx="268800" cy="368830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152" tIns="45576" rIns="91152" bIns="45576" numCol="1" anchor="t" anchorCtr="0" compatLnSpc="1">
            <a:prstTxWarp prst="textNoShape">
              <a:avLst/>
            </a:prstTxWarp>
          </a:bodyPr>
          <a:lstStyle/>
          <a:p>
            <a:pPr defTabSz="1214606">
              <a:defRPr/>
            </a:pPr>
            <a:endParaRPr lang="en-IN" sz="2388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DA96DA8-EE8A-4DBF-A63A-E0A8EA1EDAC4}"/>
              </a:ext>
            </a:extLst>
          </p:cNvPr>
          <p:cNvGrpSpPr/>
          <p:nvPr/>
        </p:nvGrpSpPr>
        <p:grpSpPr>
          <a:xfrm>
            <a:off x="1039873" y="1085785"/>
            <a:ext cx="3939475" cy="1502531"/>
            <a:chOff x="0" y="946150"/>
            <a:chExt cx="12192000" cy="4116388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DA7F10D6-FB8C-48A3-8032-0987C6A81B8A}"/>
                </a:ext>
              </a:extLst>
            </p:cNvPr>
            <p:cNvSpPr/>
            <p:nvPr/>
          </p:nvSpPr>
          <p:spPr>
            <a:xfrm>
              <a:off x="0" y="1812966"/>
              <a:ext cx="12192000" cy="2900694"/>
            </a:xfrm>
            <a:prstGeom prst="rect">
              <a:avLst/>
            </a:prstGeom>
            <a:gradFill flip="none" rotWithShape="1">
              <a:gsLst>
                <a:gs pos="28000">
                  <a:srgbClr val="4BACC6"/>
                </a:gs>
                <a:gs pos="69000">
                  <a:srgbClr val="F4AB17">
                    <a:lumMod val="95000"/>
                    <a:lumOff val="5000"/>
                  </a:srgbClr>
                </a:gs>
                <a:gs pos="100000">
                  <a:srgbClr val="F4AB17"/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FDFEA12C-7D7D-44D2-91C5-D8EBA9DBBA93}"/>
                </a:ext>
              </a:extLst>
            </p:cNvPr>
            <p:cNvGrpSpPr/>
            <p:nvPr/>
          </p:nvGrpSpPr>
          <p:grpSpPr>
            <a:xfrm>
              <a:off x="9483723" y="946150"/>
              <a:ext cx="1984375" cy="4116388"/>
              <a:chOff x="9483723" y="946150"/>
              <a:chExt cx="1984375" cy="4116388"/>
            </a:xfrm>
          </p:grpSpPr>
          <p:grpSp>
            <p:nvGrpSpPr>
              <p:cNvPr id="70" name="Group 13">
                <a:extLst>
                  <a:ext uri="{FF2B5EF4-FFF2-40B4-BE49-F238E27FC236}">
                    <a16:creationId xmlns:a16="http://schemas.microsoft.com/office/drawing/2014/main" id="{30601735-81DC-4D9D-80C1-7C8336A8C403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9483723" y="946150"/>
                <a:ext cx="1984375" cy="4116388"/>
                <a:chOff x="5974" y="596"/>
                <a:chExt cx="1250" cy="2593"/>
              </a:xfrm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05" name="Freeform 14">
                  <a:extLst>
                    <a:ext uri="{FF2B5EF4-FFF2-40B4-BE49-F238E27FC236}">
                      <a16:creationId xmlns:a16="http://schemas.microsoft.com/office/drawing/2014/main" id="{7909092F-A82D-496F-8C65-9F62B6A66D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74" y="596"/>
                  <a:ext cx="1250" cy="2593"/>
                </a:xfrm>
                <a:custGeom>
                  <a:avLst/>
                  <a:gdLst>
                    <a:gd name="T0" fmla="*/ 16 w 104"/>
                    <a:gd name="T1" fmla="*/ 219 h 219"/>
                    <a:gd name="T2" fmla="*/ 0 w 104"/>
                    <a:gd name="T3" fmla="*/ 203 h 219"/>
                    <a:gd name="T4" fmla="*/ 0 w 104"/>
                    <a:gd name="T5" fmla="*/ 17 h 219"/>
                    <a:gd name="T6" fmla="*/ 16 w 104"/>
                    <a:gd name="T7" fmla="*/ 0 h 219"/>
                    <a:gd name="T8" fmla="*/ 88 w 104"/>
                    <a:gd name="T9" fmla="*/ 0 h 219"/>
                    <a:gd name="T10" fmla="*/ 104 w 104"/>
                    <a:gd name="T11" fmla="*/ 17 h 219"/>
                    <a:gd name="T12" fmla="*/ 104 w 104"/>
                    <a:gd name="T13" fmla="*/ 203 h 219"/>
                    <a:gd name="T14" fmla="*/ 88 w 104"/>
                    <a:gd name="T15" fmla="*/ 219 h 219"/>
                    <a:gd name="T16" fmla="*/ 16 w 104"/>
                    <a:gd name="T17" fmla="*/ 219 h 2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04" h="219">
                      <a:moveTo>
                        <a:pt x="16" y="219"/>
                      </a:moveTo>
                      <a:cubicBezTo>
                        <a:pt x="7" y="219"/>
                        <a:pt x="0" y="212"/>
                        <a:pt x="0" y="203"/>
                      </a:cubicBezTo>
                      <a:cubicBezTo>
                        <a:pt x="0" y="17"/>
                        <a:pt x="0" y="17"/>
                        <a:pt x="0" y="17"/>
                      </a:cubicBezTo>
                      <a:cubicBezTo>
                        <a:pt x="0" y="8"/>
                        <a:pt x="7" y="0"/>
                        <a:pt x="16" y="0"/>
                      </a:cubicBezTo>
                      <a:cubicBezTo>
                        <a:pt x="88" y="0"/>
                        <a:pt x="88" y="0"/>
                        <a:pt x="88" y="0"/>
                      </a:cubicBezTo>
                      <a:cubicBezTo>
                        <a:pt x="97" y="0"/>
                        <a:pt x="104" y="8"/>
                        <a:pt x="104" y="17"/>
                      </a:cubicBezTo>
                      <a:cubicBezTo>
                        <a:pt x="104" y="203"/>
                        <a:pt x="104" y="203"/>
                        <a:pt x="104" y="203"/>
                      </a:cubicBezTo>
                      <a:cubicBezTo>
                        <a:pt x="104" y="212"/>
                        <a:pt x="97" y="219"/>
                        <a:pt x="88" y="219"/>
                      </a:cubicBezTo>
                      <a:lnTo>
                        <a:pt x="16" y="219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6" name="Rectangle 105">
                  <a:extLst>
                    <a:ext uri="{FF2B5EF4-FFF2-40B4-BE49-F238E27FC236}">
                      <a16:creationId xmlns:a16="http://schemas.microsoft.com/office/drawing/2014/main" id="{A97442B7-B02A-4B99-BF53-3064FAC438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070" y="963"/>
                  <a:ext cx="1070" cy="1871"/>
                </a:xfrm>
                <a:prstGeom prst="rect">
                  <a:avLst/>
                </a:prstGeom>
                <a:solidFill>
                  <a:srgbClr val="F4AB1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 w="0"/>
                    <a:solidFill>
                      <a:prstClr val="black"/>
                    </a:solidFill>
                    <a:effectLst>
                      <a:outerShdw blurRad="38100" dist="19050" dir="2700000" algn="tl" rotWithShape="0">
                        <a:prstClr val="black">
                          <a:alpha val="40000"/>
                        </a:prstClr>
                      </a:outerShdw>
                    </a:effectLst>
                    <a:uLnTx/>
                    <a:uFillTx/>
                  </a:endParaRPr>
                </a:p>
              </p:txBody>
            </p:sp>
            <p:sp>
              <p:nvSpPr>
                <p:cNvPr id="107" name="Oval 106">
                  <a:extLst>
                    <a:ext uri="{FF2B5EF4-FFF2-40B4-BE49-F238E27FC236}">
                      <a16:creationId xmlns:a16="http://schemas.microsoft.com/office/drawing/2014/main" id="{870C610E-5F55-4043-BE0D-72ED983BD0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503" y="2929"/>
                  <a:ext cx="192" cy="189"/>
                </a:xfrm>
                <a:prstGeom prst="ellipse">
                  <a:avLst/>
                </a:prstGeom>
                <a:solidFill>
                  <a:srgbClr val="F4AB17"/>
                </a:solidFill>
                <a:ln w="19050" cap="flat">
                  <a:solidFill>
                    <a:srgbClr val="F1F2F2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 w="0"/>
                    <a:solidFill>
                      <a:prstClr val="black"/>
                    </a:solidFill>
                    <a:effectLst>
                      <a:outerShdw blurRad="38100" dist="19050" dir="2700000" algn="tl" rotWithShape="0">
                        <a:prstClr val="black">
                          <a:alpha val="40000"/>
                        </a:prstClr>
                      </a:outerShdw>
                    </a:effectLst>
                    <a:uLnTx/>
                    <a:uFillTx/>
                  </a:endParaRPr>
                </a:p>
              </p:txBody>
            </p:sp>
            <p:sp>
              <p:nvSpPr>
                <p:cNvPr id="108" name="Freeform 17">
                  <a:extLst>
                    <a:ext uri="{FF2B5EF4-FFF2-40B4-BE49-F238E27FC236}">
                      <a16:creationId xmlns:a16="http://schemas.microsoft.com/office/drawing/2014/main" id="{2861AD53-5CCC-4744-BAC2-E1B7A649EF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03" y="809"/>
                  <a:ext cx="204" cy="36"/>
                </a:xfrm>
                <a:custGeom>
                  <a:avLst/>
                  <a:gdLst>
                    <a:gd name="T0" fmla="*/ 16 w 17"/>
                    <a:gd name="T1" fmla="*/ 3 h 3"/>
                    <a:gd name="T2" fmla="*/ 17 w 17"/>
                    <a:gd name="T3" fmla="*/ 1 h 3"/>
                    <a:gd name="T4" fmla="*/ 17 w 17"/>
                    <a:gd name="T5" fmla="*/ 1 h 3"/>
                    <a:gd name="T6" fmla="*/ 16 w 17"/>
                    <a:gd name="T7" fmla="*/ 0 h 3"/>
                    <a:gd name="T8" fmla="*/ 1 w 17"/>
                    <a:gd name="T9" fmla="*/ 0 h 3"/>
                    <a:gd name="T10" fmla="*/ 0 w 17"/>
                    <a:gd name="T11" fmla="*/ 1 h 3"/>
                    <a:gd name="T12" fmla="*/ 0 w 17"/>
                    <a:gd name="T13" fmla="*/ 1 h 3"/>
                    <a:gd name="T14" fmla="*/ 1 w 17"/>
                    <a:gd name="T15" fmla="*/ 3 h 3"/>
                    <a:gd name="T16" fmla="*/ 16 w 17"/>
                    <a:gd name="T1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3">
                      <a:moveTo>
                        <a:pt x="16" y="3"/>
                      </a:moveTo>
                      <a:cubicBezTo>
                        <a:pt x="16" y="3"/>
                        <a:pt x="17" y="2"/>
                        <a:pt x="17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7" y="1"/>
                        <a:pt x="16" y="0"/>
                        <a:pt x="16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3"/>
                        <a:pt x="1" y="3"/>
                      </a:cubicBezTo>
                      <a:lnTo>
                        <a:pt x="16" y="3"/>
                      </a:lnTo>
                      <a:close/>
                    </a:path>
                  </a:pathLst>
                </a:custGeom>
                <a:solidFill>
                  <a:srgbClr val="F4AB1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9" name="Oval 108">
                  <a:extLst>
                    <a:ext uri="{FF2B5EF4-FFF2-40B4-BE49-F238E27FC236}">
                      <a16:creationId xmlns:a16="http://schemas.microsoft.com/office/drawing/2014/main" id="{608F1C79-42CD-460A-BA4D-B70C4116882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575" y="703"/>
                  <a:ext cx="48" cy="47"/>
                </a:xfrm>
                <a:prstGeom prst="ellipse">
                  <a:avLst/>
                </a:prstGeom>
                <a:solidFill>
                  <a:srgbClr val="F4AB1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 w="0"/>
                    <a:solidFill>
                      <a:prstClr val="black"/>
                    </a:solidFill>
                    <a:effectLst>
                      <a:outerShdw blurRad="38100" dist="19050" dir="2700000" algn="tl" rotWithShape="0">
                        <a:prstClr val="black">
                          <a:alpha val="40000"/>
                        </a:prstClr>
                      </a:outerShdw>
                    </a:effectLst>
                    <a:uLnTx/>
                    <a:uFillTx/>
                  </a:endParaRPr>
                </a:p>
              </p:txBody>
            </p:sp>
          </p:grpSp>
          <p:grpSp>
            <p:nvGrpSpPr>
              <p:cNvPr id="71" name="Group 22">
                <a:extLst>
                  <a:ext uri="{FF2B5EF4-FFF2-40B4-BE49-F238E27FC236}">
                    <a16:creationId xmlns:a16="http://schemas.microsoft.com/office/drawing/2014/main" id="{9F953EED-98B1-4FCB-A6BA-474F1B4E15B9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9961191" y="2305462"/>
                <a:ext cx="1029439" cy="1397765"/>
                <a:chOff x="2334" y="89"/>
                <a:chExt cx="1540" cy="2091"/>
              </a:xfrm>
              <a:solidFill>
                <a:sysClr val="window" lastClr="FFFFFF"/>
              </a:solidFill>
            </p:grpSpPr>
            <p:sp>
              <p:nvSpPr>
                <p:cNvPr id="72" name="Freeform 24">
                  <a:extLst>
                    <a:ext uri="{FF2B5EF4-FFF2-40B4-BE49-F238E27FC236}">
                      <a16:creationId xmlns:a16="http://schemas.microsoft.com/office/drawing/2014/main" id="{01AAD087-37BE-45F0-9AEB-5A332BEDDE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87" y="1855"/>
                  <a:ext cx="435" cy="65"/>
                </a:xfrm>
                <a:custGeom>
                  <a:avLst/>
                  <a:gdLst>
                    <a:gd name="T0" fmla="*/ 64 w 870"/>
                    <a:gd name="T1" fmla="*/ 0 h 130"/>
                    <a:gd name="T2" fmla="*/ 806 w 870"/>
                    <a:gd name="T3" fmla="*/ 0 h 130"/>
                    <a:gd name="T4" fmla="*/ 827 w 870"/>
                    <a:gd name="T5" fmla="*/ 3 h 130"/>
                    <a:gd name="T6" fmla="*/ 844 w 870"/>
                    <a:gd name="T7" fmla="*/ 12 h 130"/>
                    <a:gd name="T8" fmla="*/ 858 w 870"/>
                    <a:gd name="T9" fmla="*/ 27 h 130"/>
                    <a:gd name="T10" fmla="*/ 866 w 870"/>
                    <a:gd name="T11" fmla="*/ 44 h 130"/>
                    <a:gd name="T12" fmla="*/ 870 w 870"/>
                    <a:gd name="T13" fmla="*/ 66 h 130"/>
                    <a:gd name="T14" fmla="*/ 866 w 870"/>
                    <a:gd name="T15" fmla="*/ 86 h 130"/>
                    <a:gd name="T16" fmla="*/ 858 w 870"/>
                    <a:gd name="T17" fmla="*/ 103 h 130"/>
                    <a:gd name="T18" fmla="*/ 844 w 870"/>
                    <a:gd name="T19" fmla="*/ 118 h 130"/>
                    <a:gd name="T20" fmla="*/ 827 w 870"/>
                    <a:gd name="T21" fmla="*/ 127 h 130"/>
                    <a:gd name="T22" fmla="*/ 806 w 870"/>
                    <a:gd name="T23" fmla="*/ 130 h 130"/>
                    <a:gd name="T24" fmla="*/ 64 w 870"/>
                    <a:gd name="T25" fmla="*/ 130 h 130"/>
                    <a:gd name="T26" fmla="*/ 43 w 870"/>
                    <a:gd name="T27" fmla="*/ 127 h 130"/>
                    <a:gd name="T28" fmla="*/ 26 w 870"/>
                    <a:gd name="T29" fmla="*/ 118 h 130"/>
                    <a:gd name="T30" fmla="*/ 11 w 870"/>
                    <a:gd name="T31" fmla="*/ 103 h 130"/>
                    <a:gd name="T32" fmla="*/ 4 w 870"/>
                    <a:gd name="T33" fmla="*/ 86 h 130"/>
                    <a:gd name="T34" fmla="*/ 0 w 870"/>
                    <a:gd name="T35" fmla="*/ 66 h 130"/>
                    <a:gd name="T36" fmla="*/ 4 w 870"/>
                    <a:gd name="T37" fmla="*/ 44 h 130"/>
                    <a:gd name="T38" fmla="*/ 11 w 870"/>
                    <a:gd name="T39" fmla="*/ 27 h 130"/>
                    <a:gd name="T40" fmla="*/ 26 w 870"/>
                    <a:gd name="T41" fmla="*/ 12 h 130"/>
                    <a:gd name="T42" fmla="*/ 43 w 870"/>
                    <a:gd name="T43" fmla="*/ 3 h 130"/>
                    <a:gd name="T44" fmla="*/ 64 w 870"/>
                    <a:gd name="T4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870" h="130">
                      <a:moveTo>
                        <a:pt x="64" y="0"/>
                      </a:moveTo>
                      <a:lnTo>
                        <a:pt x="806" y="0"/>
                      </a:lnTo>
                      <a:lnTo>
                        <a:pt x="827" y="3"/>
                      </a:lnTo>
                      <a:lnTo>
                        <a:pt x="844" y="12"/>
                      </a:lnTo>
                      <a:lnTo>
                        <a:pt x="858" y="27"/>
                      </a:lnTo>
                      <a:lnTo>
                        <a:pt x="866" y="44"/>
                      </a:lnTo>
                      <a:lnTo>
                        <a:pt x="870" y="66"/>
                      </a:lnTo>
                      <a:lnTo>
                        <a:pt x="866" y="86"/>
                      </a:lnTo>
                      <a:lnTo>
                        <a:pt x="858" y="103"/>
                      </a:lnTo>
                      <a:lnTo>
                        <a:pt x="844" y="118"/>
                      </a:lnTo>
                      <a:lnTo>
                        <a:pt x="827" y="127"/>
                      </a:lnTo>
                      <a:lnTo>
                        <a:pt x="806" y="130"/>
                      </a:lnTo>
                      <a:lnTo>
                        <a:pt x="64" y="130"/>
                      </a:lnTo>
                      <a:lnTo>
                        <a:pt x="43" y="127"/>
                      </a:lnTo>
                      <a:lnTo>
                        <a:pt x="26" y="118"/>
                      </a:lnTo>
                      <a:lnTo>
                        <a:pt x="11" y="103"/>
                      </a:lnTo>
                      <a:lnTo>
                        <a:pt x="4" y="86"/>
                      </a:lnTo>
                      <a:lnTo>
                        <a:pt x="0" y="66"/>
                      </a:lnTo>
                      <a:lnTo>
                        <a:pt x="4" y="44"/>
                      </a:lnTo>
                      <a:lnTo>
                        <a:pt x="11" y="27"/>
                      </a:lnTo>
                      <a:lnTo>
                        <a:pt x="26" y="12"/>
                      </a:lnTo>
                      <a:lnTo>
                        <a:pt x="43" y="3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2" name="Freeform 25">
                  <a:extLst>
                    <a:ext uri="{FF2B5EF4-FFF2-40B4-BE49-F238E27FC236}">
                      <a16:creationId xmlns:a16="http://schemas.microsoft.com/office/drawing/2014/main" id="{0DFB5A58-9292-4429-88DB-5C794AF41F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28" y="1985"/>
                  <a:ext cx="353" cy="66"/>
                </a:xfrm>
                <a:custGeom>
                  <a:avLst/>
                  <a:gdLst>
                    <a:gd name="T0" fmla="*/ 64 w 705"/>
                    <a:gd name="T1" fmla="*/ 0 h 131"/>
                    <a:gd name="T2" fmla="*/ 641 w 705"/>
                    <a:gd name="T3" fmla="*/ 0 h 131"/>
                    <a:gd name="T4" fmla="*/ 662 w 705"/>
                    <a:gd name="T5" fmla="*/ 4 h 131"/>
                    <a:gd name="T6" fmla="*/ 679 w 705"/>
                    <a:gd name="T7" fmla="*/ 13 h 131"/>
                    <a:gd name="T8" fmla="*/ 693 w 705"/>
                    <a:gd name="T9" fmla="*/ 26 h 131"/>
                    <a:gd name="T10" fmla="*/ 703 w 705"/>
                    <a:gd name="T11" fmla="*/ 45 h 131"/>
                    <a:gd name="T12" fmla="*/ 705 w 705"/>
                    <a:gd name="T13" fmla="*/ 65 h 131"/>
                    <a:gd name="T14" fmla="*/ 703 w 705"/>
                    <a:gd name="T15" fmla="*/ 85 h 131"/>
                    <a:gd name="T16" fmla="*/ 693 w 705"/>
                    <a:gd name="T17" fmla="*/ 104 h 131"/>
                    <a:gd name="T18" fmla="*/ 679 w 705"/>
                    <a:gd name="T19" fmla="*/ 118 h 131"/>
                    <a:gd name="T20" fmla="*/ 662 w 705"/>
                    <a:gd name="T21" fmla="*/ 127 h 131"/>
                    <a:gd name="T22" fmla="*/ 641 w 705"/>
                    <a:gd name="T23" fmla="*/ 131 h 131"/>
                    <a:gd name="T24" fmla="*/ 64 w 705"/>
                    <a:gd name="T25" fmla="*/ 131 h 131"/>
                    <a:gd name="T26" fmla="*/ 43 w 705"/>
                    <a:gd name="T27" fmla="*/ 127 h 131"/>
                    <a:gd name="T28" fmla="*/ 26 w 705"/>
                    <a:gd name="T29" fmla="*/ 118 h 131"/>
                    <a:gd name="T30" fmla="*/ 12 w 705"/>
                    <a:gd name="T31" fmla="*/ 104 h 131"/>
                    <a:gd name="T32" fmla="*/ 4 w 705"/>
                    <a:gd name="T33" fmla="*/ 85 h 131"/>
                    <a:gd name="T34" fmla="*/ 0 w 705"/>
                    <a:gd name="T35" fmla="*/ 65 h 131"/>
                    <a:gd name="T36" fmla="*/ 4 w 705"/>
                    <a:gd name="T37" fmla="*/ 45 h 131"/>
                    <a:gd name="T38" fmla="*/ 12 w 705"/>
                    <a:gd name="T39" fmla="*/ 26 h 131"/>
                    <a:gd name="T40" fmla="*/ 26 w 705"/>
                    <a:gd name="T41" fmla="*/ 13 h 131"/>
                    <a:gd name="T42" fmla="*/ 43 w 705"/>
                    <a:gd name="T43" fmla="*/ 4 h 131"/>
                    <a:gd name="T44" fmla="*/ 64 w 705"/>
                    <a:gd name="T45" fmla="*/ 0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705" h="131">
                      <a:moveTo>
                        <a:pt x="64" y="0"/>
                      </a:moveTo>
                      <a:lnTo>
                        <a:pt x="641" y="0"/>
                      </a:lnTo>
                      <a:lnTo>
                        <a:pt x="662" y="4"/>
                      </a:lnTo>
                      <a:lnTo>
                        <a:pt x="679" y="13"/>
                      </a:lnTo>
                      <a:lnTo>
                        <a:pt x="693" y="26"/>
                      </a:lnTo>
                      <a:lnTo>
                        <a:pt x="703" y="45"/>
                      </a:lnTo>
                      <a:lnTo>
                        <a:pt x="705" y="65"/>
                      </a:lnTo>
                      <a:lnTo>
                        <a:pt x="703" y="85"/>
                      </a:lnTo>
                      <a:lnTo>
                        <a:pt x="693" y="104"/>
                      </a:lnTo>
                      <a:lnTo>
                        <a:pt x="679" y="118"/>
                      </a:lnTo>
                      <a:lnTo>
                        <a:pt x="662" y="127"/>
                      </a:lnTo>
                      <a:lnTo>
                        <a:pt x="641" y="131"/>
                      </a:lnTo>
                      <a:lnTo>
                        <a:pt x="64" y="131"/>
                      </a:lnTo>
                      <a:lnTo>
                        <a:pt x="43" y="127"/>
                      </a:lnTo>
                      <a:lnTo>
                        <a:pt x="26" y="118"/>
                      </a:lnTo>
                      <a:lnTo>
                        <a:pt x="12" y="104"/>
                      </a:lnTo>
                      <a:lnTo>
                        <a:pt x="4" y="85"/>
                      </a:lnTo>
                      <a:lnTo>
                        <a:pt x="0" y="65"/>
                      </a:lnTo>
                      <a:lnTo>
                        <a:pt x="4" y="45"/>
                      </a:lnTo>
                      <a:lnTo>
                        <a:pt x="12" y="26"/>
                      </a:lnTo>
                      <a:lnTo>
                        <a:pt x="26" y="13"/>
                      </a:lnTo>
                      <a:lnTo>
                        <a:pt x="43" y="4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3" name="Freeform 26">
                  <a:extLst>
                    <a:ext uri="{FF2B5EF4-FFF2-40B4-BE49-F238E27FC236}">
                      <a16:creationId xmlns:a16="http://schemas.microsoft.com/office/drawing/2014/main" id="{2E3EF328-721F-4BD1-9E92-8BAD2C3FAC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75" y="926"/>
                  <a:ext cx="199" cy="705"/>
                </a:xfrm>
                <a:custGeom>
                  <a:avLst/>
                  <a:gdLst>
                    <a:gd name="T0" fmla="*/ 71 w 398"/>
                    <a:gd name="T1" fmla="*/ 0 h 1409"/>
                    <a:gd name="T2" fmla="*/ 89 w 398"/>
                    <a:gd name="T3" fmla="*/ 5 h 1409"/>
                    <a:gd name="T4" fmla="*/ 106 w 398"/>
                    <a:gd name="T5" fmla="*/ 16 h 1409"/>
                    <a:gd name="T6" fmla="*/ 118 w 398"/>
                    <a:gd name="T7" fmla="*/ 32 h 1409"/>
                    <a:gd name="T8" fmla="*/ 163 w 398"/>
                    <a:gd name="T9" fmla="*/ 116 h 1409"/>
                    <a:gd name="T10" fmla="*/ 202 w 398"/>
                    <a:gd name="T11" fmla="*/ 197 h 1409"/>
                    <a:gd name="T12" fmla="*/ 237 w 398"/>
                    <a:gd name="T13" fmla="*/ 275 h 1409"/>
                    <a:gd name="T14" fmla="*/ 267 w 398"/>
                    <a:gd name="T15" fmla="*/ 351 h 1409"/>
                    <a:gd name="T16" fmla="*/ 294 w 398"/>
                    <a:gd name="T17" fmla="*/ 425 h 1409"/>
                    <a:gd name="T18" fmla="*/ 316 w 398"/>
                    <a:gd name="T19" fmla="*/ 499 h 1409"/>
                    <a:gd name="T20" fmla="*/ 336 w 398"/>
                    <a:gd name="T21" fmla="*/ 574 h 1409"/>
                    <a:gd name="T22" fmla="*/ 351 w 398"/>
                    <a:gd name="T23" fmla="*/ 649 h 1409"/>
                    <a:gd name="T24" fmla="*/ 367 w 398"/>
                    <a:gd name="T25" fmla="*/ 734 h 1409"/>
                    <a:gd name="T26" fmla="*/ 377 w 398"/>
                    <a:gd name="T27" fmla="*/ 823 h 1409"/>
                    <a:gd name="T28" fmla="*/ 387 w 398"/>
                    <a:gd name="T29" fmla="*/ 915 h 1409"/>
                    <a:gd name="T30" fmla="*/ 392 w 398"/>
                    <a:gd name="T31" fmla="*/ 1013 h 1409"/>
                    <a:gd name="T32" fmla="*/ 396 w 398"/>
                    <a:gd name="T33" fmla="*/ 1117 h 1409"/>
                    <a:gd name="T34" fmla="*/ 398 w 398"/>
                    <a:gd name="T35" fmla="*/ 1226 h 1409"/>
                    <a:gd name="T36" fmla="*/ 398 w 398"/>
                    <a:gd name="T37" fmla="*/ 1344 h 1409"/>
                    <a:gd name="T38" fmla="*/ 396 w 398"/>
                    <a:gd name="T39" fmla="*/ 1365 h 1409"/>
                    <a:gd name="T40" fmla="*/ 387 w 398"/>
                    <a:gd name="T41" fmla="*/ 1383 h 1409"/>
                    <a:gd name="T42" fmla="*/ 372 w 398"/>
                    <a:gd name="T43" fmla="*/ 1397 h 1409"/>
                    <a:gd name="T44" fmla="*/ 355 w 398"/>
                    <a:gd name="T45" fmla="*/ 1406 h 1409"/>
                    <a:gd name="T46" fmla="*/ 336 w 398"/>
                    <a:gd name="T47" fmla="*/ 1409 h 1409"/>
                    <a:gd name="T48" fmla="*/ 315 w 398"/>
                    <a:gd name="T49" fmla="*/ 1406 h 1409"/>
                    <a:gd name="T50" fmla="*/ 298 w 398"/>
                    <a:gd name="T51" fmla="*/ 1397 h 1409"/>
                    <a:gd name="T52" fmla="*/ 283 w 398"/>
                    <a:gd name="T53" fmla="*/ 1383 h 1409"/>
                    <a:gd name="T54" fmla="*/ 274 w 398"/>
                    <a:gd name="T55" fmla="*/ 1365 h 1409"/>
                    <a:gd name="T56" fmla="*/ 271 w 398"/>
                    <a:gd name="T57" fmla="*/ 1344 h 1409"/>
                    <a:gd name="T58" fmla="*/ 271 w 398"/>
                    <a:gd name="T59" fmla="*/ 1230 h 1409"/>
                    <a:gd name="T60" fmla="*/ 269 w 398"/>
                    <a:gd name="T61" fmla="*/ 1125 h 1409"/>
                    <a:gd name="T62" fmla="*/ 265 w 398"/>
                    <a:gd name="T63" fmla="*/ 1025 h 1409"/>
                    <a:gd name="T64" fmla="*/ 259 w 398"/>
                    <a:gd name="T65" fmla="*/ 930 h 1409"/>
                    <a:gd name="T66" fmla="*/ 252 w 398"/>
                    <a:gd name="T67" fmla="*/ 842 h 1409"/>
                    <a:gd name="T68" fmla="*/ 241 w 398"/>
                    <a:gd name="T69" fmla="*/ 756 h 1409"/>
                    <a:gd name="T70" fmla="*/ 227 w 398"/>
                    <a:gd name="T71" fmla="*/ 673 h 1409"/>
                    <a:gd name="T72" fmla="*/ 211 w 398"/>
                    <a:gd name="T73" fmla="*/ 603 h 1409"/>
                    <a:gd name="T74" fmla="*/ 193 w 398"/>
                    <a:gd name="T75" fmla="*/ 535 h 1409"/>
                    <a:gd name="T76" fmla="*/ 172 w 398"/>
                    <a:gd name="T77" fmla="*/ 464 h 1409"/>
                    <a:gd name="T78" fmla="*/ 147 w 398"/>
                    <a:gd name="T79" fmla="*/ 395 h 1409"/>
                    <a:gd name="T80" fmla="*/ 118 w 398"/>
                    <a:gd name="T81" fmla="*/ 324 h 1409"/>
                    <a:gd name="T82" fmla="*/ 85 w 398"/>
                    <a:gd name="T83" fmla="*/ 251 h 1409"/>
                    <a:gd name="T84" fmla="*/ 48 w 398"/>
                    <a:gd name="T85" fmla="*/ 174 h 1409"/>
                    <a:gd name="T86" fmla="*/ 8 w 398"/>
                    <a:gd name="T87" fmla="*/ 96 h 1409"/>
                    <a:gd name="T88" fmla="*/ 0 w 398"/>
                    <a:gd name="T89" fmla="*/ 76 h 1409"/>
                    <a:gd name="T90" fmla="*/ 0 w 398"/>
                    <a:gd name="T91" fmla="*/ 56 h 1409"/>
                    <a:gd name="T92" fmla="*/ 5 w 398"/>
                    <a:gd name="T93" fmla="*/ 37 h 1409"/>
                    <a:gd name="T94" fmla="*/ 16 w 398"/>
                    <a:gd name="T95" fmla="*/ 20 h 1409"/>
                    <a:gd name="T96" fmla="*/ 31 w 398"/>
                    <a:gd name="T97" fmla="*/ 8 h 1409"/>
                    <a:gd name="T98" fmla="*/ 51 w 398"/>
                    <a:gd name="T99" fmla="*/ 0 h 1409"/>
                    <a:gd name="T100" fmla="*/ 71 w 398"/>
                    <a:gd name="T101" fmla="*/ 0 h 14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398" h="1409">
                      <a:moveTo>
                        <a:pt x="71" y="0"/>
                      </a:moveTo>
                      <a:lnTo>
                        <a:pt x="89" y="5"/>
                      </a:lnTo>
                      <a:lnTo>
                        <a:pt x="106" y="16"/>
                      </a:lnTo>
                      <a:lnTo>
                        <a:pt x="118" y="32"/>
                      </a:lnTo>
                      <a:lnTo>
                        <a:pt x="163" y="116"/>
                      </a:lnTo>
                      <a:lnTo>
                        <a:pt x="202" y="197"/>
                      </a:lnTo>
                      <a:lnTo>
                        <a:pt x="237" y="275"/>
                      </a:lnTo>
                      <a:lnTo>
                        <a:pt x="267" y="351"/>
                      </a:lnTo>
                      <a:lnTo>
                        <a:pt x="294" y="425"/>
                      </a:lnTo>
                      <a:lnTo>
                        <a:pt x="316" y="499"/>
                      </a:lnTo>
                      <a:lnTo>
                        <a:pt x="336" y="574"/>
                      </a:lnTo>
                      <a:lnTo>
                        <a:pt x="351" y="649"/>
                      </a:lnTo>
                      <a:lnTo>
                        <a:pt x="367" y="734"/>
                      </a:lnTo>
                      <a:lnTo>
                        <a:pt x="377" y="823"/>
                      </a:lnTo>
                      <a:lnTo>
                        <a:pt x="387" y="915"/>
                      </a:lnTo>
                      <a:lnTo>
                        <a:pt x="392" y="1013"/>
                      </a:lnTo>
                      <a:lnTo>
                        <a:pt x="396" y="1117"/>
                      </a:lnTo>
                      <a:lnTo>
                        <a:pt x="398" y="1226"/>
                      </a:lnTo>
                      <a:lnTo>
                        <a:pt x="398" y="1344"/>
                      </a:lnTo>
                      <a:lnTo>
                        <a:pt x="396" y="1365"/>
                      </a:lnTo>
                      <a:lnTo>
                        <a:pt x="387" y="1383"/>
                      </a:lnTo>
                      <a:lnTo>
                        <a:pt x="372" y="1397"/>
                      </a:lnTo>
                      <a:lnTo>
                        <a:pt x="355" y="1406"/>
                      </a:lnTo>
                      <a:lnTo>
                        <a:pt x="336" y="1409"/>
                      </a:lnTo>
                      <a:lnTo>
                        <a:pt x="315" y="1406"/>
                      </a:lnTo>
                      <a:lnTo>
                        <a:pt x="298" y="1397"/>
                      </a:lnTo>
                      <a:lnTo>
                        <a:pt x="283" y="1383"/>
                      </a:lnTo>
                      <a:lnTo>
                        <a:pt x="274" y="1365"/>
                      </a:lnTo>
                      <a:lnTo>
                        <a:pt x="271" y="1344"/>
                      </a:lnTo>
                      <a:lnTo>
                        <a:pt x="271" y="1230"/>
                      </a:lnTo>
                      <a:lnTo>
                        <a:pt x="269" y="1125"/>
                      </a:lnTo>
                      <a:lnTo>
                        <a:pt x="265" y="1025"/>
                      </a:lnTo>
                      <a:lnTo>
                        <a:pt x="259" y="930"/>
                      </a:lnTo>
                      <a:lnTo>
                        <a:pt x="252" y="842"/>
                      </a:lnTo>
                      <a:lnTo>
                        <a:pt x="241" y="756"/>
                      </a:lnTo>
                      <a:lnTo>
                        <a:pt x="227" y="673"/>
                      </a:lnTo>
                      <a:lnTo>
                        <a:pt x="211" y="603"/>
                      </a:lnTo>
                      <a:lnTo>
                        <a:pt x="193" y="535"/>
                      </a:lnTo>
                      <a:lnTo>
                        <a:pt x="172" y="464"/>
                      </a:lnTo>
                      <a:lnTo>
                        <a:pt x="147" y="395"/>
                      </a:lnTo>
                      <a:lnTo>
                        <a:pt x="118" y="324"/>
                      </a:lnTo>
                      <a:lnTo>
                        <a:pt x="85" y="251"/>
                      </a:lnTo>
                      <a:lnTo>
                        <a:pt x="48" y="174"/>
                      </a:lnTo>
                      <a:lnTo>
                        <a:pt x="8" y="96"/>
                      </a:lnTo>
                      <a:lnTo>
                        <a:pt x="0" y="76"/>
                      </a:lnTo>
                      <a:lnTo>
                        <a:pt x="0" y="56"/>
                      </a:lnTo>
                      <a:lnTo>
                        <a:pt x="5" y="37"/>
                      </a:lnTo>
                      <a:lnTo>
                        <a:pt x="16" y="20"/>
                      </a:lnTo>
                      <a:lnTo>
                        <a:pt x="31" y="8"/>
                      </a:lnTo>
                      <a:lnTo>
                        <a:pt x="51" y="0"/>
                      </a:lnTo>
                      <a:lnTo>
                        <a:pt x="7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4" name="Freeform 27">
                  <a:extLst>
                    <a:ext uri="{FF2B5EF4-FFF2-40B4-BE49-F238E27FC236}">
                      <a16:creationId xmlns:a16="http://schemas.microsoft.com/office/drawing/2014/main" id="{F440E92E-252F-4D87-A024-633BEA6F1B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35" y="926"/>
                  <a:ext cx="199" cy="705"/>
                </a:xfrm>
                <a:custGeom>
                  <a:avLst/>
                  <a:gdLst>
                    <a:gd name="T0" fmla="*/ 328 w 398"/>
                    <a:gd name="T1" fmla="*/ 0 h 1409"/>
                    <a:gd name="T2" fmla="*/ 347 w 398"/>
                    <a:gd name="T3" fmla="*/ 0 h 1409"/>
                    <a:gd name="T4" fmla="*/ 367 w 398"/>
                    <a:gd name="T5" fmla="*/ 8 h 1409"/>
                    <a:gd name="T6" fmla="*/ 383 w 398"/>
                    <a:gd name="T7" fmla="*/ 20 h 1409"/>
                    <a:gd name="T8" fmla="*/ 393 w 398"/>
                    <a:gd name="T9" fmla="*/ 37 h 1409"/>
                    <a:gd name="T10" fmla="*/ 398 w 398"/>
                    <a:gd name="T11" fmla="*/ 56 h 1409"/>
                    <a:gd name="T12" fmla="*/ 398 w 398"/>
                    <a:gd name="T13" fmla="*/ 76 h 1409"/>
                    <a:gd name="T14" fmla="*/ 392 w 398"/>
                    <a:gd name="T15" fmla="*/ 96 h 1409"/>
                    <a:gd name="T16" fmla="*/ 350 w 398"/>
                    <a:gd name="T17" fmla="*/ 174 h 1409"/>
                    <a:gd name="T18" fmla="*/ 313 w 398"/>
                    <a:gd name="T19" fmla="*/ 251 h 1409"/>
                    <a:gd name="T20" fmla="*/ 280 w 398"/>
                    <a:gd name="T21" fmla="*/ 324 h 1409"/>
                    <a:gd name="T22" fmla="*/ 252 w 398"/>
                    <a:gd name="T23" fmla="*/ 395 h 1409"/>
                    <a:gd name="T24" fmla="*/ 227 w 398"/>
                    <a:gd name="T25" fmla="*/ 464 h 1409"/>
                    <a:gd name="T26" fmla="*/ 206 w 398"/>
                    <a:gd name="T27" fmla="*/ 535 h 1409"/>
                    <a:gd name="T28" fmla="*/ 187 w 398"/>
                    <a:gd name="T29" fmla="*/ 603 h 1409"/>
                    <a:gd name="T30" fmla="*/ 172 w 398"/>
                    <a:gd name="T31" fmla="*/ 673 h 1409"/>
                    <a:gd name="T32" fmla="*/ 157 w 398"/>
                    <a:gd name="T33" fmla="*/ 756 h 1409"/>
                    <a:gd name="T34" fmla="*/ 147 w 398"/>
                    <a:gd name="T35" fmla="*/ 842 h 1409"/>
                    <a:gd name="T36" fmla="*/ 139 w 398"/>
                    <a:gd name="T37" fmla="*/ 930 h 1409"/>
                    <a:gd name="T38" fmla="*/ 134 w 398"/>
                    <a:gd name="T39" fmla="*/ 1025 h 1409"/>
                    <a:gd name="T40" fmla="*/ 130 w 398"/>
                    <a:gd name="T41" fmla="*/ 1125 h 1409"/>
                    <a:gd name="T42" fmla="*/ 127 w 398"/>
                    <a:gd name="T43" fmla="*/ 1230 h 1409"/>
                    <a:gd name="T44" fmla="*/ 127 w 398"/>
                    <a:gd name="T45" fmla="*/ 1344 h 1409"/>
                    <a:gd name="T46" fmla="*/ 125 w 398"/>
                    <a:gd name="T47" fmla="*/ 1365 h 1409"/>
                    <a:gd name="T48" fmla="*/ 115 w 398"/>
                    <a:gd name="T49" fmla="*/ 1383 h 1409"/>
                    <a:gd name="T50" fmla="*/ 101 w 398"/>
                    <a:gd name="T51" fmla="*/ 1397 h 1409"/>
                    <a:gd name="T52" fmla="*/ 84 w 398"/>
                    <a:gd name="T53" fmla="*/ 1406 h 1409"/>
                    <a:gd name="T54" fmla="*/ 63 w 398"/>
                    <a:gd name="T55" fmla="*/ 1409 h 1409"/>
                    <a:gd name="T56" fmla="*/ 43 w 398"/>
                    <a:gd name="T57" fmla="*/ 1406 h 1409"/>
                    <a:gd name="T58" fmla="*/ 26 w 398"/>
                    <a:gd name="T59" fmla="*/ 1397 h 1409"/>
                    <a:gd name="T60" fmla="*/ 12 w 398"/>
                    <a:gd name="T61" fmla="*/ 1383 h 1409"/>
                    <a:gd name="T62" fmla="*/ 3 w 398"/>
                    <a:gd name="T63" fmla="*/ 1365 h 1409"/>
                    <a:gd name="T64" fmla="*/ 0 w 398"/>
                    <a:gd name="T65" fmla="*/ 1344 h 1409"/>
                    <a:gd name="T66" fmla="*/ 0 w 398"/>
                    <a:gd name="T67" fmla="*/ 1226 h 1409"/>
                    <a:gd name="T68" fmla="*/ 3 w 398"/>
                    <a:gd name="T69" fmla="*/ 1117 h 1409"/>
                    <a:gd name="T70" fmla="*/ 7 w 398"/>
                    <a:gd name="T71" fmla="*/ 1013 h 1409"/>
                    <a:gd name="T72" fmla="*/ 12 w 398"/>
                    <a:gd name="T73" fmla="*/ 915 h 1409"/>
                    <a:gd name="T74" fmla="*/ 21 w 398"/>
                    <a:gd name="T75" fmla="*/ 823 h 1409"/>
                    <a:gd name="T76" fmla="*/ 33 w 398"/>
                    <a:gd name="T77" fmla="*/ 734 h 1409"/>
                    <a:gd name="T78" fmla="*/ 47 w 398"/>
                    <a:gd name="T79" fmla="*/ 649 h 1409"/>
                    <a:gd name="T80" fmla="*/ 63 w 398"/>
                    <a:gd name="T81" fmla="*/ 574 h 1409"/>
                    <a:gd name="T82" fmla="*/ 83 w 398"/>
                    <a:gd name="T83" fmla="*/ 499 h 1409"/>
                    <a:gd name="T84" fmla="*/ 106 w 398"/>
                    <a:gd name="T85" fmla="*/ 425 h 1409"/>
                    <a:gd name="T86" fmla="*/ 132 w 398"/>
                    <a:gd name="T87" fmla="*/ 351 h 1409"/>
                    <a:gd name="T88" fmla="*/ 163 w 398"/>
                    <a:gd name="T89" fmla="*/ 275 h 1409"/>
                    <a:gd name="T90" fmla="*/ 198 w 398"/>
                    <a:gd name="T91" fmla="*/ 197 h 1409"/>
                    <a:gd name="T92" fmla="*/ 236 w 398"/>
                    <a:gd name="T93" fmla="*/ 116 h 1409"/>
                    <a:gd name="T94" fmla="*/ 280 w 398"/>
                    <a:gd name="T95" fmla="*/ 32 h 1409"/>
                    <a:gd name="T96" fmla="*/ 294 w 398"/>
                    <a:gd name="T97" fmla="*/ 16 h 1409"/>
                    <a:gd name="T98" fmla="*/ 309 w 398"/>
                    <a:gd name="T99" fmla="*/ 5 h 1409"/>
                    <a:gd name="T100" fmla="*/ 328 w 398"/>
                    <a:gd name="T101" fmla="*/ 0 h 14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398" h="1409">
                      <a:moveTo>
                        <a:pt x="328" y="0"/>
                      </a:moveTo>
                      <a:lnTo>
                        <a:pt x="347" y="0"/>
                      </a:lnTo>
                      <a:lnTo>
                        <a:pt x="367" y="8"/>
                      </a:lnTo>
                      <a:lnTo>
                        <a:pt x="383" y="20"/>
                      </a:lnTo>
                      <a:lnTo>
                        <a:pt x="393" y="37"/>
                      </a:lnTo>
                      <a:lnTo>
                        <a:pt x="398" y="56"/>
                      </a:lnTo>
                      <a:lnTo>
                        <a:pt x="398" y="76"/>
                      </a:lnTo>
                      <a:lnTo>
                        <a:pt x="392" y="96"/>
                      </a:lnTo>
                      <a:lnTo>
                        <a:pt x="350" y="174"/>
                      </a:lnTo>
                      <a:lnTo>
                        <a:pt x="313" y="251"/>
                      </a:lnTo>
                      <a:lnTo>
                        <a:pt x="280" y="324"/>
                      </a:lnTo>
                      <a:lnTo>
                        <a:pt x="252" y="395"/>
                      </a:lnTo>
                      <a:lnTo>
                        <a:pt x="227" y="464"/>
                      </a:lnTo>
                      <a:lnTo>
                        <a:pt x="206" y="535"/>
                      </a:lnTo>
                      <a:lnTo>
                        <a:pt x="187" y="603"/>
                      </a:lnTo>
                      <a:lnTo>
                        <a:pt x="172" y="673"/>
                      </a:lnTo>
                      <a:lnTo>
                        <a:pt x="157" y="756"/>
                      </a:lnTo>
                      <a:lnTo>
                        <a:pt x="147" y="842"/>
                      </a:lnTo>
                      <a:lnTo>
                        <a:pt x="139" y="930"/>
                      </a:lnTo>
                      <a:lnTo>
                        <a:pt x="134" y="1025"/>
                      </a:lnTo>
                      <a:lnTo>
                        <a:pt x="130" y="1125"/>
                      </a:lnTo>
                      <a:lnTo>
                        <a:pt x="127" y="1230"/>
                      </a:lnTo>
                      <a:lnTo>
                        <a:pt x="127" y="1344"/>
                      </a:lnTo>
                      <a:lnTo>
                        <a:pt x="125" y="1365"/>
                      </a:lnTo>
                      <a:lnTo>
                        <a:pt x="115" y="1383"/>
                      </a:lnTo>
                      <a:lnTo>
                        <a:pt x="101" y="1397"/>
                      </a:lnTo>
                      <a:lnTo>
                        <a:pt x="84" y="1406"/>
                      </a:lnTo>
                      <a:lnTo>
                        <a:pt x="63" y="1409"/>
                      </a:lnTo>
                      <a:lnTo>
                        <a:pt x="43" y="1406"/>
                      </a:lnTo>
                      <a:lnTo>
                        <a:pt x="26" y="1397"/>
                      </a:lnTo>
                      <a:lnTo>
                        <a:pt x="12" y="1383"/>
                      </a:lnTo>
                      <a:lnTo>
                        <a:pt x="3" y="1365"/>
                      </a:lnTo>
                      <a:lnTo>
                        <a:pt x="0" y="1344"/>
                      </a:lnTo>
                      <a:lnTo>
                        <a:pt x="0" y="1226"/>
                      </a:lnTo>
                      <a:lnTo>
                        <a:pt x="3" y="1117"/>
                      </a:lnTo>
                      <a:lnTo>
                        <a:pt x="7" y="1013"/>
                      </a:lnTo>
                      <a:lnTo>
                        <a:pt x="12" y="915"/>
                      </a:lnTo>
                      <a:lnTo>
                        <a:pt x="21" y="823"/>
                      </a:lnTo>
                      <a:lnTo>
                        <a:pt x="33" y="734"/>
                      </a:lnTo>
                      <a:lnTo>
                        <a:pt x="47" y="649"/>
                      </a:lnTo>
                      <a:lnTo>
                        <a:pt x="63" y="574"/>
                      </a:lnTo>
                      <a:lnTo>
                        <a:pt x="83" y="499"/>
                      </a:lnTo>
                      <a:lnTo>
                        <a:pt x="106" y="425"/>
                      </a:lnTo>
                      <a:lnTo>
                        <a:pt x="132" y="351"/>
                      </a:lnTo>
                      <a:lnTo>
                        <a:pt x="163" y="275"/>
                      </a:lnTo>
                      <a:lnTo>
                        <a:pt x="198" y="197"/>
                      </a:lnTo>
                      <a:lnTo>
                        <a:pt x="236" y="116"/>
                      </a:lnTo>
                      <a:lnTo>
                        <a:pt x="280" y="32"/>
                      </a:lnTo>
                      <a:lnTo>
                        <a:pt x="294" y="16"/>
                      </a:lnTo>
                      <a:lnTo>
                        <a:pt x="309" y="5"/>
                      </a:lnTo>
                      <a:lnTo>
                        <a:pt x="32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5" name="Freeform 28">
                  <a:extLst>
                    <a:ext uri="{FF2B5EF4-FFF2-40B4-BE49-F238E27FC236}">
                      <a16:creationId xmlns:a16="http://schemas.microsoft.com/office/drawing/2014/main" id="{EE7A6237-E4A7-4353-B6F6-C6A3259B9B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75" y="926"/>
                  <a:ext cx="261" cy="114"/>
                </a:xfrm>
                <a:custGeom>
                  <a:avLst/>
                  <a:gdLst>
                    <a:gd name="T0" fmla="*/ 456 w 523"/>
                    <a:gd name="T1" fmla="*/ 0 h 228"/>
                    <a:gd name="T2" fmla="*/ 476 w 523"/>
                    <a:gd name="T3" fmla="*/ 3 h 228"/>
                    <a:gd name="T4" fmla="*/ 493 w 523"/>
                    <a:gd name="T5" fmla="*/ 11 h 228"/>
                    <a:gd name="T6" fmla="*/ 509 w 523"/>
                    <a:gd name="T7" fmla="*/ 25 h 228"/>
                    <a:gd name="T8" fmla="*/ 519 w 523"/>
                    <a:gd name="T9" fmla="*/ 43 h 228"/>
                    <a:gd name="T10" fmla="*/ 523 w 523"/>
                    <a:gd name="T11" fmla="*/ 62 h 228"/>
                    <a:gd name="T12" fmla="*/ 520 w 523"/>
                    <a:gd name="T13" fmla="*/ 82 h 228"/>
                    <a:gd name="T14" fmla="*/ 512 w 523"/>
                    <a:gd name="T15" fmla="*/ 101 h 228"/>
                    <a:gd name="T16" fmla="*/ 498 w 523"/>
                    <a:gd name="T17" fmla="*/ 117 h 228"/>
                    <a:gd name="T18" fmla="*/ 421 w 523"/>
                    <a:gd name="T19" fmla="*/ 183 h 228"/>
                    <a:gd name="T20" fmla="*/ 389 w 523"/>
                    <a:gd name="T21" fmla="*/ 204 h 228"/>
                    <a:gd name="T22" fmla="*/ 358 w 523"/>
                    <a:gd name="T23" fmla="*/ 219 h 228"/>
                    <a:gd name="T24" fmla="*/ 328 w 523"/>
                    <a:gd name="T25" fmla="*/ 227 h 228"/>
                    <a:gd name="T26" fmla="*/ 298 w 523"/>
                    <a:gd name="T27" fmla="*/ 228 h 228"/>
                    <a:gd name="T28" fmla="*/ 269 w 523"/>
                    <a:gd name="T29" fmla="*/ 224 h 228"/>
                    <a:gd name="T30" fmla="*/ 239 w 523"/>
                    <a:gd name="T31" fmla="*/ 216 h 228"/>
                    <a:gd name="T32" fmla="*/ 208 w 523"/>
                    <a:gd name="T33" fmla="*/ 204 h 228"/>
                    <a:gd name="T34" fmla="*/ 178 w 523"/>
                    <a:gd name="T35" fmla="*/ 191 h 228"/>
                    <a:gd name="T36" fmla="*/ 147 w 523"/>
                    <a:gd name="T37" fmla="*/ 175 h 228"/>
                    <a:gd name="T38" fmla="*/ 143 w 523"/>
                    <a:gd name="T39" fmla="*/ 173 h 228"/>
                    <a:gd name="T40" fmla="*/ 111 w 523"/>
                    <a:gd name="T41" fmla="*/ 157 h 228"/>
                    <a:gd name="T42" fmla="*/ 77 w 523"/>
                    <a:gd name="T43" fmla="*/ 141 h 228"/>
                    <a:gd name="T44" fmla="*/ 43 w 523"/>
                    <a:gd name="T45" fmla="*/ 128 h 228"/>
                    <a:gd name="T46" fmla="*/ 25 w 523"/>
                    <a:gd name="T47" fmla="*/ 118 h 228"/>
                    <a:gd name="T48" fmla="*/ 12 w 523"/>
                    <a:gd name="T49" fmla="*/ 105 h 228"/>
                    <a:gd name="T50" fmla="*/ 3 w 523"/>
                    <a:gd name="T51" fmla="*/ 86 h 228"/>
                    <a:gd name="T52" fmla="*/ 0 w 523"/>
                    <a:gd name="T53" fmla="*/ 66 h 228"/>
                    <a:gd name="T54" fmla="*/ 3 w 523"/>
                    <a:gd name="T55" fmla="*/ 46 h 228"/>
                    <a:gd name="T56" fmla="*/ 12 w 523"/>
                    <a:gd name="T57" fmla="*/ 27 h 228"/>
                    <a:gd name="T58" fmla="*/ 26 w 523"/>
                    <a:gd name="T59" fmla="*/ 14 h 228"/>
                    <a:gd name="T60" fmla="*/ 43 w 523"/>
                    <a:gd name="T61" fmla="*/ 4 h 228"/>
                    <a:gd name="T62" fmla="*/ 62 w 523"/>
                    <a:gd name="T63" fmla="*/ 0 h 228"/>
                    <a:gd name="T64" fmla="*/ 83 w 523"/>
                    <a:gd name="T65" fmla="*/ 4 h 228"/>
                    <a:gd name="T66" fmla="*/ 124 w 523"/>
                    <a:gd name="T67" fmla="*/ 21 h 228"/>
                    <a:gd name="T68" fmla="*/ 164 w 523"/>
                    <a:gd name="T69" fmla="*/ 38 h 228"/>
                    <a:gd name="T70" fmla="*/ 201 w 523"/>
                    <a:gd name="T71" fmla="*/ 57 h 228"/>
                    <a:gd name="T72" fmla="*/ 204 w 523"/>
                    <a:gd name="T73" fmla="*/ 58 h 228"/>
                    <a:gd name="T74" fmla="*/ 231 w 523"/>
                    <a:gd name="T75" fmla="*/ 73 h 228"/>
                    <a:gd name="T76" fmla="*/ 257 w 523"/>
                    <a:gd name="T77" fmla="*/ 84 h 228"/>
                    <a:gd name="T78" fmla="*/ 280 w 523"/>
                    <a:gd name="T79" fmla="*/ 92 h 228"/>
                    <a:gd name="T80" fmla="*/ 301 w 523"/>
                    <a:gd name="T81" fmla="*/ 94 h 228"/>
                    <a:gd name="T82" fmla="*/ 322 w 523"/>
                    <a:gd name="T83" fmla="*/ 92 h 228"/>
                    <a:gd name="T84" fmla="*/ 341 w 523"/>
                    <a:gd name="T85" fmla="*/ 81 h 228"/>
                    <a:gd name="T86" fmla="*/ 419 w 523"/>
                    <a:gd name="T87" fmla="*/ 15 h 228"/>
                    <a:gd name="T88" fmla="*/ 436 w 523"/>
                    <a:gd name="T89" fmla="*/ 4 h 228"/>
                    <a:gd name="T90" fmla="*/ 456 w 523"/>
                    <a:gd name="T91" fmla="*/ 0 h 2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523" h="228">
                      <a:moveTo>
                        <a:pt x="456" y="0"/>
                      </a:moveTo>
                      <a:lnTo>
                        <a:pt x="476" y="3"/>
                      </a:lnTo>
                      <a:lnTo>
                        <a:pt x="493" y="11"/>
                      </a:lnTo>
                      <a:lnTo>
                        <a:pt x="509" y="25"/>
                      </a:lnTo>
                      <a:lnTo>
                        <a:pt x="519" y="43"/>
                      </a:lnTo>
                      <a:lnTo>
                        <a:pt x="523" y="62"/>
                      </a:lnTo>
                      <a:lnTo>
                        <a:pt x="520" y="82"/>
                      </a:lnTo>
                      <a:lnTo>
                        <a:pt x="512" y="101"/>
                      </a:lnTo>
                      <a:lnTo>
                        <a:pt x="498" y="117"/>
                      </a:lnTo>
                      <a:lnTo>
                        <a:pt x="421" y="183"/>
                      </a:lnTo>
                      <a:lnTo>
                        <a:pt x="389" y="204"/>
                      </a:lnTo>
                      <a:lnTo>
                        <a:pt x="358" y="219"/>
                      </a:lnTo>
                      <a:lnTo>
                        <a:pt x="328" y="227"/>
                      </a:lnTo>
                      <a:lnTo>
                        <a:pt x="298" y="228"/>
                      </a:lnTo>
                      <a:lnTo>
                        <a:pt x="269" y="224"/>
                      </a:lnTo>
                      <a:lnTo>
                        <a:pt x="239" y="216"/>
                      </a:lnTo>
                      <a:lnTo>
                        <a:pt x="208" y="204"/>
                      </a:lnTo>
                      <a:lnTo>
                        <a:pt x="178" y="191"/>
                      </a:lnTo>
                      <a:lnTo>
                        <a:pt x="147" y="175"/>
                      </a:lnTo>
                      <a:lnTo>
                        <a:pt x="143" y="173"/>
                      </a:lnTo>
                      <a:lnTo>
                        <a:pt x="111" y="157"/>
                      </a:lnTo>
                      <a:lnTo>
                        <a:pt x="77" y="141"/>
                      </a:lnTo>
                      <a:lnTo>
                        <a:pt x="43" y="128"/>
                      </a:lnTo>
                      <a:lnTo>
                        <a:pt x="25" y="118"/>
                      </a:lnTo>
                      <a:lnTo>
                        <a:pt x="12" y="105"/>
                      </a:lnTo>
                      <a:lnTo>
                        <a:pt x="3" y="86"/>
                      </a:lnTo>
                      <a:lnTo>
                        <a:pt x="0" y="66"/>
                      </a:lnTo>
                      <a:lnTo>
                        <a:pt x="3" y="46"/>
                      </a:lnTo>
                      <a:lnTo>
                        <a:pt x="12" y="27"/>
                      </a:lnTo>
                      <a:lnTo>
                        <a:pt x="26" y="14"/>
                      </a:lnTo>
                      <a:lnTo>
                        <a:pt x="43" y="4"/>
                      </a:lnTo>
                      <a:lnTo>
                        <a:pt x="62" y="0"/>
                      </a:lnTo>
                      <a:lnTo>
                        <a:pt x="83" y="4"/>
                      </a:lnTo>
                      <a:lnTo>
                        <a:pt x="124" y="21"/>
                      </a:lnTo>
                      <a:lnTo>
                        <a:pt x="164" y="38"/>
                      </a:lnTo>
                      <a:lnTo>
                        <a:pt x="201" y="57"/>
                      </a:lnTo>
                      <a:lnTo>
                        <a:pt x="204" y="58"/>
                      </a:lnTo>
                      <a:lnTo>
                        <a:pt x="231" y="73"/>
                      </a:lnTo>
                      <a:lnTo>
                        <a:pt x="257" y="84"/>
                      </a:lnTo>
                      <a:lnTo>
                        <a:pt x="280" y="92"/>
                      </a:lnTo>
                      <a:lnTo>
                        <a:pt x="301" y="94"/>
                      </a:lnTo>
                      <a:lnTo>
                        <a:pt x="322" y="92"/>
                      </a:lnTo>
                      <a:lnTo>
                        <a:pt x="341" y="81"/>
                      </a:lnTo>
                      <a:lnTo>
                        <a:pt x="419" y="15"/>
                      </a:lnTo>
                      <a:lnTo>
                        <a:pt x="436" y="4"/>
                      </a:lnTo>
                      <a:lnTo>
                        <a:pt x="45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6" name="Freeform 29">
                  <a:extLst>
                    <a:ext uri="{FF2B5EF4-FFF2-40B4-BE49-F238E27FC236}">
                      <a16:creationId xmlns:a16="http://schemas.microsoft.com/office/drawing/2014/main" id="{C16C2977-8D79-4CF8-A1CD-D99095422D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72" y="89"/>
                  <a:ext cx="64" cy="192"/>
                </a:xfrm>
                <a:custGeom>
                  <a:avLst/>
                  <a:gdLst>
                    <a:gd name="T0" fmla="*/ 65 w 129"/>
                    <a:gd name="T1" fmla="*/ 0 h 384"/>
                    <a:gd name="T2" fmla="*/ 86 w 129"/>
                    <a:gd name="T3" fmla="*/ 3 h 384"/>
                    <a:gd name="T4" fmla="*/ 103 w 129"/>
                    <a:gd name="T5" fmla="*/ 12 h 384"/>
                    <a:gd name="T6" fmla="*/ 116 w 129"/>
                    <a:gd name="T7" fmla="*/ 27 h 384"/>
                    <a:gd name="T8" fmla="*/ 125 w 129"/>
                    <a:gd name="T9" fmla="*/ 45 h 384"/>
                    <a:gd name="T10" fmla="*/ 129 w 129"/>
                    <a:gd name="T11" fmla="*/ 65 h 384"/>
                    <a:gd name="T12" fmla="*/ 129 w 129"/>
                    <a:gd name="T13" fmla="*/ 318 h 384"/>
                    <a:gd name="T14" fmla="*/ 125 w 129"/>
                    <a:gd name="T15" fmla="*/ 340 h 384"/>
                    <a:gd name="T16" fmla="*/ 116 w 129"/>
                    <a:gd name="T17" fmla="*/ 357 h 384"/>
                    <a:gd name="T18" fmla="*/ 103 w 129"/>
                    <a:gd name="T19" fmla="*/ 372 h 384"/>
                    <a:gd name="T20" fmla="*/ 86 w 129"/>
                    <a:gd name="T21" fmla="*/ 381 h 384"/>
                    <a:gd name="T22" fmla="*/ 65 w 129"/>
                    <a:gd name="T23" fmla="*/ 384 h 384"/>
                    <a:gd name="T24" fmla="*/ 45 w 129"/>
                    <a:gd name="T25" fmla="*/ 381 h 384"/>
                    <a:gd name="T26" fmla="*/ 27 w 129"/>
                    <a:gd name="T27" fmla="*/ 372 h 384"/>
                    <a:gd name="T28" fmla="*/ 14 w 129"/>
                    <a:gd name="T29" fmla="*/ 357 h 384"/>
                    <a:gd name="T30" fmla="*/ 4 w 129"/>
                    <a:gd name="T31" fmla="*/ 340 h 384"/>
                    <a:gd name="T32" fmla="*/ 0 w 129"/>
                    <a:gd name="T33" fmla="*/ 318 h 384"/>
                    <a:gd name="T34" fmla="*/ 0 w 129"/>
                    <a:gd name="T35" fmla="*/ 65 h 384"/>
                    <a:gd name="T36" fmla="*/ 4 w 129"/>
                    <a:gd name="T37" fmla="*/ 45 h 384"/>
                    <a:gd name="T38" fmla="*/ 14 w 129"/>
                    <a:gd name="T39" fmla="*/ 27 h 384"/>
                    <a:gd name="T40" fmla="*/ 27 w 129"/>
                    <a:gd name="T41" fmla="*/ 12 h 384"/>
                    <a:gd name="T42" fmla="*/ 45 w 129"/>
                    <a:gd name="T43" fmla="*/ 3 h 384"/>
                    <a:gd name="T44" fmla="*/ 65 w 129"/>
                    <a:gd name="T45" fmla="*/ 0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29" h="384">
                      <a:moveTo>
                        <a:pt x="65" y="0"/>
                      </a:moveTo>
                      <a:lnTo>
                        <a:pt x="86" y="3"/>
                      </a:lnTo>
                      <a:lnTo>
                        <a:pt x="103" y="12"/>
                      </a:lnTo>
                      <a:lnTo>
                        <a:pt x="116" y="27"/>
                      </a:lnTo>
                      <a:lnTo>
                        <a:pt x="125" y="45"/>
                      </a:lnTo>
                      <a:lnTo>
                        <a:pt x="129" y="65"/>
                      </a:lnTo>
                      <a:lnTo>
                        <a:pt x="129" y="318"/>
                      </a:lnTo>
                      <a:lnTo>
                        <a:pt x="125" y="340"/>
                      </a:lnTo>
                      <a:lnTo>
                        <a:pt x="116" y="357"/>
                      </a:lnTo>
                      <a:lnTo>
                        <a:pt x="103" y="372"/>
                      </a:lnTo>
                      <a:lnTo>
                        <a:pt x="86" y="381"/>
                      </a:lnTo>
                      <a:lnTo>
                        <a:pt x="65" y="384"/>
                      </a:lnTo>
                      <a:lnTo>
                        <a:pt x="45" y="381"/>
                      </a:lnTo>
                      <a:lnTo>
                        <a:pt x="27" y="372"/>
                      </a:lnTo>
                      <a:lnTo>
                        <a:pt x="14" y="357"/>
                      </a:lnTo>
                      <a:lnTo>
                        <a:pt x="4" y="340"/>
                      </a:lnTo>
                      <a:lnTo>
                        <a:pt x="0" y="318"/>
                      </a:lnTo>
                      <a:lnTo>
                        <a:pt x="0" y="65"/>
                      </a:lnTo>
                      <a:lnTo>
                        <a:pt x="4" y="45"/>
                      </a:lnTo>
                      <a:lnTo>
                        <a:pt x="14" y="27"/>
                      </a:lnTo>
                      <a:lnTo>
                        <a:pt x="27" y="12"/>
                      </a:lnTo>
                      <a:lnTo>
                        <a:pt x="45" y="3"/>
                      </a:lnTo>
                      <a:lnTo>
                        <a:pt x="6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7" name="Freeform 30">
                  <a:extLst>
                    <a:ext uri="{FF2B5EF4-FFF2-40B4-BE49-F238E27FC236}">
                      <a16:creationId xmlns:a16="http://schemas.microsoft.com/office/drawing/2014/main" id="{5FCBF842-AD5C-4FBA-8DA1-46E1266F01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73" y="926"/>
                  <a:ext cx="261" cy="114"/>
                </a:xfrm>
                <a:custGeom>
                  <a:avLst/>
                  <a:gdLst>
                    <a:gd name="T0" fmla="*/ 460 w 523"/>
                    <a:gd name="T1" fmla="*/ 0 h 228"/>
                    <a:gd name="T2" fmla="*/ 480 w 523"/>
                    <a:gd name="T3" fmla="*/ 4 h 228"/>
                    <a:gd name="T4" fmla="*/ 497 w 523"/>
                    <a:gd name="T5" fmla="*/ 14 h 228"/>
                    <a:gd name="T6" fmla="*/ 511 w 523"/>
                    <a:gd name="T7" fmla="*/ 27 h 228"/>
                    <a:gd name="T8" fmla="*/ 520 w 523"/>
                    <a:gd name="T9" fmla="*/ 46 h 228"/>
                    <a:gd name="T10" fmla="*/ 523 w 523"/>
                    <a:gd name="T11" fmla="*/ 66 h 228"/>
                    <a:gd name="T12" fmla="*/ 519 w 523"/>
                    <a:gd name="T13" fmla="*/ 86 h 228"/>
                    <a:gd name="T14" fmla="*/ 511 w 523"/>
                    <a:gd name="T15" fmla="*/ 105 h 228"/>
                    <a:gd name="T16" fmla="*/ 497 w 523"/>
                    <a:gd name="T17" fmla="*/ 118 h 228"/>
                    <a:gd name="T18" fmla="*/ 478 w 523"/>
                    <a:gd name="T19" fmla="*/ 128 h 228"/>
                    <a:gd name="T20" fmla="*/ 444 w 523"/>
                    <a:gd name="T21" fmla="*/ 141 h 228"/>
                    <a:gd name="T22" fmla="*/ 410 w 523"/>
                    <a:gd name="T23" fmla="*/ 157 h 228"/>
                    <a:gd name="T24" fmla="*/ 379 w 523"/>
                    <a:gd name="T25" fmla="*/ 173 h 228"/>
                    <a:gd name="T26" fmla="*/ 376 w 523"/>
                    <a:gd name="T27" fmla="*/ 175 h 228"/>
                    <a:gd name="T28" fmla="*/ 345 w 523"/>
                    <a:gd name="T29" fmla="*/ 191 h 228"/>
                    <a:gd name="T30" fmla="*/ 313 w 523"/>
                    <a:gd name="T31" fmla="*/ 206 h 228"/>
                    <a:gd name="T32" fmla="*/ 283 w 523"/>
                    <a:gd name="T33" fmla="*/ 216 h 228"/>
                    <a:gd name="T34" fmla="*/ 254 w 523"/>
                    <a:gd name="T35" fmla="*/ 226 h 228"/>
                    <a:gd name="T36" fmla="*/ 224 w 523"/>
                    <a:gd name="T37" fmla="*/ 228 h 228"/>
                    <a:gd name="T38" fmla="*/ 194 w 523"/>
                    <a:gd name="T39" fmla="*/ 227 h 228"/>
                    <a:gd name="T40" fmla="*/ 164 w 523"/>
                    <a:gd name="T41" fmla="*/ 220 h 228"/>
                    <a:gd name="T42" fmla="*/ 133 w 523"/>
                    <a:gd name="T43" fmla="*/ 206 h 228"/>
                    <a:gd name="T44" fmla="*/ 101 w 523"/>
                    <a:gd name="T45" fmla="*/ 183 h 228"/>
                    <a:gd name="T46" fmla="*/ 23 w 523"/>
                    <a:gd name="T47" fmla="*/ 117 h 228"/>
                    <a:gd name="T48" fmla="*/ 9 w 523"/>
                    <a:gd name="T49" fmla="*/ 101 h 228"/>
                    <a:gd name="T50" fmla="*/ 1 w 523"/>
                    <a:gd name="T51" fmla="*/ 84 h 228"/>
                    <a:gd name="T52" fmla="*/ 0 w 523"/>
                    <a:gd name="T53" fmla="*/ 63 h 228"/>
                    <a:gd name="T54" fmla="*/ 4 w 523"/>
                    <a:gd name="T55" fmla="*/ 43 h 228"/>
                    <a:gd name="T56" fmla="*/ 14 w 523"/>
                    <a:gd name="T57" fmla="*/ 26 h 228"/>
                    <a:gd name="T58" fmla="*/ 29 w 523"/>
                    <a:gd name="T59" fmla="*/ 11 h 228"/>
                    <a:gd name="T60" fmla="*/ 47 w 523"/>
                    <a:gd name="T61" fmla="*/ 3 h 228"/>
                    <a:gd name="T62" fmla="*/ 65 w 523"/>
                    <a:gd name="T63" fmla="*/ 0 h 228"/>
                    <a:gd name="T64" fmla="*/ 85 w 523"/>
                    <a:gd name="T65" fmla="*/ 4 h 228"/>
                    <a:gd name="T66" fmla="*/ 102 w 523"/>
                    <a:gd name="T67" fmla="*/ 15 h 228"/>
                    <a:gd name="T68" fmla="*/ 182 w 523"/>
                    <a:gd name="T69" fmla="*/ 81 h 228"/>
                    <a:gd name="T70" fmla="*/ 199 w 523"/>
                    <a:gd name="T71" fmla="*/ 92 h 228"/>
                    <a:gd name="T72" fmla="*/ 220 w 523"/>
                    <a:gd name="T73" fmla="*/ 94 h 228"/>
                    <a:gd name="T74" fmla="*/ 241 w 523"/>
                    <a:gd name="T75" fmla="*/ 92 h 228"/>
                    <a:gd name="T76" fmla="*/ 266 w 523"/>
                    <a:gd name="T77" fmla="*/ 84 h 228"/>
                    <a:gd name="T78" fmla="*/ 291 w 523"/>
                    <a:gd name="T79" fmla="*/ 73 h 228"/>
                    <a:gd name="T80" fmla="*/ 318 w 523"/>
                    <a:gd name="T81" fmla="*/ 58 h 228"/>
                    <a:gd name="T82" fmla="*/ 321 w 523"/>
                    <a:gd name="T83" fmla="*/ 57 h 228"/>
                    <a:gd name="T84" fmla="*/ 358 w 523"/>
                    <a:gd name="T85" fmla="*/ 38 h 228"/>
                    <a:gd name="T86" fmla="*/ 397 w 523"/>
                    <a:gd name="T87" fmla="*/ 21 h 228"/>
                    <a:gd name="T88" fmla="*/ 439 w 523"/>
                    <a:gd name="T89" fmla="*/ 4 h 228"/>
                    <a:gd name="T90" fmla="*/ 460 w 523"/>
                    <a:gd name="T91" fmla="*/ 0 h 2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523" h="228">
                      <a:moveTo>
                        <a:pt x="460" y="0"/>
                      </a:moveTo>
                      <a:lnTo>
                        <a:pt x="480" y="4"/>
                      </a:lnTo>
                      <a:lnTo>
                        <a:pt x="497" y="14"/>
                      </a:lnTo>
                      <a:lnTo>
                        <a:pt x="511" y="27"/>
                      </a:lnTo>
                      <a:lnTo>
                        <a:pt x="520" y="46"/>
                      </a:lnTo>
                      <a:lnTo>
                        <a:pt x="523" y="66"/>
                      </a:lnTo>
                      <a:lnTo>
                        <a:pt x="519" y="86"/>
                      </a:lnTo>
                      <a:lnTo>
                        <a:pt x="511" y="105"/>
                      </a:lnTo>
                      <a:lnTo>
                        <a:pt x="497" y="118"/>
                      </a:lnTo>
                      <a:lnTo>
                        <a:pt x="478" y="128"/>
                      </a:lnTo>
                      <a:lnTo>
                        <a:pt x="444" y="141"/>
                      </a:lnTo>
                      <a:lnTo>
                        <a:pt x="410" y="157"/>
                      </a:lnTo>
                      <a:lnTo>
                        <a:pt x="379" y="173"/>
                      </a:lnTo>
                      <a:lnTo>
                        <a:pt x="376" y="175"/>
                      </a:lnTo>
                      <a:lnTo>
                        <a:pt x="345" y="191"/>
                      </a:lnTo>
                      <a:lnTo>
                        <a:pt x="313" y="206"/>
                      </a:lnTo>
                      <a:lnTo>
                        <a:pt x="283" y="216"/>
                      </a:lnTo>
                      <a:lnTo>
                        <a:pt x="254" y="226"/>
                      </a:lnTo>
                      <a:lnTo>
                        <a:pt x="224" y="228"/>
                      </a:lnTo>
                      <a:lnTo>
                        <a:pt x="194" y="227"/>
                      </a:lnTo>
                      <a:lnTo>
                        <a:pt x="164" y="220"/>
                      </a:lnTo>
                      <a:lnTo>
                        <a:pt x="133" y="206"/>
                      </a:lnTo>
                      <a:lnTo>
                        <a:pt x="101" y="183"/>
                      </a:lnTo>
                      <a:lnTo>
                        <a:pt x="23" y="117"/>
                      </a:lnTo>
                      <a:lnTo>
                        <a:pt x="9" y="101"/>
                      </a:lnTo>
                      <a:lnTo>
                        <a:pt x="1" y="84"/>
                      </a:lnTo>
                      <a:lnTo>
                        <a:pt x="0" y="63"/>
                      </a:lnTo>
                      <a:lnTo>
                        <a:pt x="4" y="43"/>
                      </a:lnTo>
                      <a:lnTo>
                        <a:pt x="14" y="26"/>
                      </a:lnTo>
                      <a:lnTo>
                        <a:pt x="29" y="11"/>
                      </a:lnTo>
                      <a:lnTo>
                        <a:pt x="47" y="3"/>
                      </a:lnTo>
                      <a:lnTo>
                        <a:pt x="65" y="0"/>
                      </a:lnTo>
                      <a:lnTo>
                        <a:pt x="85" y="4"/>
                      </a:lnTo>
                      <a:lnTo>
                        <a:pt x="102" y="15"/>
                      </a:lnTo>
                      <a:lnTo>
                        <a:pt x="182" y="81"/>
                      </a:lnTo>
                      <a:lnTo>
                        <a:pt x="199" y="92"/>
                      </a:lnTo>
                      <a:lnTo>
                        <a:pt x="220" y="94"/>
                      </a:lnTo>
                      <a:lnTo>
                        <a:pt x="241" y="92"/>
                      </a:lnTo>
                      <a:lnTo>
                        <a:pt x="266" y="84"/>
                      </a:lnTo>
                      <a:lnTo>
                        <a:pt x="291" y="73"/>
                      </a:lnTo>
                      <a:lnTo>
                        <a:pt x="318" y="58"/>
                      </a:lnTo>
                      <a:lnTo>
                        <a:pt x="321" y="57"/>
                      </a:lnTo>
                      <a:lnTo>
                        <a:pt x="358" y="38"/>
                      </a:lnTo>
                      <a:lnTo>
                        <a:pt x="397" y="21"/>
                      </a:lnTo>
                      <a:lnTo>
                        <a:pt x="439" y="4"/>
                      </a:lnTo>
                      <a:lnTo>
                        <a:pt x="46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8" name="Freeform 31">
                  <a:extLst>
                    <a:ext uri="{FF2B5EF4-FFF2-40B4-BE49-F238E27FC236}">
                      <a16:creationId xmlns:a16="http://schemas.microsoft.com/office/drawing/2014/main" id="{21771A63-E2BD-45F8-831B-1B8BDE74B34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536" y="427"/>
                  <a:ext cx="1137" cy="1352"/>
                </a:xfrm>
                <a:custGeom>
                  <a:avLst/>
                  <a:gdLst>
                    <a:gd name="T0" fmla="*/ 898 w 2273"/>
                    <a:gd name="T1" fmla="*/ 158 h 2704"/>
                    <a:gd name="T2" fmla="*/ 610 w 2273"/>
                    <a:gd name="T3" fmla="*/ 282 h 2704"/>
                    <a:gd name="T4" fmla="*/ 370 w 2273"/>
                    <a:gd name="T5" fmla="*/ 491 h 2704"/>
                    <a:gd name="T6" fmla="*/ 206 w 2273"/>
                    <a:gd name="T7" fmla="*/ 764 h 2704"/>
                    <a:gd name="T8" fmla="*/ 141 w 2273"/>
                    <a:gd name="T9" fmla="*/ 997 h 2704"/>
                    <a:gd name="T10" fmla="*/ 141 w 2273"/>
                    <a:gd name="T11" fmla="*/ 1326 h 2704"/>
                    <a:gd name="T12" fmla="*/ 239 w 2273"/>
                    <a:gd name="T13" fmla="*/ 1633 h 2704"/>
                    <a:gd name="T14" fmla="*/ 416 w 2273"/>
                    <a:gd name="T15" fmla="*/ 1896 h 2704"/>
                    <a:gd name="T16" fmla="*/ 572 w 2273"/>
                    <a:gd name="T17" fmla="*/ 2082 h 2704"/>
                    <a:gd name="T18" fmla="*/ 674 w 2273"/>
                    <a:gd name="T19" fmla="*/ 2199 h 2704"/>
                    <a:gd name="T20" fmla="*/ 775 w 2273"/>
                    <a:gd name="T21" fmla="*/ 2343 h 2704"/>
                    <a:gd name="T22" fmla="*/ 823 w 2273"/>
                    <a:gd name="T23" fmla="*/ 2518 h 2704"/>
                    <a:gd name="T24" fmla="*/ 1463 w 2273"/>
                    <a:gd name="T25" fmla="*/ 2467 h 2704"/>
                    <a:gd name="T26" fmla="*/ 1523 w 2273"/>
                    <a:gd name="T27" fmla="*/ 2306 h 2704"/>
                    <a:gd name="T28" fmla="*/ 1637 w 2273"/>
                    <a:gd name="T29" fmla="*/ 2158 h 2704"/>
                    <a:gd name="T30" fmla="*/ 1778 w 2273"/>
                    <a:gd name="T31" fmla="*/ 1996 h 2704"/>
                    <a:gd name="T32" fmla="*/ 1952 w 2273"/>
                    <a:gd name="T33" fmla="*/ 1770 h 2704"/>
                    <a:gd name="T34" fmla="*/ 2096 w 2273"/>
                    <a:gd name="T35" fmla="*/ 1483 h 2704"/>
                    <a:gd name="T36" fmla="*/ 2146 w 2273"/>
                    <a:gd name="T37" fmla="*/ 1162 h 2704"/>
                    <a:gd name="T38" fmla="*/ 2083 w 2273"/>
                    <a:gd name="T39" fmla="*/ 802 h 2704"/>
                    <a:gd name="T40" fmla="*/ 1909 w 2273"/>
                    <a:gd name="T41" fmla="*/ 497 h 2704"/>
                    <a:gd name="T42" fmla="*/ 1665 w 2273"/>
                    <a:gd name="T43" fmla="*/ 282 h 2704"/>
                    <a:gd name="T44" fmla="*/ 1375 w 2273"/>
                    <a:gd name="T45" fmla="*/ 158 h 2704"/>
                    <a:gd name="T46" fmla="*/ 1137 w 2273"/>
                    <a:gd name="T47" fmla="*/ 0 h 2704"/>
                    <a:gd name="T48" fmla="*/ 1489 w 2273"/>
                    <a:gd name="T49" fmla="*/ 56 h 2704"/>
                    <a:gd name="T50" fmla="*/ 1806 w 2273"/>
                    <a:gd name="T51" fmla="*/ 221 h 2704"/>
                    <a:gd name="T52" fmla="*/ 2054 w 2273"/>
                    <a:gd name="T53" fmla="*/ 475 h 2704"/>
                    <a:gd name="T54" fmla="*/ 2215 w 2273"/>
                    <a:gd name="T55" fmla="*/ 794 h 2704"/>
                    <a:gd name="T56" fmla="*/ 2273 w 2273"/>
                    <a:gd name="T57" fmla="*/ 1162 h 2704"/>
                    <a:gd name="T58" fmla="*/ 2218 w 2273"/>
                    <a:gd name="T59" fmla="*/ 1522 h 2704"/>
                    <a:gd name="T60" fmla="*/ 2055 w 2273"/>
                    <a:gd name="T61" fmla="*/ 1847 h 2704"/>
                    <a:gd name="T62" fmla="*/ 1876 w 2273"/>
                    <a:gd name="T63" fmla="*/ 2079 h 2704"/>
                    <a:gd name="T64" fmla="*/ 1734 w 2273"/>
                    <a:gd name="T65" fmla="*/ 2242 h 2704"/>
                    <a:gd name="T66" fmla="*/ 1632 w 2273"/>
                    <a:gd name="T67" fmla="*/ 2377 h 2704"/>
                    <a:gd name="T68" fmla="*/ 1584 w 2273"/>
                    <a:gd name="T69" fmla="*/ 2532 h 2704"/>
                    <a:gd name="T70" fmla="*/ 1565 w 2273"/>
                    <a:gd name="T71" fmla="*/ 2677 h 2704"/>
                    <a:gd name="T72" fmla="*/ 766 w 2273"/>
                    <a:gd name="T73" fmla="*/ 2704 h 2704"/>
                    <a:gd name="T74" fmla="*/ 706 w 2273"/>
                    <a:gd name="T75" fmla="*/ 2660 h 2704"/>
                    <a:gd name="T76" fmla="*/ 688 w 2273"/>
                    <a:gd name="T77" fmla="*/ 2490 h 2704"/>
                    <a:gd name="T78" fmla="*/ 626 w 2273"/>
                    <a:gd name="T79" fmla="*/ 2346 h 2704"/>
                    <a:gd name="T80" fmla="*/ 510 w 2273"/>
                    <a:gd name="T81" fmla="*/ 2207 h 2704"/>
                    <a:gd name="T82" fmla="*/ 361 w 2273"/>
                    <a:gd name="T83" fmla="*/ 2032 h 2704"/>
                    <a:gd name="T84" fmla="*/ 169 w 2273"/>
                    <a:gd name="T85" fmla="*/ 1772 h 2704"/>
                    <a:gd name="T86" fmla="*/ 32 w 2273"/>
                    <a:gd name="T87" fmla="*/ 1436 h 2704"/>
                    <a:gd name="T88" fmla="*/ 4 w 2273"/>
                    <a:gd name="T89" fmla="*/ 1069 h 2704"/>
                    <a:gd name="T90" fmla="*/ 87 w 2273"/>
                    <a:gd name="T91" fmla="*/ 717 h 2704"/>
                    <a:gd name="T92" fmla="*/ 219 w 2273"/>
                    <a:gd name="T93" fmla="*/ 476 h 2704"/>
                    <a:gd name="T94" fmla="*/ 468 w 2273"/>
                    <a:gd name="T95" fmla="*/ 221 h 2704"/>
                    <a:gd name="T96" fmla="*/ 784 w 2273"/>
                    <a:gd name="T97" fmla="*/ 56 h 2704"/>
                    <a:gd name="T98" fmla="*/ 1137 w 2273"/>
                    <a:gd name="T99" fmla="*/ 0 h 27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2273" h="2704">
                      <a:moveTo>
                        <a:pt x="1137" y="130"/>
                      </a:moveTo>
                      <a:lnTo>
                        <a:pt x="1055" y="133"/>
                      </a:lnTo>
                      <a:lnTo>
                        <a:pt x="976" y="142"/>
                      </a:lnTo>
                      <a:lnTo>
                        <a:pt x="898" y="158"/>
                      </a:lnTo>
                      <a:lnTo>
                        <a:pt x="823" y="181"/>
                      </a:lnTo>
                      <a:lnTo>
                        <a:pt x="751" y="208"/>
                      </a:lnTo>
                      <a:lnTo>
                        <a:pt x="679" y="243"/>
                      </a:lnTo>
                      <a:lnTo>
                        <a:pt x="610" y="282"/>
                      </a:lnTo>
                      <a:lnTo>
                        <a:pt x="544" y="327"/>
                      </a:lnTo>
                      <a:lnTo>
                        <a:pt x="481" y="377"/>
                      </a:lnTo>
                      <a:lnTo>
                        <a:pt x="424" y="432"/>
                      </a:lnTo>
                      <a:lnTo>
                        <a:pt x="370" y="491"/>
                      </a:lnTo>
                      <a:lnTo>
                        <a:pt x="321" y="554"/>
                      </a:lnTo>
                      <a:lnTo>
                        <a:pt x="278" y="621"/>
                      </a:lnTo>
                      <a:lnTo>
                        <a:pt x="239" y="690"/>
                      </a:lnTo>
                      <a:lnTo>
                        <a:pt x="206" y="764"/>
                      </a:lnTo>
                      <a:lnTo>
                        <a:pt x="205" y="767"/>
                      </a:lnTo>
                      <a:lnTo>
                        <a:pt x="177" y="841"/>
                      </a:lnTo>
                      <a:lnTo>
                        <a:pt x="156" y="918"/>
                      </a:lnTo>
                      <a:lnTo>
                        <a:pt x="141" y="997"/>
                      </a:lnTo>
                      <a:lnTo>
                        <a:pt x="131" y="1079"/>
                      </a:lnTo>
                      <a:lnTo>
                        <a:pt x="128" y="1162"/>
                      </a:lnTo>
                      <a:lnTo>
                        <a:pt x="131" y="1245"/>
                      </a:lnTo>
                      <a:lnTo>
                        <a:pt x="141" y="1326"/>
                      </a:lnTo>
                      <a:lnTo>
                        <a:pt x="156" y="1405"/>
                      </a:lnTo>
                      <a:lnTo>
                        <a:pt x="177" y="1481"/>
                      </a:lnTo>
                      <a:lnTo>
                        <a:pt x="205" y="1559"/>
                      </a:lnTo>
                      <a:lnTo>
                        <a:pt x="239" y="1633"/>
                      </a:lnTo>
                      <a:lnTo>
                        <a:pt x="278" y="1703"/>
                      </a:lnTo>
                      <a:lnTo>
                        <a:pt x="321" y="1770"/>
                      </a:lnTo>
                      <a:lnTo>
                        <a:pt x="370" y="1835"/>
                      </a:lnTo>
                      <a:lnTo>
                        <a:pt x="416" y="1896"/>
                      </a:lnTo>
                      <a:lnTo>
                        <a:pt x="458" y="1949"/>
                      </a:lnTo>
                      <a:lnTo>
                        <a:pt x="498" y="1998"/>
                      </a:lnTo>
                      <a:lnTo>
                        <a:pt x="536" y="2042"/>
                      </a:lnTo>
                      <a:lnTo>
                        <a:pt x="572" y="2082"/>
                      </a:lnTo>
                      <a:lnTo>
                        <a:pt x="605" y="2118"/>
                      </a:lnTo>
                      <a:lnTo>
                        <a:pt x="605" y="2120"/>
                      </a:lnTo>
                      <a:lnTo>
                        <a:pt x="641" y="2161"/>
                      </a:lnTo>
                      <a:lnTo>
                        <a:pt x="674" y="2199"/>
                      </a:lnTo>
                      <a:lnTo>
                        <a:pt x="704" y="2236"/>
                      </a:lnTo>
                      <a:lnTo>
                        <a:pt x="732" y="2271"/>
                      </a:lnTo>
                      <a:lnTo>
                        <a:pt x="754" y="2307"/>
                      </a:lnTo>
                      <a:lnTo>
                        <a:pt x="775" y="2343"/>
                      </a:lnTo>
                      <a:lnTo>
                        <a:pt x="792" y="2381"/>
                      </a:lnTo>
                      <a:lnTo>
                        <a:pt x="805" y="2423"/>
                      </a:lnTo>
                      <a:lnTo>
                        <a:pt x="816" y="2468"/>
                      </a:lnTo>
                      <a:lnTo>
                        <a:pt x="823" y="2518"/>
                      </a:lnTo>
                      <a:lnTo>
                        <a:pt x="827" y="2574"/>
                      </a:lnTo>
                      <a:lnTo>
                        <a:pt x="1451" y="2574"/>
                      </a:lnTo>
                      <a:lnTo>
                        <a:pt x="1455" y="2518"/>
                      </a:lnTo>
                      <a:lnTo>
                        <a:pt x="1463" y="2467"/>
                      </a:lnTo>
                      <a:lnTo>
                        <a:pt x="1474" y="2423"/>
                      </a:lnTo>
                      <a:lnTo>
                        <a:pt x="1487" y="2381"/>
                      </a:lnTo>
                      <a:lnTo>
                        <a:pt x="1504" y="2342"/>
                      </a:lnTo>
                      <a:lnTo>
                        <a:pt x="1523" y="2306"/>
                      </a:lnTo>
                      <a:lnTo>
                        <a:pt x="1547" y="2270"/>
                      </a:lnTo>
                      <a:lnTo>
                        <a:pt x="1573" y="2234"/>
                      </a:lnTo>
                      <a:lnTo>
                        <a:pt x="1603" y="2197"/>
                      </a:lnTo>
                      <a:lnTo>
                        <a:pt x="1637" y="2158"/>
                      </a:lnTo>
                      <a:lnTo>
                        <a:pt x="1674" y="2116"/>
                      </a:lnTo>
                      <a:lnTo>
                        <a:pt x="1706" y="2079"/>
                      </a:lnTo>
                      <a:lnTo>
                        <a:pt x="1740" y="2040"/>
                      </a:lnTo>
                      <a:lnTo>
                        <a:pt x="1778" y="1996"/>
                      </a:lnTo>
                      <a:lnTo>
                        <a:pt x="1817" y="1948"/>
                      </a:lnTo>
                      <a:lnTo>
                        <a:pt x="1859" y="1894"/>
                      </a:lnTo>
                      <a:lnTo>
                        <a:pt x="1903" y="1835"/>
                      </a:lnTo>
                      <a:lnTo>
                        <a:pt x="1952" y="1770"/>
                      </a:lnTo>
                      <a:lnTo>
                        <a:pt x="1995" y="1704"/>
                      </a:lnTo>
                      <a:lnTo>
                        <a:pt x="2035" y="1633"/>
                      </a:lnTo>
                      <a:lnTo>
                        <a:pt x="2069" y="1559"/>
                      </a:lnTo>
                      <a:lnTo>
                        <a:pt x="2096" y="1483"/>
                      </a:lnTo>
                      <a:lnTo>
                        <a:pt x="2117" y="1405"/>
                      </a:lnTo>
                      <a:lnTo>
                        <a:pt x="2133" y="1326"/>
                      </a:lnTo>
                      <a:lnTo>
                        <a:pt x="2142" y="1245"/>
                      </a:lnTo>
                      <a:lnTo>
                        <a:pt x="2146" y="1162"/>
                      </a:lnTo>
                      <a:lnTo>
                        <a:pt x="2142" y="1069"/>
                      </a:lnTo>
                      <a:lnTo>
                        <a:pt x="2129" y="976"/>
                      </a:lnTo>
                      <a:lnTo>
                        <a:pt x="2109" y="888"/>
                      </a:lnTo>
                      <a:lnTo>
                        <a:pt x="2083" y="802"/>
                      </a:lnTo>
                      <a:lnTo>
                        <a:pt x="2049" y="720"/>
                      </a:lnTo>
                      <a:lnTo>
                        <a:pt x="2008" y="641"/>
                      </a:lnTo>
                      <a:lnTo>
                        <a:pt x="1961" y="567"/>
                      </a:lnTo>
                      <a:lnTo>
                        <a:pt x="1909" y="497"/>
                      </a:lnTo>
                      <a:lnTo>
                        <a:pt x="1851" y="432"/>
                      </a:lnTo>
                      <a:lnTo>
                        <a:pt x="1792" y="377"/>
                      </a:lnTo>
                      <a:lnTo>
                        <a:pt x="1730" y="327"/>
                      </a:lnTo>
                      <a:lnTo>
                        <a:pt x="1665" y="282"/>
                      </a:lnTo>
                      <a:lnTo>
                        <a:pt x="1595" y="243"/>
                      </a:lnTo>
                      <a:lnTo>
                        <a:pt x="1523" y="208"/>
                      </a:lnTo>
                      <a:lnTo>
                        <a:pt x="1450" y="181"/>
                      </a:lnTo>
                      <a:lnTo>
                        <a:pt x="1375" y="158"/>
                      </a:lnTo>
                      <a:lnTo>
                        <a:pt x="1298" y="142"/>
                      </a:lnTo>
                      <a:lnTo>
                        <a:pt x="1218" y="133"/>
                      </a:lnTo>
                      <a:lnTo>
                        <a:pt x="1137" y="130"/>
                      </a:lnTo>
                      <a:close/>
                      <a:moveTo>
                        <a:pt x="1137" y="0"/>
                      </a:moveTo>
                      <a:lnTo>
                        <a:pt x="1228" y="3"/>
                      </a:lnTo>
                      <a:lnTo>
                        <a:pt x="1318" y="13"/>
                      </a:lnTo>
                      <a:lnTo>
                        <a:pt x="1405" y="32"/>
                      </a:lnTo>
                      <a:lnTo>
                        <a:pt x="1489" y="56"/>
                      </a:lnTo>
                      <a:lnTo>
                        <a:pt x="1572" y="87"/>
                      </a:lnTo>
                      <a:lnTo>
                        <a:pt x="1653" y="126"/>
                      </a:lnTo>
                      <a:lnTo>
                        <a:pt x="1732" y="170"/>
                      </a:lnTo>
                      <a:lnTo>
                        <a:pt x="1806" y="221"/>
                      </a:lnTo>
                      <a:lnTo>
                        <a:pt x="1876" y="278"/>
                      </a:lnTo>
                      <a:lnTo>
                        <a:pt x="1941" y="339"/>
                      </a:lnTo>
                      <a:lnTo>
                        <a:pt x="2000" y="405"/>
                      </a:lnTo>
                      <a:lnTo>
                        <a:pt x="2054" y="475"/>
                      </a:lnTo>
                      <a:lnTo>
                        <a:pt x="2103" y="550"/>
                      </a:lnTo>
                      <a:lnTo>
                        <a:pt x="2147" y="627"/>
                      </a:lnTo>
                      <a:lnTo>
                        <a:pt x="2184" y="709"/>
                      </a:lnTo>
                      <a:lnTo>
                        <a:pt x="2215" y="794"/>
                      </a:lnTo>
                      <a:lnTo>
                        <a:pt x="2240" y="882"/>
                      </a:lnTo>
                      <a:lnTo>
                        <a:pt x="2259" y="973"/>
                      </a:lnTo>
                      <a:lnTo>
                        <a:pt x="2270" y="1067"/>
                      </a:lnTo>
                      <a:lnTo>
                        <a:pt x="2273" y="1162"/>
                      </a:lnTo>
                      <a:lnTo>
                        <a:pt x="2270" y="1255"/>
                      </a:lnTo>
                      <a:lnTo>
                        <a:pt x="2260" y="1346"/>
                      </a:lnTo>
                      <a:lnTo>
                        <a:pt x="2242" y="1436"/>
                      </a:lnTo>
                      <a:lnTo>
                        <a:pt x="2218" y="1522"/>
                      </a:lnTo>
                      <a:lnTo>
                        <a:pt x="2187" y="1609"/>
                      </a:lnTo>
                      <a:lnTo>
                        <a:pt x="2149" y="1692"/>
                      </a:lnTo>
                      <a:lnTo>
                        <a:pt x="2104" y="1772"/>
                      </a:lnTo>
                      <a:lnTo>
                        <a:pt x="2055" y="1847"/>
                      </a:lnTo>
                      <a:lnTo>
                        <a:pt x="2006" y="1914"/>
                      </a:lnTo>
                      <a:lnTo>
                        <a:pt x="1960" y="1975"/>
                      </a:lnTo>
                      <a:lnTo>
                        <a:pt x="1917" y="2030"/>
                      </a:lnTo>
                      <a:lnTo>
                        <a:pt x="1876" y="2079"/>
                      </a:lnTo>
                      <a:lnTo>
                        <a:pt x="1838" y="2124"/>
                      </a:lnTo>
                      <a:lnTo>
                        <a:pt x="1801" y="2165"/>
                      </a:lnTo>
                      <a:lnTo>
                        <a:pt x="1768" y="2203"/>
                      </a:lnTo>
                      <a:lnTo>
                        <a:pt x="1734" y="2242"/>
                      </a:lnTo>
                      <a:lnTo>
                        <a:pt x="1703" y="2278"/>
                      </a:lnTo>
                      <a:lnTo>
                        <a:pt x="1677" y="2311"/>
                      </a:lnTo>
                      <a:lnTo>
                        <a:pt x="1652" y="2345"/>
                      </a:lnTo>
                      <a:lnTo>
                        <a:pt x="1632" y="2377"/>
                      </a:lnTo>
                      <a:lnTo>
                        <a:pt x="1615" y="2412"/>
                      </a:lnTo>
                      <a:lnTo>
                        <a:pt x="1602" y="2448"/>
                      </a:lnTo>
                      <a:lnTo>
                        <a:pt x="1592" y="2488"/>
                      </a:lnTo>
                      <a:lnTo>
                        <a:pt x="1584" y="2532"/>
                      </a:lnTo>
                      <a:lnTo>
                        <a:pt x="1578" y="2582"/>
                      </a:lnTo>
                      <a:lnTo>
                        <a:pt x="1577" y="2638"/>
                      </a:lnTo>
                      <a:lnTo>
                        <a:pt x="1574" y="2660"/>
                      </a:lnTo>
                      <a:lnTo>
                        <a:pt x="1565" y="2677"/>
                      </a:lnTo>
                      <a:lnTo>
                        <a:pt x="1551" y="2691"/>
                      </a:lnTo>
                      <a:lnTo>
                        <a:pt x="1534" y="2700"/>
                      </a:lnTo>
                      <a:lnTo>
                        <a:pt x="1513" y="2704"/>
                      </a:lnTo>
                      <a:lnTo>
                        <a:pt x="766" y="2704"/>
                      </a:lnTo>
                      <a:lnTo>
                        <a:pt x="746" y="2700"/>
                      </a:lnTo>
                      <a:lnTo>
                        <a:pt x="728" y="2691"/>
                      </a:lnTo>
                      <a:lnTo>
                        <a:pt x="715" y="2677"/>
                      </a:lnTo>
                      <a:lnTo>
                        <a:pt x="706" y="2660"/>
                      </a:lnTo>
                      <a:lnTo>
                        <a:pt x="702" y="2638"/>
                      </a:lnTo>
                      <a:lnTo>
                        <a:pt x="700" y="2583"/>
                      </a:lnTo>
                      <a:lnTo>
                        <a:pt x="696" y="2534"/>
                      </a:lnTo>
                      <a:lnTo>
                        <a:pt x="688" y="2490"/>
                      </a:lnTo>
                      <a:lnTo>
                        <a:pt x="678" y="2449"/>
                      </a:lnTo>
                      <a:lnTo>
                        <a:pt x="664" y="2413"/>
                      </a:lnTo>
                      <a:lnTo>
                        <a:pt x="647" y="2380"/>
                      </a:lnTo>
                      <a:lnTo>
                        <a:pt x="626" y="2346"/>
                      </a:lnTo>
                      <a:lnTo>
                        <a:pt x="602" y="2314"/>
                      </a:lnTo>
                      <a:lnTo>
                        <a:pt x="574" y="2280"/>
                      </a:lnTo>
                      <a:lnTo>
                        <a:pt x="544" y="2244"/>
                      </a:lnTo>
                      <a:lnTo>
                        <a:pt x="510" y="2207"/>
                      </a:lnTo>
                      <a:lnTo>
                        <a:pt x="476" y="2169"/>
                      </a:lnTo>
                      <a:lnTo>
                        <a:pt x="441" y="2128"/>
                      </a:lnTo>
                      <a:lnTo>
                        <a:pt x="401" y="2083"/>
                      </a:lnTo>
                      <a:lnTo>
                        <a:pt x="361" y="2032"/>
                      </a:lnTo>
                      <a:lnTo>
                        <a:pt x="316" y="1977"/>
                      </a:lnTo>
                      <a:lnTo>
                        <a:pt x="269" y="1916"/>
                      </a:lnTo>
                      <a:lnTo>
                        <a:pt x="219" y="1847"/>
                      </a:lnTo>
                      <a:lnTo>
                        <a:pt x="169" y="1772"/>
                      </a:lnTo>
                      <a:lnTo>
                        <a:pt x="125" y="1692"/>
                      </a:lnTo>
                      <a:lnTo>
                        <a:pt x="88" y="1609"/>
                      </a:lnTo>
                      <a:lnTo>
                        <a:pt x="57" y="1522"/>
                      </a:lnTo>
                      <a:lnTo>
                        <a:pt x="32" y="1436"/>
                      </a:lnTo>
                      <a:lnTo>
                        <a:pt x="15" y="1346"/>
                      </a:lnTo>
                      <a:lnTo>
                        <a:pt x="4" y="1255"/>
                      </a:lnTo>
                      <a:lnTo>
                        <a:pt x="0" y="1162"/>
                      </a:lnTo>
                      <a:lnTo>
                        <a:pt x="4" y="1069"/>
                      </a:lnTo>
                      <a:lnTo>
                        <a:pt x="15" y="977"/>
                      </a:lnTo>
                      <a:lnTo>
                        <a:pt x="32" y="888"/>
                      </a:lnTo>
                      <a:lnTo>
                        <a:pt x="57" y="800"/>
                      </a:lnTo>
                      <a:lnTo>
                        <a:pt x="87" y="717"/>
                      </a:lnTo>
                      <a:lnTo>
                        <a:pt x="88" y="715"/>
                      </a:lnTo>
                      <a:lnTo>
                        <a:pt x="126" y="631"/>
                      </a:lnTo>
                      <a:lnTo>
                        <a:pt x="169" y="552"/>
                      </a:lnTo>
                      <a:lnTo>
                        <a:pt x="219" y="476"/>
                      </a:lnTo>
                      <a:lnTo>
                        <a:pt x="273" y="406"/>
                      </a:lnTo>
                      <a:lnTo>
                        <a:pt x="333" y="339"/>
                      </a:lnTo>
                      <a:lnTo>
                        <a:pt x="399" y="278"/>
                      </a:lnTo>
                      <a:lnTo>
                        <a:pt x="468" y="221"/>
                      </a:lnTo>
                      <a:lnTo>
                        <a:pt x="543" y="172"/>
                      </a:lnTo>
                      <a:lnTo>
                        <a:pt x="620" y="126"/>
                      </a:lnTo>
                      <a:lnTo>
                        <a:pt x="703" y="87"/>
                      </a:lnTo>
                      <a:lnTo>
                        <a:pt x="784" y="56"/>
                      </a:lnTo>
                      <a:lnTo>
                        <a:pt x="869" y="32"/>
                      </a:lnTo>
                      <a:lnTo>
                        <a:pt x="957" y="13"/>
                      </a:lnTo>
                      <a:lnTo>
                        <a:pt x="1046" y="3"/>
                      </a:lnTo>
                      <a:lnTo>
                        <a:pt x="113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9" name="Freeform 32">
                  <a:extLst>
                    <a:ext uri="{FF2B5EF4-FFF2-40B4-BE49-F238E27FC236}">
                      <a16:creationId xmlns:a16="http://schemas.microsoft.com/office/drawing/2014/main" id="{67E3699C-D4CE-4AE7-B056-0005D79FB2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69" y="2115"/>
                  <a:ext cx="271" cy="65"/>
                </a:xfrm>
                <a:custGeom>
                  <a:avLst/>
                  <a:gdLst>
                    <a:gd name="T0" fmla="*/ 64 w 541"/>
                    <a:gd name="T1" fmla="*/ 0 h 130"/>
                    <a:gd name="T2" fmla="*/ 475 w 541"/>
                    <a:gd name="T3" fmla="*/ 0 h 130"/>
                    <a:gd name="T4" fmla="*/ 496 w 541"/>
                    <a:gd name="T5" fmla="*/ 2 h 130"/>
                    <a:gd name="T6" fmla="*/ 513 w 541"/>
                    <a:gd name="T7" fmla="*/ 12 h 130"/>
                    <a:gd name="T8" fmla="*/ 528 w 541"/>
                    <a:gd name="T9" fmla="*/ 27 h 130"/>
                    <a:gd name="T10" fmla="*/ 537 w 541"/>
                    <a:gd name="T11" fmla="*/ 44 h 130"/>
                    <a:gd name="T12" fmla="*/ 541 w 541"/>
                    <a:gd name="T13" fmla="*/ 64 h 130"/>
                    <a:gd name="T14" fmla="*/ 537 w 541"/>
                    <a:gd name="T15" fmla="*/ 86 h 130"/>
                    <a:gd name="T16" fmla="*/ 528 w 541"/>
                    <a:gd name="T17" fmla="*/ 103 h 130"/>
                    <a:gd name="T18" fmla="*/ 513 w 541"/>
                    <a:gd name="T19" fmla="*/ 116 h 130"/>
                    <a:gd name="T20" fmla="*/ 496 w 541"/>
                    <a:gd name="T21" fmla="*/ 126 h 130"/>
                    <a:gd name="T22" fmla="*/ 475 w 541"/>
                    <a:gd name="T23" fmla="*/ 130 h 130"/>
                    <a:gd name="T24" fmla="*/ 64 w 541"/>
                    <a:gd name="T25" fmla="*/ 130 h 130"/>
                    <a:gd name="T26" fmla="*/ 43 w 541"/>
                    <a:gd name="T27" fmla="*/ 126 h 130"/>
                    <a:gd name="T28" fmla="*/ 26 w 541"/>
                    <a:gd name="T29" fmla="*/ 116 h 130"/>
                    <a:gd name="T30" fmla="*/ 12 w 541"/>
                    <a:gd name="T31" fmla="*/ 103 h 130"/>
                    <a:gd name="T32" fmla="*/ 4 w 541"/>
                    <a:gd name="T33" fmla="*/ 86 h 130"/>
                    <a:gd name="T34" fmla="*/ 0 w 541"/>
                    <a:gd name="T35" fmla="*/ 64 h 130"/>
                    <a:gd name="T36" fmla="*/ 4 w 541"/>
                    <a:gd name="T37" fmla="*/ 44 h 130"/>
                    <a:gd name="T38" fmla="*/ 12 w 541"/>
                    <a:gd name="T39" fmla="*/ 27 h 130"/>
                    <a:gd name="T40" fmla="*/ 26 w 541"/>
                    <a:gd name="T41" fmla="*/ 12 h 130"/>
                    <a:gd name="T42" fmla="*/ 43 w 541"/>
                    <a:gd name="T43" fmla="*/ 2 h 130"/>
                    <a:gd name="T44" fmla="*/ 64 w 541"/>
                    <a:gd name="T4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541" h="130">
                      <a:moveTo>
                        <a:pt x="64" y="0"/>
                      </a:moveTo>
                      <a:lnTo>
                        <a:pt x="475" y="0"/>
                      </a:lnTo>
                      <a:lnTo>
                        <a:pt x="496" y="2"/>
                      </a:lnTo>
                      <a:lnTo>
                        <a:pt x="513" y="12"/>
                      </a:lnTo>
                      <a:lnTo>
                        <a:pt x="528" y="27"/>
                      </a:lnTo>
                      <a:lnTo>
                        <a:pt x="537" y="44"/>
                      </a:lnTo>
                      <a:lnTo>
                        <a:pt x="541" y="64"/>
                      </a:lnTo>
                      <a:lnTo>
                        <a:pt x="537" y="86"/>
                      </a:lnTo>
                      <a:lnTo>
                        <a:pt x="528" y="103"/>
                      </a:lnTo>
                      <a:lnTo>
                        <a:pt x="513" y="116"/>
                      </a:lnTo>
                      <a:lnTo>
                        <a:pt x="496" y="126"/>
                      </a:lnTo>
                      <a:lnTo>
                        <a:pt x="475" y="130"/>
                      </a:lnTo>
                      <a:lnTo>
                        <a:pt x="64" y="130"/>
                      </a:lnTo>
                      <a:lnTo>
                        <a:pt x="43" y="126"/>
                      </a:lnTo>
                      <a:lnTo>
                        <a:pt x="26" y="116"/>
                      </a:lnTo>
                      <a:lnTo>
                        <a:pt x="12" y="103"/>
                      </a:lnTo>
                      <a:lnTo>
                        <a:pt x="4" y="86"/>
                      </a:lnTo>
                      <a:lnTo>
                        <a:pt x="0" y="64"/>
                      </a:lnTo>
                      <a:lnTo>
                        <a:pt x="4" y="44"/>
                      </a:lnTo>
                      <a:lnTo>
                        <a:pt x="12" y="27"/>
                      </a:lnTo>
                      <a:lnTo>
                        <a:pt x="26" y="12"/>
                      </a:lnTo>
                      <a:lnTo>
                        <a:pt x="43" y="2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0" name="Freeform 33">
                  <a:extLst>
                    <a:ext uri="{FF2B5EF4-FFF2-40B4-BE49-F238E27FC236}">
                      <a16:creationId xmlns:a16="http://schemas.microsoft.com/office/drawing/2014/main" id="{3E2DEC25-57BD-4386-BE51-D4246B48E3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37" y="206"/>
                  <a:ext cx="125" cy="174"/>
                </a:xfrm>
                <a:custGeom>
                  <a:avLst/>
                  <a:gdLst>
                    <a:gd name="T0" fmla="*/ 179 w 250"/>
                    <a:gd name="T1" fmla="*/ 0 h 347"/>
                    <a:gd name="T2" fmla="*/ 199 w 250"/>
                    <a:gd name="T3" fmla="*/ 0 h 347"/>
                    <a:gd name="T4" fmla="*/ 218 w 250"/>
                    <a:gd name="T5" fmla="*/ 8 h 347"/>
                    <a:gd name="T6" fmla="*/ 234 w 250"/>
                    <a:gd name="T7" fmla="*/ 21 h 347"/>
                    <a:gd name="T8" fmla="*/ 245 w 250"/>
                    <a:gd name="T9" fmla="*/ 38 h 347"/>
                    <a:gd name="T10" fmla="*/ 250 w 250"/>
                    <a:gd name="T11" fmla="*/ 58 h 347"/>
                    <a:gd name="T12" fmla="*/ 249 w 250"/>
                    <a:gd name="T13" fmla="*/ 76 h 347"/>
                    <a:gd name="T14" fmla="*/ 241 w 250"/>
                    <a:gd name="T15" fmla="*/ 97 h 347"/>
                    <a:gd name="T16" fmla="*/ 117 w 250"/>
                    <a:gd name="T17" fmla="*/ 315 h 347"/>
                    <a:gd name="T18" fmla="*/ 104 w 250"/>
                    <a:gd name="T19" fmla="*/ 331 h 347"/>
                    <a:gd name="T20" fmla="*/ 89 w 250"/>
                    <a:gd name="T21" fmla="*/ 343 h 347"/>
                    <a:gd name="T22" fmla="*/ 69 w 250"/>
                    <a:gd name="T23" fmla="*/ 347 h 347"/>
                    <a:gd name="T24" fmla="*/ 49 w 250"/>
                    <a:gd name="T25" fmla="*/ 347 h 347"/>
                    <a:gd name="T26" fmla="*/ 31 w 250"/>
                    <a:gd name="T27" fmla="*/ 339 h 347"/>
                    <a:gd name="T28" fmla="*/ 15 w 250"/>
                    <a:gd name="T29" fmla="*/ 327 h 347"/>
                    <a:gd name="T30" fmla="*/ 5 w 250"/>
                    <a:gd name="T31" fmla="*/ 310 h 347"/>
                    <a:gd name="T32" fmla="*/ 0 w 250"/>
                    <a:gd name="T33" fmla="*/ 291 h 347"/>
                    <a:gd name="T34" fmla="*/ 0 w 250"/>
                    <a:gd name="T35" fmla="*/ 271 h 347"/>
                    <a:gd name="T36" fmla="*/ 7 w 250"/>
                    <a:gd name="T37" fmla="*/ 251 h 347"/>
                    <a:gd name="T38" fmla="*/ 132 w 250"/>
                    <a:gd name="T39" fmla="*/ 32 h 347"/>
                    <a:gd name="T40" fmla="*/ 144 w 250"/>
                    <a:gd name="T41" fmla="*/ 16 h 347"/>
                    <a:gd name="T42" fmla="*/ 161 w 250"/>
                    <a:gd name="T43" fmla="*/ 4 h 347"/>
                    <a:gd name="T44" fmla="*/ 179 w 250"/>
                    <a:gd name="T45" fmla="*/ 0 h 3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50" h="347">
                      <a:moveTo>
                        <a:pt x="179" y="0"/>
                      </a:moveTo>
                      <a:lnTo>
                        <a:pt x="199" y="0"/>
                      </a:lnTo>
                      <a:lnTo>
                        <a:pt x="218" y="8"/>
                      </a:lnTo>
                      <a:lnTo>
                        <a:pt x="234" y="21"/>
                      </a:lnTo>
                      <a:lnTo>
                        <a:pt x="245" y="38"/>
                      </a:lnTo>
                      <a:lnTo>
                        <a:pt x="250" y="58"/>
                      </a:lnTo>
                      <a:lnTo>
                        <a:pt x="249" y="76"/>
                      </a:lnTo>
                      <a:lnTo>
                        <a:pt x="241" y="97"/>
                      </a:lnTo>
                      <a:lnTo>
                        <a:pt x="117" y="315"/>
                      </a:lnTo>
                      <a:lnTo>
                        <a:pt x="104" y="331"/>
                      </a:lnTo>
                      <a:lnTo>
                        <a:pt x="89" y="343"/>
                      </a:lnTo>
                      <a:lnTo>
                        <a:pt x="69" y="347"/>
                      </a:lnTo>
                      <a:lnTo>
                        <a:pt x="49" y="347"/>
                      </a:lnTo>
                      <a:lnTo>
                        <a:pt x="31" y="339"/>
                      </a:lnTo>
                      <a:lnTo>
                        <a:pt x="15" y="327"/>
                      </a:lnTo>
                      <a:lnTo>
                        <a:pt x="5" y="310"/>
                      </a:lnTo>
                      <a:lnTo>
                        <a:pt x="0" y="291"/>
                      </a:lnTo>
                      <a:lnTo>
                        <a:pt x="0" y="271"/>
                      </a:lnTo>
                      <a:lnTo>
                        <a:pt x="7" y="251"/>
                      </a:lnTo>
                      <a:lnTo>
                        <a:pt x="132" y="32"/>
                      </a:lnTo>
                      <a:lnTo>
                        <a:pt x="144" y="16"/>
                      </a:lnTo>
                      <a:lnTo>
                        <a:pt x="161" y="4"/>
                      </a:lnTo>
                      <a:lnTo>
                        <a:pt x="17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1" name="Freeform 34">
                  <a:extLst>
                    <a:ext uri="{FF2B5EF4-FFF2-40B4-BE49-F238E27FC236}">
                      <a16:creationId xmlns:a16="http://schemas.microsoft.com/office/drawing/2014/main" id="{5137D739-58A1-4158-9781-9E034D0E3E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7" y="206"/>
                  <a:ext cx="124" cy="174"/>
                </a:xfrm>
                <a:custGeom>
                  <a:avLst/>
                  <a:gdLst>
                    <a:gd name="T0" fmla="*/ 69 w 249"/>
                    <a:gd name="T1" fmla="*/ 0 h 347"/>
                    <a:gd name="T2" fmla="*/ 88 w 249"/>
                    <a:gd name="T3" fmla="*/ 4 h 347"/>
                    <a:gd name="T4" fmla="*/ 105 w 249"/>
                    <a:gd name="T5" fmla="*/ 16 h 347"/>
                    <a:gd name="T6" fmla="*/ 118 w 249"/>
                    <a:gd name="T7" fmla="*/ 32 h 347"/>
                    <a:gd name="T8" fmla="*/ 241 w 249"/>
                    <a:gd name="T9" fmla="*/ 251 h 347"/>
                    <a:gd name="T10" fmla="*/ 249 w 249"/>
                    <a:gd name="T11" fmla="*/ 271 h 347"/>
                    <a:gd name="T12" fmla="*/ 249 w 249"/>
                    <a:gd name="T13" fmla="*/ 291 h 347"/>
                    <a:gd name="T14" fmla="*/ 244 w 249"/>
                    <a:gd name="T15" fmla="*/ 310 h 347"/>
                    <a:gd name="T16" fmla="*/ 233 w 249"/>
                    <a:gd name="T17" fmla="*/ 327 h 347"/>
                    <a:gd name="T18" fmla="*/ 217 w 249"/>
                    <a:gd name="T19" fmla="*/ 339 h 347"/>
                    <a:gd name="T20" fmla="*/ 199 w 249"/>
                    <a:gd name="T21" fmla="*/ 347 h 347"/>
                    <a:gd name="T22" fmla="*/ 179 w 249"/>
                    <a:gd name="T23" fmla="*/ 347 h 347"/>
                    <a:gd name="T24" fmla="*/ 161 w 249"/>
                    <a:gd name="T25" fmla="*/ 343 h 347"/>
                    <a:gd name="T26" fmla="*/ 144 w 249"/>
                    <a:gd name="T27" fmla="*/ 331 h 347"/>
                    <a:gd name="T28" fmla="*/ 131 w 249"/>
                    <a:gd name="T29" fmla="*/ 315 h 347"/>
                    <a:gd name="T30" fmla="*/ 8 w 249"/>
                    <a:gd name="T31" fmla="*/ 97 h 347"/>
                    <a:gd name="T32" fmla="*/ 0 w 249"/>
                    <a:gd name="T33" fmla="*/ 76 h 347"/>
                    <a:gd name="T34" fmla="*/ 0 w 249"/>
                    <a:gd name="T35" fmla="*/ 58 h 347"/>
                    <a:gd name="T36" fmla="*/ 4 w 249"/>
                    <a:gd name="T37" fmla="*/ 38 h 347"/>
                    <a:gd name="T38" fmla="*/ 16 w 249"/>
                    <a:gd name="T39" fmla="*/ 21 h 347"/>
                    <a:gd name="T40" fmla="*/ 30 w 249"/>
                    <a:gd name="T41" fmla="*/ 8 h 347"/>
                    <a:gd name="T42" fmla="*/ 50 w 249"/>
                    <a:gd name="T43" fmla="*/ 0 h 347"/>
                    <a:gd name="T44" fmla="*/ 69 w 249"/>
                    <a:gd name="T45" fmla="*/ 0 h 3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49" h="347">
                      <a:moveTo>
                        <a:pt x="69" y="0"/>
                      </a:moveTo>
                      <a:lnTo>
                        <a:pt x="88" y="4"/>
                      </a:lnTo>
                      <a:lnTo>
                        <a:pt x="105" y="16"/>
                      </a:lnTo>
                      <a:lnTo>
                        <a:pt x="118" y="32"/>
                      </a:lnTo>
                      <a:lnTo>
                        <a:pt x="241" y="251"/>
                      </a:lnTo>
                      <a:lnTo>
                        <a:pt x="249" y="271"/>
                      </a:lnTo>
                      <a:lnTo>
                        <a:pt x="249" y="291"/>
                      </a:lnTo>
                      <a:lnTo>
                        <a:pt x="244" y="310"/>
                      </a:lnTo>
                      <a:lnTo>
                        <a:pt x="233" y="327"/>
                      </a:lnTo>
                      <a:lnTo>
                        <a:pt x="217" y="339"/>
                      </a:lnTo>
                      <a:lnTo>
                        <a:pt x="199" y="347"/>
                      </a:lnTo>
                      <a:lnTo>
                        <a:pt x="179" y="347"/>
                      </a:lnTo>
                      <a:lnTo>
                        <a:pt x="161" y="343"/>
                      </a:lnTo>
                      <a:lnTo>
                        <a:pt x="144" y="331"/>
                      </a:lnTo>
                      <a:lnTo>
                        <a:pt x="131" y="315"/>
                      </a:lnTo>
                      <a:lnTo>
                        <a:pt x="8" y="97"/>
                      </a:lnTo>
                      <a:lnTo>
                        <a:pt x="0" y="76"/>
                      </a:lnTo>
                      <a:lnTo>
                        <a:pt x="0" y="58"/>
                      </a:lnTo>
                      <a:lnTo>
                        <a:pt x="4" y="38"/>
                      </a:lnTo>
                      <a:lnTo>
                        <a:pt x="16" y="21"/>
                      </a:lnTo>
                      <a:lnTo>
                        <a:pt x="30" y="8"/>
                      </a:lnTo>
                      <a:lnTo>
                        <a:pt x="50" y="0"/>
                      </a:lnTo>
                      <a:lnTo>
                        <a:pt x="6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2" name="Freeform 35">
                  <a:extLst>
                    <a:ext uri="{FF2B5EF4-FFF2-40B4-BE49-F238E27FC236}">
                      <a16:creationId xmlns:a16="http://schemas.microsoft.com/office/drawing/2014/main" id="{B6348750-71A6-4869-B496-C6761B79DB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34" y="526"/>
                  <a:ext cx="171" cy="127"/>
                </a:xfrm>
                <a:custGeom>
                  <a:avLst/>
                  <a:gdLst>
                    <a:gd name="T0" fmla="*/ 57 w 340"/>
                    <a:gd name="T1" fmla="*/ 0 h 255"/>
                    <a:gd name="T2" fmla="*/ 77 w 340"/>
                    <a:gd name="T3" fmla="*/ 0 h 255"/>
                    <a:gd name="T4" fmla="*/ 95 w 340"/>
                    <a:gd name="T5" fmla="*/ 8 h 255"/>
                    <a:gd name="T6" fmla="*/ 310 w 340"/>
                    <a:gd name="T7" fmla="*/ 134 h 255"/>
                    <a:gd name="T8" fmla="*/ 326 w 340"/>
                    <a:gd name="T9" fmla="*/ 148 h 255"/>
                    <a:gd name="T10" fmla="*/ 337 w 340"/>
                    <a:gd name="T11" fmla="*/ 164 h 255"/>
                    <a:gd name="T12" fmla="*/ 340 w 340"/>
                    <a:gd name="T13" fmla="*/ 184 h 255"/>
                    <a:gd name="T14" fmla="*/ 340 w 340"/>
                    <a:gd name="T15" fmla="*/ 204 h 255"/>
                    <a:gd name="T16" fmla="*/ 334 w 340"/>
                    <a:gd name="T17" fmla="*/ 223 h 255"/>
                    <a:gd name="T18" fmla="*/ 321 w 340"/>
                    <a:gd name="T19" fmla="*/ 239 h 255"/>
                    <a:gd name="T20" fmla="*/ 304 w 340"/>
                    <a:gd name="T21" fmla="*/ 251 h 255"/>
                    <a:gd name="T22" fmla="*/ 285 w 340"/>
                    <a:gd name="T23" fmla="*/ 255 h 255"/>
                    <a:gd name="T24" fmla="*/ 266 w 340"/>
                    <a:gd name="T25" fmla="*/ 255 h 255"/>
                    <a:gd name="T26" fmla="*/ 246 w 340"/>
                    <a:gd name="T27" fmla="*/ 247 h 255"/>
                    <a:gd name="T28" fmla="*/ 31 w 340"/>
                    <a:gd name="T29" fmla="*/ 121 h 255"/>
                    <a:gd name="T30" fmla="*/ 15 w 340"/>
                    <a:gd name="T31" fmla="*/ 107 h 255"/>
                    <a:gd name="T32" fmla="*/ 5 w 340"/>
                    <a:gd name="T33" fmla="*/ 91 h 255"/>
                    <a:gd name="T34" fmla="*/ 0 w 340"/>
                    <a:gd name="T35" fmla="*/ 71 h 255"/>
                    <a:gd name="T36" fmla="*/ 1 w 340"/>
                    <a:gd name="T37" fmla="*/ 51 h 255"/>
                    <a:gd name="T38" fmla="*/ 9 w 340"/>
                    <a:gd name="T39" fmla="*/ 32 h 255"/>
                    <a:gd name="T40" fmla="*/ 21 w 340"/>
                    <a:gd name="T41" fmla="*/ 15 h 255"/>
                    <a:gd name="T42" fmla="*/ 38 w 340"/>
                    <a:gd name="T43" fmla="*/ 4 h 255"/>
                    <a:gd name="T44" fmla="*/ 57 w 340"/>
                    <a:gd name="T45" fmla="*/ 0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40" h="255">
                      <a:moveTo>
                        <a:pt x="57" y="0"/>
                      </a:moveTo>
                      <a:lnTo>
                        <a:pt x="77" y="0"/>
                      </a:lnTo>
                      <a:lnTo>
                        <a:pt x="95" y="8"/>
                      </a:lnTo>
                      <a:lnTo>
                        <a:pt x="310" y="134"/>
                      </a:lnTo>
                      <a:lnTo>
                        <a:pt x="326" y="148"/>
                      </a:lnTo>
                      <a:lnTo>
                        <a:pt x="337" y="164"/>
                      </a:lnTo>
                      <a:lnTo>
                        <a:pt x="340" y="184"/>
                      </a:lnTo>
                      <a:lnTo>
                        <a:pt x="340" y="204"/>
                      </a:lnTo>
                      <a:lnTo>
                        <a:pt x="334" y="223"/>
                      </a:lnTo>
                      <a:lnTo>
                        <a:pt x="321" y="239"/>
                      </a:lnTo>
                      <a:lnTo>
                        <a:pt x="304" y="251"/>
                      </a:lnTo>
                      <a:lnTo>
                        <a:pt x="285" y="255"/>
                      </a:lnTo>
                      <a:lnTo>
                        <a:pt x="266" y="255"/>
                      </a:lnTo>
                      <a:lnTo>
                        <a:pt x="246" y="247"/>
                      </a:lnTo>
                      <a:lnTo>
                        <a:pt x="31" y="121"/>
                      </a:lnTo>
                      <a:lnTo>
                        <a:pt x="15" y="107"/>
                      </a:lnTo>
                      <a:lnTo>
                        <a:pt x="5" y="91"/>
                      </a:lnTo>
                      <a:lnTo>
                        <a:pt x="0" y="71"/>
                      </a:lnTo>
                      <a:lnTo>
                        <a:pt x="1" y="51"/>
                      </a:lnTo>
                      <a:lnTo>
                        <a:pt x="9" y="32"/>
                      </a:lnTo>
                      <a:lnTo>
                        <a:pt x="21" y="15"/>
                      </a:lnTo>
                      <a:lnTo>
                        <a:pt x="38" y="4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3" name="Freeform 36">
                  <a:extLst>
                    <a:ext uri="{FF2B5EF4-FFF2-40B4-BE49-F238E27FC236}">
                      <a16:creationId xmlns:a16="http://schemas.microsoft.com/office/drawing/2014/main" id="{317285E1-BA32-4F4E-A024-F007800A53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04" y="526"/>
                  <a:ext cx="170" cy="127"/>
                </a:xfrm>
                <a:custGeom>
                  <a:avLst/>
                  <a:gdLst>
                    <a:gd name="T0" fmla="*/ 284 w 341"/>
                    <a:gd name="T1" fmla="*/ 0 h 255"/>
                    <a:gd name="T2" fmla="*/ 303 w 341"/>
                    <a:gd name="T3" fmla="*/ 4 h 255"/>
                    <a:gd name="T4" fmla="*/ 320 w 341"/>
                    <a:gd name="T5" fmla="*/ 15 h 255"/>
                    <a:gd name="T6" fmla="*/ 332 w 341"/>
                    <a:gd name="T7" fmla="*/ 32 h 255"/>
                    <a:gd name="T8" fmla="*/ 339 w 341"/>
                    <a:gd name="T9" fmla="*/ 51 h 255"/>
                    <a:gd name="T10" fmla="*/ 341 w 341"/>
                    <a:gd name="T11" fmla="*/ 71 h 255"/>
                    <a:gd name="T12" fmla="*/ 335 w 341"/>
                    <a:gd name="T13" fmla="*/ 91 h 255"/>
                    <a:gd name="T14" fmla="*/ 325 w 341"/>
                    <a:gd name="T15" fmla="*/ 107 h 255"/>
                    <a:gd name="T16" fmla="*/ 308 w 341"/>
                    <a:gd name="T17" fmla="*/ 121 h 255"/>
                    <a:gd name="T18" fmla="*/ 94 w 341"/>
                    <a:gd name="T19" fmla="*/ 247 h 255"/>
                    <a:gd name="T20" fmla="*/ 76 w 341"/>
                    <a:gd name="T21" fmla="*/ 255 h 255"/>
                    <a:gd name="T22" fmla="*/ 56 w 341"/>
                    <a:gd name="T23" fmla="*/ 255 h 255"/>
                    <a:gd name="T24" fmla="*/ 37 w 341"/>
                    <a:gd name="T25" fmla="*/ 251 h 255"/>
                    <a:gd name="T26" fmla="*/ 21 w 341"/>
                    <a:gd name="T27" fmla="*/ 239 h 255"/>
                    <a:gd name="T28" fmla="*/ 8 w 341"/>
                    <a:gd name="T29" fmla="*/ 223 h 255"/>
                    <a:gd name="T30" fmla="*/ 0 w 341"/>
                    <a:gd name="T31" fmla="*/ 204 h 255"/>
                    <a:gd name="T32" fmla="*/ 0 w 341"/>
                    <a:gd name="T33" fmla="*/ 184 h 255"/>
                    <a:gd name="T34" fmla="*/ 5 w 341"/>
                    <a:gd name="T35" fmla="*/ 164 h 255"/>
                    <a:gd name="T36" fmla="*/ 16 w 341"/>
                    <a:gd name="T37" fmla="*/ 148 h 255"/>
                    <a:gd name="T38" fmla="*/ 31 w 341"/>
                    <a:gd name="T39" fmla="*/ 134 h 255"/>
                    <a:gd name="T40" fmla="*/ 245 w 341"/>
                    <a:gd name="T41" fmla="*/ 8 h 255"/>
                    <a:gd name="T42" fmla="*/ 265 w 341"/>
                    <a:gd name="T43" fmla="*/ 0 h 255"/>
                    <a:gd name="T44" fmla="*/ 284 w 341"/>
                    <a:gd name="T45" fmla="*/ 0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41" h="255">
                      <a:moveTo>
                        <a:pt x="284" y="0"/>
                      </a:moveTo>
                      <a:lnTo>
                        <a:pt x="303" y="4"/>
                      </a:lnTo>
                      <a:lnTo>
                        <a:pt x="320" y="15"/>
                      </a:lnTo>
                      <a:lnTo>
                        <a:pt x="332" y="32"/>
                      </a:lnTo>
                      <a:lnTo>
                        <a:pt x="339" y="51"/>
                      </a:lnTo>
                      <a:lnTo>
                        <a:pt x="341" y="71"/>
                      </a:lnTo>
                      <a:lnTo>
                        <a:pt x="335" y="91"/>
                      </a:lnTo>
                      <a:lnTo>
                        <a:pt x="325" y="107"/>
                      </a:lnTo>
                      <a:lnTo>
                        <a:pt x="308" y="121"/>
                      </a:lnTo>
                      <a:lnTo>
                        <a:pt x="94" y="247"/>
                      </a:lnTo>
                      <a:lnTo>
                        <a:pt x="76" y="255"/>
                      </a:lnTo>
                      <a:lnTo>
                        <a:pt x="56" y="255"/>
                      </a:lnTo>
                      <a:lnTo>
                        <a:pt x="37" y="251"/>
                      </a:lnTo>
                      <a:lnTo>
                        <a:pt x="21" y="239"/>
                      </a:lnTo>
                      <a:lnTo>
                        <a:pt x="8" y="223"/>
                      </a:lnTo>
                      <a:lnTo>
                        <a:pt x="0" y="204"/>
                      </a:lnTo>
                      <a:lnTo>
                        <a:pt x="0" y="184"/>
                      </a:lnTo>
                      <a:lnTo>
                        <a:pt x="5" y="164"/>
                      </a:lnTo>
                      <a:lnTo>
                        <a:pt x="16" y="148"/>
                      </a:lnTo>
                      <a:lnTo>
                        <a:pt x="31" y="134"/>
                      </a:lnTo>
                      <a:lnTo>
                        <a:pt x="245" y="8"/>
                      </a:lnTo>
                      <a:lnTo>
                        <a:pt x="265" y="0"/>
                      </a:lnTo>
                      <a:lnTo>
                        <a:pt x="28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4" name="Freeform 37">
                  <a:extLst>
                    <a:ext uri="{FF2B5EF4-FFF2-40B4-BE49-F238E27FC236}">
                      <a16:creationId xmlns:a16="http://schemas.microsoft.com/office/drawing/2014/main" id="{2B232A62-6279-4820-8E83-6CDC1F84192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680" y="560"/>
                  <a:ext cx="456" cy="622"/>
                </a:xfrm>
                <a:custGeom>
                  <a:avLst/>
                  <a:gdLst>
                    <a:gd name="T0" fmla="*/ 85 w 912"/>
                    <a:gd name="T1" fmla="*/ 806 h 1245"/>
                    <a:gd name="T2" fmla="*/ 116 w 912"/>
                    <a:gd name="T3" fmla="*/ 830 h 1245"/>
                    <a:gd name="T4" fmla="*/ 128 w 912"/>
                    <a:gd name="T5" fmla="*/ 868 h 1245"/>
                    <a:gd name="T6" fmla="*/ 135 w 912"/>
                    <a:gd name="T7" fmla="*/ 968 h 1245"/>
                    <a:gd name="T8" fmla="*/ 160 w 912"/>
                    <a:gd name="T9" fmla="*/ 1086 h 1245"/>
                    <a:gd name="T10" fmla="*/ 188 w 912"/>
                    <a:gd name="T11" fmla="*/ 1175 h 1245"/>
                    <a:gd name="T12" fmla="*/ 181 w 912"/>
                    <a:gd name="T13" fmla="*/ 1214 h 1245"/>
                    <a:gd name="T14" fmla="*/ 150 w 912"/>
                    <a:gd name="T15" fmla="*/ 1241 h 1245"/>
                    <a:gd name="T16" fmla="*/ 111 w 912"/>
                    <a:gd name="T17" fmla="*/ 1243 h 1245"/>
                    <a:gd name="T18" fmla="*/ 78 w 912"/>
                    <a:gd name="T19" fmla="*/ 1223 h 1245"/>
                    <a:gd name="T20" fmla="*/ 47 w 912"/>
                    <a:gd name="T21" fmla="*/ 1152 h 1245"/>
                    <a:gd name="T22" fmla="*/ 17 w 912"/>
                    <a:gd name="T23" fmla="*/ 1041 h 1245"/>
                    <a:gd name="T24" fmla="*/ 0 w 912"/>
                    <a:gd name="T25" fmla="*/ 868 h 1245"/>
                    <a:gd name="T26" fmla="*/ 13 w 912"/>
                    <a:gd name="T27" fmla="*/ 830 h 1245"/>
                    <a:gd name="T28" fmla="*/ 44 w 912"/>
                    <a:gd name="T29" fmla="*/ 806 h 1245"/>
                    <a:gd name="T30" fmla="*/ 848 w 912"/>
                    <a:gd name="T31" fmla="*/ 0 h 1245"/>
                    <a:gd name="T32" fmla="*/ 886 w 912"/>
                    <a:gd name="T33" fmla="*/ 14 h 1245"/>
                    <a:gd name="T34" fmla="*/ 908 w 912"/>
                    <a:gd name="T35" fmla="*/ 46 h 1245"/>
                    <a:gd name="T36" fmla="*/ 908 w 912"/>
                    <a:gd name="T37" fmla="*/ 88 h 1245"/>
                    <a:gd name="T38" fmla="*/ 886 w 912"/>
                    <a:gd name="T39" fmla="*/ 120 h 1245"/>
                    <a:gd name="T40" fmla="*/ 848 w 912"/>
                    <a:gd name="T41" fmla="*/ 132 h 1245"/>
                    <a:gd name="T42" fmla="*/ 751 w 912"/>
                    <a:gd name="T43" fmla="*/ 139 h 1245"/>
                    <a:gd name="T44" fmla="*/ 634 w 912"/>
                    <a:gd name="T45" fmla="*/ 164 h 1245"/>
                    <a:gd name="T46" fmla="*/ 506 w 912"/>
                    <a:gd name="T47" fmla="*/ 220 h 1245"/>
                    <a:gd name="T48" fmla="*/ 390 w 912"/>
                    <a:gd name="T49" fmla="*/ 299 h 1245"/>
                    <a:gd name="T50" fmla="*/ 292 w 912"/>
                    <a:gd name="T51" fmla="*/ 400 h 1245"/>
                    <a:gd name="T52" fmla="*/ 215 w 912"/>
                    <a:gd name="T53" fmla="*/ 518 h 1245"/>
                    <a:gd name="T54" fmla="*/ 174 w 912"/>
                    <a:gd name="T55" fmla="*/ 598 h 1245"/>
                    <a:gd name="T56" fmla="*/ 140 w 912"/>
                    <a:gd name="T57" fmla="*/ 619 h 1245"/>
                    <a:gd name="T58" fmla="*/ 101 w 912"/>
                    <a:gd name="T59" fmla="*/ 616 h 1245"/>
                    <a:gd name="T60" fmla="*/ 70 w 912"/>
                    <a:gd name="T61" fmla="*/ 589 h 1245"/>
                    <a:gd name="T62" fmla="*/ 63 w 912"/>
                    <a:gd name="T63" fmla="*/ 551 h 1245"/>
                    <a:gd name="T64" fmla="*/ 90 w 912"/>
                    <a:gd name="T65" fmla="*/ 480 h 1245"/>
                    <a:gd name="T66" fmla="*/ 144 w 912"/>
                    <a:gd name="T67" fmla="*/ 384 h 1245"/>
                    <a:gd name="T68" fmla="*/ 144 w 912"/>
                    <a:gd name="T69" fmla="*/ 384 h 1245"/>
                    <a:gd name="T70" fmla="*/ 211 w 912"/>
                    <a:gd name="T71" fmla="*/ 295 h 1245"/>
                    <a:gd name="T72" fmla="*/ 288 w 912"/>
                    <a:gd name="T73" fmla="*/ 218 h 1245"/>
                    <a:gd name="T74" fmla="*/ 375 w 912"/>
                    <a:gd name="T75" fmla="*/ 149 h 1245"/>
                    <a:gd name="T76" fmla="*/ 420 w 912"/>
                    <a:gd name="T77" fmla="*/ 120 h 1245"/>
                    <a:gd name="T78" fmla="*/ 517 w 912"/>
                    <a:gd name="T79" fmla="*/ 69 h 1245"/>
                    <a:gd name="T80" fmla="*/ 624 w 912"/>
                    <a:gd name="T81" fmla="*/ 31 h 1245"/>
                    <a:gd name="T82" fmla="*/ 764 w 912"/>
                    <a:gd name="T83" fmla="*/ 6 h 1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912" h="1245">
                      <a:moveTo>
                        <a:pt x="64" y="802"/>
                      </a:moveTo>
                      <a:lnTo>
                        <a:pt x="85" y="806"/>
                      </a:lnTo>
                      <a:lnTo>
                        <a:pt x="102" y="816"/>
                      </a:lnTo>
                      <a:lnTo>
                        <a:pt x="116" y="830"/>
                      </a:lnTo>
                      <a:lnTo>
                        <a:pt x="124" y="848"/>
                      </a:lnTo>
                      <a:lnTo>
                        <a:pt x="128" y="868"/>
                      </a:lnTo>
                      <a:lnTo>
                        <a:pt x="129" y="919"/>
                      </a:lnTo>
                      <a:lnTo>
                        <a:pt x="135" y="968"/>
                      </a:lnTo>
                      <a:lnTo>
                        <a:pt x="143" y="1015"/>
                      </a:lnTo>
                      <a:lnTo>
                        <a:pt x="160" y="1086"/>
                      </a:lnTo>
                      <a:lnTo>
                        <a:pt x="185" y="1155"/>
                      </a:lnTo>
                      <a:lnTo>
                        <a:pt x="188" y="1175"/>
                      </a:lnTo>
                      <a:lnTo>
                        <a:pt x="187" y="1195"/>
                      </a:lnTo>
                      <a:lnTo>
                        <a:pt x="181" y="1214"/>
                      </a:lnTo>
                      <a:lnTo>
                        <a:pt x="167" y="1230"/>
                      </a:lnTo>
                      <a:lnTo>
                        <a:pt x="150" y="1241"/>
                      </a:lnTo>
                      <a:lnTo>
                        <a:pt x="131" y="1245"/>
                      </a:lnTo>
                      <a:lnTo>
                        <a:pt x="111" y="1243"/>
                      </a:lnTo>
                      <a:lnTo>
                        <a:pt x="93" y="1237"/>
                      </a:lnTo>
                      <a:lnTo>
                        <a:pt x="78" y="1223"/>
                      </a:lnTo>
                      <a:lnTo>
                        <a:pt x="67" y="1206"/>
                      </a:lnTo>
                      <a:lnTo>
                        <a:pt x="47" y="1152"/>
                      </a:lnTo>
                      <a:lnTo>
                        <a:pt x="30" y="1097"/>
                      </a:lnTo>
                      <a:lnTo>
                        <a:pt x="17" y="1041"/>
                      </a:lnTo>
                      <a:lnTo>
                        <a:pt x="5" y="955"/>
                      </a:lnTo>
                      <a:lnTo>
                        <a:pt x="0" y="868"/>
                      </a:lnTo>
                      <a:lnTo>
                        <a:pt x="4" y="848"/>
                      </a:lnTo>
                      <a:lnTo>
                        <a:pt x="13" y="830"/>
                      </a:lnTo>
                      <a:lnTo>
                        <a:pt x="26" y="816"/>
                      </a:lnTo>
                      <a:lnTo>
                        <a:pt x="44" y="806"/>
                      </a:lnTo>
                      <a:lnTo>
                        <a:pt x="64" y="802"/>
                      </a:lnTo>
                      <a:close/>
                      <a:moveTo>
                        <a:pt x="848" y="0"/>
                      </a:moveTo>
                      <a:lnTo>
                        <a:pt x="869" y="5"/>
                      </a:lnTo>
                      <a:lnTo>
                        <a:pt x="886" y="14"/>
                      </a:lnTo>
                      <a:lnTo>
                        <a:pt x="899" y="27"/>
                      </a:lnTo>
                      <a:lnTo>
                        <a:pt x="908" y="46"/>
                      </a:lnTo>
                      <a:lnTo>
                        <a:pt x="912" y="66"/>
                      </a:lnTo>
                      <a:lnTo>
                        <a:pt x="908" y="88"/>
                      </a:lnTo>
                      <a:lnTo>
                        <a:pt x="899" y="105"/>
                      </a:lnTo>
                      <a:lnTo>
                        <a:pt x="886" y="120"/>
                      </a:lnTo>
                      <a:lnTo>
                        <a:pt x="869" y="129"/>
                      </a:lnTo>
                      <a:lnTo>
                        <a:pt x="848" y="132"/>
                      </a:lnTo>
                      <a:lnTo>
                        <a:pt x="799" y="133"/>
                      </a:lnTo>
                      <a:lnTo>
                        <a:pt x="751" y="139"/>
                      </a:lnTo>
                      <a:lnTo>
                        <a:pt x="705" y="145"/>
                      </a:lnTo>
                      <a:lnTo>
                        <a:pt x="634" y="164"/>
                      </a:lnTo>
                      <a:lnTo>
                        <a:pt x="567" y="190"/>
                      </a:lnTo>
                      <a:lnTo>
                        <a:pt x="506" y="220"/>
                      </a:lnTo>
                      <a:lnTo>
                        <a:pt x="445" y="257"/>
                      </a:lnTo>
                      <a:lnTo>
                        <a:pt x="390" y="299"/>
                      </a:lnTo>
                      <a:lnTo>
                        <a:pt x="339" y="348"/>
                      </a:lnTo>
                      <a:lnTo>
                        <a:pt x="292" y="400"/>
                      </a:lnTo>
                      <a:lnTo>
                        <a:pt x="250" y="456"/>
                      </a:lnTo>
                      <a:lnTo>
                        <a:pt x="215" y="518"/>
                      </a:lnTo>
                      <a:lnTo>
                        <a:pt x="185" y="581"/>
                      </a:lnTo>
                      <a:lnTo>
                        <a:pt x="174" y="598"/>
                      </a:lnTo>
                      <a:lnTo>
                        <a:pt x="158" y="612"/>
                      </a:lnTo>
                      <a:lnTo>
                        <a:pt x="140" y="619"/>
                      </a:lnTo>
                      <a:lnTo>
                        <a:pt x="120" y="621"/>
                      </a:lnTo>
                      <a:lnTo>
                        <a:pt x="101" y="616"/>
                      </a:lnTo>
                      <a:lnTo>
                        <a:pt x="84" y="605"/>
                      </a:lnTo>
                      <a:lnTo>
                        <a:pt x="70" y="589"/>
                      </a:lnTo>
                      <a:lnTo>
                        <a:pt x="64" y="572"/>
                      </a:lnTo>
                      <a:lnTo>
                        <a:pt x="63" y="551"/>
                      </a:lnTo>
                      <a:lnTo>
                        <a:pt x="67" y="530"/>
                      </a:lnTo>
                      <a:lnTo>
                        <a:pt x="90" y="480"/>
                      </a:lnTo>
                      <a:lnTo>
                        <a:pt x="116" y="431"/>
                      </a:lnTo>
                      <a:lnTo>
                        <a:pt x="144" y="384"/>
                      </a:lnTo>
                      <a:lnTo>
                        <a:pt x="145" y="384"/>
                      </a:lnTo>
                      <a:lnTo>
                        <a:pt x="144" y="384"/>
                      </a:lnTo>
                      <a:lnTo>
                        <a:pt x="177" y="338"/>
                      </a:lnTo>
                      <a:lnTo>
                        <a:pt x="211" y="295"/>
                      </a:lnTo>
                      <a:lnTo>
                        <a:pt x="249" y="255"/>
                      </a:lnTo>
                      <a:lnTo>
                        <a:pt x="288" y="218"/>
                      </a:lnTo>
                      <a:lnTo>
                        <a:pt x="330" y="181"/>
                      </a:lnTo>
                      <a:lnTo>
                        <a:pt x="375" y="149"/>
                      </a:lnTo>
                      <a:lnTo>
                        <a:pt x="375" y="148"/>
                      </a:lnTo>
                      <a:lnTo>
                        <a:pt x="420" y="120"/>
                      </a:lnTo>
                      <a:lnTo>
                        <a:pt x="468" y="93"/>
                      </a:lnTo>
                      <a:lnTo>
                        <a:pt x="517" y="69"/>
                      </a:lnTo>
                      <a:lnTo>
                        <a:pt x="570" y="49"/>
                      </a:lnTo>
                      <a:lnTo>
                        <a:pt x="624" y="31"/>
                      </a:lnTo>
                      <a:lnTo>
                        <a:pt x="680" y="18"/>
                      </a:lnTo>
                      <a:lnTo>
                        <a:pt x="764" y="6"/>
                      </a:lnTo>
                      <a:lnTo>
                        <a:pt x="84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1942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46E778B-0C46-446F-B955-52018698E166}"/>
              </a:ext>
            </a:extLst>
          </p:cNvPr>
          <p:cNvSpPr txBox="1"/>
          <p:nvPr/>
        </p:nvSpPr>
        <p:spPr>
          <a:xfrm>
            <a:off x="839751" y="1039195"/>
            <a:ext cx="4464161" cy="1430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400" spc="-30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About</a:t>
            </a:r>
          </a:p>
          <a:p>
            <a:pPr>
              <a:lnSpc>
                <a:spcPct val="80000"/>
              </a:lnSpc>
            </a:pPr>
            <a:r>
              <a:rPr lang="en-US" sz="5400" spc="-30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Company</a:t>
            </a:r>
            <a:endParaRPr lang="en-IN" sz="5400" b="1" dirty="0">
              <a:solidFill>
                <a:schemeClr val="accent3"/>
              </a:solidFill>
              <a:latin typeface="Open Sans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87938AD-DFCE-4C13-B9EB-3F7017523365}"/>
              </a:ext>
            </a:extLst>
          </p:cNvPr>
          <p:cNvGrpSpPr/>
          <p:nvPr/>
        </p:nvGrpSpPr>
        <p:grpSpPr>
          <a:xfrm>
            <a:off x="6677813" y="0"/>
            <a:ext cx="5512601" cy="6425514"/>
            <a:chOff x="6929529" y="0"/>
            <a:chExt cx="5259296" cy="6130260"/>
          </a:xfrm>
          <a:blipFill dpi="0" rotWithShape="1">
            <a:blip r:embed="rId3"/>
            <a:srcRect/>
            <a:stretch>
              <a:fillRect/>
            </a:stretch>
          </a:blipFill>
          <a:effectLst>
            <a:outerShdw blurRad="88900" dist="38100" dir="8100000" algn="tr" rotWithShape="0">
              <a:prstClr val="black">
                <a:alpha val="30000"/>
              </a:prstClr>
            </a:outerShdw>
          </a:effectLst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D38FB88-8299-4DB9-8BAC-32B1CEE46C30}"/>
                </a:ext>
              </a:extLst>
            </p:cNvPr>
            <p:cNvSpPr/>
            <p:nvPr/>
          </p:nvSpPr>
          <p:spPr>
            <a:xfrm>
              <a:off x="7102524" y="875125"/>
              <a:ext cx="5086301" cy="5255135"/>
            </a:xfrm>
            <a:custGeom>
              <a:avLst/>
              <a:gdLst>
                <a:gd name="connsiteX0" fmla="*/ 5086301 w 5086301"/>
                <a:gd name="connsiteY0" fmla="*/ 0 h 5255135"/>
                <a:gd name="connsiteX1" fmla="*/ 5086301 w 5086301"/>
                <a:gd name="connsiteY1" fmla="*/ 2173878 h 5255135"/>
                <a:gd name="connsiteX2" fmla="*/ 1048380 w 5086301"/>
                <a:gd name="connsiteY2" fmla="*/ 5255135 h 5255135"/>
                <a:gd name="connsiteX3" fmla="*/ 0 w 5086301"/>
                <a:gd name="connsiteY3" fmla="*/ 3881255 h 5255135"/>
                <a:gd name="connsiteX4" fmla="*/ 5086301 w 5086301"/>
                <a:gd name="connsiteY4" fmla="*/ 0 h 5255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6301" h="5255135">
                  <a:moveTo>
                    <a:pt x="5086301" y="0"/>
                  </a:moveTo>
                  <a:lnTo>
                    <a:pt x="5086301" y="2173878"/>
                  </a:lnTo>
                  <a:lnTo>
                    <a:pt x="1048380" y="5255135"/>
                  </a:lnTo>
                  <a:lnTo>
                    <a:pt x="0" y="3881255"/>
                  </a:lnTo>
                  <a:lnTo>
                    <a:pt x="508630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FE65F15-325B-4AE1-875E-54CB030827E0}"/>
                </a:ext>
              </a:extLst>
            </p:cNvPr>
            <p:cNvSpPr/>
            <p:nvPr/>
          </p:nvSpPr>
          <p:spPr>
            <a:xfrm>
              <a:off x="6929529" y="0"/>
              <a:ext cx="5259296" cy="3930756"/>
            </a:xfrm>
            <a:custGeom>
              <a:avLst/>
              <a:gdLst>
                <a:gd name="connsiteX0" fmla="*/ 3350731 w 5259296"/>
                <a:gd name="connsiteY0" fmla="*/ 0 h 3930756"/>
                <a:gd name="connsiteX1" fmla="*/ 5259296 w 5259296"/>
                <a:gd name="connsiteY1" fmla="*/ 0 h 3930756"/>
                <a:gd name="connsiteX2" fmla="*/ 5259296 w 5259296"/>
                <a:gd name="connsiteY2" fmla="*/ 717490 h 3930756"/>
                <a:gd name="connsiteX3" fmla="*/ 1048380 w 5259296"/>
                <a:gd name="connsiteY3" fmla="*/ 3930756 h 3930756"/>
                <a:gd name="connsiteX4" fmla="*/ 0 w 5259296"/>
                <a:gd name="connsiteY4" fmla="*/ 2556876 h 3930756"/>
                <a:gd name="connsiteX5" fmla="*/ 3350731 w 5259296"/>
                <a:gd name="connsiteY5" fmla="*/ 0 h 3930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59296" h="3930756">
                  <a:moveTo>
                    <a:pt x="3350731" y="0"/>
                  </a:moveTo>
                  <a:lnTo>
                    <a:pt x="5259296" y="0"/>
                  </a:lnTo>
                  <a:lnTo>
                    <a:pt x="5259296" y="717490"/>
                  </a:lnTo>
                  <a:lnTo>
                    <a:pt x="1048380" y="3930756"/>
                  </a:lnTo>
                  <a:lnTo>
                    <a:pt x="0" y="2556876"/>
                  </a:lnTo>
                  <a:lnTo>
                    <a:pt x="335073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4B3E4D27-5B9C-4FE5-B897-44BAD54072DC}"/>
              </a:ext>
            </a:extLst>
          </p:cNvPr>
          <p:cNvSpPr txBox="1"/>
          <p:nvPr/>
        </p:nvSpPr>
        <p:spPr>
          <a:xfrm>
            <a:off x="839751" y="2569078"/>
            <a:ext cx="44641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000" kern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sz="2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E905187E-C157-4E50-B579-6EBDB4DEB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5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>
            <a:off x="3744027" y="969989"/>
            <a:ext cx="1463040" cy="1463040"/>
          </a:xfrm>
          <a:prstGeom prst="roundRect">
            <a:avLst>
              <a:gd name="adj" fmla="val 9204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Isosceles Triangle 17"/>
          <p:cNvSpPr/>
          <p:nvPr/>
        </p:nvSpPr>
        <p:spPr>
          <a:xfrm rot="5400000">
            <a:off x="5045954" y="1521448"/>
            <a:ext cx="666323" cy="360124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3961028" y="1239844"/>
            <a:ext cx="10290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kern="0" spc="-3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grpSp>
        <p:nvGrpSpPr>
          <p:cNvPr id="53" name="Group 52"/>
          <p:cNvGrpSpPr/>
          <p:nvPr/>
        </p:nvGrpSpPr>
        <p:grpSpPr>
          <a:xfrm>
            <a:off x="3744027" y="2765719"/>
            <a:ext cx="7424384" cy="1463040"/>
            <a:chOff x="3744027" y="2765719"/>
            <a:chExt cx="7424384" cy="1463040"/>
          </a:xfrm>
        </p:grpSpPr>
        <p:grpSp>
          <p:nvGrpSpPr>
            <p:cNvPr id="48" name="Group 47"/>
            <p:cNvGrpSpPr/>
            <p:nvPr/>
          </p:nvGrpSpPr>
          <p:grpSpPr>
            <a:xfrm>
              <a:off x="5379115" y="2765719"/>
              <a:ext cx="5789296" cy="1463040"/>
              <a:chOff x="3204579" y="2697269"/>
              <a:chExt cx="5789296" cy="1463040"/>
            </a:xfrm>
          </p:grpSpPr>
          <p:sp>
            <p:nvSpPr>
              <p:cNvPr id="7" name="Rounded Rectangle 6"/>
              <p:cNvSpPr/>
              <p:nvPr/>
            </p:nvSpPr>
            <p:spPr>
              <a:xfrm>
                <a:off x="3204579" y="2697269"/>
                <a:ext cx="5789296" cy="1463040"/>
              </a:xfrm>
              <a:prstGeom prst="roundRect">
                <a:avLst>
                  <a:gd name="adj" fmla="val 9204"/>
                </a:avLst>
              </a:prstGeom>
              <a:gradFill flip="none" rotWithShape="1">
                <a:gsLst>
                  <a:gs pos="28000">
                    <a:schemeClr val="accent3"/>
                  </a:gs>
                  <a:gs pos="55000">
                    <a:schemeClr val="accent1"/>
                  </a:gs>
                  <a:gs pos="100000">
                    <a:schemeClr val="accent1"/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  <a:effectLst>
                <a:outerShdw blurRad="381000" dist="38100" dir="2700000" sx="104000" sy="104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5" name="Group 44"/>
              <p:cNvGrpSpPr/>
              <p:nvPr/>
            </p:nvGrpSpPr>
            <p:grpSpPr>
              <a:xfrm>
                <a:off x="3583349" y="2967124"/>
                <a:ext cx="5031757" cy="923330"/>
                <a:chOff x="3673380" y="2967124"/>
                <a:chExt cx="5031757" cy="923330"/>
              </a:xfrm>
            </p:grpSpPr>
            <p:sp>
              <p:nvSpPr>
                <p:cNvPr id="39" name="Rectangle 38"/>
                <p:cNvSpPr/>
                <p:nvPr/>
              </p:nvSpPr>
              <p:spPr>
                <a:xfrm>
                  <a:off x="3673380" y="3490344"/>
                  <a:ext cx="5031757" cy="40011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sz="2000" kern="0" dirty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This is a sample text. Insert your text here. </a:t>
                  </a:r>
                  <a:endParaRPr lang="en-US" sz="20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0" name="Rectangle 39"/>
                <p:cNvSpPr/>
                <p:nvPr/>
              </p:nvSpPr>
              <p:spPr>
                <a:xfrm>
                  <a:off x="3673380" y="2967124"/>
                  <a:ext cx="3489560" cy="52322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sz="2800" kern="0" dirty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Sample Text</a:t>
                  </a:r>
                  <a:endParaRPr lang="en-US" sz="2800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grpSp>
          <p:nvGrpSpPr>
            <p:cNvPr id="34" name="Group 33"/>
            <p:cNvGrpSpPr/>
            <p:nvPr/>
          </p:nvGrpSpPr>
          <p:grpSpPr>
            <a:xfrm>
              <a:off x="3744027" y="2765719"/>
              <a:ext cx="1815151" cy="1463040"/>
              <a:chOff x="1569491" y="2697269"/>
              <a:chExt cx="1815151" cy="1463040"/>
            </a:xfrm>
          </p:grpSpPr>
          <p:sp>
            <p:nvSpPr>
              <p:cNvPr id="2" name="Rounded Rectangle 1"/>
              <p:cNvSpPr/>
              <p:nvPr/>
            </p:nvSpPr>
            <p:spPr>
              <a:xfrm>
                <a:off x="1569491" y="2697269"/>
                <a:ext cx="1463040" cy="1463040"/>
              </a:xfrm>
              <a:prstGeom prst="roundRect">
                <a:avLst>
                  <a:gd name="adj" fmla="val 9204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" name="Isosceles Triangle 2"/>
              <p:cNvSpPr/>
              <p:nvPr/>
            </p:nvSpPr>
            <p:spPr>
              <a:xfrm rot="5400000">
                <a:off x="2871418" y="3248728"/>
                <a:ext cx="666323" cy="360124"/>
              </a:xfrm>
              <a:prstGeom prst="triangl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1786492" y="2967124"/>
                <a:ext cx="1029039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5400" b="1" kern="0" spc="-3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02</a:t>
                </a:r>
              </a:p>
            </p:txBody>
          </p:sp>
        </p:grpSp>
      </p:grpSp>
      <p:grpSp>
        <p:nvGrpSpPr>
          <p:cNvPr id="52" name="Group 51"/>
          <p:cNvGrpSpPr/>
          <p:nvPr/>
        </p:nvGrpSpPr>
        <p:grpSpPr>
          <a:xfrm>
            <a:off x="3744027" y="4561449"/>
            <a:ext cx="7424384" cy="1463040"/>
            <a:chOff x="3744027" y="4561449"/>
            <a:chExt cx="7424384" cy="1463040"/>
          </a:xfrm>
        </p:grpSpPr>
        <p:grpSp>
          <p:nvGrpSpPr>
            <p:cNvPr id="49" name="Group 48"/>
            <p:cNvGrpSpPr/>
            <p:nvPr/>
          </p:nvGrpSpPr>
          <p:grpSpPr>
            <a:xfrm>
              <a:off x="5379115" y="4561449"/>
              <a:ext cx="5789296" cy="1463040"/>
              <a:chOff x="3204579" y="4492999"/>
              <a:chExt cx="5789296" cy="1463040"/>
            </a:xfrm>
          </p:grpSpPr>
          <p:sp>
            <p:nvSpPr>
              <p:cNvPr id="23" name="Rounded Rectangle 22"/>
              <p:cNvSpPr/>
              <p:nvPr/>
            </p:nvSpPr>
            <p:spPr>
              <a:xfrm>
                <a:off x="3204579" y="4492999"/>
                <a:ext cx="5789296" cy="1463040"/>
              </a:xfrm>
              <a:prstGeom prst="roundRect">
                <a:avLst>
                  <a:gd name="adj" fmla="val 9204"/>
                </a:avLst>
              </a:prstGeom>
              <a:gradFill flip="none" rotWithShape="1">
                <a:gsLst>
                  <a:gs pos="28000">
                    <a:schemeClr val="accent5"/>
                  </a:gs>
                  <a:gs pos="69000">
                    <a:schemeClr val="accent4">
                      <a:lumMod val="95000"/>
                      <a:lumOff val="5000"/>
                    </a:schemeClr>
                  </a:gs>
                  <a:gs pos="100000">
                    <a:schemeClr val="accent4"/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381000" dist="38100" dir="2700000" sx="104000" sy="104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6" name="Group 45"/>
              <p:cNvGrpSpPr/>
              <p:nvPr/>
            </p:nvGrpSpPr>
            <p:grpSpPr>
              <a:xfrm>
                <a:off x="3583349" y="4762854"/>
                <a:ext cx="5031757" cy="923330"/>
                <a:chOff x="3673380" y="4683529"/>
                <a:chExt cx="5031757" cy="923330"/>
              </a:xfrm>
            </p:grpSpPr>
            <p:sp>
              <p:nvSpPr>
                <p:cNvPr id="41" name="Rectangle 40"/>
                <p:cNvSpPr/>
                <p:nvPr/>
              </p:nvSpPr>
              <p:spPr>
                <a:xfrm>
                  <a:off x="3673380" y="5206749"/>
                  <a:ext cx="5031757" cy="40011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sz="2000" kern="0" dirty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This is a sample text. Insert your text here. </a:t>
                  </a:r>
                  <a:endParaRPr lang="en-US" sz="20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2" name="Rectangle 41"/>
                <p:cNvSpPr/>
                <p:nvPr/>
              </p:nvSpPr>
              <p:spPr>
                <a:xfrm>
                  <a:off x="3673380" y="4683529"/>
                  <a:ext cx="2481760" cy="52322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sz="2800" kern="0" dirty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Sample Text</a:t>
                  </a:r>
                  <a:endParaRPr lang="en-US" sz="2800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grpSp>
          <p:nvGrpSpPr>
            <p:cNvPr id="35" name="Group 34"/>
            <p:cNvGrpSpPr/>
            <p:nvPr/>
          </p:nvGrpSpPr>
          <p:grpSpPr>
            <a:xfrm>
              <a:off x="3744027" y="4561449"/>
              <a:ext cx="1815151" cy="1463040"/>
              <a:chOff x="1569491" y="4492999"/>
              <a:chExt cx="1815151" cy="1463040"/>
            </a:xfrm>
          </p:grpSpPr>
          <p:sp>
            <p:nvSpPr>
              <p:cNvPr id="21" name="Rounded Rectangle 20"/>
              <p:cNvSpPr/>
              <p:nvPr/>
            </p:nvSpPr>
            <p:spPr>
              <a:xfrm>
                <a:off x="1569491" y="4492999"/>
                <a:ext cx="1463040" cy="1463040"/>
              </a:xfrm>
              <a:prstGeom prst="roundRect">
                <a:avLst>
                  <a:gd name="adj" fmla="val 9204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Isosceles Triangle 21"/>
              <p:cNvSpPr/>
              <p:nvPr/>
            </p:nvSpPr>
            <p:spPr>
              <a:xfrm rot="5400000">
                <a:off x="2871418" y="5044458"/>
                <a:ext cx="666323" cy="360124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1786492" y="4762854"/>
                <a:ext cx="1029039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5400" b="1" kern="0" spc="-3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03</a:t>
                </a:r>
              </a:p>
            </p:txBody>
          </p:sp>
        </p:grpSp>
      </p:grpSp>
      <p:grpSp>
        <p:nvGrpSpPr>
          <p:cNvPr id="54" name="Group 53"/>
          <p:cNvGrpSpPr/>
          <p:nvPr/>
        </p:nvGrpSpPr>
        <p:grpSpPr>
          <a:xfrm>
            <a:off x="3744027" y="969989"/>
            <a:ext cx="7424384" cy="1463040"/>
            <a:chOff x="3744027" y="969989"/>
            <a:chExt cx="7424384" cy="1463040"/>
          </a:xfrm>
        </p:grpSpPr>
        <p:grpSp>
          <p:nvGrpSpPr>
            <p:cNvPr id="47" name="Group 46"/>
            <p:cNvGrpSpPr/>
            <p:nvPr/>
          </p:nvGrpSpPr>
          <p:grpSpPr>
            <a:xfrm>
              <a:off x="5379115" y="969989"/>
              <a:ext cx="5789296" cy="1463040"/>
              <a:chOff x="3204579" y="901539"/>
              <a:chExt cx="5789296" cy="1463040"/>
            </a:xfrm>
          </p:grpSpPr>
          <p:sp>
            <p:nvSpPr>
              <p:cNvPr id="19" name="Rounded Rectangle 18"/>
              <p:cNvSpPr/>
              <p:nvPr/>
            </p:nvSpPr>
            <p:spPr>
              <a:xfrm>
                <a:off x="3204579" y="901539"/>
                <a:ext cx="5789296" cy="1463040"/>
              </a:xfrm>
              <a:prstGeom prst="roundRect">
                <a:avLst>
                  <a:gd name="adj" fmla="val 9204"/>
                </a:avLst>
              </a:prstGeom>
              <a:gradFill flip="none" rotWithShape="1">
                <a:gsLst>
                  <a:gs pos="0">
                    <a:schemeClr val="accent4"/>
                  </a:gs>
                  <a:gs pos="46000">
                    <a:schemeClr val="accent6">
                      <a:lumMod val="95000"/>
                      <a:lumOff val="5000"/>
                    </a:schemeClr>
                  </a:gs>
                  <a:gs pos="100000">
                    <a:schemeClr val="accent6">
                      <a:lumMod val="6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  <a:effectLst>
                <a:outerShdw blurRad="381000" dist="38100" dir="2700000" sx="104000" sy="104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3" name="Group 42"/>
              <p:cNvGrpSpPr/>
              <p:nvPr/>
            </p:nvGrpSpPr>
            <p:grpSpPr>
              <a:xfrm>
                <a:off x="3583349" y="1171394"/>
                <a:ext cx="5031757" cy="923330"/>
                <a:chOff x="3593628" y="1109839"/>
                <a:chExt cx="5031757" cy="923330"/>
              </a:xfrm>
            </p:grpSpPr>
            <p:sp>
              <p:nvSpPr>
                <p:cNvPr id="37" name="Rectangle 36"/>
                <p:cNvSpPr/>
                <p:nvPr/>
              </p:nvSpPr>
              <p:spPr>
                <a:xfrm>
                  <a:off x="3593628" y="1633059"/>
                  <a:ext cx="5031757" cy="40011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sz="2000" kern="0" dirty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This is a sample text. Insert your text here. </a:t>
                  </a:r>
                  <a:endParaRPr lang="en-US" sz="20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8" name="Rectangle 37"/>
                <p:cNvSpPr/>
                <p:nvPr/>
              </p:nvSpPr>
              <p:spPr>
                <a:xfrm>
                  <a:off x="3593628" y="1109839"/>
                  <a:ext cx="3489560" cy="52322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sz="2800" kern="0" dirty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Sample Text</a:t>
                  </a:r>
                  <a:endParaRPr lang="en-US" sz="2800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grpSp>
          <p:nvGrpSpPr>
            <p:cNvPr id="33" name="Group 32"/>
            <p:cNvGrpSpPr/>
            <p:nvPr/>
          </p:nvGrpSpPr>
          <p:grpSpPr>
            <a:xfrm>
              <a:off x="3744027" y="969989"/>
              <a:ext cx="1815151" cy="1463040"/>
              <a:chOff x="1569491" y="901540"/>
              <a:chExt cx="1815151" cy="1463040"/>
            </a:xfrm>
          </p:grpSpPr>
          <p:sp>
            <p:nvSpPr>
              <p:cNvPr id="30" name="Rounded Rectangle 29"/>
              <p:cNvSpPr/>
              <p:nvPr/>
            </p:nvSpPr>
            <p:spPr>
              <a:xfrm>
                <a:off x="1569491" y="901540"/>
                <a:ext cx="1463040" cy="1463040"/>
              </a:xfrm>
              <a:prstGeom prst="roundRect">
                <a:avLst>
                  <a:gd name="adj" fmla="val 9204"/>
                </a:avLst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Isosceles Triangle 30"/>
              <p:cNvSpPr/>
              <p:nvPr/>
            </p:nvSpPr>
            <p:spPr>
              <a:xfrm rot="5400000">
                <a:off x="2871418" y="1452999"/>
                <a:ext cx="666323" cy="360124"/>
              </a:xfrm>
              <a:prstGeom prst="triangl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1786492" y="1171395"/>
                <a:ext cx="1029039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5400" b="1" kern="0" spc="-3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01</a:t>
                </a:r>
              </a:p>
            </p:txBody>
          </p:sp>
        </p:grpSp>
      </p:grpSp>
      <p:sp>
        <p:nvSpPr>
          <p:cNvPr id="51" name="Rectangle 50"/>
          <p:cNvSpPr/>
          <p:nvPr/>
        </p:nvSpPr>
        <p:spPr>
          <a:xfrm>
            <a:off x="554274" y="1777630"/>
            <a:ext cx="2723813" cy="34392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5400" spc="-30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  <a:endParaRPr lang="en-US" sz="5400" spc="-300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12063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777943" y="1748639"/>
            <a:ext cx="3194894" cy="3194890"/>
            <a:chOff x="1293436" y="1784734"/>
            <a:chExt cx="3194894" cy="3194890"/>
          </a:xfrm>
        </p:grpSpPr>
        <p:cxnSp>
          <p:nvCxnSpPr>
            <p:cNvPr id="9" name="Straight Connector 8"/>
            <p:cNvCxnSpPr>
              <a:stCxn id="6" idx="0"/>
              <a:endCxn id="6" idx="4"/>
            </p:cNvCxnSpPr>
            <p:nvPr/>
          </p:nvCxnSpPr>
          <p:spPr>
            <a:xfrm>
              <a:off x="2890883" y="1784734"/>
              <a:ext cx="0" cy="3194890"/>
            </a:xfrm>
            <a:prstGeom prst="line">
              <a:avLst/>
            </a:prstGeom>
            <a:ln w="1270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>
              <a:stCxn id="6" idx="2"/>
              <a:endCxn id="6" idx="6"/>
            </p:cNvCxnSpPr>
            <p:nvPr/>
          </p:nvCxnSpPr>
          <p:spPr>
            <a:xfrm>
              <a:off x="1293436" y="3382179"/>
              <a:ext cx="3194894" cy="0"/>
            </a:xfrm>
            <a:prstGeom prst="line">
              <a:avLst/>
            </a:prstGeom>
            <a:ln w="1270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>
            <a:off x="8219163" y="1773485"/>
            <a:ext cx="3194894" cy="3194890"/>
            <a:chOff x="1366277" y="1809580"/>
            <a:chExt cx="3194894" cy="3194890"/>
          </a:xfrm>
        </p:grpSpPr>
        <p:cxnSp>
          <p:nvCxnSpPr>
            <p:cNvPr id="32" name="Straight Connector 31"/>
            <p:cNvCxnSpPr>
              <a:stCxn id="29" idx="0"/>
              <a:endCxn id="29" idx="4"/>
            </p:cNvCxnSpPr>
            <p:nvPr/>
          </p:nvCxnSpPr>
          <p:spPr>
            <a:xfrm>
              <a:off x="2963724" y="1809580"/>
              <a:ext cx="0" cy="3194890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>
              <a:stCxn id="29" idx="2"/>
              <a:endCxn id="29" idx="6"/>
            </p:cNvCxnSpPr>
            <p:nvPr/>
          </p:nvCxnSpPr>
          <p:spPr>
            <a:xfrm>
              <a:off x="1366277" y="3407025"/>
              <a:ext cx="3194894" cy="0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Rectangle 56"/>
          <p:cNvSpPr/>
          <p:nvPr/>
        </p:nvSpPr>
        <p:spPr>
          <a:xfrm>
            <a:off x="3570440" y="585302"/>
            <a:ext cx="4990951" cy="8210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498553" y="1748639"/>
            <a:ext cx="3194894" cy="3194890"/>
            <a:chOff x="4457667" y="1748639"/>
            <a:chExt cx="3194894" cy="3194890"/>
          </a:xfrm>
        </p:grpSpPr>
        <p:grpSp>
          <p:nvGrpSpPr>
            <p:cNvPr id="18" name="Group 17"/>
            <p:cNvGrpSpPr/>
            <p:nvPr/>
          </p:nvGrpSpPr>
          <p:grpSpPr>
            <a:xfrm>
              <a:off x="4457667" y="1748639"/>
              <a:ext cx="3194894" cy="3194890"/>
              <a:chOff x="1288971" y="1784734"/>
              <a:chExt cx="3194894" cy="3194890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1288971" y="1784734"/>
                <a:ext cx="3194894" cy="3194890"/>
                <a:chOff x="1288971" y="1784734"/>
                <a:chExt cx="3194894" cy="3194890"/>
              </a:xfrm>
            </p:grpSpPr>
            <p:cxnSp>
              <p:nvCxnSpPr>
                <p:cNvPr id="24" name="Straight Connector 23"/>
                <p:cNvCxnSpPr>
                  <a:stCxn id="21" idx="0"/>
                  <a:endCxn id="21" idx="4"/>
                </p:cNvCxnSpPr>
                <p:nvPr/>
              </p:nvCxnSpPr>
              <p:spPr>
                <a:xfrm>
                  <a:off x="2886418" y="1784734"/>
                  <a:ext cx="0" cy="3194890"/>
                </a:xfrm>
                <a:prstGeom prst="line">
                  <a:avLst/>
                </a:prstGeom>
                <a:ln w="12700">
                  <a:solidFill>
                    <a:schemeClr val="accent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/>
                <p:cNvCxnSpPr>
                  <a:stCxn id="21" idx="2"/>
                  <a:endCxn id="21" idx="6"/>
                </p:cNvCxnSpPr>
                <p:nvPr/>
              </p:nvCxnSpPr>
              <p:spPr>
                <a:xfrm>
                  <a:off x="1288971" y="3382179"/>
                  <a:ext cx="3194894" cy="0"/>
                </a:xfrm>
                <a:prstGeom prst="line">
                  <a:avLst/>
                </a:prstGeom>
                <a:ln w="12700">
                  <a:solidFill>
                    <a:schemeClr val="accent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" name="Group 19"/>
              <p:cNvGrpSpPr/>
              <p:nvPr/>
            </p:nvGrpSpPr>
            <p:grpSpPr>
              <a:xfrm>
                <a:off x="1288971" y="1784734"/>
                <a:ext cx="3194894" cy="3194890"/>
                <a:chOff x="2297015" y="1718632"/>
                <a:chExt cx="3200400" cy="3200400"/>
              </a:xfrm>
            </p:grpSpPr>
            <p:sp>
              <p:nvSpPr>
                <p:cNvPr id="21" name="Oval 20"/>
                <p:cNvSpPr/>
                <p:nvPr/>
              </p:nvSpPr>
              <p:spPr>
                <a:xfrm>
                  <a:off x="2297015" y="1718632"/>
                  <a:ext cx="3200400" cy="3200400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Oval 21"/>
                <p:cNvSpPr/>
                <p:nvPr/>
              </p:nvSpPr>
              <p:spPr>
                <a:xfrm>
                  <a:off x="2754215" y="2175832"/>
                  <a:ext cx="2286000" cy="2286000"/>
                </a:xfrm>
                <a:prstGeom prst="ellipse">
                  <a:avLst/>
                </a:prstGeom>
                <a:solidFill>
                  <a:schemeClr val="accent4">
                    <a:alpha val="7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Oval 22"/>
                <p:cNvSpPr/>
                <p:nvPr/>
              </p:nvSpPr>
              <p:spPr>
                <a:xfrm>
                  <a:off x="3211415" y="2633032"/>
                  <a:ext cx="1371600" cy="13716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254000" dist="38100" dir="5400000" algn="t" rotWithShape="0">
                    <a:prstClr val="black">
                      <a:alpha val="2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49" name="Group 14"/>
            <p:cNvGrpSpPr>
              <a:grpSpLocks noChangeAspect="1"/>
            </p:cNvGrpSpPr>
            <p:nvPr/>
          </p:nvGrpSpPr>
          <p:grpSpPr bwMode="auto">
            <a:xfrm>
              <a:off x="5808428" y="3048311"/>
              <a:ext cx="493372" cy="595547"/>
              <a:chOff x="2712" y="795"/>
              <a:chExt cx="2255" cy="2722"/>
            </a:xfrm>
            <a:solidFill>
              <a:schemeClr val="accent4"/>
            </a:solidFill>
          </p:grpSpPr>
          <p:sp>
            <p:nvSpPr>
              <p:cNvPr id="52" name="Freeform 16"/>
              <p:cNvSpPr>
                <a:spLocks/>
              </p:cNvSpPr>
              <p:nvPr/>
            </p:nvSpPr>
            <p:spPr bwMode="auto">
              <a:xfrm>
                <a:off x="3897" y="2545"/>
                <a:ext cx="148" cy="243"/>
              </a:xfrm>
              <a:custGeom>
                <a:avLst/>
                <a:gdLst>
                  <a:gd name="T0" fmla="*/ 0 w 298"/>
                  <a:gd name="T1" fmla="*/ 0 h 487"/>
                  <a:gd name="T2" fmla="*/ 63 w 298"/>
                  <a:gd name="T3" fmla="*/ 17 h 487"/>
                  <a:gd name="T4" fmla="*/ 124 w 298"/>
                  <a:gd name="T5" fmla="*/ 38 h 487"/>
                  <a:gd name="T6" fmla="*/ 184 w 298"/>
                  <a:gd name="T7" fmla="*/ 65 h 487"/>
                  <a:gd name="T8" fmla="*/ 210 w 298"/>
                  <a:gd name="T9" fmla="*/ 80 h 487"/>
                  <a:gd name="T10" fmla="*/ 235 w 298"/>
                  <a:gd name="T11" fmla="*/ 96 h 487"/>
                  <a:gd name="T12" fmla="*/ 257 w 298"/>
                  <a:gd name="T13" fmla="*/ 118 h 487"/>
                  <a:gd name="T14" fmla="*/ 273 w 298"/>
                  <a:gd name="T15" fmla="*/ 139 h 487"/>
                  <a:gd name="T16" fmla="*/ 285 w 298"/>
                  <a:gd name="T17" fmla="*/ 164 h 487"/>
                  <a:gd name="T18" fmla="*/ 293 w 298"/>
                  <a:gd name="T19" fmla="*/ 191 h 487"/>
                  <a:gd name="T20" fmla="*/ 298 w 298"/>
                  <a:gd name="T21" fmla="*/ 229 h 487"/>
                  <a:gd name="T22" fmla="*/ 296 w 298"/>
                  <a:gd name="T23" fmla="*/ 268 h 487"/>
                  <a:gd name="T24" fmla="*/ 288 w 298"/>
                  <a:gd name="T25" fmla="*/ 306 h 487"/>
                  <a:gd name="T26" fmla="*/ 271 w 298"/>
                  <a:gd name="T27" fmla="*/ 343 h 487"/>
                  <a:gd name="T28" fmla="*/ 250 w 298"/>
                  <a:gd name="T29" fmla="*/ 376 h 487"/>
                  <a:gd name="T30" fmla="*/ 222 w 298"/>
                  <a:gd name="T31" fmla="*/ 404 h 487"/>
                  <a:gd name="T32" fmla="*/ 189 w 298"/>
                  <a:gd name="T33" fmla="*/ 427 h 487"/>
                  <a:gd name="T34" fmla="*/ 154 w 298"/>
                  <a:gd name="T35" fmla="*/ 445 h 487"/>
                  <a:gd name="T36" fmla="*/ 116 w 298"/>
                  <a:gd name="T37" fmla="*/ 460 h 487"/>
                  <a:gd name="T38" fmla="*/ 78 w 298"/>
                  <a:gd name="T39" fmla="*/ 472 h 487"/>
                  <a:gd name="T40" fmla="*/ 38 w 298"/>
                  <a:gd name="T41" fmla="*/ 480 h 487"/>
                  <a:gd name="T42" fmla="*/ 0 w 298"/>
                  <a:gd name="T43" fmla="*/ 487 h 487"/>
                  <a:gd name="T44" fmla="*/ 0 w 298"/>
                  <a:gd name="T45" fmla="*/ 0 h 4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98" h="487">
                    <a:moveTo>
                      <a:pt x="0" y="0"/>
                    </a:moveTo>
                    <a:lnTo>
                      <a:pt x="63" y="17"/>
                    </a:lnTo>
                    <a:lnTo>
                      <a:pt x="124" y="38"/>
                    </a:lnTo>
                    <a:lnTo>
                      <a:pt x="184" y="65"/>
                    </a:lnTo>
                    <a:lnTo>
                      <a:pt x="210" y="80"/>
                    </a:lnTo>
                    <a:lnTo>
                      <a:pt x="235" y="96"/>
                    </a:lnTo>
                    <a:lnTo>
                      <a:pt x="257" y="118"/>
                    </a:lnTo>
                    <a:lnTo>
                      <a:pt x="273" y="139"/>
                    </a:lnTo>
                    <a:lnTo>
                      <a:pt x="285" y="164"/>
                    </a:lnTo>
                    <a:lnTo>
                      <a:pt x="293" y="191"/>
                    </a:lnTo>
                    <a:lnTo>
                      <a:pt x="298" y="229"/>
                    </a:lnTo>
                    <a:lnTo>
                      <a:pt x="296" y="268"/>
                    </a:lnTo>
                    <a:lnTo>
                      <a:pt x="288" y="306"/>
                    </a:lnTo>
                    <a:lnTo>
                      <a:pt x="271" y="343"/>
                    </a:lnTo>
                    <a:lnTo>
                      <a:pt x="250" y="376"/>
                    </a:lnTo>
                    <a:lnTo>
                      <a:pt x="222" y="404"/>
                    </a:lnTo>
                    <a:lnTo>
                      <a:pt x="189" y="427"/>
                    </a:lnTo>
                    <a:lnTo>
                      <a:pt x="154" y="445"/>
                    </a:lnTo>
                    <a:lnTo>
                      <a:pt x="116" y="460"/>
                    </a:lnTo>
                    <a:lnTo>
                      <a:pt x="78" y="472"/>
                    </a:lnTo>
                    <a:lnTo>
                      <a:pt x="38" y="480"/>
                    </a:lnTo>
                    <a:lnTo>
                      <a:pt x="0" y="48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17"/>
              <p:cNvSpPr>
                <a:spLocks/>
              </p:cNvSpPr>
              <p:nvPr/>
            </p:nvSpPr>
            <p:spPr bwMode="auto">
              <a:xfrm>
                <a:off x="3641" y="2153"/>
                <a:ext cx="122" cy="221"/>
              </a:xfrm>
              <a:custGeom>
                <a:avLst/>
                <a:gdLst>
                  <a:gd name="T0" fmla="*/ 243 w 243"/>
                  <a:gd name="T1" fmla="*/ 0 h 442"/>
                  <a:gd name="T2" fmla="*/ 243 w 243"/>
                  <a:gd name="T3" fmla="*/ 442 h 442"/>
                  <a:gd name="T4" fmla="*/ 199 w 243"/>
                  <a:gd name="T5" fmla="*/ 427 h 442"/>
                  <a:gd name="T6" fmla="*/ 157 w 243"/>
                  <a:gd name="T7" fmla="*/ 412 h 442"/>
                  <a:gd name="T8" fmla="*/ 113 w 243"/>
                  <a:gd name="T9" fmla="*/ 390 h 442"/>
                  <a:gd name="T10" fmla="*/ 70 w 243"/>
                  <a:gd name="T11" fmla="*/ 365 h 442"/>
                  <a:gd name="T12" fmla="*/ 47 w 243"/>
                  <a:gd name="T13" fmla="*/ 347 h 442"/>
                  <a:gd name="T14" fmla="*/ 27 w 243"/>
                  <a:gd name="T15" fmla="*/ 327 h 442"/>
                  <a:gd name="T16" fmla="*/ 12 w 243"/>
                  <a:gd name="T17" fmla="*/ 301 h 442"/>
                  <a:gd name="T18" fmla="*/ 4 w 243"/>
                  <a:gd name="T19" fmla="*/ 271 h 442"/>
                  <a:gd name="T20" fmla="*/ 0 w 243"/>
                  <a:gd name="T21" fmla="*/ 238 h 442"/>
                  <a:gd name="T22" fmla="*/ 0 w 243"/>
                  <a:gd name="T23" fmla="*/ 207 h 442"/>
                  <a:gd name="T24" fmla="*/ 7 w 243"/>
                  <a:gd name="T25" fmla="*/ 177 h 442"/>
                  <a:gd name="T26" fmla="*/ 17 w 243"/>
                  <a:gd name="T27" fmla="*/ 147 h 442"/>
                  <a:gd name="T28" fmla="*/ 33 w 243"/>
                  <a:gd name="T29" fmla="*/ 121 h 442"/>
                  <a:gd name="T30" fmla="*/ 58 w 243"/>
                  <a:gd name="T31" fmla="*/ 89 h 442"/>
                  <a:gd name="T32" fmla="*/ 91 w 243"/>
                  <a:gd name="T33" fmla="*/ 63 h 442"/>
                  <a:gd name="T34" fmla="*/ 126 w 243"/>
                  <a:gd name="T35" fmla="*/ 41 h 442"/>
                  <a:gd name="T36" fmla="*/ 164 w 243"/>
                  <a:gd name="T37" fmla="*/ 23 h 442"/>
                  <a:gd name="T38" fmla="*/ 204 w 243"/>
                  <a:gd name="T39" fmla="*/ 10 h 442"/>
                  <a:gd name="T40" fmla="*/ 243 w 243"/>
                  <a:gd name="T41" fmla="*/ 0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43" h="442">
                    <a:moveTo>
                      <a:pt x="243" y="0"/>
                    </a:moveTo>
                    <a:lnTo>
                      <a:pt x="243" y="442"/>
                    </a:lnTo>
                    <a:lnTo>
                      <a:pt x="199" y="427"/>
                    </a:lnTo>
                    <a:lnTo>
                      <a:pt x="157" y="412"/>
                    </a:lnTo>
                    <a:lnTo>
                      <a:pt x="113" y="390"/>
                    </a:lnTo>
                    <a:lnTo>
                      <a:pt x="70" y="365"/>
                    </a:lnTo>
                    <a:lnTo>
                      <a:pt x="47" y="347"/>
                    </a:lnTo>
                    <a:lnTo>
                      <a:pt x="27" y="327"/>
                    </a:lnTo>
                    <a:lnTo>
                      <a:pt x="12" y="301"/>
                    </a:lnTo>
                    <a:lnTo>
                      <a:pt x="4" y="271"/>
                    </a:lnTo>
                    <a:lnTo>
                      <a:pt x="0" y="238"/>
                    </a:lnTo>
                    <a:lnTo>
                      <a:pt x="0" y="207"/>
                    </a:lnTo>
                    <a:lnTo>
                      <a:pt x="7" y="177"/>
                    </a:lnTo>
                    <a:lnTo>
                      <a:pt x="17" y="147"/>
                    </a:lnTo>
                    <a:lnTo>
                      <a:pt x="33" y="121"/>
                    </a:lnTo>
                    <a:lnTo>
                      <a:pt x="58" y="89"/>
                    </a:lnTo>
                    <a:lnTo>
                      <a:pt x="91" y="63"/>
                    </a:lnTo>
                    <a:lnTo>
                      <a:pt x="126" y="41"/>
                    </a:lnTo>
                    <a:lnTo>
                      <a:pt x="164" y="23"/>
                    </a:lnTo>
                    <a:lnTo>
                      <a:pt x="204" y="10"/>
                    </a:lnTo>
                    <a:lnTo>
                      <a:pt x="24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18"/>
              <p:cNvSpPr>
                <a:spLocks noEditPoints="1"/>
              </p:cNvSpPr>
              <p:nvPr/>
            </p:nvSpPr>
            <p:spPr bwMode="auto">
              <a:xfrm>
                <a:off x="2712" y="795"/>
                <a:ext cx="2255" cy="2722"/>
              </a:xfrm>
              <a:custGeom>
                <a:avLst/>
                <a:gdLst>
                  <a:gd name="T0" fmla="*/ 2105 w 4510"/>
                  <a:gd name="T1" fmla="*/ 2268 h 5443"/>
                  <a:gd name="T2" fmla="*/ 1792 w 4510"/>
                  <a:gd name="T3" fmla="*/ 2563 h 5443"/>
                  <a:gd name="T4" fmla="*/ 1592 w 4510"/>
                  <a:gd name="T5" fmla="*/ 2900 h 5443"/>
                  <a:gd name="T6" fmla="*/ 1683 w 4510"/>
                  <a:gd name="T7" fmla="*/ 3220 h 5443"/>
                  <a:gd name="T8" fmla="*/ 2040 w 4510"/>
                  <a:gd name="T9" fmla="*/ 3420 h 5443"/>
                  <a:gd name="T10" fmla="*/ 1898 w 4510"/>
                  <a:gd name="T11" fmla="*/ 3837 h 5443"/>
                  <a:gd name="T12" fmla="*/ 1781 w 4510"/>
                  <a:gd name="T13" fmla="*/ 3635 h 5443"/>
                  <a:gd name="T14" fmla="*/ 1592 w 4510"/>
                  <a:gd name="T15" fmla="*/ 3688 h 5443"/>
                  <a:gd name="T16" fmla="*/ 1632 w 4510"/>
                  <a:gd name="T17" fmla="*/ 3916 h 5443"/>
                  <a:gd name="T18" fmla="*/ 1971 w 4510"/>
                  <a:gd name="T19" fmla="*/ 4206 h 5443"/>
                  <a:gd name="T20" fmla="*/ 2153 w 4510"/>
                  <a:gd name="T21" fmla="*/ 4502 h 5443"/>
                  <a:gd name="T22" fmla="*/ 2343 w 4510"/>
                  <a:gd name="T23" fmla="*/ 4476 h 5443"/>
                  <a:gd name="T24" fmla="*/ 2568 w 4510"/>
                  <a:gd name="T25" fmla="*/ 4214 h 5443"/>
                  <a:gd name="T26" fmla="*/ 2900 w 4510"/>
                  <a:gd name="T27" fmla="*/ 3920 h 5443"/>
                  <a:gd name="T28" fmla="*/ 2877 w 4510"/>
                  <a:gd name="T29" fmla="*/ 3511 h 5443"/>
                  <a:gd name="T30" fmla="*/ 2887 w 4510"/>
                  <a:gd name="T31" fmla="*/ 3529 h 5443"/>
                  <a:gd name="T32" fmla="*/ 2869 w 4510"/>
                  <a:gd name="T33" fmla="*/ 3496 h 5443"/>
                  <a:gd name="T34" fmla="*/ 2870 w 4510"/>
                  <a:gd name="T35" fmla="*/ 3498 h 5443"/>
                  <a:gd name="T36" fmla="*/ 2735 w 4510"/>
                  <a:gd name="T37" fmla="*/ 3362 h 5443"/>
                  <a:gd name="T38" fmla="*/ 2369 w 4510"/>
                  <a:gd name="T39" fmla="*/ 2715 h 5443"/>
                  <a:gd name="T40" fmla="*/ 2627 w 4510"/>
                  <a:gd name="T41" fmla="*/ 2874 h 5443"/>
                  <a:gd name="T42" fmla="*/ 2740 w 4510"/>
                  <a:gd name="T43" fmla="*/ 3021 h 5443"/>
                  <a:gd name="T44" fmla="*/ 2907 w 4510"/>
                  <a:gd name="T45" fmla="*/ 2925 h 5443"/>
                  <a:gd name="T46" fmla="*/ 2812 w 4510"/>
                  <a:gd name="T47" fmla="*/ 2669 h 5443"/>
                  <a:gd name="T48" fmla="*/ 2421 w 4510"/>
                  <a:gd name="T49" fmla="*/ 2452 h 5443"/>
                  <a:gd name="T50" fmla="*/ 2292 w 4510"/>
                  <a:gd name="T51" fmla="*/ 2176 h 5443"/>
                  <a:gd name="T52" fmla="*/ 1528 w 4510"/>
                  <a:gd name="T53" fmla="*/ 40 h 5443"/>
                  <a:gd name="T54" fmla="*/ 1891 w 4510"/>
                  <a:gd name="T55" fmla="*/ 185 h 5443"/>
                  <a:gd name="T56" fmla="*/ 2263 w 4510"/>
                  <a:gd name="T57" fmla="*/ 174 h 5443"/>
                  <a:gd name="T58" fmla="*/ 2721 w 4510"/>
                  <a:gd name="T59" fmla="*/ 50 h 5443"/>
                  <a:gd name="T60" fmla="*/ 3079 w 4510"/>
                  <a:gd name="T61" fmla="*/ 26 h 5443"/>
                  <a:gd name="T62" fmla="*/ 3093 w 4510"/>
                  <a:gd name="T63" fmla="*/ 260 h 5443"/>
                  <a:gd name="T64" fmla="*/ 2931 w 4510"/>
                  <a:gd name="T65" fmla="*/ 672 h 5443"/>
                  <a:gd name="T66" fmla="*/ 2640 w 4510"/>
                  <a:gd name="T67" fmla="*/ 1089 h 5443"/>
                  <a:gd name="T68" fmla="*/ 2878 w 4510"/>
                  <a:gd name="T69" fmla="*/ 1367 h 5443"/>
                  <a:gd name="T70" fmla="*/ 3356 w 4510"/>
                  <a:gd name="T71" fmla="*/ 1755 h 5443"/>
                  <a:gd name="T72" fmla="*/ 3803 w 4510"/>
                  <a:gd name="T73" fmla="*/ 2262 h 5443"/>
                  <a:gd name="T74" fmla="*/ 4171 w 4510"/>
                  <a:gd name="T75" fmla="*/ 2843 h 5443"/>
                  <a:gd name="T76" fmla="*/ 4423 w 4510"/>
                  <a:gd name="T77" fmla="*/ 3453 h 5443"/>
                  <a:gd name="T78" fmla="*/ 4510 w 4510"/>
                  <a:gd name="T79" fmla="*/ 4050 h 5443"/>
                  <a:gd name="T80" fmla="*/ 4393 w 4510"/>
                  <a:gd name="T81" fmla="*/ 4591 h 5443"/>
                  <a:gd name="T82" fmla="*/ 4026 w 4510"/>
                  <a:gd name="T83" fmla="*/ 5033 h 5443"/>
                  <a:gd name="T84" fmla="*/ 3366 w 4510"/>
                  <a:gd name="T85" fmla="*/ 5333 h 5443"/>
                  <a:gd name="T86" fmla="*/ 2369 w 4510"/>
                  <a:gd name="T87" fmla="*/ 5443 h 5443"/>
                  <a:gd name="T88" fmla="*/ 1255 w 4510"/>
                  <a:gd name="T89" fmla="*/ 5341 h 5443"/>
                  <a:gd name="T90" fmla="*/ 536 w 4510"/>
                  <a:gd name="T91" fmla="*/ 5038 h 5443"/>
                  <a:gd name="T92" fmla="*/ 134 w 4510"/>
                  <a:gd name="T93" fmla="*/ 4578 h 5443"/>
                  <a:gd name="T94" fmla="*/ 0 w 4510"/>
                  <a:gd name="T95" fmla="*/ 4011 h 5443"/>
                  <a:gd name="T96" fmla="*/ 86 w 4510"/>
                  <a:gd name="T97" fmla="*/ 3385 h 5443"/>
                  <a:gd name="T98" fmla="*/ 341 w 4510"/>
                  <a:gd name="T99" fmla="*/ 2750 h 5443"/>
                  <a:gd name="T100" fmla="*/ 718 w 4510"/>
                  <a:gd name="T101" fmla="*/ 2156 h 5443"/>
                  <a:gd name="T102" fmla="*/ 1166 w 4510"/>
                  <a:gd name="T103" fmla="*/ 1651 h 5443"/>
                  <a:gd name="T104" fmla="*/ 1635 w 4510"/>
                  <a:gd name="T105" fmla="*/ 1286 h 5443"/>
                  <a:gd name="T106" fmla="*/ 1476 w 4510"/>
                  <a:gd name="T107" fmla="*/ 953 h 5443"/>
                  <a:gd name="T108" fmla="*/ 1209 w 4510"/>
                  <a:gd name="T109" fmla="*/ 505 h 5443"/>
                  <a:gd name="T110" fmla="*/ 1161 w 4510"/>
                  <a:gd name="T111" fmla="*/ 134 h 5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510" h="5443">
                    <a:moveTo>
                      <a:pt x="2230" y="2164"/>
                    </a:moveTo>
                    <a:lnTo>
                      <a:pt x="2201" y="2167"/>
                    </a:lnTo>
                    <a:lnTo>
                      <a:pt x="2173" y="2179"/>
                    </a:lnTo>
                    <a:lnTo>
                      <a:pt x="2146" y="2197"/>
                    </a:lnTo>
                    <a:lnTo>
                      <a:pt x="2128" y="2219"/>
                    </a:lnTo>
                    <a:lnTo>
                      <a:pt x="2113" y="2242"/>
                    </a:lnTo>
                    <a:lnTo>
                      <a:pt x="2105" y="2268"/>
                    </a:lnTo>
                    <a:lnTo>
                      <a:pt x="2101" y="2297"/>
                    </a:lnTo>
                    <a:lnTo>
                      <a:pt x="2101" y="2445"/>
                    </a:lnTo>
                    <a:lnTo>
                      <a:pt x="2035" y="2457"/>
                    </a:lnTo>
                    <a:lnTo>
                      <a:pt x="1971" y="2475"/>
                    </a:lnTo>
                    <a:lnTo>
                      <a:pt x="1908" y="2498"/>
                    </a:lnTo>
                    <a:lnTo>
                      <a:pt x="1848" y="2528"/>
                    </a:lnTo>
                    <a:lnTo>
                      <a:pt x="1792" y="2563"/>
                    </a:lnTo>
                    <a:lnTo>
                      <a:pt x="1741" y="2606"/>
                    </a:lnTo>
                    <a:lnTo>
                      <a:pt x="1698" y="2651"/>
                    </a:lnTo>
                    <a:lnTo>
                      <a:pt x="1660" y="2702"/>
                    </a:lnTo>
                    <a:lnTo>
                      <a:pt x="1630" y="2756"/>
                    </a:lnTo>
                    <a:lnTo>
                      <a:pt x="1612" y="2803"/>
                    </a:lnTo>
                    <a:lnTo>
                      <a:pt x="1600" y="2851"/>
                    </a:lnTo>
                    <a:lnTo>
                      <a:pt x="1592" y="2900"/>
                    </a:lnTo>
                    <a:lnTo>
                      <a:pt x="1591" y="2950"/>
                    </a:lnTo>
                    <a:lnTo>
                      <a:pt x="1594" y="3000"/>
                    </a:lnTo>
                    <a:lnTo>
                      <a:pt x="1600" y="3048"/>
                    </a:lnTo>
                    <a:lnTo>
                      <a:pt x="1614" y="3096"/>
                    </a:lnTo>
                    <a:lnTo>
                      <a:pt x="1632" y="3142"/>
                    </a:lnTo>
                    <a:lnTo>
                      <a:pt x="1655" y="3183"/>
                    </a:lnTo>
                    <a:lnTo>
                      <a:pt x="1683" y="3220"/>
                    </a:lnTo>
                    <a:lnTo>
                      <a:pt x="1715" y="3254"/>
                    </a:lnTo>
                    <a:lnTo>
                      <a:pt x="1751" y="3284"/>
                    </a:lnTo>
                    <a:lnTo>
                      <a:pt x="1802" y="3321"/>
                    </a:lnTo>
                    <a:lnTo>
                      <a:pt x="1858" y="3352"/>
                    </a:lnTo>
                    <a:lnTo>
                      <a:pt x="1918" y="3379"/>
                    </a:lnTo>
                    <a:lnTo>
                      <a:pt x="1977" y="3400"/>
                    </a:lnTo>
                    <a:lnTo>
                      <a:pt x="2040" y="3420"/>
                    </a:lnTo>
                    <a:lnTo>
                      <a:pt x="2101" y="3436"/>
                    </a:lnTo>
                    <a:lnTo>
                      <a:pt x="2101" y="3966"/>
                    </a:lnTo>
                    <a:lnTo>
                      <a:pt x="2055" y="3951"/>
                    </a:lnTo>
                    <a:lnTo>
                      <a:pt x="2010" y="3930"/>
                    </a:lnTo>
                    <a:lnTo>
                      <a:pt x="1969" y="3905"/>
                    </a:lnTo>
                    <a:lnTo>
                      <a:pt x="1931" y="3873"/>
                    </a:lnTo>
                    <a:lnTo>
                      <a:pt x="1898" y="3837"/>
                    </a:lnTo>
                    <a:lnTo>
                      <a:pt x="1872" y="3797"/>
                    </a:lnTo>
                    <a:lnTo>
                      <a:pt x="1852" y="3754"/>
                    </a:lnTo>
                    <a:lnTo>
                      <a:pt x="1843" y="3731"/>
                    </a:lnTo>
                    <a:lnTo>
                      <a:pt x="1837" y="3708"/>
                    </a:lnTo>
                    <a:lnTo>
                      <a:pt x="1824" y="3680"/>
                    </a:lnTo>
                    <a:lnTo>
                      <a:pt x="1805" y="3655"/>
                    </a:lnTo>
                    <a:lnTo>
                      <a:pt x="1781" y="3635"/>
                    </a:lnTo>
                    <a:lnTo>
                      <a:pt x="1753" y="3622"/>
                    </a:lnTo>
                    <a:lnTo>
                      <a:pt x="1723" y="3617"/>
                    </a:lnTo>
                    <a:lnTo>
                      <a:pt x="1690" y="3617"/>
                    </a:lnTo>
                    <a:lnTo>
                      <a:pt x="1660" y="3625"/>
                    </a:lnTo>
                    <a:lnTo>
                      <a:pt x="1634" y="3640"/>
                    </a:lnTo>
                    <a:lnTo>
                      <a:pt x="1610" y="3662"/>
                    </a:lnTo>
                    <a:lnTo>
                      <a:pt x="1592" y="3688"/>
                    </a:lnTo>
                    <a:lnTo>
                      <a:pt x="1582" y="3711"/>
                    </a:lnTo>
                    <a:lnTo>
                      <a:pt x="1577" y="3738"/>
                    </a:lnTo>
                    <a:lnTo>
                      <a:pt x="1577" y="3762"/>
                    </a:lnTo>
                    <a:lnTo>
                      <a:pt x="1581" y="3786"/>
                    </a:lnTo>
                    <a:lnTo>
                      <a:pt x="1587" y="3809"/>
                    </a:lnTo>
                    <a:lnTo>
                      <a:pt x="1604" y="3857"/>
                    </a:lnTo>
                    <a:lnTo>
                      <a:pt x="1632" y="3916"/>
                    </a:lnTo>
                    <a:lnTo>
                      <a:pt x="1665" y="3973"/>
                    </a:lnTo>
                    <a:lnTo>
                      <a:pt x="1705" y="4024"/>
                    </a:lnTo>
                    <a:lnTo>
                      <a:pt x="1751" y="4070"/>
                    </a:lnTo>
                    <a:lnTo>
                      <a:pt x="1801" y="4113"/>
                    </a:lnTo>
                    <a:lnTo>
                      <a:pt x="1853" y="4148"/>
                    </a:lnTo>
                    <a:lnTo>
                      <a:pt x="1911" y="4179"/>
                    </a:lnTo>
                    <a:lnTo>
                      <a:pt x="1971" y="4206"/>
                    </a:lnTo>
                    <a:lnTo>
                      <a:pt x="2032" y="4226"/>
                    </a:lnTo>
                    <a:lnTo>
                      <a:pt x="2101" y="4241"/>
                    </a:lnTo>
                    <a:lnTo>
                      <a:pt x="2101" y="4396"/>
                    </a:lnTo>
                    <a:lnTo>
                      <a:pt x="2105" y="4428"/>
                    </a:lnTo>
                    <a:lnTo>
                      <a:pt x="2115" y="4456"/>
                    </a:lnTo>
                    <a:lnTo>
                      <a:pt x="2131" y="4481"/>
                    </a:lnTo>
                    <a:lnTo>
                      <a:pt x="2153" y="4502"/>
                    </a:lnTo>
                    <a:lnTo>
                      <a:pt x="2179" y="4519"/>
                    </a:lnTo>
                    <a:lnTo>
                      <a:pt x="2209" y="4528"/>
                    </a:lnTo>
                    <a:lnTo>
                      <a:pt x="2239" y="4530"/>
                    </a:lnTo>
                    <a:lnTo>
                      <a:pt x="2270" y="4525"/>
                    </a:lnTo>
                    <a:lnTo>
                      <a:pt x="2298" y="4515"/>
                    </a:lnTo>
                    <a:lnTo>
                      <a:pt x="2323" y="4497"/>
                    </a:lnTo>
                    <a:lnTo>
                      <a:pt x="2343" y="4476"/>
                    </a:lnTo>
                    <a:lnTo>
                      <a:pt x="2356" y="4452"/>
                    </a:lnTo>
                    <a:lnTo>
                      <a:pt x="2366" y="4424"/>
                    </a:lnTo>
                    <a:lnTo>
                      <a:pt x="2369" y="4396"/>
                    </a:lnTo>
                    <a:lnTo>
                      <a:pt x="2369" y="4254"/>
                    </a:lnTo>
                    <a:lnTo>
                      <a:pt x="2435" y="4246"/>
                    </a:lnTo>
                    <a:lnTo>
                      <a:pt x="2503" y="4234"/>
                    </a:lnTo>
                    <a:lnTo>
                      <a:pt x="2568" y="4214"/>
                    </a:lnTo>
                    <a:lnTo>
                      <a:pt x="2630" y="4189"/>
                    </a:lnTo>
                    <a:lnTo>
                      <a:pt x="2690" y="4160"/>
                    </a:lnTo>
                    <a:lnTo>
                      <a:pt x="2746" y="4120"/>
                    </a:lnTo>
                    <a:lnTo>
                      <a:pt x="2794" y="4078"/>
                    </a:lnTo>
                    <a:lnTo>
                      <a:pt x="2837" y="4030"/>
                    </a:lnTo>
                    <a:lnTo>
                      <a:pt x="2872" y="3978"/>
                    </a:lnTo>
                    <a:lnTo>
                      <a:pt x="2900" y="3920"/>
                    </a:lnTo>
                    <a:lnTo>
                      <a:pt x="2920" y="3858"/>
                    </a:lnTo>
                    <a:lnTo>
                      <a:pt x="2931" y="3796"/>
                    </a:lnTo>
                    <a:lnTo>
                      <a:pt x="2935" y="3738"/>
                    </a:lnTo>
                    <a:lnTo>
                      <a:pt x="2930" y="3678"/>
                    </a:lnTo>
                    <a:lnTo>
                      <a:pt x="2920" y="3620"/>
                    </a:lnTo>
                    <a:lnTo>
                      <a:pt x="2902" y="3564"/>
                    </a:lnTo>
                    <a:lnTo>
                      <a:pt x="2877" y="3511"/>
                    </a:lnTo>
                    <a:lnTo>
                      <a:pt x="2878" y="3514"/>
                    </a:lnTo>
                    <a:lnTo>
                      <a:pt x="2882" y="3518"/>
                    </a:lnTo>
                    <a:lnTo>
                      <a:pt x="2883" y="3521"/>
                    </a:lnTo>
                    <a:lnTo>
                      <a:pt x="2885" y="3524"/>
                    </a:lnTo>
                    <a:lnTo>
                      <a:pt x="2887" y="3527"/>
                    </a:lnTo>
                    <a:lnTo>
                      <a:pt x="2887" y="3527"/>
                    </a:lnTo>
                    <a:lnTo>
                      <a:pt x="2887" y="3529"/>
                    </a:lnTo>
                    <a:lnTo>
                      <a:pt x="2887" y="3527"/>
                    </a:lnTo>
                    <a:lnTo>
                      <a:pt x="2885" y="3526"/>
                    </a:lnTo>
                    <a:lnTo>
                      <a:pt x="2883" y="3523"/>
                    </a:lnTo>
                    <a:lnTo>
                      <a:pt x="2880" y="3516"/>
                    </a:lnTo>
                    <a:lnTo>
                      <a:pt x="2877" y="3509"/>
                    </a:lnTo>
                    <a:lnTo>
                      <a:pt x="2872" y="3503"/>
                    </a:lnTo>
                    <a:lnTo>
                      <a:pt x="2869" y="3496"/>
                    </a:lnTo>
                    <a:lnTo>
                      <a:pt x="2867" y="3493"/>
                    </a:lnTo>
                    <a:lnTo>
                      <a:pt x="2865" y="3491"/>
                    </a:lnTo>
                    <a:lnTo>
                      <a:pt x="2865" y="3489"/>
                    </a:lnTo>
                    <a:lnTo>
                      <a:pt x="2865" y="3491"/>
                    </a:lnTo>
                    <a:lnTo>
                      <a:pt x="2867" y="3491"/>
                    </a:lnTo>
                    <a:lnTo>
                      <a:pt x="2869" y="3494"/>
                    </a:lnTo>
                    <a:lnTo>
                      <a:pt x="2870" y="3498"/>
                    </a:lnTo>
                    <a:lnTo>
                      <a:pt x="2872" y="3501"/>
                    </a:lnTo>
                    <a:lnTo>
                      <a:pt x="2874" y="3504"/>
                    </a:lnTo>
                    <a:lnTo>
                      <a:pt x="2877" y="3509"/>
                    </a:lnTo>
                    <a:lnTo>
                      <a:pt x="2847" y="3466"/>
                    </a:lnTo>
                    <a:lnTo>
                      <a:pt x="2814" y="3427"/>
                    </a:lnTo>
                    <a:lnTo>
                      <a:pt x="2776" y="3392"/>
                    </a:lnTo>
                    <a:lnTo>
                      <a:pt x="2735" y="3362"/>
                    </a:lnTo>
                    <a:lnTo>
                      <a:pt x="2692" y="3334"/>
                    </a:lnTo>
                    <a:lnTo>
                      <a:pt x="2645" y="3311"/>
                    </a:lnTo>
                    <a:lnTo>
                      <a:pt x="2597" y="3291"/>
                    </a:lnTo>
                    <a:lnTo>
                      <a:pt x="2523" y="3264"/>
                    </a:lnTo>
                    <a:lnTo>
                      <a:pt x="2445" y="3241"/>
                    </a:lnTo>
                    <a:lnTo>
                      <a:pt x="2369" y="3223"/>
                    </a:lnTo>
                    <a:lnTo>
                      <a:pt x="2369" y="2715"/>
                    </a:lnTo>
                    <a:lnTo>
                      <a:pt x="2417" y="2727"/>
                    </a:lnTo>
                    <a:lnTo>
                      <a:pt x="2465" y="2742"/>
                    </a:lnTo>
                    <a:lnTo>
                      <a:pt x="2510" y="2761"/>
                    </a:lnTo>
                    <a:lnTo>
                      <a:pt x="2553" y="2788"/>
                    </a:lnTo>
                    <a:lnTo>
                      <a:pt x="2587" y="2818"/>
                    </a:lnTo>
                    <a:lnTo>
                      <a:pt x="2616" y="2854"/>
                    </a:lnTo>
                    <a:lnTo>
                      <a:pt x="2627" y="2874"/>
                    </a:lnTo>
                    <a:lnTo>
                      <a:pt x="2637" y="2895"/>
                    </a:lnTo>
                    <a:lnTo>
                      <a:pt x="2645" y="2919"/>
                    </a:lnTo>
                    <a:lnTo>
                      <a:pt x="2652" y="2940"/>
                    </a:lnTo>
                    <a:lnTo>
                      <a:pt x="2667" y="2968"/>
                    </a:lnTo>
                    <a:lnTo>
                      <a:pt x="2687" y="2991"/>
                    </a:lnTo>
                    <a:lnTo>
                      <a:pt x="2711" y="3010"/>
                    </a:lnTo>
                    <a:lnTo>
                      <a:pt x="2740" y="3021"/>
                    </a:lnTo>
                    <a:lnTo>
                      <a:pt x="2771" y="3026"/>
                    </a:lnTo>
                    <a:lnTo>
                      <a:pt x="2802" y="3025"/>
                    </a:lnTo>
                    <a:lnTo>
                      <a:pt x="2832" y="3015"/>
                    </a:lnTo>
                    <a:lnTo>
                      <a:pt x="2859" y="2998"/>
                    </a:lnTo>
                    <a:lnTo>
                      <a:pt x="2880" y="2977"/>
                    </a:lnTo>
                    <a:lnTo>
                      <a:pt x="2898" y="2948"/>
                    </a:lnTo>
                    <a:lnTo>
                      <a:pt x="2907" y="2925"/>
                    </a:lnTo>
                    <a:lnTo>
                      <a:pt x="2910" y="2899"/>
                    </a:lnTo>
                    <a:lnTo>
                      <a:pt x="2908" y="2872"/>
                    </a:lnTo>
                    <a:lnTo>
                      <a:pt x="2903" y="2849"/>
                    </a:lnTo>
                    <a:lnTo>
                      <a:pt x="2897" y="2824"/>
                    </a:lnTo>
                    <a:lnTo>
                      <a:pt x="2877" y="2776"/>
                    </a:lnTo>
                    <a:lnTo>
                      <a:pt x="2849" y="2720"/>
                    </a:lnTo>
                    <a:lnTo>
                      <a:pt x="2812" y="2669"/>
                    </a:lnTo>
                    <a:lnTo>
                      <a:pt x="2771" y="2622"/>
                    </a:lnTo>
                    <a:lnTo>
                      <a:pt x="2721" y="2579"/>
                    </a:lnTo>
                    <a:lnTo>
                      <a:pt x="2667" y="2541"/>
                    </a:lnTo>
                    <a:lnTo>
                      <a:pt x="2609" y="2512"/>
                    </a:lnTo>
                    <a:lnTo>
                      <a:pt x="2548" y="2487"/>
                    </a:lnTo>
                    <a:lnTo>
                      <a:pt x="2485" y="2467"/>
                    </a:lnTo>
                    <a:lnTo>
                      <a:pt x="2421" y="2452"/>
                    </a:lnTo>
                    <a:lnTo>
                      <a:pt x="2369" y="2444"/>
                    </a:lnTo>
                    <a:lnTo>
                      <a:pt x="2369" y="2297"/>
                    </a:lnTo>
                    <a:lnTo>
                      <a:pt x="2366" y="2267"/>
                    </a:lnTo>
                    <a:lnTo>
                      <a:pt x="2354" y="2239"/>
                    </a:lnTo>
                    <a:lnTo>
                      <a:pt x="2338" y="2212"/>
                    </a:lnTo>
                    <a:lnTo>
                      <a:pt x="2316" y="2192"/>
                    </a:lnTo>
                    <a:lnTo>
                      <a:pt x="2292" y="2176"/>
                    </a:lnTo>
                    <a:lnTo>
                      <a:pt x="2262" y="2166"/>
                    </a:lnTo>
                    <a:lnTo>
                      <a:pt x="2230" y="2164"/>
                    </a:lnTo>
                    <a:close/>
                    <a:moveTo>
                      <a:pt x="1346" y="0"/>
                    </a:moveTo>
                    <a:lnTo>
                      <a:pt x="1389" y="2"/>
                    </a:lnTo>
                    <a:lnTo>
                      <a:pt x="1433" y="10"/>
                    </a:lnTo>
                    <a:lnTo>
                      <a:pt x="1480" y="23"/>
                    </a:lnTo>
                    <a:lnTo>
                      <a:pt x="1528" y="40"/>
                    </a:lnTo>
                    <a:lnTo>
                      <a:pt x="1577" y="58"/>
                    </a:lnTo>
                    <a:lnTo>
                      <a:pt x="1627" y="79"/>
                    </a:lnTo>
                    <a:lnTo>
                      <a:pt x="1680" y="103"/>
                    </a:lnTo>
                    <a:lnTo>
                      <a:pt x="1731" y="126"/>
                    </a:lnTo>
                    <a:lnTo>
                      <a:pt x="1784" y="147"/>
                    </a:lnTo>
                    <a:lnTo>
                      <a:pt x="1837" y="167"/>
                    </a:lnTo>
                    <a:lnTo>
                      <a:pt x="1891" y="185"/>
                    </a:lnTo>
                    <a:lnTo>
                      <a:pt x="1944" y="199"/>
                    </a:lnTo>
                    <a:lnTo>
                      <a:pt x="1999" y="207"/>
                    </a:lnTo>
                    <a:lnTo>
                      <a:pt x="2052" y="212"/>
                    </a:lnTo>
                    <a:lnTo>
                      <a:pt x="2106" y="208"/>
                    </a:lnTo>
                    <a:lnTo>
                      <a:pt x="2153" y="200"/>
                    </a:lnTo>
                    <a:lnTo>
                      <a:pt x="2206" y="189"/>
                    </a:lnTo>
                    <a:lnTo>
                      <a:pt x="2263" y="174"/>
                    </a:lnTo>
                    <a:lnTo>
                      <a:pt x="2323" y="157"/>
                    </a:lnTo>
                    <a:lnTo>
                      <a:pt x="2387" y="139"/>
                    </a:lnTo>
                    <a:lnTo>
                      <a:pt x="2452" y="121"/>
                    </a:lnTo>
                    <a:lnTo>
                      <a:pt x="2520" y="103"/>
                    </a:lnTo>
                    <a:lnTo>
                      <a:pt x="2587" y="83"/>
                    </a:lnTo>
                    <a:lnTo>
                      <a:pt x="2655" y="66"/>
                    </a:lnTo>
                    <a:lnTo>
                      <a:pt x="2721" y="50"/>
                    </a:lnTo>
                    <a:lnTo>
                      <a:pt x="2786" y="35"/>
                    </a:lnTo>
                    <a:lnTo>
                      <a:pt x="2849" y="25"/>
                    </a:lnTo>
                    <a:lnTo>
                      <a:pt x="2908" y="17"/>
                    </a:lnTo>
                    <a:lnTo>
                      <a:pt x="2964" y="13"/>
                    </a:lnTo>
                    <a:lnTo>
                      <a:pt x="3016" y="13"/>
                    </a:lnTo>
                    <a:lnTo>
                      <a:pt x="3060" y="18"/>
                    </a:lnTo>
                    <a:lnTo>
                      <a:pt x="3079" y="26"/>
                    </a:lnTo>
                    <a:lnTo>
                      <a:pt x="3093" y="43"/>
                    </a:lnTo>
                    <a:lnTo>
                      <a:pt x="3103" y="65"/>
                    </a:lnTo>
                    <a:lnTo>
                      <a:pt x="3110" y="93"/>
                    </a:lnTo>
                    <a:lnTo>
                      <a:pt x="3112" y="127"/>
                    </a:lnTo>
                    <a:lnTo>
                      <a:pt x="3108" y="167"/>
                    </a:lnTo>
                    <a:lnTo>
                      <a:pt x="3103" y="210"/>
                    </a:lnTo>
                    <a:lnTo>
                      <a:pt x="3093" y="260"/>
                    </a:lnTo>
                    <a:lnTo>
                      <a:pt x="3080" y="311"/>
                    </a:lnTo>
                    <a:lnTo>
                      <a:pt x="3062" y="366"/>
                    </a:lnTo>
                    <a:lnTo>
                      <a:pt x="3042" y="424"/>
                    </a:lnTo>
                    <a:lnTo>
                      <a:pt x="3019" y="485"/>
                    </a:lnTo>
                    <a:lnTo>
                      <a:pt x="2993" y="546"/>
                    </a:lnTo>
                    <a:lnTo>
                      <a:pt x="2963" y="609"/>
                    </a:lnTo>
                    <a:lnTo>
                      <a:pt x="2931" y="672"/>
                    </a:lnTo>
                    <a:lnTo>
                      <a:pt x="2897" y="736"/>
                    </a:lnTo>
                    <a:lnTo>
                      <a:pt x="2860" y="799"/>
                    </a:lnTo>
                    <a:lnTo>
                      <a:pt x="2821" y="860"/>
                    </a:lnTo>
                    <a:lnTo>
                      <a:pt x="2778" y="922"/>
                    </a:lnTo>
                    <a:lnTo>
                      <a:pt x="2735" y="979"/>
                    </a:lnTo>
                    <a:lnTo>
                      <a:pt x="2688" y="1036"/>
                    </a:lnTo>
                    <a:lnTo>
                      <a:pt x="2640" y="1089"/>
                    </a:lnTo>
                    <a:lnTo>
                      <a:pt x="2591" y="1138"/>
                    </a:lnTo>
                    <a:lnTo>
                      <a:pt x="2540" y="1185"/>
                    </a:lnTo>
                    <a:lnTo>
                      <a:pt x="2606" y="1214"/>
                    </a:lnTo>
                    <a:lnTo>
                      <a:pt x="2673" y="1246"/>
                    </a:lnTo>
                    <a:lnTo>
                      <a:pt x="2741" y="1284"/>
                    </a:lnTo>
                    <a:lnTo>
                      <a:pt x="2809" y="1324"/>
                    </a:lnTo>
                    <a:lnTo>
                      <a:pt x="2878" y="1367"/>
                    </a:lnTo>
                    <a:lnTo>
                      <a:pt x="2946" y="1413"/>
                    </a:lnTo>
                    <a:lnTo>
                      <a:pt x="3016" y="1463"/>
                    </a:lnTo>
                    <a:lnTo>
                      <a:pt x="3084" y="1516"/>
                    </a:lnTo>
                    <a:lnTo>
                      <a:pt x="3153" y="1572"/>
                    </a:lnTo>
                    <a:lnTo>
                      <a:pt x="3221" y="1631"/>
                    </a:lnTo>
                    <a:lnTo>
                      <a:pt x="3289" y="1693"/>
                    </a:lnTo>
                    <a:lnTo>
                      <a:pt x="3356" y="1755"/>
                    </a:lnTo>
                    <a:lnTo>
                      <a:pt x="3422" y="1822"/>
                    </a:lnTo>
                    <a:lnTo>
                      <a:pt x="3489" y="1891"/>
                    </a:lnTo>
                    <a:lnTo>
                      <a:pt x="3553" y="1961"/>
                    </a:lnTo>
                    <a:lnTo>
                      <a:pt x="3618" y="2033"/>
                    </a:lnTo>
                    <a:lnTo>
                      <a:pt x="3680" y="2108"/>
                    </a:lnTo>
                    <a:lnTo>
                      <a:pt x="3742" y="2184"/>
                    </a:lnTo>
                    <a:lnTo>
                      <a:pt x="3803" y="2262"/>
                    </a:lnTo>
                    <a:lnTo>
                      <a:pt x="3861" y="2341"/>
                    </a:lnTo>
                    <a:lnTo>
                      <a:pt x="3917" y="2422"/>
                    </a:lnTo>
                    <a:lnTo>
                      <a:pt x="3973" y="2505"/>
                    </a:lnTo>
                    <a:lnTo>
                      <a:pt x="4026" y="2588"/>
                    </a:lnTo>
                    <a:lnTo>
                      <a:pt x="4077" y="2672"/>
                    </a:lnTo>
                    <a:lnTo>
                      <a:pt x="4125" y="2756"/>
                    </a:lnTo>
                    <a:lnTo>
                      <a:pt x="4171" y="2843"/>
                    </a:lnTo>
                    <a:lnTo>
                      <a:pt x="4216" y="2929"/>
                    </a:lnTo>
                    <a:lnTo>
                      <a:pt x="4257" y="3016"/>
                    </a:lnTo>
                    <a:lnTo>
                      <a:pt x="4297" y="3102"/>
                    </a:lnTo>
                    <a:lnTo>
                      <a:pt x="4333" y="3190"/>
                    </a:lnTo>
                    <a:lnTo>
                      <a:pt x="4367" y="3278"/>
                    </a:lnTo>
                    <a:lnTo>
                      <a:pt x="4396" y="3365"/>
                    </a:lnTo>
                    <a:lnTo>
                      <a:pt x="4423" y="3453"/>
                    </a:lnTo>
                    <a:lnTo>
                      <a:pt x="4446" y="3541"/>
                    </a:lnTo>
                    <a:lnTo>
                      <a:pt x="4467" y="3627"/>
                    </a:lnTo>
                    <a:lnTo>
                      <a:pt x="4484" y="3713"/>
                    </a:lnTo>
                    <a:lnTo>
                      <a:pt x="4495" y="3799"/>
                    </a:lnTo>
                    <a:lnTo>
                      <a:pt x="4505" y="3883"/>
                    </a:lnTo>
                    <a:lnTo>
                      <a:pt x="4510" y="3968"/>
                    </a:lnTo>
                    <a:lnTo>
                      <a:pt x="4510" y="4050"/>
                    </a:lnTo>
                    <a:lnTo>
                      <a:pt x="4509" y="4133"/>
                    </a:lnTo>
                    <a:lnTo>
                      <a:pt x="4500" y="4212"/>
                    </a:lnTo>
                    <a:lnTo>
                      <a:pt x="4489" y="4292"/>
                    </a:lnTo>
                    <a:lnTo>
                      <a:pt x="4472" y="4370"/>
                    </a:lnTo>
                    <a:lnTo>
                      <a:pt x="4451" y="4446"/>
                    </a:lnTo>
                    <a:lnTo>
                      <a:pt x="4424" y="4520"/>
                    </a:lnTo>
                    <a:lnTo>
                      <a:pt x="4393" y="4591"/>
                    </a:lnTo>
                    <a:lnTo>
                      <a:pt x="4357" y="4663"/>
                    </a:lnTo>
                    <a:lnTo>
                      <a:pt x="4315" y="4730"/>
                    </a:lnTo>
                    <a:lnTo>
                      <a:pt x="4269" y="4797"/>
                    </a:lnTo>
                    <a:lnTo>
                      <a:pt x="4216" y="4859"/>
                    </a:lnTo>
                    <a:lnTo>
                      <a:pt x="4158" y="4921"/>
                    </a:lnTo>
                    <a:lnTo>
                      <a:pt x="4095" y="4979"/>
                    </a:lnTo>
                    <a:lnTo>
                      <a:pt x="4026" y="5033"/>
                    </a:lnTo>
                    <a:lnTo>
                      <a:pt x="3950" y="5086"/>
                    </a:lnTo>
                    <a:lnTo>
                      <a:pt x="3869" y="5136"/>
                    </a:lnTo>
                    <a:lnTo>
                      <a:pt x="3781" y="5182"/>
                    </a:lnTo>
                    <a:lnTo>
                      <a:pt x="3687" y="5225"/>
                    </a:lnTo>
                    <a:lnTo>
                      <a:pt x="3586" y="5263"/>
                    </a:lnTo>
                    <a:lnTo>
                      <a:pt x="3480" y="5300"/>
                    </a:lnTo>
                    <a:lnTo>
                      <a:pt x="3366" y="5333"/>
                    </a:lnTo>
                    <a:lnTo>
                      <a:pt x="3246" y="5361"/>
                    </a:lnTo>
                    <a:lnTo>
                      <a:pt x="3117" y="5386"/>
                    </a:lnTo>
                    <a:lnTo>
                      <a:pt x="2983" y="5405"/>
                    </a:lnTo>
                    <a:lnTo>
                      <a:pt x="2840" y="5422"/>
                    </a:lnTo>
                    <a:lnTo>
                      <a:pt x="2692" y="5434"/>
                    </a:lnTo>
                    <a:lnTo>
                      <a:pt x="2535" y="5442"/>
                    </a:lnTo>
                    <a:lnTo>
                      <a:pt x="2369" y="5443"/>
                    </a:lnTo>
                    <a:lnTo>
                      <a:pt x="2197" y="5442"/>
                    </a:lnTo>
                    <a:lnTo>
                      <a:pt x="2017" y="5435"/>
                    </a:lnTo>
                    <a:lnTo>
                      <a:pt x="1829" y="5424"/>
                    </a:lnTo>
                    <a:lnTo>
                      <a:pt x="1673" y="5410"/>
                    </a:lnTo>
                    <a:lnTo>
                      <a:pt x="1526" y="5392"/>
                    </a:lnTo>
                    <a:lnTo>
                      <a:pt x="1387" y="5369"/>
                    </a:lnTo>
                    <a:lnTo>
                      <a:pt x="1255" y="5341"/>
                    </a:lnTo>
                    <a:lnTo>
                      <a:pt x="1131" y="5309"/>
                    </a:lnTo>
                    <a:lnTo>
                      <a:pt x="1015" y="5273"/>
                    </a:lnTo>
                    <a:lnTo>
                      <a:pt x="904" y="5233"/>
                    </a:lnTo>
                    <a:lnTo>
                      <a:pt x="802" y="5190"/>
                    </a:lnTo>
                    <a:lnTo>
                      <a:pt x="706" y="5142"/>
                    </a:lnTo>
                    <a:lnTo>
                      <a:pt x="618" y="5093"/>
                    </a:lnTo>
                    <a:lnTo>
                      <a:pt x="536" y="5038"/>
                    </a:lnTo>
                    <a:lnTo>
                      <a:pt x="460" y="4982"/>
                    </a:lnTo>
                    <a:lnTo>
                      <a:pt x="390" y="4921"/>
                    </a:lnTo>
                    <a:lnTo>
                      <a:pt x="327" y="4858"/>
                    </a:lnTo>
                    <a:lnTo>
                      <a:pt x="269" y="4792"/>
                    </a:lnTo>
                    <a:lnTo>
                      <a:pt x="218" y="4724"/>
                    </a:lnTo>
                    <a:lnTo>
                      <a:pt x="174" y="4653"/>
                    </a:lnTo>
                    <a:lnTo>
                      <a:pt x="134" y="4578"/>
                    </a:lnTo>
                    <a:lnTo>
                      <a:pt x="99" y="4504"/>
                    </a:lnTo>
                    <a:lnTo>
                      <a:pt x="69" y="4426"/>
                    </a:lnTo>
                    <a:lnTo>
                      <a:pt x="46" y="4345"/>
                    </a:lnTo>
                    <a:lnTo>
                      <a:pt x="26" y="4264"/>
                    </a:lnTo>
                    <a:lnTo>
                      <a:pt x="13" y="4181"/>
                    </a:lnTo>
                    <a:lnTo>
                      <a:pt x="5" y="4097"/>
                    </a:lnTo>
                    <a:lnTo>
                      <a:pt x="0" y="4011"/>
                    </a:lnTo>
                    <a:lnTo>
                      <a:pt x="0" y="3925"/>
                    </a:lnTo>
                    <a:lnTo>
                      <a:pt x="3" y="3835"/>
                    </a:lnTo>
                    <a:lnTo>
                      <a:pt x="13" y="3748"/>
                    </a:lnTo>
                    <a:lnTo>
                      <a:pt x="25" y="3657"/>
                    </a:lnTo>
                    <a:lnTo>
                      <a:pt x="41" y="3567"/>
                    </a:lnTo>
                    <a:lnTo>
                      <a:pt x="61" y="3476"/>
                    </a:lnTo>
                    <a:lnTo>
                      <a:pt x="86" y="3385"/>
                    </a:lnTo>
                    <a:lnTo>
                      <a:pt x="112" y="3294"/>
                    </a:lnTo>
                    <a:lnTo>
                      <a:pt x="144" y="3203"/>
                    </a:lnTo>
                    <a:lnTo>
                      <a:pt x="177" y="3111"/>
                    </a:lnTo>
                    <a:lnTo>
                      <a:pt x="215" y="3020"/>
                    </a:lnTo>
                    <a:lnTo>
                      <a:pt x="255" y="2930"/>
                    </a:lnTo>
                    <a:lnTo>
                      <a:pt x="296" y="2839"/>
                    </a:lnTo>
                    <a:lnTo>
                      <a:pt x="341" y="2750"/>
                    </a:lnTo>
                    <a:lnTo>
                      <a:pt x="389" y="2662"/>
                    </a:lnTo>
                    <a:lnTo>
                      <a:pt x="438" y="2574"/>
                    </a:lnTo>
                    <a:lnTo>
                      <a:pt x="491" y="2487"/>
                    </a:lnTo>
                    <a:lnTo>
                      <a:pt x="546" y="2402"/>
                    </a:lnTo>
                    <a:lnTo>
                      <a:pt x="600" y="2318"/>
                    </a:lnTo>
                    <a:lnTo>
                      <a:pt x="658" y="2237"/>
                    </a:lnTo>
                    <a:lnTo>
                      <a:pt x="718" y="2156"/>
                    </a:lnTo>
                    <a:lnTo>
                      <a:pt x="779" y="2076"/>
                    </a:lnTo>
                    <a:lnTo>
                      <a:pt x="840" y="2000"/>
                    </a:lnTo>
                    <a:lnTo>
                      <a:pt x="904" y="1926"/>
                    </a:lnTo>
                    <a:lnTo>
                      <a:pt x="969" y="1853"/>
                    </a:lnTo>
                    <a:lnTo>
                      <a:pt x="1033" y="1784"/>
                    </a:lnTo>
                    <a:lnTo>
                      <a:pt x="1099" y="1716"/>
                    </a:lnTo>
                    <a:lnTo>
                      <a:pt x="1166" y="1651"/>
                    </a:lnTo>
                    <a:lnTo>
                      <a:pt x="1232" y="1588"/>
                    </a:lnTo>
                    <a:lnTo>
                      <a:pt x="1300" y="1530"/>
                    </a:lnTo>
                    <a:lnTo>
                      <a:pt x="1367" y="1474"/>
                    </a:lnTo>
                    <a:lnTo>
                      <a:pt x="1435" y="1421"/>
                    </a:lnTo>
                    <a:lnTo>
                      <a:pt x="1501" y="1373"/>
                    </a:lnTo>
                    <a:lnTo>
                      <a:pt x="1569" y="1327"/>
                    </a:lnTo>
                    <a:lnTo>
                      <a:pt x="1635" y="1286"/>
                    </a:lnTo>
                    <a:lnTo>
                      <a:pt x="1701" y="1248"/>
                    </a:lnTo>
                    <a:lnTo>
                      <a:pt x="1766" y="1214"/>
                    </a:lnTo>
                    <a:lnTo>
                      <a:pt x="1703" y="1170"/>
                    </a:lnTo>
                    <a:lnTo>
                      <a:pt x="1642" y="1122"/>
                    </a:lnTo>
                    <a:lnTo>
                      <a:pt x="1584" y="1069"/>
                    </a:lnTo>
                    <a:lnTo>
                      <a:pt x="1529" y="1013"/>
                    </a:lnTo>
                    <a:lnTo>
                      <a:pt x="1476" y="953"/>
                    </a:lnTo>
                    <a:lnTo>
                      <a:pt x="1427" y="892"/>
                    </a:lnTo>
                    <a:lnTo>
                      <a:pt x="1382" y="829"/>
                    </a:lnTo>
                    <a:lnTo>
                      <a:pt x="1339" y="764"/>
                    </a:lnTo>
                    <a:lnTo>
                      <a:pt x="1301" y="698"/>
                    </a:lnTo>
                    <a:lnTo>
                      <a:pt x="1266" y="634"/>
                    </a:lnTo>
                    <a:lnTo>
                      <a:pt x="1235" y="569"/>
                    </a:lnTo>
                    <a:lnTo>
                      <a:pt x="1209" y="505"/>
                    </a:lnTo>
                    <a:lnTo>
                      <a:pt x="1187" y="443"/>
                    </a:lnTo>
                    <a:lnTo>
                      <a:pt x="1171" y="382"/>
                    </a:lnTo>
                    <a:lnTo>
                      <a:pt x="1157" y="326"/>
                    </a:lnTo>
                    <a:lnTo>
                      <a:pt x="1151" y="271"/>
                    </a:lnTo>
                    <a:lnTo>
                      <a:pt x="1149" y="222"/>
                    </a:lnTo>
                    <a:lnTo>
                      <a:pt x="1152" y="175"/>
                    </a:lnTo>
                    <a:lnTo>
                      <a:pt x="1161" y="134"/>
                    </a:lnTo>
                    <a:lnTo>
                      <a:pt x="1176" y="99"/>
                    </a:lnTo>
                    <a:lnTo>
                      <a:pt x="1197" y="69"/>
                    </a:lnTo>
                    <a:lnTo>
                      <a:pt x="1230" y="38"/>
                    </a:lnTo>
                    <a:lnTo>
                      <a:pt x="1266" y="18"/>
                    </a:lnTo>
                    <a:lnTo>
                      <a:pt x="1306" y="5"/>
                    </a:lnTo>
                    <a:lnTo>
                      <a:pt x="134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19"/>
              <p:cNvSpPr>
                <a:spLocks/>
              </p:cNvSpPr>
              <p:nvPr/>
            </p:nvSpPr>
            <p:spPr bwMode="auto">
              <a:xfrm>
                <a:off x="4031" y="2718"/>
                <a:ext cx="0" cy="1"/>
              </a:xfrm>
              <a:custGeom>
                <a:avLst/>
                <a:gdLst>
                  <a:gd name="T0" fmla="*/ 2 w 2"/>
                  <a:gd name="T1" fmla="*/ 0 h 3"/>
                  <a:gd name="T2" fmla="*/ 2 w 2"/>
                  <a:gd name="T3" fmla="*/ 2 h 3"/>
                  <a:gd name="T4" fmla="*/ 0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2" y="2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70" name="Rectangle 69"/>
          <p:cNvSpPr/>
          <p:nvPr/>
        </p:nvSpPr>
        <p:spPr>
          <a:xfrm>
            <a:off x="4804431" y="5767287"/>
            <a:ext cx="258313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</a:t>
            </a:r>
          </a:p>
          <a:p>
            <a:pPr algn="ctr"/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Insert your text here. 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097169" y="5240315"/>
            <a:ext cx="19976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kern="0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US" sz="2400" b="1" dirty="0">
              <a:solidFill>
                <a:schemeClr val="accent4"/>
              </a:solidFill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777943" y="1748639"/>
            <a:ext cx="3194894" cy="3194890"/>
            <a:chOff x="700637" y="1748639"/>
            <a:chExt cx="3194894" cy="3194890"/>
          </a:xfrm>
        </p:grpSpPr>
        <p:sp>
          <p:nvSpPr>
            <p:cNvPr id="6" name="Oval 5"/>
            <p:cNvSpPr/>
            <p:nvPr/>
          </p:nvSpPr>
          <p:spPr>
            <a:xfrm>
              <a:off x="700637" y="1748639"/>
              <a:ext cx="3194894" cy="319489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/>
            <p:cNvSpPr/>
            <p:nvPr/>
          </p:nvSpPr>
          <p:spPr>
            <a:xfrm>
              <a:off x="1157051" y="2205052"/>
              <a:ext cx="2282067" cy="2282064"/>
            </a:xfrm>
            <a:prstGeom prst="ellipse">
              <a:avLst/>
            </a:prstGeom>
            <a:solidFill>
              <a:schemeClr val="accent6">
                <a:alpha val="70000"/>
              </a:schemeClr>
            </a:solidFill>
            <a:ln w="19050"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Oval 3"/>
            <p:cNvSpPr/>
            <p:nvPr/>
          </p:nvSpPr>
          <p:spPr>
            <a:xfrm>
              <a:off x="1613464" y="2661465"/>
              <a:ext cx="1369240" cy="136923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381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8" name="Group 4"/>
            <p:cNvGrpSpPr>
              <a:grpSpLocks noChangeAspect="1"/>
            </p:cNvGrpSpPr>
            <p:nvPr/>
          </p:nvGrpSpPr>
          <p:grpSpPr bwMode="auto">
            <a:xfrm>
              <a:off x="1973366" y="3033828"/>
              <a:ext cx="649437" cy="624512"/>
              <a:chOff x="848" y="3381"/>
              <a:chExt cx="1381" cy="1328"/>
            </a:xfrm>
            <a:solidFill>
              <a:schemeClr val="accent6"/>
            </a:solidFill>
          </p:grpSpPr>
          <p:sp>
            <p:nvSpPr>
              <p:cNvPr id="41" name="Freeform 6"/>
              <p:cNvSpPr>
                <a:spLocks/>
              </p:cNvSpPr>
              <p:nvPr/>
            </p:nvSpPr>
            <p:spPr bwMode="auto">
              <a:xfrm>
                <a:off x="1047" y="3559"/>
                <a:ext cx="318" cy="309"/>
              </a:xfrm>
              <a:custGeom>
                <a:avLst/>
                <a:gdLst>
                  <a:gd name="T0" fmla="*/ 375 w 954"/>
                  <a:gd name="T1" fmla="*/ 0 h 928"/>
                  <a:gd name="T2" fmla="*/ 426 w 954"/>
                  <a:gd name="T3" fmla="*/ 4 h 928"/>
                  <a:gd name="T4" fmla="*/ 474 w 954"/>
                  <a:gd name="T5" fmla="*/ 14 h 928"/>
                  <a:gd name="T6" fmla="*/ 520 w 954"/>
                  <a:gd name="T7" fmla="*/ 29 h 928"/>
                  <a:gd name="T8" fmla="*/ 563 w 954"/>
                  <a:gd name="T9" fmla="*/ 51 h 928"/>
                  <a:gd name="T10" fmla="*/ 603 w 954"/>
                  <a:gd name="T11" fmla="*/ 77 h 928"/>
                  <a:gd name="T12" fmla="*/ 639 w 954"/>
                  <a:gd name="T13" fmla="*/ 109 h 928"/>
                  <a:gd name="T14" fmla="*/ 671 w 954"/>
                  <a:gd name="T15" fmla="*/ 146 h 928"/>
                  <a:gd name="T16" fmla="*/ 697 w 954"/>
                  <a:gd name="T17" fmla="*/ 185 h 928"/>
                  <a:gd name="T18" fmla="*/ 719 w 954"/>
                  <a:gd name="T19" fmla="*/ 228 h 928"/>
                  <a:gd name="T20" fmla="*/ 735 w 954"/>
                  <a:gd name="T21" fmla="*/ 274 h 928"/>
                  <a:gd name="T22" fmla="*/ 745 w 954"/>
                  <a:gd name="T23" fmla="*/ 324 h 928"/>
                  <a:gd name="T24" fmla="*/ 748 w 954"/>
                  <a:gd name="T25" fmla="*/ 374 h 928"/>
                  <a:gd name="T26" fmla="*/ 745 w 954"/>
                  <a:gd name="T27" fmla="*/ 423 h 928"/>
                  <a:gd name="T28" fmla="*/ 735 w 954"/>
                  <a:gd name="T29" fmla="*/ 468 h 928"/>
                  <a:gd name="T30" fmla="*/ 720 w 954"/>
                  <a:gd name="T31" fmla="*/ 511 h 928"/>
                  <a:gd name="T32" fmla="*/ 701 w 954"/>
                  <a:gd name="T33" fmla="*/ 553 h 928"/>
                  <a:gd name="T34" fmla="*/ 954 w 954"/>
                  <a:gd name="T35" fmla="*/ 792 h 928"/>
                  <a:gd name="T36" fmla="*/ 907 w 954"/>
                  <a:gd name="T37" fmla="*/ 834 h 928"/>
                  <a:gd name="T38" fmla="*/ 863 w 954"/>
                  <a:gd name="T39" fmla="*/ 879 h 928"/>
                  <a:gd name="T40" fmla="*/ 824 w 954"/>
                  <a:gd name="T41" fmla="*/ 928 h 928"/>
                  <a:gd name="T42" fmla="*/ 572 w 954"/>
                  <a:gd name="T43" fmla="*/ 690 h 928"/>
                  <a:gd name="T44" fmla="*/ 527 w 954"/>
                  <a:gd name="T45" fmla="*/ 714 h 928"/>
                  <a:gd name="T46" fmla="*/ 479 w 954"/>
                  <a:gd name="T47" fmla="*/ 732 h 928"/>
                  <a:gd name="T48" fmla="*/ 428 w 954"/>
                  <a:gd name="T49" fmla="*/ 744 h 928"/>
                  <a:gd name="T50" fmla="*/ 375 w 954"/>
                  <a:gd name="T51" fmla="*/ 747 h 928"/>
                  <a:gd name="T52" fmla="*/ 324 w 954"/>
                  <a:gd name="T53" fmla="*/ 745 h 928"/>
                  <a:gd name="T54" fmla="*/ 275 w 954"/>
                  <a:gd name="T55" fmla="*/ 735 h 928"/>
                  <a:gd name="T56" fmla="*/ 229 w 954"/>
                  <a:gd name="T57" fmla="*/ 718 h 928"/>
                  <a:gd name="T58" fmla="*/ 186 w 954"/>
                  <a:gd name="T59" fmla="*/ 697 h 928"/>
                  <a:gd name="T60" fmla="*/ 145 w 954"/>
                  <a:gd name="T61" fmla="*/ 670 h 928"/>
                  <a:gd name="T62" fmla="*/ 110 w 954"/>
                  <a:gd name="T63" fmla="*/ 638 h 928"/>
                  <a:gd name="T64" fmla="*/ 78 w 954"/>
                  <a:gd name="T65" fmla="*/ 603 h 928"/>
                  <a:gd name="T66" fmla="*/ 51 w 954"/>
                  <a:gd name="T67" fmla="*/ 562 h 928"/>
                  <a:gd name="T68" fmla="*/ 30 w 954"/>
                  <a:gd name="T69" fmla="*/ 519 h 928"/>
                  <a:gd name="T70" fmla="*/ 13 w 954"/>
                  <a:gd name="T71" fmla="*/ 473 h 928"/>
                  <a:gd name="T72" fmla="*/ 4 w 954"/>
                  <a:gd name="T73" fmla="*/ 425 h 928"/>
                  <a:gd name="T74" fmla="*/ 0 w 954"/>
                  <a:gd name="T75" fmla="*/ 374 h 928"/>
                  <a:gd name="T76" fmla="*/ 4 w 954"/>
                  <a:gd name="T77" fmla="*/ 324 h 928"/>
                  <a:gd name="T78" fmla="*/ 13 w 954"/>
                  <a:gd name="T79" fmla="*/ 274 h 928"/>
                  <a:gd name="T80" fmla="*/ 30 w 954"/>
                  <a:gd name="T81" fmla="*/ 228 h 928"/>
                  <a:gd name="T82" fmla="*/ 51 w 954"/>
                  <a:gd name="T83" fmla="*/ 185 h 928"/>
                  <a:gd name="T84" fmla="*/ 78 w 954"/>
                  <a:gd name="T85" fmla="*/ 146 h 928"/>
                  <a:gd name="T86" fmla="*/ 110 w 954"/>
                  <a:gd name="T87" fmla="*/ 109 h 928"/>
                  <a:gd name="T88" fmla="*/ 145 w 954"/>
                  <a:gd name="T89" fmla="*/ 77 h 928"/>
                  <a:gd name="T90" fmla="*/ 186 w 954"/>
                  <a:gd name="T91" fmla="*/ 51 h 928"/>
                  <a:gd name="T92" fmla="*/ 229 w 954"/>
                  <a:gd name="T93" fmla="*/ 29 h 928"/>
                  <a:gd name="T94" fmla="*/ 275 w 954"/>
                  <a:gd name="T95" fmla="*/ 14 h 928"/>
                  <a:gd name="T96" fmla="*/ 324 w 954"/>
                  <a:gd name="T97" fmla="*/ 4 h 928"/>
                  <a:gd name="T98" fmla="*/ 375 w 954"/>
                  <a:gd name="T99" fmla="*/ 0 h 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54" h="928">
                    <a:moveTo>
                      <a:pt x="375" y="0"/>
                    </a:moveTo>
                    <a:lnTo>
                      <a:pt x="426" y="4"/>
                    </a:lnTo>
                    <a:lnTo>
                      <a:pt x="474" y="14"/>
                    </a:lnTo>
                    <a:lnTo>
                      <a:pt x="520" y="29"/>
                    </a:lnTo>
                    <a:lnTo>
                      <a:pt x="563" y="51"/>
                    </a:lnTo>
                    <a:lnTo>
                      <a:pt x="603" y="77"/>
                    </a:lnTo>
                    <a:lnTo>
                      <a:pt x="639" y="109"/>
                    </a:lnTo>
                    <a:lnTo>
                      <a:pt x="671" y="146"/>
                    </a:lnTo>
                    <a:lnTo>
                      <a:pt x="697" y="185"/>
                    </a:lnTo>
                    <a:lnTo>
                      <a:pt x="719" y="228"/>
                    </a:lnTo>
                    <a:lnTo>
                      <a:pt x="735" y="274"/>
                    </a:lnTo>
                    <a:lnTo>
                      <a:pt x="745" y="324"/>
                    </a:lnTo>
                    <a:lnTo>
                      <a:pt x="748" y="374"/>
                    </a:lnTo>
                    <a:lnTo>
                      <a:pt x="745" y="423"/>
                    </a:lnTo>
                    <a:lnTo>
                      <a:pt x="735" y="468"/>
                    </a:lnTo>
                    <a:lnTo>
                      <a:pt x="720" y="511"/>
                    </a:lnTo>
                    <a:lnTo>
                      <a:pt x="701" y="553"/>
                    </a:lnTo>
                    <a:lnTo>
                      <a:pt x="954" y="792"/>
                    </a:lnTo>
                    <a:lnTo>
                      <a:pt x="907" y="834"/>
                    </a:lnTo>
                    <a:lnTo>
                      <a:pt x="863" y="879"/>
                    </a:lnTo>
                    <a:lnTo>
                      <a:pt x="824" y="928"/>
                    </a:lnTo>
                    <a:lnTo>
                      <a:pt x="572" y="690"/>
                    </a:lnTo>
                    <a:lnTo>
                      <a:pt x="527" y="714"/>
                    </a:lnTo>
                    <a:lnTo>
                      <a:pt x="479" y="732"/>
                    </a:lnTo>
                    <a:lnTo>
                      <a:pt x="428" y="744"/>
                    </a:lnTo>
                    <a:lnTo>
                      <a:pt x="375" y="747"/>
                    </a:lnTo>
                    <a:lnTo>
                      <a:pt x="324" y="745"/>
                    </a:lnTo>
                    <a:lnTo>
                      <a:pt x="275" y="735"/>
                    </a:lnTo>
                    <a:lnTo>
                      <a:pt x="229" y="718"/>
                    </a:lnTo>
                    <a:lnTo>
                      <a:pt x="186" y="697"/>
                    </a:lnTo>
                    <a:lnTo>
                      <a:pt x="145" y="670"/>
                    </a:lnTo>
                    <a:lnTo>
                      <a:pt x="110" y="638"/>
                    </a:lnTo>
                    <a:lnTo>
                      <a:pt x="78" y="603"/>
                    </a:lnTo>
                    <a:lnTo>
                      <a:pt x="51" y="562"/>
                    </a:lnTo>
                    <a:lnTo>
                      <a:pt x="30" y="519"/>
                    </a:lnTo>
                    <a:lnTo>
                      <a:pt x="13" y="473"/>
                    </a:lnTo>
                    <a:lnTo>
                      <a:pt x="4" y="425"/>
                    </a:lnTo>
                    <a:lnTo>
                      <a:pt x="0" y="374"/>
                    </a:lnTo>
                    <a:lnTo>
                      <a:pt x="4" y="324"/>
                    </a:lnTo>
                    <a:lnTo>
                      <a:pt x="13" y="274"/>
                    </a:lnTo>
                    <a:lnTo>
                      <a:pt x="30" y="228"/>
                    </a:lnTo>
                    <a:lnTo>
                      <a:pt x="51" y="185"/>
                    </a:lnTo>
                    <a:lnTo>
                      <a:pt x="78" y="146"/>
                    </a:lnTo>
                    <a:lnTo>
                      <a:pt x="110" y="109"/>
                    </a:lnTo>
                    <a:lnTo>
                      <a:pt x="145" y="77"/>
                    </a:lnTo>
                    <a:lnTo>
                      <a:pt x="186" y="51"/>
                    </a:lnTo>
                    <a:lnTo>
                      <a:pt x="229" y="29"/>
                    </a:lnTo>
                    <a:lnTo>
                      <a:pt x="275" y="14"/>
                    </a:lnTo>
                    <a:lnTo>
                      <a:pt x="324" y="4"/>
                    </a:lnTo>
                    <a:lnTo>
                      <a:pt x="37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7"/>
              <p:cNvSpPr>
                <a:spLocks/>
              </p:cNvSpPr>
              <p:nvPr/>
            </p:nvSpPr>
            <p:spPr bwMode="auto">
              <a:xfrm>
                <a:off x="1666" y="3381"/>
                <a:ext cx="325" cy="432"/>
              </a:xfrm>
              <a:custGeom>
                <a:avLst/>
                <a:gdLst>
                  <a:gd name="T0" fmla="*/ 600 w 975"/>
                  <a:gd name="T1" fmla="*/ 0 h 1295"/>
                  <a:gd name="T2" fmla="*/ 600 w 975"/>
                  <a:gd name="T3" fmla="*/ 0 h 1295"/>
                  <a:gd name="T4" fmla="*/ 651 w 975"/>
                  <a:gd name="T5" fmla="*/ 3 h 1295"/>
                  <a:gd name="T6" fmla="*/ 699 w 975"/>
                  <a:gd name="T7" fmla="*/ 14 h 1295"/>
                  <a:gd name="T8" fmla="*/ 746 w 975"/>
                  <a:gd name="T9" fmla="*/ 30 h 1295"/>
                  <a:gd name="T10" fmla="*/ 790 w 975"/>
                  <a:gd name="T11" fmla="*/ 52 h 1295"/>
                  <a:gd name="T12" fmla="*/ 829 w 975"/>
                  <a:gd name="T13" fmla="*/ 78 h 1295"/>
                  <a:gd name="T14" fmla="*/ 864 w 975"/>
                  <a:gd name="T15" fmla="*/ 110 h 1295"/>
                  <a:gd name="T16" fmla="*/ 896 w 975"/>
                  <a:gd name="T17" fmla="*/ 146 h 1295"/>
                  <a:gd name="T18" fmla="*/ 923 w 975"/>
                  <a:gd name="T19" fmla="*/ 185 h 1295"/>
                  <a:gd name="T20" fmla="*/ 944 w 975"/>
                  <a:gd name="T21" fmla="*/ 228 h 1295"/>
                  <a:gd name="T22" fmla="*/ 961 w 975"/>
                  <a:gd name="T23" fmla="*/ 275 h 1295"/>
                  <a:gd name="T24" fmla="*/ 971 w 975"/>
                  <a:gd name="T25" fmla="*/ 323 h 1295"/>
                  <a:gd name="T26" fmla="*/ 975 w 975"/>
                  <a:gd name="T27" fmla="*/ 374 h 1295"/>
                  <a:gd name="T28" fmla="*/ 971 w 975"/>
                  <a:gd name="T29" fmla="*/ 425 h 1295"/>
                  <a:gd name="T30" fmla="*/ 961 w 975"/>
                  <a:gd name="T31" fmla="*/ 473 h 1295"/>
                  <a:gd name="T32" fmla="*/ 944 w 975"/>
                  <a:gd name="T33" fmla="*/ 520 h 1295"/>
                  <a:gd name="T34" fmla="*/ 923 w 975"/>
                  <a:gd name="T35" fmla="*/ 563 h 1295"/>
                  <a:gd name="T36" fmla="*/ 896 w 975"/>
                  <a:gd name="T37" fmla="*/ 602 h 1295"/>
                  <a:gd name="T38" fmla="*/ 864 w 975"/>
                  <a:gd name="T39" fmla="*/ 638 h 1295"/>
                  <a:gd name="T40" fmla="*/ 829 w 975"/>
                  <a:gd name="T41" fmla="*/ 670 h 1295"/>
                  <a:gd name="T42" fmla="*/ 790 w 975"/>
                  <a:gd name="T43" fmla="*/ 696 h 1295"/>
                  <a:gd name="T44" fmla="*/ 746 w 975"/>
                  <a:gd name="T45" fmla="*/ 718 h 1295"/>
                  <a:gd name="T46" fmla="*/ 699 w 975"/>
                  <a:gd name="T47" fmla="*/ 734 h 1295"/>
                  <a:gd name="T48" fmla="*/ 651 w 975"/>
                  <a:gd name="T49" fmla="*/ 745 h 1295"/>
                  <a:gd name="T50" fmla="*/ 600 w 975"/>
                  <a:gd name="T51" fmla="*/ 748 h 1295"/>
                  <a:gd name="T52" fmla="*/ 565 w 975"/>
                  <a:gd name="T53" fmla="*/ 746 h 1295"/>
                  <a:gd name="T54" fmla="*/ 531 w 975"/>
                  <a:gd name="T55" fmla="*/ 740 h 1295"/>
                  <a:gd name="T56" fmla="*/ 496 w 975"/>
                  <a:gd name="T57" fmla="*/ 732 h 1295"/>
                  <a:gd name="T58" fmla="*/ 163 w 975"/>
                  <a:gd name="T59" fmla="*/ 1295 h 1295"/>
                  <a:gd name="T60" fmla="*/ 111 w 975"/>
                  <a:gd name="T61" fmla="*/ 1259 h 1295"/>
                  <a:gd name="T62" fmla="*/ 57 w 975"/>
                  <a:gd name="T63" fmla="*/ 1227 h 1295"/>
                  <a:gd name="T64" fmla="*/ 0 w 975"/>
                  <a:gd name="T65" fmla="*/ 1199 h 1295"/>
                  <a:gd name="T66" fmla="*/ 334 w 975"/>
                  <a:gd name="T67" fmla="*/ 637 h 1295"/>
                  <a:gd name="T68" fmla="*/ 303 w 975"/>
                  <a:gd name="T69" fmla="*/ 601 h 1295"/>
                  <a:gd name="T70" fmla="*/ 277 w 975"/>
                  <a:gd name="T71" fmla="*/ 562 h 1295"/>
                  <a:gd name="T72" fmla="*/ 255 w 975"/>
                  <a:gd name="T73" fmla="*/ 519 h 1295"/>
                  <a:gd name="T74" fmla="*/ 240 w 975"/>
                  <a:gd name="T75" fmla="*/ 473 h 1295"/>
                  <a:gd name="T76" fmla="*/ 230 w 975"/>
                  <a:gd name="T77" fmla="*/ 425 h 1295"/>
                  <a:gd name="T78" fmla="*/ 226 w 975"/>
                  <a:gd name="T79" fmla="*/ 374 h 1295"/>
                  <a:gd name="T80" fmla="*/ 230 w 975"/>
                  <a:gd name="T81" fmla="*/ 323 h 1295"/>
                  <a:gd name="T82" fmla="*/ 240 w 975"/>
                  <a:gd name="T83" fmla="*/ 274 h 1295"/>
                  <a:gd name="T84" fmla="*/ 255 w 975"/>
                  <a:gd name="T85" fmla="*/ 228 h 1295"/>
                  <a:gd name="T86" fmla="*/ 277 w 975"/>
                  <a:gd name="T87" fmla="*/ 185 h 1295"/>
                  <a:gd name="T88" fmla="*/ 305 w 975"/>
                  <a:gd name="T89" fmla="*/ 146 h 1295"/>
                  <a:gd name="T90" fmla="*/ 335 w 975"/>
                  <a:gd name="T91" fmla="*/ 110 h 1295"/>
                  <a:gd name="T92" fmla="*/ 372 w 975"/>
                  <a:gd name="T93" fmla="*/ 78 h 1295"/>
                  <a:gd name="T94" fmla="*/ 411 w 975"/>
                  <a:gd name="T95" fmla="*/ 52 h 1295"/>
                  <a:gd name="T96" fmla="*/ 454 w 975"/>
                  <a:gd name="T97" fmla="*/ 30 h 1295"/>
                  <a:gd name="T98" fmla="*/ 500 w 975"/>
                  <a:gd name="T99" fmla="*/ 14 h 1295"/>
                  <a:gd name="T100" fmla="*/ 550 w 975"/>
                  <a:gd name="T101" fmla="*/ 3 h 1295"/>
                  <a:gd name="T102" fmla="*/ 600 w 975"/>
                  <a:gd name="T103" fmla="*/ 0 h 1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975" h="1295">
                    <a:moveTo>
                      <a:pt x="600" y="0"/>
                    </a:moveTo>
                    <a:lnTo>
                      <a:pt x="600" y="0"/>
                    </a:lnTo>
                    <a:lnTo>
                      <a:pt x="651" y="3"/>
                    </a:lnTo>
                    <a:lnTo>
                      <a:pt x="699" y="14"/>
                    </a:lnTo>
                    <a:lnTo>
                      <a:pt x="746" y="30"/>
                    </a:lnTo>
                    <a:lnTo>
                      <a:pt x="790" y="52"/>
                    </a:lnTo>
                    <a:lnTo>
                      <a:pt x="829" y="78"/>
                    </a:lnTo>
                    <a:lnTo>
                      <a:pt x="864" y="110"/>
                    </a:lnTo>
                    <a:lnTo>
                      <a:pt x="896" y="146"/>
                    </a:lnTo>
                    <a:lnTo>
                      <a:pt x="923" y="185"/>
                    </a:lnTo>
                    <a:lnTo>
                      <a:pt x="944" y="228"/>
                    </a:lnTo>
                    <a:lnTo>
                      <a:pt x="961" y="275"/>
                    </a:lnTo>
                    <a:lnTo>
                      <a:pt x="971" y="323"/>
                    </a:lnTo>
                    <a:lnTo>
                      <a:pt x="975" y="374"/>
                    </a:lnTo>
                    <a:lnTo>
                      <a:pt x="971" y="425"/>
                    </a:lnTo>
                    <a:lnTo>
                      <a:pt x="961" y="473"/>
                    </a:lnTo>
                    <a:lnTo>
                      <a:pt x="944" y="520"/>
                    </a:lnTo>
                    <a:lnTo>
                      <a:pt x="923" y="563"/>
                    </a:lnTo>
                    <a:lnTo>
                      <a:pt x="896" y="602"/>
                    </a:lnTo>
                    <a:lnTo>
                      <a:pt x="864" y="638"/>
                    </a:lnTo>
                    <a:lnTo>
                      <a:pt x="829" y="670"/>
                    </a:lnTo>
                    <a:lnTo>
                      <a:pt x="790" y="696"/>
                    </a:lnTo>
                    <a:lnTo>
                      <a:pt x="746" y="718"/>
                    </a:lnTo>
                    <a:lnTo>
                      <a:pt x="699" y="734"/>
                    </a:lnTo>
                    <a:lnTo>
                      <a:pt x="651" y="745"/>
                    </a:lnTo>
                    <a:lnTo>
                      <a:pt x="600" y="748"/>
                    </a:lnTo>
                    <a:lnTo>
                      <a:pt x="565" y="746"/>
                    </a:lnTo>
                    <a:lnTo>
                      <a:pt x="531" y="740"/>
                    </a:lnTo>
                    <a:lnTo>
                      <a:pt x="496" y="732"/>
                    </a:lnTo>
                    <a:lnTo>
                      <a:pt x="163" y="1295"/>
                    </a:lnTo>
                    <a:lnTo>
                      <a:pt x="111" y="1259"/>
                    </a:lnTo>
                    <a:lnTo>
                      <a:pt x="57" y="1227"/>
                    </a:lnTo>
                    <a:lnTo>
                      <a:pt x="0" y="1199"/>
                    </a:lnTo>
                    <a:lnTo>
                      <a:pt x="334" y="637"/>
                    </a:lnTo>
                    <a:lnTo>
                      <a:pt x="303" y="601"/>
                    </a:lnTo>
                    <a:lnTo>
                      <a:pt x="277" y="562"/>
                    </a:lnTo>
                    <a:lnTo>
                      <a:pt x="255" y="519"/>
                    </a:lnTo>
                    <a:lnTo>
                      <a:pt x="240" y="473"/>
                    </a:lnTo>
                    <a:lnTo>
                      <a:pt x="230" y="425"/>
                    </a:lnTo>
                    <a:lnTo>
                      <a:pt x="226" y="374"/>
                    </a:lnTo>
                    <a:lnTo>
                      <a:pt x="230" y="323"/>
                    </a:lnTo>
                    <a:lnTo>
                      <a:pt x="240" y="274"/>
                    </a:lnTo>
                    <a:lnTo>
                      <a:pt x="255" y="228"/>
                    </a:lnTo>
                    <a:lnTo>
                      <a:pt x="277" y="185"/>
                    </a:lnTo>
                    <a:lnTo>
                      <a:pt x="305" y="146"/>
                    </a:lnTo>
                    <a:lnTo>
                      <a:pt x="335" y="110"/>
                    </a:lnTo>
                    <a:lnTo>
                      <a:pt x="372" y="78"/>
                    </a:lnTo>
                    <a:lnTo>
                      <a:pt x="411" y="52"/>
                    </a:lnTo>
                    <a:lnTo>
                      <a:pt x="454" y="30"/>
                    </a:lnTo>
                    <a:lnTo>
                      <a:pt x="500" y="14"/>
                    </a:lnTo>
                    <a:lnTo>
                      <a:pt x="550" y="3"/>
                    </a:lnTo>
                    <a:lnTo>
                      <a:pt x="60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8"/>
              <p:cNvSpPr>
                <a:spLocks/>
              </p:cNvSpPr>
              <p:nvPr/>
            </p:nvSpPr>
            <p:spPr bwMode="auto">
              <a:xfrm>
                <a:off x="1827" y="3970"/>
                <a:ext cx="402" cy="249"/>
              </a:xfrm>
              <a:custGeom>
                <a:avLst/>
                <a:gdLst>
                  <a:gd name="T0" fmla="*/ 833 w 1207"/>
                  <a:gd name="T1" fmla="*/ 0 h 748"/>
                  <a:gd name="T2" fmla="*/ 884 w 1207"/>
                  <a:gd name="T3" fmla="*/ 3 h 748"/>
                  <a:gd name="T4" fmla="*/ 932 w 1207"/>
                  <a:gd name="T5" fmla="*/ 13 h 748"/>
                  <a:gd name="T6" fmla="*/ 978 w 1207"/>
                  <a:gd name="T7" fmla="*/ 30 h 748"/>
                  <a:gd name="T8" fmla="*/ 1021 w 1207"/>
                  <a:gd name="T9" fmla="*/ 51 h 748"/>
                  <a:gd name="T10" fmla="*/ 1062 w 1207"/>
                  <a:gd name="T11" fmla="*/ 78 h 748"/>
                  <a:gd name="T12" fmla="*/ 1097 w 1207"/>
                  <a:gd name="T13" fmla="*/ 110 h 748"/>
                  <a:gd name="T14" fmla="*/ 1129 w 1207"/>
                  <a:gd name="T15" fmla="*/ 145 h 748"/>
                  <a:gd name="T16" fmla="*/ 1156 w 1207"/>
                  <a:gd name="T17" fmla="*/ 186 h 748"/>
                  <a:gd name="T18" fmla="*/ 1177 w 1207"/>
                  <a:gd name="T19" fmla="*/ 229 h 748"/>
                  <a:gd name="T20" fmla="*/ 1194 w 1207"/>
                  <a:gd name="T21" fmla="*/ 275 h 748"/>
                  <a:gd name="T22" fmla="*/ 1204 w 1207"/>
                  <a:gd name="T23" fmla="*/ 323 h 748"/>
                  <a:gd name="T24" fmla="*/ 1207 w 1207"/>
                  <a:gd name="T25" fmla="*/ 374 h 748"/>
                  <a:gd name="T26" fmla="*/ 1204 w 1207"/>
                  <a:gd name="T27" fmla="*/ 424 h 748"/>
                  <a:gd name="T28" fmla="*/ 1194 w 1207"/>
                  <a:gd name="T29" fmla="*/ 474 h 748"/>
                  <a:gd name="T30" fmla="*/ 1177 w 1207"/>
                  <a:gd name="T31" fmla="*/ 520 h 748"/>
                  <a:gd name="T32" fmla="*/ 1156 w 1207"/>
                  <a:gd name="T33" fmla="*/ 563 h 748"/>
                  <a:gd name="T34" fmla="*/ 1129 w 1207"/>
                  <a:gd name="T35" fmla="*/ 602 h 748"/>
                  <a:gd name="T36" fmla="*/ 1097 w 1207"/>
                  <a:gd name="T37" fmla="*/ 639 h 748"/>
                  <a:gd name="T38" fmla="*/ 1062 w 1207"/>
                  <a:gd name="T39" fmla="*/ 669 h 748"/>
                  <a:gd name="T40" fmla="*/ 1021 w 1207"/>
                  <a:gd name="T41" fmla="*/ 697 h 748"/>
                  <a:gd name="T42" fmla="*/ 978 w 1207"/>
                  <a:gd name="T43" fmla="*/ 719 h 748"/>
                  <a:gd name="T44" fmla="*/ 932 w 1207"/>
                  <a:gd name="T45" fmla="*/ 734 h 748"/>
                  <a:gd name="T46" fmla="*/ 884 w 1207"/>
                  <a:gd name="T47" fmla="*/ 744 h 748"/>
                  <a:gd name="T48" fmla="*/ 833 w 1207"/>
                  <a:gd name="T49" fmla="*/ 748 h 748"/>
                  <a:gd name="T50" fmla="*/ 783 w 1207"/>
                  <a:gd name="T51" fmla="*/ 744 h 748"/>
                  <a:gd name="T52" fmla="*/ 736 w 1207"/>
                  <a:gd name="T53" fmla="*/ 735 h 748"/>
                  <a:gd name="T54" fmla="*/ 690 w 1207"/>
                  <a:gd name="T55" fmla="*/ 719 h 748"/>
                  <a:gd name="T56" fmla="*/ 647 w 1207"/>
                  <a:gd name="T57" fmla="*/ 698 h 748"/>
                  <a:gd name="T58" fmla="*/ 608 w 1207"/>
                  <a:gd name="T59" fmla="*/ 672 h 748"/>
                  <a:gd name="T60" fmla="*/ 572 w 1207"/>
                  <a:gd name="T61" fmla="*/ 641 h 748"/>
                  <a:gd name="T62" fmla="*/ 542 w 1207"/>
                  <a:gd name="T63" fmla="*/ 606 h 748"/>
                  <a:gd name="T64" fmla="*/ 514 w 1207"/>
                  <a:gd name="T65" fmla="*/ 567 h 748"/>
                  <a:gd name="T66" fmla="*/ 492 w 1207"/>
                  <a:gd name="T67" fmla="*/ 525 h 748"/>
                  <a:gd name="T68" fmla="*/ 476 w 1207"/>
                  <a:gd name="T69" fmla="*/ 480 h 748"/>
                  <a:gd name="T70" fmla="*/ 465 w 1207"/>
                  <a:gd name="T71" fmla="*/ 432 h 748"/>
                  <a:gd name="T72" fmla="*/ 0 w 1207"/>
                  <a:gd name="T73" fmla="*/ 386 h 748"/>
                  <a:gd name="T74" fmla="*/ 10 w 1207"/>
                  <a:gd name="T75" fmla="*/ 329 h 748"/>
                  <a:gd name="T76" fmla="*/ 16 w 1207"/>
                  <a:gd name="T77" fmla="*/ 270 h 748"/>
                  <a:gd name="T78" fmla="*/ 19 w 1207"/>
                  <a:gd name="T79" fmla="*/ 209 h 748"/>
                  <a:gd name="T80" fmla="*/ 17 w 1207"/>
                  <a:gd name="T81" fmla="*/ 198 h 748"/>
                  <a:gd name="T82" fmla="*/ 483 w 1207"/>
                  <a:gd name="T83" fmla="*/ 245 h 748"/>
                  <a:gd name="T84" fmla="*/ 504 w 1207"/>
                  <a:gd name="T85" fmla="*/ 198 h 748"/>
                  <a:gd name="T86" fmla="*/ 530 w 1207"/>
                  <a:gd name="T87" fmla="*/ 157 h 748"/>
                  <a:gd name="T88" fmla="*/ 562 w 1207"/>
                  <a:gd name="T89" fmla="*/ 119 h 748"/>
                  <a:gd name="T90" fmla="*/ 599 w 1207"/>
                  <a:gd name="T91" fmla="*/ 84 h 748"/>
                  <a:gd name="T92" fmla="*/ 638 w 1207"/>
                  <a:gd name="T93" fmla="*/ 55 h 748"/>
                  <a:gd name="T94" fmla="*/ 682 w 1207"/>
                  <a:gd name="T95" fmla="*/ 32 h 748"/>
                  <a:gd name="T96" fmla="*/ 731 w 1207"/>
                  <a:gd name="T97" fmla="*/ 14 h 748"/>
                  <a:gd name="T98" fmla="*/ 780 w 1207"/>
                  <a:gd name="T99" fmla="*/ 4 h 748"/>
                  <a:gd name="T100" fmla="*/ 833 w 1207"/>
                  <a:gd name="T101" fmla="*/ 0 h 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07" h="748">
                    <a:moveTo>
                      <a:pt x="833" y="0"/>
                    </a:moveTo>
                    <a:lnTo>
                      <a:pt x="884" y="3"/>
                    </a:lnTo>
                    <a:lnTo>
                      <a:pt x="932" y="13"/>
                    </a:lnTo>
                    <a:lnTo>
                      <a:pt x="978" y="30"/>
                    </a:lnTo>
                    <a:lnTo>
                      <a:pt x="1021" y="51"/>
                    </a:lnTo>
                    <a:lnTo>
                      <a:pt x="1062" y="78"/>
                    </a:lnTo>
                    <a:lnTo>
                      <a:pt x="1097" y="110"/>
                    </a:lnTo>
                    <a:lnTo>
                      <a:pt x="1129" y="145"/>
                    </a:lnTo>
                    <a:lnTo>
                      <a:pt x="1156" y="186"/>
                    </a:lnTo>
                    <a:lnTo>
                      <a:pt x="1177" y="229"/>
                    </a:lnTo>
                    <a:lnTo>
                      <a:pt x="1194" y="275"/>
                    </a:lnTo>
                    <a:lnTo>
                      <a:pt x="1204" y="323"/>
                    </a:lnTo>
                    <a:lnTo>
                      <a:pt x="1207" y="374"/>
                    </a:lnTo>
                    <a:lnTo>
                      <a:pt x="1204" y="424"/>
                    </a:lnTo>
                    <a:lnTo>
                      <a:pt x="1194" y="474"/>
                    </a:lnTo>
                    <a:lnTo>
                      <a:pt x="1177" y="520"/>
                    </a:lnTo>
                    <a:lnTo>
                      <a:pt x="1156" y="563"/>
                    </a:lnTo>
                    <a:lnTo>
                      <a:pt x="1129" y="602"/>
                    </a:lnTo>
                    <a:lnTo>
                      <a:pt x="1097" y="639"/>
                    </a:lnTo>
                    <a:lnTo>
                      <a:pt x="1062" y="669"/>
                    </a:lnTo>
                    <a:lnTo>
                      <a:pt x="1021" y="697"/>
                    </a:lnTo>
                    <a:lnTo>
                      <a:pt x="978" y="719"/>
                    </a:lnTo>
                    <a:lnTo>
                      <a:pt x="932" y="734"/>
                    </a:lnTo>
                    <a:lnTo>
                      <a:pt x="884" y="744"/>
                    </a:lnTo>
                    <a:lnTo>
                      <a:pt x="833" y="748"/>
                    </a:lnTo>
                    <a:lnTo>
                      <a:pt x="783" y="744"/>
                    </a:lnTo>
                    <a:lnTo>
                      <a:pt x="736" y="735"/>
                    </a:lnTo>
                    <a:lnTo>
                      <a:pt x="690" y="719"/>
                    </a:lnTo>
                    <a:lnTo>
                      <a:pt x="647" y="698"/>
                    </a:lnTo>
                    <a:lnTo>
                      <a:pt x="608" y="672"/>
                    </a:lnTo>
                    <a:lnTo>
                      <a:pt x="572" y="641"/>
                    </a:lnTo>
                    <a:lnTo>
                      <a:pt x="542" y="606"/>
                    </a:lnTo>
                    <a:lnTo>
                      <a:pt x="514" y="567"/>
                    </a:lnTo>
                    <a:lnTo>
                      <a:pt x="492" y="525"/>
                    </a:lnTo>
                    <a:lnTo>
                      <a:pt x="476" y="480"/>
                    </a:lnTo>
                    <a:lnTo>
                      <a:pt x="465" y="432"/>
                    </a:lnTo>
                    <a:lnTo>
                      <a:pt x="0" y="386"/>
                    </a:lnTo>
                    <a:lnTo>
                      <a:pt x="10" y="329"/>
                    </a:lnTo>
                    <a:lnTo>
                      <a:pt x="16" y="270"/>
                    </a:lnTo>
                    <a:lnTo>
                      <a:pt x="19" y="209"/>
                    </a:lnTo>
                    <a:lnTo>
                      <a:pt x="17" y="198"/>
                    </a:lnTo>
                    <a:lnTo>
                      <a:pt x="483" y="245"/>
                    </a:lnTo>
                    <a:lnTo>
                      <a:pt x="504" y="198"/>
                    </a:lnTo>
                    <a:lnTo>
                      <a:pt x="530" y="157"/>
                    </a:lnTo>
                    <a:lnTo>
                      <a:pt x="562" y="119"/>
                    </a:lnTo>
                    <a:lnTo>
                      <a:pt x="599" y="84"/>
                    </a:lnTo>
                    <a:lnTo>
                      <a:pt x="638" y="55"/>
                    </a:lnTo>
                    <a:lnTo>
                      <a:pt x="682" y="32"/>
                    </a:lnTo>
                    <a:lnTo>
                      <a:pt x="731" y="14"/>
                    </a:lnTo>
                    <a:lnTo>
                      <a:pt x="780" y="4"/>
                    </a:lnTo>
                    <a:lnTo>
                      <a:pt x="83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9"/>
              <p:cNvSpPr>
                <a:spLocks/>
              </p:cNvSpPr>
              <p:nvPr/>
            </p:nvSpPr>
            <p:spPr bwMode="auto">
              <a:xfrm>
                <a:off x="1548" y="4309"/>
                <a:ext cx="250" cy="400"/>
              </a:xfrm>
              <a:custGeom>
                <a:avLst/>
                <a:gdLst>
                  <a:gd name="T0" fmla="*/ 282 w 749"/>
                  <a:gd name="T1" fmla="*/ 0 h 1200"/>
                  <a:gd name="T2" fmla="*/ 386 w 749"/>
                  <a:gd name="T3" fmla="*/ 454 h 1200"/>
                  <a:gd name="T4" fmla="*/ 439 w 749"/>
                  <a:gd name="T5" fmla="*/ 459 h 1200"/>
                  <a:gd name="T6" fmla="*/ 491 w 749"/>
                  <a:gd name="T7" fmla="*/ 472 h 1200"/>
                  <a:gd name="T8" fmla="*/ 540 w 749"/>
                  <a:gd name="T9" fmla="*/ 492 h 1200"/>
                  <a:gd name="T10" fmla="*/ 584 w 749"/>
                  <a:gd name="T11" fmla="*/ 518 h 1200"/>
                  <a:gd name="T12" fmla="*/ 625 w 749"/>
                  <a:gd name="T13" fmla="*/ 549 h 1200"/>
                  <a:gd name="T14" fmla="*/ 660 w 749"/>
                  <a:gd name="T15" fmla="*/ 586 h 1200"/>
                  <a:gd name="T16" fmla="*/ 691 w 749"/>
                  <a:gd name="T17" fmla="*/ 627 h 1200"/>
                  <a:gd name="T18" fmla="*/ 715 w 749"/>
                  <a:gd name="T19" fmla="*/ 672 h 1200"/>
                  <a:gd name="T20" fmla="*/ 734 w 749"/>
                  <a:gd name="T21" fmla="*/ 721 h 1200"/>
                  <a:gd name="T22" fmla="*/ 745 w 749"/>
                  <a:gd name="T23" fmla="*/ 773 h 1200"/>
                  <a:gd name="T24" fmla="*/ 749 w 749"/>
                  <a:gd name="T25" fmla="*/ 827 h 1200"/>
                  <a:gd name="T26" fmla="*/ 745 w 749"/>
                  <a:gd name="T27" fmla="*/ 878 h 1200"/>
                  <a:gd name="T28" fmla="*/ 735 w 749"/>
                  <a:gd name="T29" fmla="*/ 926 h 1200"/>
                  <a:gd name="T30" fmla="*/ 720 w 749"/>
                  <a:gd name="T31" fmla="*/ 972 h 1200"/>
                  <a:gd name="T32" fmla="*/ 697 w 749"/>
                  <a:gd name="T33" fmla="*/ 1015 h 1200"/>
                  <a:gd name="T34" fmla="*/ 670 w 749"/>
                  <a:gd name="T35" fmla="*/ 1056 h 1200"/>
                  <a:gd name="T36" fmla="*/ 639 w 749"/>
                  <a:gd name="T37" fmla="*/ 1091 h 1200"/>
                  <a:gd name="T38" fmla="*/ 603 w 749"/>
                  <a:gd name="T39" fmla="*/ 1123 h 1200"/>
                  <a:gd name="T40" fmla="*/ 564 w 749"/>
                  <a:gd name="T41" fmla="*/ 1150 h 1200"/>
                  <a:gd name="T42" fmla="*/ 521 w 749"/>
                  <a:gd name="T43" fmla="*/ 1171 h 1200"/>
                  <a:gd name="T44" fmla="*/ 474 w 749"/>
                  <a:gd name="T45" fmla="*/ 1188 h 1200"/>
                  <a:gd name="T46" fmla="*/ 425 w 749"/>
                  <a:gd name="T47" fmla="*/ 1198 h 1200"/>
                  <a:gd name="T48" fmla="*/ 375 w 749"/>
                  <a:gd name="T49" fmla="*/ 1200 h 1200"/>
                  <a:gd name="T50" fmla="*/ 324 w 749"/>
                  <a:gd name="T51" fmla="*/ 1198 h 1200"/>
                  <a:gd name="T52" fmla="*/ 276 w 749"/>
                  <a:gd name="T53" fmla="*/ 1188 h 1200"/>
                  <a:gd name="T54" fmla="*/ 229 w 749"/>
                  <a:gd name="T55" fmla="*/ 1171 h 1200"/>
                  <a:gd name="T56" fmla="*/ 186 w 749"/>
                  <a:gd name="T57" fmla="*/ 1150 h 1200"/>
                  <a:gd name="T58" fmla="*/ 146 w 749"/>
                  <a:gd name="T59" fmla="*/ 1123 h 1200"/>
                  <a:gd name="T60" fmla="*/ 111 w 749"/>
                  <a:gd name="T61" fmla="*/ 1091 h 1200"/>
                  <a:gd name="T62" fmla="*/ 79 w 749"/>
                  <a:gd name="T63" fmla="*/ 1056 h 1200"/>
                  <a:gd name="T64" fmla="*/ 52 w 749"/>
                  <a:gd name="T65" fmla="*/ 1015 h 1200"/>
                  <a:gd name="T66" fmla="*/ 31 w 749"/>
                  <a:gd name="T67" fmla="*/ 972 h 1200"/>
                  <a:gd name="T68" fmla="*/ 14 w 749"/>
                  <a:gd name="T69" fmla="*/ 926 h 1200"/>
                  <a:gd name="T70" fmla="*/ 4 w 749"/>
                  <a:gd name="T71" fmla="*/ 878 h 1200"/>
                  <a:gd name="T72" fmla="*/ 0 w 749"/>
                  <a:gd name="T73" fmla="*/ 827 h 1200"/>
                  <a:gd name="T74" fmla="*/ 4 w 749"/>
                  <a:gd name="T75" fmla="*/ 774 h 1200"/>
                  <a:gd name="T76" fmla="*/ 16 w 749"/>
                  <a:gd name="T77" fmla="*/ 723 h 1200"/>
                  <a:gd name="T78" fmla="*/ 33 w 749"/>
                  <a:gd name="T79" fmla="*/ 676 h 1200"/>
                  <a:gd name="T80" fmla="*/ 57 w 749"/>
                  <a:gd name="T81" fmla="*/ 632 h 1200"/>
                  <a:gd name="T82" fmla="*/ 87 w 749"/>
                  <a:gd name="T83" fmla="*/ 591 h 1200"/>
                  <a:gd name="T84" fmla="*/ 121 w 749"/>
                  <a:gd name="T85" fmla="*/ 554 h 1200"/>
                  <a:gd name="T86" fmla="*/ 160 w 749"/>
                  <a:gd name="T87" fmla="*/ 523 h 1200"/>
                  <a:gd name="T88" fmla="*/ 203 w 749"/>
                  <a:gd name="T89" fmla="*/ 497 h 1200"/>
                  <a:gd name="T90" fmla="*/ 98 w 749"/>
                  <a:gd name="T91" fmla="*/ 42 h 1200"/>
                  <a:gd name="T92" fmla="*/ 162 w 749"/>
                  <a:gd name="T93" fmla="*/ 31 h 1200"/>
                  <a:gd name="T94" fmla="*/ 222 w 749"/>
                  <a:gd name="T95" fmla="*/ 18 h 1200"/>
                  <a:gd name="T96" fmla="*/ 282 w 749"/>
                  <a:gd name="T97" fmla="*/ 0 h 1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49" h="1200">
                    <a:moveTo>
                      <a:pt x="282" y="0"/>
                    </a:moveTo>
                    <a:lnTo>
                      <a:pt x="386" y="454"/>
                    </a:lnTo>
                    <a:lnTo>
                      <a:pt x="439" y="459"/>
                    </a:lnTo>
                    <a:lnTo>
                      <a:pt x="491" y="472"/>
                    </a:lnTo>
                    <a:lnTo>
                      <a:pt x="540" y="492"/>
                    </a:lnTo>
                    <a:lnTo>
                      <a:pt x="584" y="518"/>
                    </a:lnTo>
                    <a:lnTo>
                      <a:pt x="625" y="549"/>
                    </a:lnTo>
                    <a:lnTo>
                      <a:pt x="660" y="586"/>
                    </a:lnTo>
                    <a:lnTo>
                      <a:pt x="691" y="627"/>
                    </a:lnTo>
                    <a:lnTo>
                      <a:pt x="715" y="672"/>
                    </a:lnTo>
                    <a:lnTo>
                      <a:pt x="734" y="721"/>
                    </a:lnTo>
                    <a:lnTo>
                      <a:pt x="745" y="773"/>
                    </a:lnTo>
                    <a:lnTo>
                      <a:pt x="749" y="827"/>
                    </a:lnTo>
                    <a:lnTo>
                      <a:pt x="745" y="878"/>
                    </a:lnTo>
                    <a:lnTo>
                      <a:pt x="735" y="926"/>
                    </a:lnTo>
                    <a:lnTo>
                      <a:pt x="720" y="972"/>
                    </a:lnTo>
                    <a:lnTo>
                      <a:pt x="697" y="1015"/>
                    </a:lnTo>
                    <a:lnTo>
                      <a:pt x="670" y="1056"/>
                    </a:lnTo>
                    <a:lnTo>
                      <a:pt x="639" y="1091"/>
                    </a:lnTo>
                    <a:lnTo>
                      <a:pt x="603" y="1123"/>
                    </a:lnTo>
                    <a:lnTo>
                      <a:pt x="564" y="1150"/>
                    </a:lnTo>
                    <a:lnTo>
                      <a:pt x="521" y="1171"/>
                    </a:lnTo>
                    <a:lnTo>
                      <a:pt x="474" y="1188"/>
                    </a:lnTo>
                    <a:lnTo>
                      <a:pt x="425" y="1198"/>
                    </a:lnTo>
                    <a:lnTo>
                      <a:pt x="375" y="1200"/>
                    </a:lnTo>
                    <a:lnTo>
                      <a:pt x="324" y="1198"/>
                    </a:lnTo>
                    <a:lnTo>
                      <a:pt x="276" y="1188"/>
                    </a:lnTo>
                    <a:lnTo>
                      <a:pt x="229" y="1171"/>
                    </a:lnTo>
                    <a:lnTo>
                      <a:pt x="186" y="1150"/>
                    </a:lnTo>
                    <a:lnTo>
                      <a:pt x="146" y="1123"/>
                    </a:lnTo>
                    <a:lnTo>
                      <a:pt x="111" y="1091"/>
                    </a:lnTo>
                    <a:lnTo>
                      <a:pt x="79" y="1056"/>
                    </a:lnTo>
                    <a:lnTo>
                      <a:pt x="52" y="1015"/>
                    </a:lnTo>
                    <a:lnTo>
                      <a:pt x="31" y="972"/>
                    </a:lnTo>
                    <a:lnTo>
                      <a:pt x="14" y="926"/>
                    </a:lnTo>
                    <a:lnTo>
                      <a:pt x="4" y="878"/>
                    </a:lnTo>
                    <a:lnTo>
                      <a:pt x="0" y="827"/>
                    </a:lnTo>
                    <a:lnTo>
                      <a:pt x="4" y="774"/>
                    </a:lnTo>
                    <a:lnTo>
                      <a:pt x="16" y="723"/>
                    </a:lnTo>
                    <a:lnTo>
                      <a:pt x="33" y="676"/>
                    </a:lnTo>
                    <a:lnTo>
                      <a:pt x="57" y="632"/>
                    </a:lnTo>
                    <a:lnTo>
                      <a:pt x="87" y="591"/>
                    </a:lnTo>
                    <a:lnTo>
                      <a:pt x="121" y="554"/>
                    </a:lnTo>
                    <a:lnTo>
                      <a:pt x="160" y="523"/>
                    </a:lnTo>
                    <a:lnTo>
                      <a:pt x="203" y="497"/>
                    </a:lnTo>
                    <a:lnTo>
                      <a:pt x="98" y="42"/>
                    </a:lnTo>
                    <a:lnTo>
                      <a:pt x="162" y="31"/>
                    </a:lnTo>
                    <a:lnTo>
                      <a:pt x="222" y="18"/>
                    </a:lnTo>
                    <a:lnTo>
                      <a:pt x="28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10"/>
              <p:cNvSpPr>
                <a:spLocks/>
              </p:cNvSpPr>
              <p:nvPr/>
            </p:nvSpPr>
            <p:spPr bwMode="auto">
              <a:xfrm>
                <a:off x="848" y="4100"/>
                <a:ext cx="442" cy="257"/>
              </a:xfrm>
              <a:custGeom>
                <a:avLst/>
                <a:gdLst>
                  <a:gd name="T0" fmla="*/ 1265 w 1326"/>
                  <a:gd name="T1" fmla="*/ 0 h 772"/>
                  <a:gd name="T2" fmla="*/ 1282 w 1326"/>
                  <a:gd name="T3" fmla="*/ 61 h 772"/>
                  <a:gd name="T4" fmla="*/ 1302 w 1326"/>
                  <a:gd name="T5" fmla="*/ 121 h 772"/>
                  <a:gd name="T6" fmla="*/ 1326 w 1326"/>
                  <a:gd name="T7" fmla="*/ 178 h 772"/>
                  <a:gd name="T8" fmla="*/ 745 w 1326"/>
                  <a:gd name="T9" fmla="*/ 373 h 772"/>
                  <a:gd name="T10" fmla="*/ 746 w 1326"/>
                  <a:gd name="T11" fmla="*/ 385 h 772"/>
                  <a:gd name="T12" fmla="*/ 747 w 1326"/>
                  <a:gd name="T13" fmla="*/ 397 h 772"/>
                  <a:gd name="T14" fmla="*/ 745 w 1326"/>
                  <a:gd name="T15" fmla="*/ 448 h 772"/>
                  <a:gd name="T16" fmla="*/ 735 w 1326"/>
                  <a:gd name="T17" fmla="*/ 498 h 772"/>
                  <a:gd name="T18" fmla="*/ 718 w 1326"/>
                  <a:gd name="T19" fmla="*/ 543 h 772"/>
                  <a:gd name="T20" fmla="*/ 697 w 1326"/>
                  <a:gd name="T21" fmla="*/ 586 h 772"/>
                  <a:gd name="T22" fmla="*/ 670 w 1326"/>
                  <a:gd name="T23" fmla="*/ 626 h 772"/>
                  <a:gd name="T24" fmla="*/ 638 w 1326"/>
                  <a:gd name="T25" fmla="*/ 663 h 772"/>
                  <a:gd name="T26" fmla="*/ 603 w 1326"/>
                  <a:gd name="T27" fmla="*/ 694 h 772"/>
                  <a:gd name="T28" fmla="*/ 562 w 1326"/>
                  <a:gd name="T29" fmla="*/ 721 h 772"/>
                  <a:gd name="T30" fmla="*/ 519 w 1326"/>
                  <a:gd name="T31" fmla="*/ 743 h 772"/>
                  <a:gd name="T32" fmla="*/ 473 w 1326"/>
                  <a:gd name="T33" fmla="*/ 759 h 772"/>
                  <a:gd name="T34" fmla="*/ 424 w 1326"/>
                  <a:gd name="T35" fmla="*/ 768 h 772"/>
                  <a:gd name="T36" fmla="*/ 373 w 1326"/>
                  <a:gd name="T37" fmla="*/ 772 h 772"/>
                  <a:gd name="T38" fmla="*/ 322 w 1326"/>
                  <a:gd name="T39" fmla="*/ 768 h 772"/>
                  <a:gd name="T40" fmla="*/ 274 w 1326"/>
                  <a:gd name="T41" fmla="*/ 759 h 772"/>
                  <a:gd name="T42" fmla="*/ 228 w 1326"/>
                  <a:gd name="T43" fmla="*/ 743 h 772"/>
                  <a:gd name="T44" fmla="*/ 185 w 1326"/>
                  <a:gd name="T45" fmla="*/ 721 h 772"/>
                  <a:gd name="T46" fmla="*/ 145 w 1326"/>
                  <a:gd name="T47" fmla="*/ 694 h 772"/>
                  <a:gd name="T48" fmla="*/ 109 w 1326"/>
                  <a:gd name="T49" fmla="*/ 663 h 772"/>
                  <a:gd name="T50" fmla="*/ 77 w 1326"/>
                  <a:gd name="T51" fmla="*/ 626 h 772"/>
                  <a:gd name="T52" fmla="*/ 51 w 1326"/>
                  <a:gd name="T53" fmla="*/ 586 h 772"/>
                  <a:gd name="T54" fmla="*/ 29 w 1326"/>
                  <a:gd name="T55" fmla="*/ 543 h 772"/>
                  <a:gd name="T56" fmla="*/ 14 w 1326"/>
                  <a:gd name="T57" fmla="*/ 498 h 772"/>
                  <a:gd name="T58" fmla="*/ 4 w 1326"/>
                  <a:gd name="T59" fmla="*/ 448 h 772"/>
                  <a:gd name="T60" fmla="*/ 0 w 1326"/>
                  <a:gd name="T61" fmla="*/ 397 h 772"/>
                  <a:gd name="T62" fmla="*/ 4 w 1326"/>
                  <a:gd name="T63" fmla="*/ 347 h 772"/>
                  <a:gd name="T64" fmla="*/ 14 w 1326"/>
                  <a:gd name="T65" fmla="*/ 298 h 772"/>
                  <a:gd name="T66" fmla="*/ 29 w 1326"/>
                  <a:gd name="T67" fmla="*/ 253 h 772"/>
                  <a:gd name="T68" fmla="*/ 51 w 1326"/>
                  <a:gd name="T69" fmla="*/ 209 h 772"/>
                  <a:gd name="T70" fmla="*/ 77 w 1326"/>
                  <a:gd name="T71" fmla="*/ 169 h 772"/>
                  <a:gd name="T72" fmla="*/ 109 w 1326"/>
                  <a:gd name="T73" fmla="*/ 133 h 772"/>
                  <a:gd name="T74" fmla="*/ 145 w 1326"/>
                  <a:gd name="T75" fmla="*/ 102 h 772"/>
                  <a:gd name="T76" fmla="*/ 185 w 1326"/>
                  <a:gd name="T77" fmla="*/ 75 h 772"/>
                  <a:gd name="T78" fmla="*/ 228 w 1326"/>
                  <a:gd name="T79" fmla="*/ 53 h 772"/>
                  <a:gd name="T80" fmla="*/ 274 w 1326"/>
                  <a:gd name="T81" fmla="*/ 37 h 772"/>
                  <a:gd name="T82" fmla="*/ 322 w 1326"/>
                  <a:gd name="T83" fmla="*/ 28 h 772"/>
                  <a:gd name="T84" fmla="*/ 373 w 1326"/>
                  <a:gd name="T85" fmla="*/ 24 h 772"/>
                  <a:gd name="T86" fmla="*/ 423 w 1326"/>
                  <a:gd name="T87" fmla="*/ 27 h 772"/>
                  <a:gd name="T88" fmla="*/ 468 w 1326"/>
                  <a:gd name="T89" fmla="*/ 37 h 772"/>
                  <a:gd name="T90" fmla="*/ 513 w 1326"/>
                  <a:gd name="T91" fmla="*/ 51 h 772"/>
                  <a:gd name="T92" fmla="*/ 555 w 1326"/>
                  <a:gd name="T93" fmla="*/ 71 h 772"/>
                  <a:gd name="T94" fmla="*/ 593 w 1326"/>
                  <a:gd name="T95" fmla="*/ 95 h 772"/>
                  <a:gd name="T96" fmla="*/ 628 w 1326"/>
                  <a:gd name="T97" fmla="*/ 124 h 772"/>
                  <a:gd name="T98" fmla="*/ 660 w 1326"/>
                  <a:gd name="T99" fmla="*/ 157 h 772"/>
                  <a:gd name="T100" fmla="*/ 687 w 1326"/>
                  <a:gd name="T101" fmla="*/ 194 h 772"/>
                  <a:gd name="T102" fmla="*/ 1265 w 1326"/>
                  <a:gd name="T103" fmla="*/ 0 h 7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326" h="772">
                    <a:moveTo>
                      <a:pt x="1265" y="0"/>
                    </a:moveTo>
                    <a:lnTo>
                      <a:pt x="1282" y="61"/>
                    </a:lnTo>
                    <a:lnTo>
                      <a:pt x="1302" y="121"/>
                    </a:lnTo>
                    <a:lnTo>
                      <a:pt x="1326" y="178"/>
                    </a:lnTo>
                    <a:lnTo>
                      <a:pt x="745" y="373"/>
                    </a:lnTo>
                    <a:lnTo>
                      <a:pt x="746" y="385"/>
                    </a:lnTo>
                    <a:lnTo>
                      <a:pt x="747" y="397"/>
                    </a:lnTo>
                    <a:lnTo>
                      <a:pt x="745" y="448"/>
                    </a:lnTo>
                    <a:lnTo>
                      <a:pt x="735" y="498"/>
                    </a:lnTo>
                    <a:lnTo>
                      <a:pt x="718" y="543"/>
                    </a:lnTo>
                    <a:lnTo>
                      <a:pt x="697" y="586"/>
                    </a:lnTo>
                    <a:lnTo>
                      <a:pt x="670" y="626"/>
                    </a:lnTo>
                    <a:lnTo>
                      <a:pt x="638" y="663"/>
                    </a:lnTo>
                    <a:lnTo>
                      <a:pt x="603" y="694"/>
                    </a:lnTo>
                    <a:lnTo>
                      <a:pt x="562" y="721"/>
                    </a:lnTo>
                    <a:lnTo>
                      <a:pt x="519" y="743"/>
                    </a:lnTo>
                    <a:lnTo>
                      <a:pt x="473" y="759"/>
                    </a:lnTo>
                    <a:lnTo>
                      <a:pt x="424" y="768"/>
                    </a:lnTo>
                    <a:lnTo>
                      <a:pt x="373" y="772"/>
                    </a:lnTo>
                    <a:lnTo>
                      <a:pt x="322" y="768"/>
                    </a:lnTo>
                    <a:lnTo>
                      <a:pt x="274" y="759"/>
                    </a:lnTo>
                    <a:lnTo>
                      <a:pt x="228" y="743"/>
                    </a:lnTo>
                    <a:lnTo>
                      <a:pt x="185" y="721"/>
                    </a:lnTo>
                    <a:lnTo>
                      <a:pt x="145" y="694"/>
                    </a:lnTo>
                    <a:lnTo>
                      <a:pt x="109" y="663"/>
                    </a:lnTo>
                    <a:lnTo>
                      <a:pt x="77" y="626"/>
                    </a:lnTo>
                    <a:lnTo>
                      <a:pt x="51" y="586"/>
                    </a:lnTo>
                    <a:lnTo>
                      <a:pt x="29" y="543"/>
                    </a:lnTo>
                    <a:lnTo>
                      <a:pt x="14" y="498"/>
                    </a:lnTo>
                    <a:lnTo>
                      <a:pt x="4" y="448"/>
                    </a:lnTo>
                    <a:lnTo>
                      <a:pt x="0" y="397"/>
                    </a:lnTo>
                    <a:lnTo>
                      <a:pt x="4" y="347"/>
                    </a:lnTo>
                    <a:lnTo>
                      <a:pt x="14" y="298"/>
                    </a:lnTo>
                    <a:lnTo>
                      <a:pt x="29" y="253"/>
                    </a:lnTo>
                    <a:lnTo>
                      <a:pt x="51" y="209"/>
                    </a:lnTo>
                    <a:lnTo>
                      <a:pt x="77" y="169"/>
                    </a:lnTo>
                    <a:lnTo>
                      <a:pt x="109" y="133"/>
                    </a:lnTo>
                    <a:lnTo>
                      <a:pt x="145" y="102"/>
                    </a:lnTo>
                    <a:lnTo>
                      <a:pt x="185" y="75"/>
                    </a:lnTo>
                    <a:lnTo>
                      <a:pt x="228" y="53"/>
                    </a:lnTo>
                    <a:lnTo>
                      <a:pt x="274" y="37"/>
                    </a:lnTo>
                    <a:lnTo>
                      <a:pt x="322" y="28"/>
                    </a:lnTo>
                    <a:lnTo>
                      <a:pt x="373" y="24"/>
                    </a:lnTo>
                    <a:lnTo>
                      <a:pt x="423" y="27"/>
                    </a:lnTo>
                    <a:lnTo>
                      <a:pt x="468" y="37"/>
                    </a:lnTo>
                    <a:lnTo>
                      <a:pt x="513" y="51"/>
                    </a:lnTo>
                    <a:lnTo>
                      <a:pt x="555" y="71"/>
                    </a:lnTo>
                    <a:lnTo>
                      <a:pt x="593" y="95"/>
                    </a:lnTo>
                    <a:lnTo>
                      <a:pt x="628" y="124"/>
                    </a:lnTo>
                    <a:lnTo>
                      <a:pt x="660" y="157"/>
                    </a:lnTo>
                    <a:lnTo>
                      <a:pt x="687" y="194"/>
                    </a:lnTo>
                    <a:lnTo>
                      <a:pt x="126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11"/>
              <p:cNvSpPr>
                <a:spLocks/>
              </p:cNvSpPr>
              <p:nvPr/>
            </p:nvSpPr>
            <p:spPr bwMode="auto">
              <a:xfrm>
                <a:off x="1334" y="3826"/>
                <a:ext cx="428" cy="428"/>
              </a:xfrm>
              <a:custGeom>
                <a:avLst/>
                <a:gdLst>
                  <a:gd name="T0" fmla="*/ 641 w 1284"/>
                  <a:gd name="T1" fmla="*/ 0 h 1283"/>
                  <a:gd name="T2" fmla="*/ 711 w 1284"/>
                  <a:gd name="T3" fmla="*/ 4 h 1283"/>
                  <a:gd name="T4" fmla="*/ 780 w 1284"/>
                  <a:gd name="T5" fmla="*/ 15 h 1283"/>
                  <a:gd name="T6" fmla="*/ 844 w 1284"/>
                  <a:gd name="T7" fmla="*/ 33 h 1283"/>
                  <a:gd name="T8" fmla="*/ 907 w 1284"/>
                  <a:gd name="T9" fmla="*/ 57 h 1283"/>
                  <a:gd name="T10" fmla="*/ 965 w 1284"/>
                  <a:gd name="T11" fmla="*/ 87 h 1283"/>
                  <a:gd name="T12" fmla="*/ 1021 w 1284"/>
                  <a:gd name="T13" fmla="*/ 124 h 1283"/>
                  <a:gd name="T14" fmla="*/ 1072 w 1284"/>
                  <a:gd name="T15" fmla="*/ 166 h 1283"/>
                  <a:gd name="T16" fmla="*/ 1117 w 1284"/>
                  <a:gd name="T17" fmla="*/ 212 h 1283"/>
                  <a:gd name="T18" fmla="*/ 1159 w 1284"/>
                  <a:gd name="T19" fmla="*/ 262 h 1283"/>
                  <a:gd name="T20" fmla="*/ 1196 w 1284"/>
                  <a:gd name="T21" fmla="*/ 318 h 1283"/>
                  <a:gd name="T22" fmla="*/ 1226 w 1284"/>
                  <a:gd name="T23" fmla="*/ 377 h 1283"/>
                  <a:gd name="T24" fmla="*/ 1251 w 1284"/>
                  <a:gd name="T25" fmla="*/ 439 h 1283"/>
                  <a:gd name="T26" fmla="*/ 1268 w 1284"/>
                  <a:gd name="T27" fmla="*/ 504 h 1283"/>
                  <a:gd name="T28" fmla="*/ 1280 w 1284"/>
                  <a:gd name="T29" fmla="*/ 571 h 1283"/>
                  <a:gd name="T30" fmla="*/ 1284 w 1284"/>
                  <a:gd name="T31" fmla="*/ 641 h 1283"/>
                  <a:gd name="T32" fmla="*/ 1280 w 1284"/>
                  <a:gd name="T33" fmla="*/ 710 h 1283"/>
                  <a:gd name="T34" fmla="*/ 1268 w 1284"/>
                  <a:gd name="T35" fmla="*/ 779 h 1283"/>
                  <a:gd name="T36" fmla="*/ 1251 w 1284"/>
                  <a:gd name="T37" fmla="*/ 844 h 1283"/>
                  <a:gd name="T38" fmla="*/ 1226 w 1284"/>
                  <a:gd name="T39" fmla="*/ 906 h 1283"/>
                  <a:gd name="T40" fmla="*/ 1196 w 1284"/>
                  <a:gd name="T41" fmla="*/ 964 h 1283"/>
                  <a:gd name="T42" fmla="*/ 1159 w 1284"/>
                  <a:gd name="T43" fmla="*/ 1020 h 1283"/>
                  <a:gd name="T44" fmla="*/ 1117 w 1284"/>
                  <a:gd name="T45" fmla="*/ 1071 h 1283"/>
                  <a:gd name="T46" fmla="*/ 1072 w 1284"/>
                  <a:gd name="T47" fmla="*/ 1118 h 1283"/>
                  <a:gd name="T48" fmla="*/ 1021 w 1284"/>
                  <a:gd name="T49" fmla="*/ 1158 h 1283"/>
                  <a:gd name="T50" fmla="*/ 965 w 1284"/>
                  <a:gd name="T51" fmla="*/ 1195 h 1283"/>
                  <a:gd name="T52" fmla="*/ 907 w 1284"/>
                  <a:gd name="T53" fmla="*/ 1226 h 1283"/>
                  <a:gd name="T54" fmla="*/ 844 w 1284"/>
                  <a:gd name="T55" fmla="*/ 1250 h 1283"/>
                  <a:gd name="T56" fmla="*/ 780 w 1284"/>
                  <a:gd name="T57" fmla="*/ 1268 h 1283"/>
                  <a:gd name="T58" fmla="*/ 711 w 1284"/>
                  <a:gd name="T59" fmla="*/ 1279 h 1283"/>
                  <a:gd name="T60" fmla="*/ 641 w 1284"/>
                  <a:gd name="T61" fmla="*/ 1283 h 1283"/>
                  <a:gd name="T62" fmla="*/ 572 w 1284"/>
                  <a:gd name="T63" fmla="*/ 1279 h 1283"/>
                  <a:gd name="T64" fmla="*/ 504 w 1284"/>
                  <a:gd name="T65" fmla="*/ 1268 h 1283"/>
                  <a:gd name="T66" fmla="*/ 440 w 1284"/>
                  <a:gd name="T67" fmla="*/ 1250 h 1283"/>
                  <a:gd name="T68" fmla="*/ 377 w 1284"/>
                  <a:gd name="T69" fmla="*/ 1226 h 1283"/>
                  <a:gd name="T70" fmla="*/ 319 w 1284"/>
                  <a:gd name="T71" fmla="*/ 1195 h 1283"/>
                  <a:gd name="T72" fmla="*/ 263 w 1284"/>
                  <a:gd name="T73" fmla="*/ 1158 h 1283"/>
                  <a:gd name="T74" fmla="*/ 212 w 1284"/>
                  <a:gd name="T75" fmla="*/ 1118 h 1283"/>
                  <a:gd name="T76" fmla="*/ 165 w 1284"/>
                  <a:gd name="T77" fmla="*/ 1071 h 1283"/>
                  <a:gd name="T78" fmla="*/ 125 w 1284"/>
                  <a:gd name="T79" fmla="*/ 1020 h 1283"/>
                  <a:gd name="T80" fmla="*/ 88 w 1284"/>
                  <a:gd name="T81" fmla="*/ 964 h 1283"/>
                  <a:gd name="T82" fmla="*/ 58 w 1284"/>
                  <a:gd name="T83" fmla="*/ 906 h 1283"/>
                  <a:gd name="T84" fmla="*/ 33 w 1284"/>
                  <a:gd name="T85" fmla="*/ 844 h 1283"/>
                  <a:gd name="T86" fmla="*/ 16 w 1284"/>
                  <a:gd name="T87" fmla="*/ 779 h 1283"/>
                  <a:gd name="T88" fmla="*/ 4 w 1284"/>
                  <a:gd name="T89" fmla="*/ 710 h 1283"/>
                  <a:gd name="T90" fmla="*/ 0 w 1284"/>
                  <a:gd name="T91" fmla="*/ 641 h 1283"/>
                  <a:gd name="T92" fmla="*/ 4 w 1284"/>
                  <a:gd name="T93" fmla="*/ 571 h 1283"/>
                  <a:gd name="T94" fmla="*/ 16 w 1284"/>
                  <a:gd name="T95" fmla="*/ 504 h 1283"/>
                  <a:gd name="T96" fmla="*/ 33 w 1284"/>
                  <a:gd name="T97" fmla="*/ 439 h 1283"/>
                  <a:gd name="T98" fmla="*/ 58 w 1284"/>
                  <a:gd name="T99" fmla="*/ 377 h 1283"/>
                  <a:gd name="T100" fmla="*/ 88 w 1284"/>
                  <a:gd name="T101" fmla="*/ 318 h 1283"/>
                  <a:gd name="T102" fmla="*/ 125 w 1284"/>
                  <a:gd name="T103" fmla="*/ 262 h 1283"/>
                  <a:gd name="T104" fmla="*/ 165 w 1284"/>
                  <a:gd name="T105" fmla="*/ 212 h 1283"/>
                  <a:gd name="T106" fmla="*/ 212 w 1284"/>
                  <a:gd name="T107" fmla="*/ 166 h 1283"/>
                  <a:gd name="T108" fmla="*/ 263 w 1284"/>
                  <a:gd name="T109" fmla="*/ 124 h 1283"/>
                  <a:gd name="T110" fmla="*/ 319 w 1284"/>
                  <a:gd name="T111" fmla="*/ 87 h 1283"/>
                  <a:gd name="T112" fmla="*/ 377 w 1284"/>
                  <a:gd name="T113" fmla="*/ 57 h 1283"/>
                  <a:gd name="T114" fmla="*/ 440 w 1284"/>
                  <a:gd name="T115" fmla="*/ 33 h 1283"/>
                  <a:gd name="T116" fmla="*/ 504 w 1284"/>
                  <a:gd name="T117" fmla="*/ 15 h 1283"/>
                  <a:gd name="T118" fmla="*/ 572 w 1284"/>
                  <a:gd name="T119" fmla="*/ 4 h 1283"/>
                  <a:gd name="T120" fmla="*/ 641 w 1284"/>
                  <a:gd name="T121" fmla="*/ 0 h 1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84" h="1283">
                    <a:moveTo>
                      <a:pt x="641" y="0"/>
                    </a:moveTo>
                    <a:lnTo>
                      <a:pt x="711" y="4"/>
                    </a:lnTo>
                    <a:lnTo>
                      <a:pt x="780" y="15"/>
                    </a:lnTo>
                    <a:lnTo>
                      <a:pt x="844" y="33"/>
                    </a:lnTo>
                    <a:lnTo>
                      <a:pt x="907" y="57"/>
                    </a:lnTo>
                    <a:lnTo>
                      <a:pt x="965" y="87"/>
                    </a:lnTo>
                    <a:lnTo>
                      <a:pt x="1021" y="124"/>
                    </a:lnTo>
                    <a:lnTo>
                      <a:pt x="1072" y="166"/>
                    </a:lnTo>
                    <a:lnTo>
                      <a:pt x="1117" y="212"/>
                    </a:lnTo>
                    <a:lnTo>
                      <a:pt x="1159" y="262"/>
                    </a:lnTo>
                    <a:lnTo>
                      <a:pt x="1196" y="318"/>
                    </a:lnTo>
                    <a:lnTo>
                      <a:pt x="1226" y="377"/>
                    </a:lnTo>
                    <a:lnTo>
                      <a:pt x="1251" y="439"/>
                    </a:lnTo>
                    <a:lnTo>
                      <a:pt x="1268" y="504"/>
                    </a:lnTo>
                    <a:lnTo>
                      <a:pt x="1280" y="571"/>
                    </a:lnTo>
                    <a:lnTo>
                      <a:pt x="1284" y="641"/>
                    </a:lnTo>
                    <a:lnTo>
                      <a:pt x="1280" y="710"/>
                    </a:lnTo>
                    <a:lnTo>
                      <a:pt x="1268" y="779"/>
                    </a:lnTo>
                    <a:lnTo>
                      <a:pt x="1251" y="844"/>
                    </a:lnTo>
                    <a:lnTo>
                      <a:pt x="1226" y="906"/>
                    </a:lnTo>
                    <a:lnTo>
                      <a:pt x="1196" y="964"/>
                    </a:lnTo>
                    <a:lnTo>
                      <a:pt x="1159" y="1020"/>
                    </a:lnTo>
                    <a:lnTo>
                      <a:pt x="1117" y="1071"/>
                    </a:lnTo>
                    <a:lnTo>
                      <a:pt x="1072" y="1118"/>
                    </a:lnTo>
                    <a:lnTo>
                      <a:pt x="1021" y="1158"/>
                    </a:lnTo>
                    <a:lnTo>
                      <a:pt x="965" y="1195"/>
                    </a:lnTo>
                    <a:lnTo>
                      <a:pt x="907" y="1226"/>
                    </a:lnTo>
                    <a:lnTo>
                      <a:pt x="844" y="1250"/>
                    </a:lnTo>
                    <a:lnTo>
                      <a:pt x="780" y="1268"/>
                    </a:lnTo>
                    <a:lnTo>
                      <a:pt x="711" y="1279"/>
                    </a:lnTo>
                    <a:lnTo>
                      <a:pt x="641" y="1283"/>
                    </a:lnTo>
                    <a:lnTo>
                      <a:pt x="572" y="1279"/>
                    </a:lnTo>
                    <a:lnTo>
                      <a:pt x="504" y="1268"/>
                    </a:lnTo>
                    <a:lnTo>
                      <a:pt x="440" y="1250"/>
                    </a:lnTo>
                    <a:lnTo>
                      <a:pt x="377" y="1226"/>
                    </a:lnTo>
                    <a:lnTo>
                      <a:pt x="319" y="1195"/>
                    </a:lnTo>
                    <a:lnTo>
                      <a:pt x="263" y="1158"/>
                    </a:lnTo>
                    <a:lnTo>
                      <a:pt x="212" y="1118"/>
                    </a:lnTo>
                    <a:lnTo>
                      <a:pt x="165" y="1071"/>
                    </a:lnTo>
                    <a:lnTo>
                      <a:pt x="125" y="1020"/>
                    </a:lnTo>
                    <a:lnTo>
                      <a:pt x="88" y="964"/>
                    </a:lnTo>
                    <a:lnTo>
                      <a:pt x="58" y="906"/>
                    </a:lnTo>
                    <a:lnTo>
                      <a:pt x="33" y="844"/>
                    </a:lnTo>
                    <a:lnTo>
                      <a:pt x="16" y="779"/>
                    </a:lnTo>
                    <a:lnTo>
                      <a:pt x="4" y="710"/>
                    </a:lnTo>
                    <a:lnTo>
                      <a:pt x="0" y="641"/>
                    </a:lnTo>
                    <a:lnTo>
                      <a:pt x="4" y="571"/>
                    </a:lnTo>
                    <a:lnTo>
                      <a:pt x="16" y="504"/>
                    </a:lnTo>
                    <a:lnTo>
                      <a:pt x="33" y="439"/>
                    </a:lnTo>
                    <a:lnTo>
                      <a:pt x="58" y="377"/>
                    </a:lnTo>
                    <a:lnTo>
                      <a:pt x="88" y="318"/>
                    </a:lnTo>
                    <a:lnTo>
                      <a:pt x="125" y="262"/>
                    </a:lnTo>
                    <a:lnTo>
                      <a:pt x="165" y="212"/>
                    </a:lnTo>
                    <a:lnTo>
                      <a:pt x="212" y="166"/>
                    </a:lnTo>
                    <a:lnTo>
                      <a:pt x="263" y="124"/>
                    </a:lnTo>
                    <a:lnTo>
                      <a:pt x="319" y="87"/>
                    </a:lnTo>
                    <a:lnTo>
                      <a:pt x="377" y="57"/>
                    </a:lnTo>
                    <a:lnTo>
                      <a:pt x="440" y="33"/>
                    </a:lnTo>
                    <a:lnTo>
                      <a:pt x="504" y="15"/>
                    </a:lnTo>
                    <a:lnTo>
                      <a:pt x="572" y="4"/>
                    </a:lnTo>
                    <a:lnTo>
                      <a:pt x="64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59" name="Rectangle 58"/>
          <p:cNvSpPr/>
          <p:nvPr/>
        </p:nvSpPr>
        <p:spPr>
          <a:xfrm>
            <a:off x="1083821" y="5767287"/>
            <a:ext cx="258313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</a:t>
            </a:r>
          </a:p>
          <a:p>
            <a:pPr algn="ctr"/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Insert your text here. 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1376559" y="5240315"/>
            <a:ext cx="19976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kern="0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US" sz="2400" b="1" dirty="0">
              <a:solidFill>
                <a:schemeClr val="accent6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8219163" y="1773485"/>
            <a:ext cx="3194894" cy="3194890"/>
            <a:chOff x="8141857" y="1748639"/>
            <a:chExt cx="3194894" cy="3194890"/>
          </a:xfrm>
        </p:grpSpPr>
        <p:sp>
          <p:nvSpPr>
            <p:cNvPr id="29" name="Oval 28"/>
            <p:cNvSpPr/>
            <p:nvPr/>
          </p:nvSpPr>
          <p:spPr>
            <a:xfrm>
              <a:off x="8141857" y="1748639"/>
              <a:ext cx="3194894" cy="3194890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8598271" y="2205052"/>
              <a:ext cx="2282067" cy="2282064"/>
            </a:xfrm>
            <a:prstGeom prst="ellipse">
              <a:avLst/>
            </a:prstGeom>
            <a:solidFill>
              <a:schemeClr val="accent5">
                <a:alpha val="70000"/>
              </a:schemeClr>
            </a:solidFill>
            <a:ln w="19050"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9054684" y="2661465"/>
              <a:ext cx="1369240" cy="136923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381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8" name="Group 22"/>
            <p:cNvGrpSpPr>
              <a:grpSpLocks noChangeAspect="1"/>
            </p:cNvGrpSpPr>
            <p:nvPr/>
          </p:nvGrpSpPr>
          <p:grpSpPr bwMode="auto">
            <a:xfrm>
              <a:off x="9430289" y="3091428"/>
              <a:ext cx="618031" cy="509312"/>
              <a:chOff x="1738" y="1857"/>
              <a:chExt cx="2524" cy="2080"/>
            </a:xfrm>
            <a:solidFill>
              <a:schemeClr val="accent5"/>
            </a:solidFill>
          </p:grpSpPr>
          <p:sp>
            <p:nvSpPr>
              <p:cNvPr id="61" name="Freeform 24"/>
              <p:cNvSpPr>
                <a:spLocks/>
              </p:cNvSpPr>
              <p:nvPr/>
            </p:nvSpPr>
            <p:spPr bwMode="auto">
              <a:xfrm>
                <a:off x="1738" y="1857"/>
                <a:ext cx="2220" cy="2080"/>
              </a:xfrm>
              <a:custGeom>
                <a:avLst/>
                <a:gdLst>
                  <a:gd name="T0" fmla="*/ 120 w 4440"/>
                  <a:gd name="T1" fmla="*/ 27 h 4160"/>
                  <a:gd name="T2" fmla="*/ 309 w 4440"/>
                  <a:gd name="T3" fmla="*/ 423 h 4160"/>
                  <a:gd name="T4" fmla="*/ 330 w 4440"/>
                  <a:gd name="T5" fmla="*/ 438 h 4160"/>
                  <a:gd name="T6" fmla="*/ 322 w 4440"/>
                  <a:gd name="T7" fmla="*/ 462 h 4160"/>
                  <a:gd name="T8" fmla="*/ 132 w 4440"/>
                  <a:gd name="T9" fmla="*/ 861 h 4160"/>
                  <a:gd name="T10" fmla="*/ 327 w 4440"/>
                  <a:gd name="T11" fmla="*/ 870 h 4160"/>
                  <a:gd name="T12" fmla="*/ 327 w 4440"/>
                  <a:gd name="T13" fmla="*/ 896 h 4160"/>
                  <a:gd name="T14" fmla="*/ 132 w 4440"/>
                  <a:gd name="T15" fmla="*/ 905 h 4160"/>
                  <a:gd name="T16" fmla="*/ 322 w 4440"/>
                  <a:gd name="T17" fmla="*/ 1303 h 4160"/>
                  <a:gd name="T18" fmla="*/ 330 w 4440"/>
                  <a:gd name="T19" fmla="*/ 1328 h 4160"/>
                  <a:gd name="T20" fmla="*/ 309 w 4440"/>
                  <a:gd name="T21" fmla="*/ 1343 h 4160"/>
                  <a:gd name="T22" fmla="*/ 316 w 4440"/>
                  <a:gd name="T23" fmla="*/ 1738 h 4160"/>
                  <a:gd name="T24" fmla="*/ 332 w 4440"/>
                  <a:gd name="T25" fmla="*/ 1760 h 4160"/>
                  <a:gd name="T26" fmla="*/ 316 w 4440"/>
                  <a:gd name="T27" fmla="*/ 1779 h 4160"/>
                  <a:gd name="T28" fmla="*/ 309 w 4440"/>
                  <a:gd name="T29" fmla="*/ 2175 h 4160"/>
                  <a:gd name="T30" fmla="*/ 330 w 4440"/>
                  <a:gd name="T31" fmla="*/ 2190 h 4160"/>
                  <a:gd name="T32" fmla="*/ 322 w 4440"/>
                  <a:gd name="T33" fmla="*/ 2214 h 4160"/>
                  <a:gd name="T34" fmla="*/ 132 w 4440"/>
                  <a:gd name="T35" fmla="*/ 2613 h 4160"/>
                  <a:gd name="T36" fmla="*/ 327 w 4440"/>
                  <a:gd name="T37" fmla="*/ 2622 h 4160"/>
                  <a:gd name="T38" fmla="*/ 327 w 4440"/>
                  <a:gd name="T39" fmla="*/ 2648 h 4160"/>
                  <a:gd name="T40" fmla="*/ 132 w 4440"/>
                  <a:gd name="T41" fmla="*/ 2657 h 4160"/>
                  <a:gd name="T42" fmla="*/ 322 w 4440"/>
                  <a:gd name="T43" fmla="*/ 3055 h 4160"/>
                  <a:gd name="T44" fmla="*/ 330 w 4440"/>
                  <a:gd name="T45" fmla="*/ 3080 h 4160"/>
                  <a:gd name="T46" fmla="*/ 309 w 4440"/>
                  <a:gd name="T47" fmla="*/ 3095 h 4160"/>
                  <a:gd name="T48" fmla="*/ 316 w 4440"/>
                  <a:gd name="T49" fmla="*/ 3490 h 4160"/>
                  <a:gd name="T50" fmla="*/ 332 w 4440"/>
                  <a:gd name="T51" fmla="*/ 3510 h 4160"/>
                  <a:gd name="T52" fmla="*/ 316 w 4440"/>
                  <a:gd name="T53" fmla="*/ 3531 h 4160"/>
                  <a:gd name="T54" fmla="*/ 932 w 4440"/>
                  <a:gd name="T55" fmla="*/ 4029 h 4160"/>
                  <a:gd name="T56" fmla="*/ 941 w 4440"/>
                  <a:gd name="T57" fmla="*/ 3800 h 4160"/>
                  <a:gd name="T58" fmla="*/ 967 w 4440"/>
                  <a:gd name="T59" fmla="*/ 3800 h 4160"/>
                  <a:gd name="T60" fmla="*/ 976 w 4440"/>
                  <a:gd name="T61" fmla="*/ 4029 h 4160"/>
                  <a:gd name="T62" fmla="*/ 1377 w 4440"/>
                  <a:gd name="T63" fmla="*/ 3804 h 4160"/>
                  <a:gd name="T64" fmla="*/ 1402 w 4440"/>
                  <a:gd name="T65" fmla="*/ 3797 h 4160"/>
                  <a:gd name="T66" fmla="*/ 1417 w 4440"/>
                  <a:gd name="T67" fmla="*/ 3817 h 4160"/>
                  <a:gd name="T68" fmla="*/ 1815 w 4440"/>
                  <a:gd name="T69" fmla="*/ 3811 h 4160"/>
                  <a:gd name="T70" fmla="*/ 1836 w 4440"/>
                  <a:gd name="T71" fmla="*/ 3795 h 4160"/>
                  <a:gd name="T72" fmla="*/ 1856 w 4440"/>
                  <a:gd name="T73" fmla="*/ 3811 h 4160"/>
                  <a:gd name="T74" fmla="*/ 2254 w 4440"/>
                  <a:gd name="T75" fmla="*/ 3817 h 4160"/>
                  <a:gd name="T76" fmla="*/ 2269 w 4440"/>
                  <a:gd name="T77" fmla="*/ 3797 h 4160"/>
                  <a:gd name="T78" fmla="*/ 2294 w 4440"/>
                  <a:gd name="T79" fmla="*/ 3804 h 4160"/>
                  <a:gd name="T80" fmla="*/ 2694 w 4440"/>
                  <a:gd name="T81" fmla="*/ 4029 h 4160"/>
                  <a:gd name="T82" fmla="*/ 2703 w 4440"/>
                  <a:gd name="T83" fmla="*/ 3800 h 4160"/>
                  <a:gd name="T84" fmla="*/ 2729 w 4440"/>
                  <a:gd name="T85" fmla="*/ 3800 h 4160"/>
                  <a:gd name="T86" fmla="*/ 2739 w 4440"/>
                  <a:gd name="T87" fmla="*/ 4029 h 4160"/>
                  <a:gd name="T88" fmla="*/ 3139 w 4440"/>
                  <a:gd name="T89" fmla="*/ 3804 h 4160"/>
                  <a:gd name="T90" fmla="*/ 3164 w 4440"/>
                  <a:gd name="T91" fmla="*/ 3797 h 4160"/>
                  <a:gd name="T92" fmla="*/ 3179 w 4440"/>
                  <a:gd name="T93" fmla="*/ 3817 h 4160"/>
                  <a:gd name="T94" fmla="*/ 3577 w 4440"/>
                  <a:gd name="T95" fmla="*/ 3811 h 4160"/>
                  <a:gd name="T96" fmla="*/ 3597 w 4440"/>
                  <a:gd name="T97" fmla="*/ 3795 h 4160"/>
                  <a:gd name="T98" fmla="*/ 3618 w 4440"/>
                  <a:gd name="T99" fmla="*/ 3811 h 4160"/>
                  <a:gd name="T100" fmla="*/ 4016 w 4440"/>
                  <a:gd name="T101" fmla="*/ 3817 h 4160"/>
                  <a:gd name="T102" fmla="*/ 4031 w 4440"/>
                  <a:gd name="T103" fmla="*/ 3797 h 4160"/>
                  <a:gd name="T104" fmla="*/ 4056 w 4440"/>
                  <a:gd name="T105" fmla="*/ 3804 h 4160"/>
                  <a:gd name="T106" fmla="*/ 4374 w 4440"/>
                  <a:gd name="T107" fmla="*/ 4029 h 4160"/>
                  <a:gd name="T108" fmla="*/ 4437 w 4440"/>
                  <a:gd name="T109" fmla="*/ 4073 h 4160"/>
                  <a:gd name="T110" fmla="*/ 4414 w 4440"/>
                  <a:gd name="T111" fmla="*/ 4148 h 4160"/>
                  <a:gd name="T112" fmla="*/ 45 w 4440"/>
                  <a:gd name="T113" fmla="*/ 4157 h 4160"/>
                  <a:gd name="T114" fmla="*/ 0 w 4440"/>
                  <a:gd name="T115" fmla="*/ 4094 h 4160"/>
                  <a:gd name="T116" fmla="*/ 28 w 4440"/>
                  <a:gd name="T117" fmla="*/ 12 h 4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440" h="4160">
                    <a:moveTo>
                      <a:pt x="66" y="0"/>
                    </a:moveTo>
                    <a:lnTo>
                      <a:pt x="88" y="3"/>
                    </a:lnTo>
                    <a:lnTo>
                      <a:pt x="104" y="12"/>
                    </a:lnTo>
                    <a:lnTo>
                      <a:pt x="120" y="27"/>
                    </a:lnTo>
                    <a:lnTo>
                      <a:pt x="129" y="44"/>
                    </a:lnTo>
                    <a:lnTo>
                      <a:pt x="132" y="66"/>
                    </a:lnTo>
                    <a:lnTo>
                      <a:pt x="132" y="423"/>
                    </a:lnTo>
                    <a:lnTo>
                      <a:pt x="309" y="423"/>
                    </a:lnTo>
                    <a:lnTo>
                      <a:pt x="316" y="424"/>
                    </a:lnTo>
                    <a:lnTo>
                      <a:pt x="322" y="427"/>
                    </a:lnTo>
                    <a:lnTo>
                      <a:pt x="327" y="432"/>
                    </a:lnTo>
                    <a:lnTo>
                      <a:pt x="330" y="438"/>
                    </a:lnTo>
                    <a:lnTo>
                      <a:pt x="332" y="446"/>
                    </a:lnTo>
                    <a:lnTo>
                      <a:pt x="330" y="452"/>
                    </a:lnTo>
                    <a:lnTo>
                      <a:pt x="327" y="458"/>
                    </a:lnTo>
                    <a:lnTo>
                      <a:pt x="322" y="462"/>
                    </a:lnTo>
                    <a:lnTo>
                      <a:pt x="316" y="465"/>
                    </a:lnTo>
                    <a:lnTo>
                      <a:pt x="309" y="467"/>
                    </a:lnTo>
                    <a:lnTo>
                      <a:pt x="132" y="467"/>
                    </a:lnTo>
                    <a:lnTo>
                      <a:pt x="132" y="861"/>
                    </a:lnTo>
                    <a:lnTo>
                      <a:pt x="309" y="861"/>
                    </a:lnTo>
                    <a:lnTo>
                      <a:pt x="316" y="862"/>
                    </a:lnTo>
                    <a:lnTo>
                      <a:pt x="322" y="865"/>
                    </a:lnTo>
                    <a:lnTo>
                      <a:pt x="327" y="870"/>
                    </a:lnTo>
                    <a:lnTo>
                      <a:pt x="330" y="876"/>
                    </a:lnTo>
                    <a:lnTo>
                      <a:pt x="332" y="884"/>
                    </a:lnTo>
                    <a:lnTo>
                      <a:pt x="330" y="890"/>
                    </a:lnTo>
                    <a:lnTo>
                      <a:pt x="327" y="896"/>
                    </a:lnTo>
                    <a:lnTo>
                      <a:pt x="322" y="900"/>
                    </a:lnTo>
                    <a:lnTo>
                      <a:pt x="316" y="903"/>
                    </a:lnTo>
                    <a:lnTo>
                      <a:pt x="309" y="905"/>
                    </a:lnTo>
                    <a:lnTo>
                      <a:pt x="132" y="905"/>
                    </a:lnTo>
                    <a:lnTo>
                      <a:pt x="132" y="1299"/>
                    </a:lnTo>
                    <a:lnTo>
                      <a:pt x="309" y="1299"/>
                    </a:lnTo>
                    <a:lnTo>
                      <a:pt x="316" y="1300"/>
                    </a:lnTo>
                    <a:lnTo>
                      <a:pt x="322" y="1303"/>
                    </a:lnTo>
                    <a:lnTo>
                      <a:pt x="327" y="1308"/>
                    </a:lnTo>
                    <a:lnTo>
                      <a:pt x="330" y="1314"/>
                    </a:lnTo>
                    <a:lnTo>
                      <a:pt x="332" y="1322"/>
                    </a:lnTo>
                    <a:lnTo>
                      <a:pt x="330" y="1328"/>
                    </a:lnTo>
                    <a:lnTo>
                      <a:pt x="327" y="1334"/>
                    </a:lnTo>
                    <a:lnTo>
                      <a:pt x="322" y="1338"/>
                    </a:lnTo>
                    <a:lnTo>
                      <a:pt x="316" y="1341"/>
                    </a:lnTo>
                    <a:lnTo>
                      <a:pt x="309" y="1343"/>
                    </a:lnTo>
                    <a:lnTo>
                      <a:pt x="132" y="1343"/>
                    </a:lnTo>
                    <a:lnTo>
                      <a:pt x="132" y="1737"/>
                    </a:lnTo>
                    <a:lnTo>
                      <a:pt x="309" y="1737"/>
                    </a:lnTo>
                    <a:lnTo>
                      <a:pt x="316" y="1738"/>
                    </a:lnTo>
                    <a:lnTo>
                      <a:pt x="322" y="1741"/>
                    </a:lnTo>
                    <a:lnTo>
                      <a:pt x="327" y="1746"/>
                    </a:lnTo>
                    <a:lnTo>
                      <a:pt x="330" y="1752"/>
                    </a:lnTo>
                    <a:lnTo>
                      <a:pt x="332" y="1760"/>
                    </a:lnTo>
                    <a:lnTo>
                      <a:pt x="330" y="1766"/>
                    </a:lnTo>
                    <a:lnTo>
                      <a:pt x="327" y="1772"/>
                    </a:lnTo>
                    <a:lnTo>
                      <a:pt x="322" y="1776"/>
                    </a:lnTo>
                    <a:lnTo>
                      <a:pt x="316" y="1779"/>
                    </a:lnTo>
                    <a:lnTo>
                      <a:pt x="309" y="1781"/>
                    </a:lnTo>
                    <a:lnTo>
                      <a:pt x="132" y="1781"/>
                    </a:lnTo>
                    <a:lnTo>
                      <a:pt x="132" y="2175"/>
                    </a:lnTo>
                    <a:lnTo>
                      <a:pt x="309" y="2175"/>
                    </a:lnTo>
                    <a:lnTo>
                      <a:pt x="316" y="2176"/>
                    </a:lnTo>
                    <a:lnTo>
                      <a:pt x="322" y="2179"/>
                    </a:lnTo>
                    <a:lnTo>
                      <a:pt x="327" y="2184"/>
                    </a:lnTo>
                    <a:lnTo>
                      <a:pt x="330" y="2190"/>
                    </a:lnTo>
                    <a:lnTo>
                      <a:pt x="332" y="2198"/>
                    </a:lnTo>
                    <a:lnTo>
                      <a:pt x="330" y="2204"/>
                    </a:lnTo>
                    <a:lnTo>
                      <a:pt x="327" y="2210"/>
                    </a:lnTo>
                    <a:lnTo>
                      <a:pt x="322" y="2214"/>
                    </a:lnTo>
                    <a:lnTo>
                      <a:pt x="316" y="2217"/>
                    </a:lnTo>
                    <a:lnTo>
                      <a:pt x="309" y="2219"/>
                    </a:lnTo>
                    <a:lnTo>
                      <a:pt x="132" y="2219"/>
                    </a:lnTo>
                    <a:lnTo>
                      <a:pt x="132" y="2613"/>
                    </a:lnTo>
                    <a:lnTo>
                      <a:pt x="309" y="2613"/>
                    </a:lnTo>
                    <a:lnTo>
                      <a:pt x="316" y="2614"/>
                    </a:lnTo>
                    <a:lnTo>
                      <a:pt x="322" y="2617"/>
                    </a:lnTo>
                    <a:lnTo>
                      <a:pt x="327" y="2622"/>
                    </a:lnTo>
                    <a:lnTo>
                      <a:pt x="330" y="2628"/>
                    </a:lnTo>
                    <a:lnTo>
                      <a:pt x="332" y="2634"/>
                    </a:lnTo>
                    <a:lnTo>
                      <a:pt x="330" y="2642"/>
                    </a:lnTo>
                    <a:lnTo>
                      <a:pt x="327" y="2648"/>
                    </a:lnTo>
                    <a:lnTo>
                      <a:pt x="322" y="2652"/>
                    </a:lnTo>
                    <a:lnTo>
                      <a:pt x="316" y="2655"/>
                    </a:lnTo>
                    <a:lnTo>
                      <a:pt x="309" y="2657"/>
                    </a:lnTo>
                    <a:lnTo>
                      <a:pt x="132" y="2657"/>
                    </a:lnTo>
                    <a:lnTo>
                      <a:pt x="132" y="3051"/>
                    </a:lnTo>
                    <a:lnTo>
                      <a:pt x="309" y="3051"/>
                    </a:lnTo>
                    <a:lnTo>
                      <a:pt x="316" y="3052"/>
                    </a:lnTo>
                    <a:lnTo>
                      <a:pt x="322" y="3055"/>
                    </a:lnTo>
                    <a:lnTo>
                      <a:pt x="327" y="3060"/>
                    </a:lnTo>
                    <a:lnTo>
                      <a:pt x="330" y="3066"/>
                    </a:lnTo>
                    <a:lnTo>
                      <a:pt x="332" y="3072"/>
                    </a:lnTo>
                    <a:lnTo>
                      <a:pt x="330" y="3080"/>
                    </a:lnTo>
                    <a:lnTo>
                      <a:pt x="327" y="3086"/>
                    </a:lnTo>
                    <a:lnTo>
                      <a:pt x="322" y="3090"/>
                    </a:lnTo>
                    <a:lnTo>
                      <a:pt x="316" y="3093"/>
                    </a:lnTo>
                    <a:lnTo>
                      <a:pt x="309" y="3095"/>
                    </a:lnTo>
                    <a:lnTo>
                      <a:pt x="132" y="3095"/>
                    </a:lnTo>
                    <a:lnTo>
                      <a:pt x="132" y="3489"/>
                    </a:lnTo>
                    <a:lnTo>
                      <a:pt x="309" y="3489"/>
                    </a:lnTo>
                    <a:lnTo>
                      <a:pt x="316" y="3490"/>
                    </a:lnTo>
                    <a:lnTo>
                      <a:pt x="322" y="3493"/>
                    </a:lnTo>
                    <a:lnTo>
                      <a:pt x="327" y="3498"/>
                    </a:lnTo>
                    <a:lnTo>
                      <a:pt x="330" y="3504"/>
                    </a:lnTo>
                    <a:lnTo>
                      <a:pt x="332" y="3510"/>
                    </a:lnTo>
                    <a:lnTo>
                      <a:pt x="330" y="3518"/>
                    </a:lnTo>
                    <a:lnTo>
                      <a:pt x="327" y="3524"/>
                    </a:lnTo>
                    <a:lnTo>
                      <a:pt x="322" y="3528"/>
                    </a:lnTo>
                    <a:lnTo>
                      <a:pt x="316" y="3531"/>
                    </a:lnTo>
                    <a:lnTo>
                      <a:pt x="309" y="3533"/>
                    </a:lnTo>
                    <a:lnTo>
                      <a:pt x="132" y="3533"/>
                    </a:lnTo>
                    <a:lnTo>
                      <a:pt x="132" y="4029"/>
                    </a:lnTo>
                    <a:lnTo>
                      <a:pt x="932" y="4029"/>
                    </a:lnTo>
                    <a:lnTo>
                      <a:pt x="932" y="3817"/>
                    </a:lnTo>
                    <a:lnTo>
                      <a:pt x="933" y="3811"/>
                    </a:lnTo>
                    <a:lnTo>
                      <a:pt x="936" y="3804"/>
                    </a:lnTo>
                    <a:lnTo>
                      <a:pt x="941" y="3800"/>
                    </a:lnTo>
                    <a:lnTo>
                      <a:pt x="947" y="3797"/>
                    </a:lnTo>
                    <a:lnTo>
                      <a:pt x="955" y="3795"/>
                    </a:lnTo>
                    <a:lnTo>
                      <a:pt x="961" y="3797"/>
                    </a:lnTo>
                    <a:lnTo>
                      <a:pt x="967" y="3800"/>
                    </a:lnTo>
                    <a:lnTo>
                      <a:pt x="972" y="3804"/>
                    </a:lnTo>
                    <a:lnTo>
                      <a:pt x="975" y="3811"/>
                    </a:lnTo>
                    <a:lnTo>
                      <a:pt x="976" y="3817"/>
                    </a:lnTo>
                    <a:lnTo>
                      <a:pt x="976" y="4029"/>
                    </a:lnTo>
                    <a:lnTo>
                      <a:pt x="1372" y="4029"/>
                    </a:lnTo>
                    <a:lnTo>
                      <a:pt x="1372" y="3817"/>
                    </a:lnTo>
                    <a:lnTo>
                      <a:pt x="1374" y="3811"/>
                    </a:lnTo>
                    <a:lnTo>
                      <a:pt x="1377" y="3804"/>
                    </a:lnTo>
                    <a:lnTo>
                      <a:pt x="1382" y="3800"/>
                    </a:lnTo>
                    <a:lnTo>
                      <a:pt x="1388" y="3797"/>
                    </a:lnTo>
                    <a:lnTo>
                      <a:pt x="1395" y="3795"/>
                    </a:lnTo>
                    <a:lnTo>
                      <a:pt x="1402" y="3797"/>
                    </a:lnTo>
                    <a:lnTo>
                      <a:pt x="1408" y="3800"/>
                    </a:lnTo>
                    <a:lnTo>
                      <a:pt x="1412" y="3804"/>
                    </a:lnTo>
                    <a:lnTo>
                      <a:pt x="1415" y="3811"/>
                    </a:lnTo>
                    <a:lnTo>
                      <a:pt x="1417" y="3817"/>
                    </a:lnTo>
                    <a:lnTo>
                      <a:pt x="1417" y="4029"/>
                    </a:lnTo>
                    <a:lnTo>
                      <a:pt x="1813" y="4029"/>
                    </a:lnTo>
                    <a:lnTo>
                      <a:pt x="1813" y="3817"/>
                    </a:lnTo>
                    <a:lnTo>
                      <a:pt x="1815" y="3811"/>
                    </a:lnTo>
                    <a:lnTo>
                      <a:pt x="1818" y="3804"/>
                    </a:lnTo>
                    <a:lnTo>
                      <a:pt x="1822" y="3800"/>
                    </a:lnTo>
                    <a:lnTo>
                      <a:pt x="1828" y="3797"/>
                    </a:lnTo>
                    <a:lnTo>
                      <a:pt x="1836" y="3795"/>
                    </a:lnTo>
                    <a:lnTo>
                      <a:pt x="1842" y="3797"/>
                    </a:lnTo>
                    <a:lnTo>
                      <a:pt x="1848" y="3800"/>
                    </a:lnTo>
                    <a:lnTo>
                      <a:pt x="1853" y="3804"/>
                    </a:lnTo>
                    <a:lnTo>
                      <a:pt x="1856" y="3811"/>
                    </a:lnTo>
                    <a:lnTo>
                      <a:pt x="1858" y="3817"/>
                    </a:lnTo>
                    <a:lnTo>
                      <a:pt x="1858" y="4029"/>
                    </a:lnTo>
                    <a:lnTo>
                      <a:pt x="2254" y="4029"/>
                    </a:lnTo>
                    <a:lnTo>
                      <a:pt x="2254" y="3817"/>
                    </a:lnTo>
                    <a:lnTo>
                      <a:pt x="2255" y="3811"/>
                    </a:lnTo>
                    <a:lnTo>
                      <a:pt x="2258" y="3804"/>
                    </a:lnTo>
                    <a:lnTo>
                      <a:pt x="2263" y="3800"/>
                    </a:lnTo>
                    <a:lnTo>
                      <a:pt x="2269" y="3797"/>
                    </a:lnTo>
                    <a:lnTo>
                      <a:pt x="2277" y="3795"/>
                    </a:lnTo>
                    <a:lnTo>
                      <a:pt x="2283" y="3797"/>
                    </a:lnTo>
                    <a:lnTo>
                      <a:pt x="2289" y="3800"/>
                    </a:lnTo>
                    <a:lnTo>
                      <a:pt x="2294" y="3804"/>
                    </a:lnTo>
                    <a:lnTo>
                      <a:pt x="2297" y="3811"/>
                    </a:lnTo>
                    <a:lnTo>
                      <a:pt x="2298" y="3817"/>
                    </a:lnTo>
                    <a:lnTo>
                      <a:pt x="2298" y="4029"/>
                    </a:lnTo>
                    <a:lnTo>
                      <a:pt x="2694" y="4029"/>
                    </a:lnTo>
                    <a:lnTo>
                      <a:pt x="2694" y="3817"/>
                    </a:lnTo>
                    <a:lnTo>
                      <a:pt x="2696" y="3811"/>
                    </a:lnTo>
                    <a:lnTo>
                      <a:pt x="2699" y="3804"/>
                    </a:lnTo>
                    <a:lnTo>
                      <a:pt x="2703" y="3800"/>
                    </a:lnTo>
                    <a:lnTo>
                      <a:pt x="2710" y="3797"/>
                    </a:lnTo>
                    <a:lnTo>
                      <a:pt x="2717" y="3795"/>
                    </a:lnTo>
                    <a:lnTo>
                      <a:pt x="2723" y="3797"/>
                    </a:lnTo>
                    <a:lnTo>
                      <a:pt x="2729" y="3800"/>
                    </a:lnTo>
                    <a:lnTo>
                      <a:pt x="2734" y="3804"/>
                    </a:lnTo>
                    <a:lnTo>
                      <a:pt x="2737" y="3811"/>
                    </a:lnTo>
                    <a:lnTo>
                      <a:pt x="2739" y="3817"/>
                    </a:lnTo>
                    <a:lnTo>
                      <a:pt x="2739" y="4029"/>
                    </a:lnTo>
                    <a:lnTo>
                      <a:pt x="3135" y="4029"/>
                    </a:lnTo>
                    <a:lnTo>
                      <a:pt x="3135" y="3817"/>
                    </a:lnTo>
                    <a:lnTo>
                      <a:pt x="3136" y="3811"/>
                    </a:lnTo>
                    <a:lnTo>
                      <a:pt x="3139" y="3804"/>
                    </a:lnTo>
                    <a:lnTo>
                      <a:pt x="3144" y="3800"/>
                    </a:lnTo>
                    <a:lnTo>
                      <a:pt x="3150" y="3797"/>
                    </a:lnTo>
                    <a:lnTo>
                      <a:pt x="3156" y="3795"/>
                    </a:lnTo>
                    <a:lnTo>
                      <a:pt x="3164" y="3797"/>
                    </a:lnTo>
                    <a:lnTo>
                      <a:pt x="3170" y="3800"/>
                    </a:lnTo>
                    <a:lnTo>
                      <a:pt x="3175" y="3804"/>
                    </a:lnTo>
                    <a:lnTo>
                      <a:pt x="3178" y="3811"/>
                    </a:lnTo>
                    <a:lnTo>
                      <a:pt x="3179" y="3817"/>
                    </a:lnTo>
                    <a:lnTo>
                      <a:pt x="3179" y="4029"/>
                    </a:lnTo>
                    <a:lnTo>
                      <a:pt x="3575" y="4029"/>
                    </a:lnTo>
                    <a:lnTo>
                      <a:pt x="3575" y="3817"/>
                    </a:lnTo>
                    <a:lnTo>
                      <a:pt x="3577" y="3811"/>
                    </a:lnTo>
                    <a:lnTo>
                      <a:pt x="3580" y="3804"/>
                    </a:lnTo>
                    <a:lnTo>
                      <a:pt x="3585" y="3800"/>
                    </a:lnTo>
                    <a:lnTo>
                      <a:pt x="3591" y="3797"/>
                    </a:lnTo>
                    <a:lnTo>
                      <a:pt x="3597" y="3795"/>
                    </a:lnTo>
                    <a:lnTo>
                      <a:pt x="3605" y="3797"/>
                    </a:lnTo>
                    <a:lnTo>
                      <a:pt x="3611" y="3800"/>
                    </a:lnTo>
                    <a:lnTo>
                      <a:pt x="3615" y="3804"/>
                    </a:lnTo>
                    <a:lnTo>
                      <a:pt x="3618" y="3811"/>
                    </a:lnTo>
                    <a:lnTo>
                      <a:pt x="3620" y="3817"/>
                    </a:lnTo>
                    <a:lnTo>
                      <a:pt x="3620" y="4029"/>
                    </a:lnTo>
                    <a:lnTo>
                      <a:pt x="4016" y="4029"/>
                    </a:lnTo>
                    <a:lnTo>
                      <a:pt x="4016" y="3817"/>
                    </a:lnTo>
                    <a:lnTo>
                      <a:pt x="4017" y="3811"/>
                    </a:lnTo>
                    <a:lnTo>
                      <a:pt x="4021" y="3804"/>
                    </a:lnTo>
                    <a:lnTo>
                      <a:pt x="4025" y="3800"/>
                    </a:lnTo>
                    <a:lnTo>
                      <a:pt x="4031" y="3797"/>
                    </a:lnTo>
                    <a:lnTo>
                      <a:pt x="4037" y="3795"/>
                    </a:lnTo>
                    <a:lnTo>
                      <a:pt x="4045" y="3797"/>
                    </a:lnTo>
                    <a:lnTo>
                      <a:pt x="4051" y="3800"/>
                    </a:lnTo>
                    <a:lnTo>
                      <a:pt x="4056" y="3804"/>
                    </a:lnTo>
                    <a:lnTo>
                      <a:pt x="4059" y="3811"/>
                    </a:lnTo>
                    <a:lnTo>
                      <a:pt x="4060" y="3817"/>
                    </a:lnTo>
                    <a:lnTo>
                      <a:pt x="4060" y="4029"/>
                    </a:lnTo>
                    <a:lnTo>
                      <a:pt x="4374" y="4029"/>
                    </a:lnTo>
                    <a:lnTo>
                      <a:pt x="4395" y="4032"/>
                    </a:lnTo>
                    <a:lnTo>
                      <a:pt x="4414" y="4041"/>
                    </a:lnTo>
                    <a:lnTo>
                      <a:pt x="4427" y="4056"/>
                    </a:lnTo>
                    <a:lnTo>
                      <a:pt x="4437" y="4073"/>
                    </a:lnTo>
                    <a:lnTo>
                      <a:pt x="4440" y="4094"/>
                    </a:lnTo>
                    <a:lnTo>
                      <a:pt x="4437" y="4116"/>
                    </a:lnTo>
                    <a:lnTo>
                      <a:pt x="4427" y="4133"/>
                    </a:lnTo>
                    <a:lnTo>
                      <a:pt x="4414" y="4148"/>
                    </a:lnTo>
                    <a:lnTo>
                      <a:pt x="4395" y="4157"/>
                    </a:lnTo>
                    <a:lnTo>
                      <a:pt x="4374" y="4160"/>
                    </a:lnTo>
                    <a:lnTo>
                      <a:pt x="66" y="4160"/>
                    </a:lnTo>
                    <a:lnTo>
                      <a:pt x="45" y="4157"/>
                    </a:lnTo>
                    <a:lnTo>
                      <a:pt x="28" y="4148"/>
                    </a:lnTo>
                    <a:lnTo>
                      <a:pt x="12" y="4133"/>
                    </a:lnTo>
                    <a:lnTo>
                      <a:pt x="3" y="4116"/>
                    </a:lnTo>
                    <a:lnTo>
                      <a:pt x="0" y="4094"/>
                    </a:lnTo>
                    <a:lnTo>
                      <a:pt x="0" y="66"/>
                    </a:lnTo>
                    <a:lnTo>
                      <a:pt x="3" y="44"/>
                    </a:lnTo>
                    <a:lnTo>
                      <a:pt x="12" y="27"/>
                    </a:lnTo>
                    <a:lnTo>
                      <a:pt x="28" y="12"/>
                    </a:lnTo>
                    <a:lnTo>
                      <a:pt x="45" y="3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Rectangle 25"/>
              <p:cNvSpPr>
                <a:spLocks noChangeArrowheads="1"/>
              </p:cNvSpPr>
              <p:nvPr/>
            </p:nvSpPr>
            <p:spPr bwMode="auto">
              <a:xfrm>
                <a:off x="2083" y="2155"/>
                <a:ext cx="225" cy="1484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26"/>
              <p:cNvSpPr>
                <a:spLocks/>
              </p:cNvSpPr>
              <p:nvPr/>
            </p:nvSpPr>
            <p:spPr bwMode="auto">
              <a:xfrm>
                <a:off x="2562" y="2731"/>
                <a:ext cx="225" cy="908"/>
              </a:xfrm>
              <a:custGeom>
                <a:avLst/>
                <a:gdLst>
                  <a:gd name="T0" fmla="*/ 0 w 452"/>
                  <a:gd name="T1" fmla="*/ 0 h 1818"/>
                  <a:gd name="T2" fmla="*/ 309 w 452"/>
                  <a:gd name="T3" fmla="*/ 0 h 1818"/>
                  <a:gd name="T4" fmla="*/ 349 w 452"/>
                  <a:gd name="T5" fmla="*/ 86 h 1818"/>
                  <a:gd name="T6" fmla="*/ 396 w 452"/>
                  <a:gd name="T7" fmla="*/ 167 h 1818"/>
                  <a:gd name="T8" fmla="*/ 452 w 452"/>
                  <a:gd name="T9" fmla="*/ 246 h 1818"/>
                  <a:gd name="T10" fmla="*/ 452 w 452"/>
                  <a:gd name="T11" fmla="*/ 1818 h 1818"/>
                  <a:gd name="T12" fmla="*/ 0 w 452"/>
                  <a:gd name="T13" fmla="*/ 1818 h 1818"/>
                  <a:gd name="T14" fmla="*/ 0 w 452"/>
                  <a:gd name="T15" fmla="*/ 0 h 1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2" h="1818">
                    <a:moveTo>
                      <a:pt x="0" y="0"/>
                    </a:moveTo>
                    <a:lnTo>
                      <a:pt x="309" y="0"/>
                    </a:lnTo>
                    <a:lnTo>
                      <a:pt x="349" y="86"/>
                    </a:lnTo>
                    <a:lnTo>
                      <a:pt x="396" y="167"/>
                    </a:lnTo>
                    <a:lnTo>
                      <a:pt x="452" y="246"/>
                    </a:lnTo>
                    <a:lnTo>
                      <a:pt x="452" y="1818"/>
                    </a:lnTo>
                    <a:lnTo>
                      <a:pt x="0" y="181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27"/>
              <p:cNvSpPr>
                <a:spLocks/>
              </p:cNvSpPr>
              <p:nvPr/>
            </p:nvSpPr>
            <p:spPr bwMode="auto">
              <a:xfrm>
                <a:off x="3035" y="3038"/>
                <a:ext cx="226" cy="601"/>
              </a:xfrm>
              <a:custGeom>
                <a:avLst/>
                <a:gdLst>
                  <a:gd name="T0" fmla="*/ 0 w 452"/>
                  <a:gd name="T1" fmla="*/ 0 h 1203"/>
                  <a:gd name="T2" fmla="*/ 99 w 452"/>
                  <a:gd name="T3" fmla="*/ 32 h 1203"/>
                  <a:gd name="T4" fmla="*/ 198 w 452"/>
                  <a:gd name="T5" fmla="*/ 55 h 1203"/>
                  <a:gd name="T6" fmla="*/ 303 w 452"/>
                  <a:gd name="T7" fmla="*/ 69 h 1203"/>
                  <a:gd name="T8" fmla="*/ 409 w 452"/>
                  <a:gd name="T9" fmla="*/ 75 h 1203"/>
                  <a:gd name="T10" fmla="*/ 452 w 452"/>
                  <a:gd name="T11" fmla="*/ 74 h 1203"/>
                  <a:gd name="T12" fmla="*/ 452 w 452"/>
                  <a:gd name="T13" fmla="*/ 1203 h 1203"/>
                  <a:gd name="T14" fmla="*/ 0 w 452"/>
                  <a:gd name="T15" fmla="*/ 1203 h 1203"/>
                  <a:gd name="T16" fmla="*/ 0 w 452"/>
                  <a:gd name="T17" fmla="*/ 0 h 1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2" h="1203">
                    <a:moveTo>
                      <a:pt x="0" y="0"/>
                    </a:moveTo>
                    <a:lnTo>
                      <a:pt x="99" y="32"/>
                    </a:lnTo>
                    <a:lnTo>
                      <a:pt x="198" y="55"/>
                    </a:lnTo>
                    <a:lnTo>
                      <a:pt x="303" y="69"/>
                    </a:lnTo>
                    <a:lnTo>
                      <a:pt x="409" y="75"/>
                    </a:lnTo>
                    <a:lnTo>
                      <a:pt x="452" y="74"/>
                    </a:lnTo>
                    <a:lnTo>
                      <a:pt x="452" y="1203"/>
                    </a:lnTo>
                    <a:lnTo>
                      <a:pt x="0" y="120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28"/>
              <p:cNvSpPr>
                <a:spLocks/>
              </p:cNvSpPr>
              <p:nvPr/>
            </p:nvSpPr>
            <p:spPr bwMode="auto">
              <a:xfrm>
                <a:off x="3531" y="2990"/>
                <a:ext cx="226" cy="649"/>
              </a:xfrm>
              <a:custGeom>
                <a:avLst/>
                <a:gdLst>
                  <a:gd name="T0" fmla="*/ 17 w 451"/>
                  <a:gd name="T1" fmla="*/ 0 h 1299"/>
                  <a:gd name="T2" fmla="*/ 451 w 451"/>
                  <a:gd name="T3" fmla="*/ 440 h 1299"/>
                  <a:gd name="T4" fmla="*/ 451 w 451"/>
                  <a:gd name="T5" fmla="*/ 1299 h 1299"/>
                  <a:gd name="T6" fmla="*/ 0 w 451"/>
                  <a:gd name="T7" fmla="*/ 1299 h 1299"/>
                  <a:gd name="T8" fmla="*/ 0 w 451"/>
                  <a:gd name="T9" fmla="*/ 11 h 1299"/>
                  <a:gd name="T10" fmla="*/ 8 w 451"/>
                  <a:gd name="T11" fmla="*/ 6 h 1299"/>
                  <a:gd name="T12" fmla="*/ 17 w 451"/>
                  <a:gd name="T13" fmla="*/ 0 h 1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1" h="1299">
                    <a:moveTo>
                      <a:pt x="17" y="0"/>
                    </a:moveTo>
                    <a:lnTo>
                      <a:pt x="451" y="440"/>
                    </a:lnTo>
                    <a:lnTo>
                      <a:pt x="451" y="1299"/>
                    </a:lnTo>
                    <a:lnTo>
                      <a:pt x="0" y="1299"/>
                    </a:lnTo>
                    <a:lnTo>
                      <a:pt x="0" y="11"/>
                    </a:lnTo>
                    <a:lnTo>
                      <a:pt x="8" y="6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29"/>
              <p:cNvSpPr>
                <a:spLocks noEditPoints="1"/>
              </p:cNvSpPr>
              <p:nvPr/>
            </p:nvSpPr>
            <p:spPr bwMode="auto">
              <a:xfrm>
                <a:off x="2734" y="2016"/>
                <a:ext cx="1528" cy="1528"/>
              </a:xfrm>
              <a:custGeom>
                <a:avLst/>
                <a:gdLst>
                  <a:gd name="T0" fmla="*/ 861 w 3057"/>
                  <a:gd name="T1" fmla="*/ 266 h 3057"/>
                  <a:gd name="T2" fmla="*/ 656 w 3057"/>
                  <a:gd name="T3" fmla="*/ 338 h 3057"/>
                  <a:gd name="T4" fmla="*/ 473 w 3057"/>
                  <a:gd name="T5" fmla="*/ 472 h 3057"/>
                  <a:gd name="T6" fmla="*/ 339 w 3057"/>
                  <a:gd name="T7" fmla="*/ 652 h 3057"/>
                  <a:gd name="T8" fmla="*/ 267 w 3057"/>
                  <a:gd name="T9" fmla="*/ 858 h 3057"/>
                  <a:gd name="T10" fmla="*/ 256 w 3057"/>
                  <a:gd name="T11" fmla="*/ 1072 h 3057"/>
                  <a:gd name="T12" fmla="*/ 309 w 3057"/>
                  <a:gd name="T13" fmla="*/ 1282 h 3057"/>
                  <a:gd name="T14" fmla="*/ 422 w 3057"/>
                  <a:gd name="T15" fmla="*/ 1473 h 3057"/>
                  <a:gd name="T16" fmla="*/ 591 w 3057"/>
                  <a:gd name="T17" fmla="*/ 1626 h 3057"/>
                  <a:gd name="T18" fmla="*/ 791 w 3057"/>
                  <a:gd name="T19" fmla="*/ 1717 h 3057"/>
                  <a:gd name="T20" fmla="*/ 1006 w 3057"/>
                  <a:gd name="T21" fmla="*/ 1748 h 3057"/>
                  <a:gd name="T22" fmla="*/ 1221 w 3057"/>
                  <a:gd name="T23" fmla="*/ 1717 h 3057"/>
                  <a:gd name="T24" fmla="*/ 1420 w 3057"/>
                  <a:gd name="T25" fmla="*/ 1626 h 3057"/>
                  <a:gd name="T26" fmla="*/ 1589 w 3057"/>
                  <a:gd name="T27" fmla="*/ 1473 h 3057"/>
                  <a:gd name="T28" fmla="*/ 1703 w 3057"/>
                  <a:gd name="T29" fmla="*/ 1282 h 3057"/>
                  <a:gd name="T30" fmla="*/ 1755 w 3057"/>
                  <a:gd name="T31" fmla="*/ 1072 h 3057"/>
                  <a:gd name="T32" fmla="*/ 1744 w 3057"/>
                  <a:gd name="T33" fmla="*/ 858 h 3057"/>
                  <a:gd name="T34" fmla="*/ 1672 w 3057"/>
                  <a:gd name="T35" fmla="*/ 652 h 3057"/>
                  <a:gd name="T36" fmla="*/ 1538 w 3057"/>
                  <a:gd name="T37" fmla="*/ 472 h 3057"/>
                  <a:gd name="T38" fmla="*/ 1356 w 3057"/>
                  <a:gd name="T39" fmla="*/ 338 h 3057"/>
                  <a:gd name="T40" fmla="*/ 1150 w 3057"/>
                  <a:gd name="T41" fmla="*/ 266 h 3057"/>
                  <a:gd name="T42" fmla="*/ 1006 w 3057"/>
                  <a:gd name="T43" fmla="*/ 0 h 3057"/>
                  <a:gd name="T44" fmla="*/ 1260 w 3057"/>
                  <a:gd name="T45" fmla="*/ 32 h 3057"/>
                  <a:gd name="T46" fmla="*/ 1503 w 3057"/>
                  <a:gd name="T47" fmla="*/ 130 h 3057"/>
                  <a:gd name="T48" fmla="*/ 1718 w 3057"/>
                  <a:gd name="T49" fmla="*/ 293 h 3057"/>
                  <a:gd name="T50" fmla="*/ 1878 w 3057"/>
                  <a:gd name="T51" fmla="*/ 501 h 3057"/>
                  <a:gd name="T52" fmla="*/ 1976 w 3057"/>
                  <a:gd name="T53" fmla="*/ 734 h 3057"/>
                  <a:gd name="T54" fmla="*/ 2011 w 3057"/>
                  <a:gd name="T55" fmla="*/ 983 h 3057"/>
                  <a:gd name="T56" fmla="*/ 1984 w 3057"/>
                  <a:gd name="T57" fmla="*/ 1230 h 3057"/>
                  <a:gd name="T58" fmla="*/ 1894 w 3057"/>
                  <a:gd name="T59" fmla="*/ 1467 h 3057"/>
                  <a:gd name="T60" fmla="*/ 3020 w 3057"/>
                  <a:gd name="T61" fmla="*/ 2842 h 3057"/>
                  <a:gd name="T62" fmla="*/ 3057 w 3057"/>
                  <a:gd name="T63" fmla="*/ 2918 h 3057"/>
                  <a:gd name="T64" fmla="*/ 3038 w 3057"/>
                  <a:gd name="T65" fmla="*/ 2998 h 3057"/>
                  <a:gd name="T66" fmla="*/ 2972 w 3057"/>
                  <a:gd name="T67" fmla="*/ 3051 h 3057"/>
                  <a:gd name="T68" fmla="*/ 2889 w 3057"/>
                  <a:gd name="T69" fmla="*/ 3051 h 3057"/>
                  <a:gd name="T70" fmla="*/ 1621 w 3057"/>
                  <a:gd name="T71" fmla="*/ 1790 h 3057"/>
                  <a:gd name="T72" fmla="*/ 1399 w 3057"/>
                  <a:gd name="T73" fmla="*/ 1922 h 3057"/>
                  <a:gd name="T74" fmla="*/ 1155 w 3057"/>
                  <a:gd name="T75" fmla="*/ 1989 h 3057"/>
                  <a:gd name="T76" fmla="*/ 904 w 3057"/>
                  <a:gd name="T77" fmla="*/ 1995 h 3057"/>
                  <a:gd name="T78" fmla="*/ 657 w 3057"/>
                  <a:gd name="T79" fmla="*/ 1938 h 3057"/>
                  <a:gd name="T80" fmla="*/ 430 w 3057"/>
                  <a:gd name="T81" fmla="*/ 1821 h 3057"/>
                  <a:gd name="T82" fmla="*/ 232 w 3057"/>
                  <a:gd name="T83" fmla="*/ 1641 h 3057"/>
                  <a:gd name="T84" fmla="*/ 91 w 3057"/>
                  <a:gd name="T85" fmla="*/ 1417 h 3057"/>
                  <a:gd name="T86" fmla="*/ 14 w 3057"/>
                  <a:gd name="T87" fmla="*/ 1171 h 3057"/>
                  <a:gd name="T88" fmla="*/ 3 w 3057"/>
                  <a:gd name="T89" fmla="*/ 915 h 3057"/>
                  <a:gd name="T90" fmla="*/ 58 w 3057"/>
                  <a:gd name="T91" fmla="*/ 664 h 3057"/>
                  <a:gd name="T92" fmla="*/ 178 w 3057"/>
                  <a:gd name="T93" fmla="*/ 432 h 3057"/>
                  <a:gd name="T94" fmla="*/ 361 w 3057"/>
                  <a:gd name="T95" fmla="*/ 232 h 3057"/>
                  <a:gd name="T96" fmla="*/ 587 w 3057"/>
                  <a:gd name="T97" fmla="*/ 90 h 3057"/>
                  <a:gd name="T98" fmla="*/ 835 w 3057"/>
                  <a:gd name="T99" fmla="*/ 16 h 30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057" h="3057">
                    <a:moveTo>
                      <a:pt x="1006" y="252"/>
                    </a:moveTo>
                    <a:lnTo>
                      <a:pt x="933" y="257"/>
                    </a:lnTo>
                    <a:lnTo>
                      <a:pt x="861" y="266"/>
                    </a:lnTo>
                    <a:lnTo>
                      <a:pt x="791" y="284"/>
                    </a:lnTo>
                    <a:lnTo>
                      <a:pt x="723" y="307"/>
                    </a:lnTo>
                    <a:lnTo>
                      <a:pt x="656" y="338"/>
                    </a:lnTo>
                    <a:lnTo>
                      <a:pt x="591" y="376"/>
                    </a:lnTo>
                    <a:lnTo>
                      <a:pt x="531" y="420"/>
                    </a:lnTo>
                    <a:lnTo>
                      <a:pt x="473" y="472"/>
                    </a:lnTo>
                    <a:lnTo>
                      <a:pt x="422" y="528"/>
                    </a:lnTo>
                    <a:lnTo>
                      <a:pt x="378" y="589"/>
                    </a:lnTo>
                    <a:lnTo>
                      <a:pt x="339" y="652"/>
                    </a:lnTo>
                    <a:lnTo>
                      <a:pt x="309" y="719"/>
                    </a:lnTo>
                    <a:lnTo>
                      <a:pt x="284" y="788"/>
                    </a:lnTo>
                    <a:lnTo>
                      <a:pt x="267" y="858"/>
                    </a:lnTo>
                    <a:lnTo>
                      <a:pt x="256" y="928"/>
                    </a:lnTo>
                    <a:lnTo>
                      <a:pt x="253" y="1000"/>
                    </a:lnTo>
                    <a:lnTo>
                      <a:pt x="256" y="1072"/>
                    </a:lnTo>
                    <a:lnTo>
                      <a:pt x="267" y="1143"/>
                    </a:lnTo>
                    <a:lnTo>
                      <a:pt x="284" y="1214"/>
                    </a:lnTo>
                    <a:lnTo>
                      <a:pt x="309" y="1282"/>
                    </a:lnTo>
                    <a:lnTo>
                      <a:pt x="339" y="1348"/>
                    </a:lnTo>
                    <a:lnTo>
                      <a:pt x="378" y="1412"/>
                    </a:lnTo>
                    <a:lnTo>
                      <a:pt x="422" y="1473"/>
                    </a:lnTo>
                    <a:lnTo>
                      <a:pt x="473" y="1530"/>
                    </a:lnTo>
                    <a:lnTo>
                      <a:pt x="531" y="1581"/>
                    </a:lnTo>
                    <a:lnTo>
                      <a:pt x="591" y="1626"/>
                    </a:lnTo>
                    <a:lnTo>
                      <a:pt x="656" y="1662"/>
                    </a:lnTo>
                    <a:lnTo>
                      <a:pt x="723" y="1694"/>
                    </a:lnTo>
                    <a:lnTo>
                      <a:pt x="791" y="1717"/>
                    </a:lnTo>
                    <a:lnTo>
                      <a:pt x="861" y="1736"/>
                    </a:lnTo>
                    <a:lnTo>
                      <a:pt x="933" y="1745"/>
                    </a:lnTo>
                    <a:lnTo>
                      <a:pt x="1006" y="1748"/>
                    </a:lnTo>
                    <a:lnTo>
                      <a:pt x="1078" y="1745"/>
                    </a:lnTo>
                    <a:lnTo>
                      <a:pt x="1150" y="1736"/>
                    </a:lnTo>
                    <a:lnTo>
                      <a:pt x="1221" y="1717"/>
                    </a:lnTo>
                    <a:lnTo>
                      <a:pt x="1290" y="1694"/>
                    </a:lnTo>
                    <a:lnTo>
                      <a:pt x="1356" y="1662"/>
                    </a:lnTo>
                    <a:lnTo>
                      <a:pt x="1420" y="1626"/>
                    </a:lnTo>
                    <a:lnTo>
                      <a:pt x="1482" y="1581"/>
                    </a:lnTo>
                    <a:lnTo>
                      <a:pt x="1538" y="1530"/>
                    </a:lnTo>
                    <a:lnTo>
                      <a:pt x="1589" y="1473"/>
                    </a:lnTo>
                    <a:lnTo>
                      <a:pt x="1633" y="1412"/>
                    </a:lnTo>
                    <a:lnTo>
                      <a:pt x="1672" y="1348"/>
                    </a:lnTo>
                    <a:lnTo>
                      <a:pt x="1703" y="1282"/>
                    </a:lnTo>
                    <a:lnTo>
                      <a:pt x="1727" y="1214"/>
                    </a:lnTo>
                    <a:lnTo>
                      <a:pt x="1744" y="1143"/>
                    </a:lnTo>
                    <a:lnTo>
                      <a:pt x="1755" y="1072"/>
                    </a:lnTo>
                    <a:lnTo>
                      <a:pt x="1758" y="1000"/>
                    </a:lnTo>
                    <a:lnTo>
                      <a:pt x="1755" y="928"/>
                    </a:lnTo>
                    <a:lnTo>
                      <a:pt x="1744" y="858"/>
                    </a:lnTo>
                    <a:lnTo>
                      <a:pt x="1727" y="788"/>
                    </a:lnTo>
                    <a:lnTo>
                      <a:pt x="1703" y="719"/>
                    </a:lnTo>
                    <a:lnTo>
                      <a:pt x="1672" y="652"/>
                    </a:lnTo>
                    <a:lnTo>
                      <a:pt x="1633" y="589"/>
                    </a:lnTo>
                    <a:lnTo>
                      <a:pt x="1589" y="528"/>
                    </a:lnTo>
                    <a:lnTo>
                      <a:pt x="1538" y="472"/>
                    </a:lnTo>
                    <a:lnTo>
                      <a:pt x="1482" y="420"/>
                    </a:lnTo>
                    <a:lnTo>
                      <a:pt x="1420" y="376"/>
                    </a:lnTo>
                    <a:lnTo>
                      <a:pt x="1356" y="338"/>
                    </a:lnTo>
                    <a:lnTo>
                      <a:pt x="1290" y="307"/>
                    </a:lnTo>
                    <a:lnTo>
                      <a:pt x="1221" y="284"/>
                    </a:lnTo>
                    <a:lnTo>
                      <a:pt x="1150" y="266"/>
                    </a:lnTo>
                    <a:lnTo>
                      <a:pt x="1078" y="257"/>
                    </a:lnTo>
                    <a:lnTo>
                      <a:pt x="1006" y="252"/>
                    </a:lnTo>
                    <a:close/>
                    <a:moveTo>
                      <a:pt x="1006" y="0"/>
                    </a:moveTo>
                    <a:lnTo>
                      <a:pt x="1092" y="5"/>
                    </a:lnTo>
                    <a:lnTo>
                      <a:pt x="1178" y="16"/>
                    </a:lnTo>
                    <a:lnTo>
                      <a:pt x="1260" y="32"/>
                    </a:lnTo>
                    <a:lnTo>
                      <a:pt x="1343" y="58"/>
                    </a:lnTo>
                    <a:lnTo>
                      <a:pt x="1425" y="90"/>
                    </a:lnTo>
                    <a:lnTo>
                      <a:pt x="1503" y="130"/>
                    </a:lnTo>
                    <a:lnTo>
                      <a:pt x="1578" y="177"/>
                    </a:lnTo>
                    <a:lnTo>
                      <a:pt x="1650" y="232"/>
                    </a:lnTo>
                    <a:lnTo>
                      <a:pt x="1718" y="293"/>
                    </a:lnTo>
                    <a:lnTo>
                      <a:pt x="1778" y="359"/>
                    </a:lnTo>
                    <a:lnTo>
                      <a:pt x="1832" y="428"/>
                    </a:lnTo>
                    <a:lnTo>
                      <a:pt x="1878" y="501"/>
                    </a:lnTo>
                    <a:lnTo>
                      <a:pt x="1917" y="577"/>
                    </a:lnTo>
                    <a:lnTo>
                      <a:pt x="1950" y="655"/>
                    </a:lnTo>
                    <a:lnTo>
                      <a:pt x="1976" y="734"/>
                    </a:lnTo>
                    <a:lnTo>
                      <a:pt x="1994" y="817"/>
                    </a:lnTo>
                    <a:lnTo>
                      <a:pt x="2007" y="899"/>
                    </a:lnTo>
                    <a:lnTo>
                      <a:pt x="2011" y="983"/>
                    </a:lnTo>
                    <a:lnTo>
                      <a:pt x="2010" y="1066"/>
                    </a:lnTo>
                    <a:lnTo>
                      <a:pt x="2000" y="1148"/>
                    </a:lnTo>
                    <a:lnTo>
                      <a:pt x="1984" y="1230"/>
                    </a:lnTo>
                    <a:lnTo>
                      <a:pt x="1960" y="1311"/>
                    </a:lnTo>
                    <a:lnTo>
                      <a:pt x="1931" y="1391"/>
                    </a:lnTo>
                    <a:lnTo>
                      <a:pt x="1894" y="1467"/>
                    </a:lnTo>
                    <a:lnTo>
                      <a:pt x="1851" y="1542"/>
                    </a:lnTo>
                    <a:lnTo>
                      <a:pt x="1801" y="1612"/>
                    </a:lnTo>
                    <a:lnTo>
                      <a:pt x="3020" y="2842"/>
                    </a:lnTo>
                    <a:lnTo>
                      <a:pt x="3038" y="2865"/>
                    </a:lnTo>
                    <a:lnTo>
                      <a:pt x="3050" y="2891"/>
                    </a:lnTo>
                    <a:lnTo>
                      <a:pt x="3057" y="2918"/>
                    </a:lnTo>
                    <a:lnTo>
                      <a:pt x="3057" y="2946"/>
                    </a:lnTo>
                    <a:lnTo>
                      <a:pt x="3050" y="2973"/>
                    </a:lnTo>
                    <a:lnTo>
                      <a:pt x="3038" y="2998"/>
                    </a:lnTo>
                    <a:lnTo>
                      <a:pt x="3020" y="3020"/>
                    </a:lnTo>
                    <a:lnTo>
                      <a:pt x="2997" y="3039"/>
                    </a:lnTo>
                    <a:lnTo>
                      <a:pt x="2972" y="3051"/>
                    </a:lnTo>
                    <a:lnTo>
                      <a:pt x="2945" y="3057"/>
                    </a:lnTo>
                    <a:lnTo>
                      <a:pt x="2917" y="3057"/>
                    </a:lnTo>
                    <a:lnTo>
                      <a:pt x="2889" y="3051"/>
                    </a:lnTo>
                    <a:lnTo>
                      <a:pt x="2863" y="3039"/>
                    </a:lnTo>
                    <a:lnTo>
                      <a:pt x="2840" y="3020"/>
                    </a:lnTo>
                    <a:lnTo>
                      <a:pt x="1621" y="1790"/>
                    </a:lnTo>
                    <a:lnTo>
                      <a:pt x="1551" y="1841"/>
                    </a:lnTo>
                    <a:lnTo>
                      <a:pt x="1475" y="1885"/>
                    </a:lnTo>
                    <a:lnTo>
                      <a:pt x="1399" y="1922"/>
                    </a:lnTo>
                    <a:lnTo>
                      <a:pt x="1319" y="1951"/>
                    </a:lnTo>
                    <a:lnTo>
                      <a:pt x="1237" y="1974"/>
                    </a:lnTo>
                    <a:lnTo>
                      <a:pt x="1155" y="1989"/>
                    </a:lnTo>
                    <a:lnTo>
                      <a:pt x="1072" y="1998"/>
                    </a:lnTo>
                    <a:lnTo>
                      <a:pt x="987" y="2000"/>
                    </a:lnTo>
                    <a:lnTo>
                      <a:pt x="904" y="1995"/>
                    </a:lnTo>
                    <a:lnTo>
                      <a:pt x="820" y="1983"/>
                    </a:lnTo>
                    <a:lnTo>
                      <a:pt x="738" y="1964"/>
                    </a:lnTo>
                    <a:lnTo>
                      <a:pt x="657" y="1938"/>
                    </a:lnTo>
                    <a:lnTo>
                      <a:pt x="579" y="1906"/>
                    </a:lnTo>
                    <a:lnTo>
                      <a:pt x="504" y="1867"/>
                    </a:lnTo>
                    <a:lnTo>
                      <a:pt x="430" y="1821"/>
                    </a:lnTo>
                    <a:lnTo>
                      <a:pt x="359" y="1768"/>
                    </a:lnTo>
                    <a:lnTo>
                      <a:pt x="293" y="1708"/>
                    </a:lnTo>
                    <a:lnTo>
                      <a:pt x="232" y="1641"/>
                    </a:lnTo>
                    <a:lnTo>
                      <a:pt x="178" y="1569"/>
                    </a:lnTo>
                    <a:lnTo>
                      <a:pt x="131" y="1494"/>
                    </a:lnTo>
                    <a:lnTo>
                      <a:pt x="91" y="1417"/>
                    </a:lnTo>
                    <a:lnTo>
                      <a:pt x="58" y="1337"/>
                    </a:lnTo>
                    <a:lnTo>
                      <a:pt x="32" y="1255"/>
                    </a:lnTo>
                    <a:lnTo>
                      <a:pt x="14" y="1171"/>
                    </a:lnTo>
                    <a:lnTo>
                      <a:pt x="3" y="1085"/>
                    </a:lnTo>
                    <a:lnTo>
                      <a:pt x="0" y="1000"/>
                    </a:lnTo>
                    <a:lnTo>
                      <a:pt x="3" y="915"/>
                    </a:lnTo>
                    <a:lnTo>
                      <a:pt x="14" y="831"/>
                    </a:lnTo>
                    <a:lnTo>
                      <a:pt x="32" y="747"/>
                    </a:lnTo>
                    <a:lnTo>
                      <a:pt x="58" y="664"/>
                    </a:lnTo>
                    <a:lnTo>
                      <a:pt x="91" y="583"/>
                    </a:lnTo>
                    <a:lnTo>
                      <a:pt x="131" y="506"/>
                    </a:lnTo>
                    <a:lnTo>
                      <a:pt x="178" y="432"/>
                    </a:lnTo>
                    <a:lnTo>
                      <a:pt x="232" y="361"/>
                    </a:lnTo>
                    <a:lnTo>
                      <a:pt x="293" y="293"/>
                    </a:lnTo>
                    <a:lnTo>
                      <a:pt x="361" y="232"/>
                    </a:lnTo>
                    <a:lnTo>
                      <a:pt x="433" y="177"/>
                    </a:lnTo>
                    <a:lnTo>
                      <a:pt x="508" y="130"/>
                    </a:lnTo>
                    <a:lnTo>
                      <a:pt x="587" y="90"/>
                    </a:lnTo>
                    <a:lnTo>
                      <a:pt x="668" y="58"/>
                    </a:lnTo>
                    <a:lnTo>
                      <a:pt x="751" y="32"/>
                    </a:lnTo>
                    <a:lnTo>
                      <a:pt x="835" y="16"/>
                    </a:lnTo>
                    <a:lnTo>
                      <a:pt x="920" y="5"/>
                    </a:lnTo>
                    <a:lnTo>
                      <a:pt x="100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30"/>
              <p:cNvSpPr>
                <a:spLocks/>
              </p:cNvSpPr>
              <p:nvPr/>
            </p:nvSpPr>
            <p:spPr bwMode="auto">
              <a:xfrm>
                <a:off x="3097" y="2225"/>
                <a:ext cx="266" cy="555"/>
              </a:xfrm>
              <a:custGeom>
                <a:avLst/>
                <a:gdLst>
                  <a:gd name="T0" fmla="*/ 320 w 533"/>
                  <a:gd name="T1" fmla="*/ 1 h 1111"/>
                  <a:gd name="T2" fmla="*/ 333 w 533"/>
                  <a:gd name="T3" fmla="*/ 15 h 1111"/>
                  <a:gd name="T4" fmla="*/ 378 w 533"/>
                  <a:gd name="T5" fmla="*/ 132 h 1111"/>
                  <a:gd name="T6" fmla="*/ 493 w 533"/>
                  <a:gd name="T7" fmla="*/ 175 h 1111"/>
                  <a:gd name="T8" fmla="*/ 502 w 533"/>
                  <a:gd name="T9" fmla="*/ 201 h 1111"/>
                  <a:gd name="T10" fmla="*/ 462 w 533"/>
                  <a:gd name="T11" fmla="*/ 297 h 1111"/>
                  <a:gd name="T12" fmla="*/ 444 w 533"/>
                  <a:gd name="T13" fmla="*/ 300 h 1111"/>
                  <a:gd name="T14" fmla="*/ 407 w 533"/>
                  <a:gd name="T15" fmla="*/ 282 h 1111"/>
                  <a:gd name="T16" fmla="*/ 323 w 533"/>
                  <a:gd name="T17" fmla="*/ 259 h 1111"/>
                  <a:gd name="T18" fmla="*/ 230 w 533"/>
                  <a:gd name="T19" fmla="*/ 265 h 1111"/>
                  <a:gd name="T20" fmla="*/ 183 w 533"/>
                  <a:gd name="T21" fmla="*/ 300 h 1111"/>
                  <a:gd name="T22" fmla="*/ 168 w 533"/>
                  <a:gd name="T23" fmla="*/ 346 h 1111"/>
                  <a:gd name="T24" fmla="*/ 184 w 533"/>
                  <a:gd name="T25" fmla="*/ 398 h 1111"/>
                  <a:gd name="T26" fmla="*/ 244 w 533"/>
                  <a:gd name="T27" fmla="*/ 442 h 1111"/>
                  <a:gd name="T28" fmla="*/ 369 w 533"/>
                  <a:gd name="T29" fmla="*/ 499 h 1111"/>
                  <a:gd name="T30" fmla="*/ 481 w 533"/>
                  <a:gd name="T31" fmla="*/ 581 h 1111"/>
                  <a:gd name="T32" fmla="*/ 530 w 533"/>
                  <a:gd name="T33" fmla="*/ 689 h 1111"/>
                  <a:gd name="T34" fmla="*/ 518 w 533"/>
                  <a:gd name="T35" fmla="*/ 816 h 1111"/>
                  <a:gd name="T36" fmla="*/ 445 w 533"/>
                  <a:gd name="T37" fmla="*/ 915 h 1111"/>
                  <a:gd name="T38" fmla="*/ 326 w 533"/>
                  <a:gd name="T39" fmla="*/ 972 h 1111"/>
                  <a:gd name="T40" fmla="*/ 321 w 533"/>
                  <a:gd name="T41" fmla="*/ 1101 h 1111"/>
                  <a:gd name="T42" fmla="*/ 304 w 533"/>
                  <a:gd name="T43" fmla="*/ 1111 h 1111"/>
                  <a:gd name="T44" fmla="*/ 209 w 533"/>
                  <a:gd name="T45" fmla="*/ 1106 h 1111"/>
                  <a:gd name="T46" fmla="*/ 200 w 533"/>
                  <a:gd name="T47" fmla="*/ 1088 h 1111"/>
                  <a:gd name="T48" fmla="*/ 115 w 533"/>
                  <a:gd name="T49" fmla="*/ 964 h 1111"/>
                  <a:gd name="T50" fmla="*/ 9 w 533"/>
                  <a:gd name="T51" fmla="*/ 918 h 1111"/>
                  <a:gd name="T52" fmla="*/ 2 w 533"/>
                  <a:gd name="T53" fmla="*/ 892 h 1111"/>
                  <a:gd name="T54" fmla="*/ 40 w 533"/>
                  <a:gd name="T55" fmla="*/ 795 h 1111"/>
                  <a:gd name="T56" fmla="*/ 60 w 533"/>
                  <a:gd name="T57" fmla="*/ 792 h 1111"/>
                  <a:gd name="T58" fmla="*/ 149 w 533"/>
                  <a:gd name="T59" fmla="*/ 833 h 1111"/>
                  <a:gd name="T60" fmla="*/ 273 w 533"/>
                  <a:gd name="T61" fmla="*/ 845 h 1111"/>
                  <a:gd name="T62" fmla="*/ 347 w 533"/>
                  <a:gd name="T63" fmla="*/ 810 h 1111"/>
                  <a:gd name="T64" fmla="*/ 375 w 533"/>
                  <a:gd name="T65" fmla="*/ 741 h 1111"/>
                  <a:gd name="T66" fmla="*/ 344 w 533"/>
                  <a:gd name="T67" fmla="*/ 668 h 1111"/>
                  <a:gd name="T68" fmla="*/ 241 w 533"/>
                  <a:gd name="T69" fmla="*/ 607 h 1111"/>
                  <a:gd name="T70" fmla="*/ 138 w 533"/>
                  <a:gd name="T71" fmla="*/ 560 h 1111"/>
                  <a:gd name="T72" fmla="*/ 59 w 533"/>
                  <a:gd name="T73" fmla="*/ 494 h 1111"/>
                  <a:gd name="T74" fmla="*/ 16 w 533"/>
                  <a:gd name="T75" fmla="*/ 401 h 1111"/>
                  <a:gd name="T76" fmla="*/ 26 w 533"/>
                  <a:gd name="T77" fmla="*/ 283 h 1111"/>
                  <a:gd name="T78" fmla="*/ 94 w 533"/>
                  <a:gd name="T79" fmla="*/ 189 h 1111"/>
                  <a:gd name="T80" fmla="*/ 209 w 533"/>
                  <a:gd name="T81" fmla="*/ 135 h 1111"/>
                  <a:gd name="T82" fmla="*/ 214 w 533"/>
                  <a:gd name="T83" fmla="*/ 9 h 1111"/>
                  <a:gd name="T84" fmla="*/ 230 w 533"/>
                  <a:gd name="T85" fmla="*/ 0 h 1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33" h="1111">
                    <a:moveTo>
                      <a:pt x="230" y="0"/>
                    </a:moveTo>
                    <a:lnTo>
                      <a:pt x="312" y="0"/>
                    </a:lnTo>
                    <a:lnTo>
                      <a:pt x="320" y="1"/>
                    </a:lnTo>
                    <a:lnTo>
                      <a:pt x="326" y="4"/>
                    </a:lnTo>
                    <a:lnTo>
                      <a:pt x="330" y="9"/>
                    </a:lnTo>
                    <a:lnTo>
                      <a:pt x="333" y="15"/>
                    </a:lnTo>
                    <a:lnTo>
                      <a:pt x="333" y="22"/>
                    </a:lnTo>
                    <a:lnTo>
                      <a:pt x="333" y="128"/>
                    </a:lnTo>
                    <a:lnTo>
                      <a:pt x="378" y="132"/>
                    </a:lnTo>
                    <a:lnTo>
                      <a:pt x="418" y="143"/>
                    </a:lnTo>
                    <a:lnTo>
                      <a:pt x="456" y="157"/>
                    </a:lnTo>
                    <a:lnTo>
                      <a:pt x="493" y="175"/>
                    </a:lnTo>
                    <a:lnTo>
                      <a:pt x="501" y="181"/>
                    </a:lnTo>
                    <a:lnTo>
                      <a:pt x="504" y="190"/>
                    </a:lnTo>
                    <a:lnTo>
                      <a:pt x="502" y="201"/>
                    </a:lnTo>
                    <a:lnTo>
                      <a:pt x="470" y="286"/>
                    </a:lnTo>
                    <a:lnTo>
                      <a:pt x="467" y="293"/>
                    </a:lnTo>
                    <a:lnTo>
                      <a:pt x="462" y="297"/>
                    </a:lnTo>
                    <a:lnTo>
                      <a:pt x="456" y="300"/>
                    </a:lnTo>
                    <a:lnTo>
                      <a:pt x="450" y="302"/>
                    </a:lnTo>
                    <a:lnTo>
                      <a:pt x="444" y="300"/>
                    </a:lnTo>
                    <a:lnTo>
                      <a:pt x="438" y="299"/>
                    </a:lnTo>
                    <a:lnTo>
                      <a:pt x="425" y="291"/>
                    </a:lnTo>
                    <a:lnTo>
                      <a:pt x="407" y="282"/>
                    </a:lnTo>
                    <a:lnTo>
                      <a:pt x="384" y="273"/>
                    </a:lnTo>
                    <a:lnTo>
                      <a:pt x="355" y="265"/>
                    </a:lnTo>
                    <a:lnTo>
                      <a:pt x="323" y="259"/>
                    </a:lnTo>
                    <a:lnTo>
                      <a:pt x="284" y="257"/>
                    </a:lnTo>
                    <a:lnTo>
                      <a:pt x="255" y="259"/>
                    </a:lnTo>
                    <a:lnTo>
                      <a:pt x="230" y="265"/>
                    </a:lnTo>
                    <a:lnTo>
                      <a:pt x="211" y="274"/>
                    </a:lnTo>
                    <a:lnTo>
                      <a:pt x="194" y="286"/>
                    </a:lnTo>
                    <a:lnTo>
                      <a:pt x="183" y="300"/>
                    </a:lnTo>
                    <a:lnTo>
                      <a:pt x="174" y="315"/>
                    </a:lnTo>
                    <a:lnTo>
                      <a:pt x="169" y="331"/>
                    </a:lnTo>
                    <a:lnTo>
                      <a:pt x="168" y="346"/>
                    </a:lnTo>
                    <a:lnTo>
                      <a:pt x="169" y="366"/>
                    </a:lnTo>
                    <a:lnTo>
                      <a:pt x="175" y="383"/>
                    </a:lnTo>
                    <a:lnTo>
                      <a:pt x="184" y="398"/>
                    </a:lnTo>
                    <a:lnTo>
                      <a:pt x="200" y="413"/>
                    </a:lnTo>
                    <a:lnTo>
                      <a:pt x="218" y="427"/>
                    </a:lnTo>
                    <a:lnTo>
                      <a:pt x="244" y="442"/>
                    </a:lnTo>
                    <a:lnTo>
                      <a:pt x="277" y="457"/>
                    </a:lnTo>
                    <a:lnTo>
                      <a:pt x="316" y="474"/>
                    </a:lnTo>
                    <a:lnTo>
                      <a:pt x="369" y="499"/>
                    </a:lnTo>
                    <a:lnTo>
                      <a:pt x="415" y="525"/>
                    </a:lnTo>
                    <a:lnTo>
                      <a:pt x="452" y="552"/>
                    </a:lnTo>
                    <a:lnTo>
                      <a:pt x="481" y="581"/>
                    </a:lnTo>
                    <a:lnTo>
                      <a:pt x="504" y="615"/>
                    </a:lnTo>
                    <a:lnTo>
                      <a:pt x="521" y="650"/>
                    </a:lnTo>
                    <a:lnTo>
                      <a:pt x="530" y="689"/>
                    </a:lnTo>
                    <a:lnTo>
                      <a:pt x="533" y="732"/>
                    </a:lnTo>
                    <a:lnTo>
                      <a:pt x="528" y="775"/>
                    </a:lnTo>
                    <a:lnTo>
                      <a:pt x="518" y="816"/>
                    </a:lnTo>
                    <a:lnTo>
                      <a:pt x="501" y="853"/>
                    </a:lnTo>
                    <a:lnTo>
                      <a:pt x="476" y="886"/>
                    </a:lnTo>
                    <a:lnTo>
                      <a:pt x="445" y="915"/>
                    </a:lnTo>
                    <a:lnTo>
                      <a:pt x="410" y="938"/>
                    </a:lnTo>
                    <a:lnTo>
                      <a:pt x="370" y="958"/>
                    </a:lnTo>
                    <a:lnTo>
                      <a:pt x="326" y="972"/>
                    </a:lnTo>
                    <a:lnTo>
                      <a:pt x="326" y="1088"/>
                    </a:lnTo>
                    <a:lnTo>
                      <a:pt x="326" y="1095"/>
                    </a:lnTo>
                    <a:lnTo>
                      <a:pt x="321" y="1101"/>
                    </a:lnTo>
                    <a:lnTo>
                      <a:pt x="316" y="1106"/>
                    </a:lnTo>
                    <a:lnTo>
                      <a:pt x="310" y="1109"/>
                    </a:lnTo>
                    <a:lnTo>
                      <a:pt x="304" y="1111"/>
                    </a:lnTo>
                    <a:lnTo>
                      <a:pt x="221" y="1111"/>
                    </a:lnTo>
                    <a:lnTo>
                      <a:pt x="215" y="1109"/>
                    </a:lnTo>
                    <a:lnTo>
                      <a:pt x="209" y="1106"/>
                    </a:lnTo>
                    <a:lnTo>
                      <a:pt x="204" y="1101"/>
                    </a:lnTo>
                    <a:lnTo>
                      <a:pt x="201" y="1095"/>
                    </a:lnTo>
                    <a:lnTo>
                      <a:pt x="200" y="1088"/>
                    </a:lnTo>
                    <a:lnTo>
                      <a:pt x="200" y="978"/>
                    </a:lnTo>
                    <a:lnTo>
                      <a:pt x="157" y="973"/>
                    </a:lnTo>
                    <a:lnTo>
                      <a:pt x="115" y="964"/>
                    </a:lnTo>
                    <a:lnTo>
                      <a:pt x="75" y="952"/>
                    </a:lnTo>
                    <a:lnTo>
                      <a:pt x="40" y="937"/>
                    </a:lnTo>
                    <a:lnTo>
                      <a:pt x="9" y="918"/>
                    </a:lnTo>
                    <a:lnTo>
                      <a:pt x="3" y="911"/>
                    </a:lnTo>
                    <a:lnTo>
                      <a:pt x="0" y="901"/>
                    </a:lnTo>
                    <a:lnTo>
                      <a:pt x="2" y="892"/>
                    </a:lnTo>
                    <a:lnTo>
                      <a:pt x="32" y="805"/>
                    </a:lnTo>
                    <a:lnTo>
                      <a:pt x="36" y="799"/>
                    </a:lnTo>
                    <a:lnTo>
                      <a:pt x="40" y="795"/>
                    </a:lnTo>
                    <a:lnTo>
                      <a:pt x="46" y="792"/>
                    </a:lnTo>
                    <a:lnTo>
                      <a:pt x="52" y="792"/>
                    </a:lnTo>
                    <a:lnTo>
                      <a:pt x="60" y="792"/>
                    </a:lnTo>
                    <a:lnTo>
                      <a:pt x="66" y="795"/>
                    </a:lnTo>
                    <a:lnTo>
                      <a:pt x="106" y="818"/>
                    </a:lnTo>
                    <a:lnTo>
                      <a:pt x="149" y="833"/>
                    </a:lnTo>
                    <a:lnTo>
                      <a:pt x="195" y="843"/>
                    </a:lnTo>
                    <a:lnTo>
                      <a:pt x="241" y="847"/>
                    </a:lnTo>
                    <a:lnTo>
                      <a:pt x="273" y="845"/>
                    </a:lnTo>
                    <a:lnTo>
                      <a:pt x="303" y="837"/>
                    </a:lnTo>
                    <a:lnTo>
                      <a:pt x="327" y="825"/>
                    </a:lnTo>
                    <a:lnTo>
                      <a:pt x="347" y="810"/>
                    </a:lnTo>
                    <a:lnTo>
                      <a:pt x="363" y="790"/>
                    </a:lnTo>
                    <a:lnTo>
                      <a:pt x="372" y="767"/>
                    </a:lnTo>
                    <a:lnTo>
                      <a:pt x="375" y="741"/>
                    </a:lnTo>
                    <a:lnTo>
                      <a:pt x="372" y="714"/>
                    </a:lnTo>
                    <a:lnTo>
                      <a:pt x="361" y="689"/>
                    </a:lnTo>
                    <a:lnTo>
                      <a:pt x="344" y="668"/>
                    </a:lnTo>
                    <a:lnTo>
                      <a:pt x="318" y="647"/>
                    </a:lnTo>
                    <a:lnTo>
                      <a:pt x="284" y="627"/>
                    </a:lnTo>
                    <a:lnTo>
                      <a:pt x="241" y="607"/>
                    </a:lnTo>
                    <a:lnTo>
                      <a:pt x="206" y="593"/>
                    </a:lnTo>
                    <a:lnTo>
                      <a:pt x="171" y="576"/>
                    </a:lnTo>
                    <a:lnTo>
                      <a:pt x="138" y="560"/>
                    </a:lnTo>
                    <a:lnTo>
                      <a:pt x="109" y="540"/>
                    </a:lnTo>
                    <a:lnTo>
                      <a:pt x="82" y="518"/>
                    </a:lnTo>
                    <a:lnTo>
                      <a:pt x="59" y="494"/>
                    </a:lnTo>
                    <a:lnTo>
                      <a:pt x="39" y="467"/>
                    </a:lnTo>
                    <a:lnTo>
                      <a:pt x="25" y="436"/>
                    </a:lnTo>
                    <a:lnTo>
                      <a:pt x="16" y="401"/>
                    </a:lnTo>
                    <a:lnTo>
                      <a:pt x="12" y="363"/>
                    </a:lnTo>
                    <a:lnTo>
                      <a:pt x="16" y="322"/>
                    </a:lnTo>
                    <a:lnTo>
                      <a:pt x="26" y="283"/>
                    </a:lnTo>
                    <a:lnTo>
                      <a:pt x="42" y="248"/>
                    </a:lnTo>
                    <a:lnTo>
                      <a:pt x="65" y="216"/>
                    </a:lnTo>
                    <a:lnTo>
                      <a:pt x="94" y="189"/>
                    </a:lnTo>
                    <a:lnTo>
                      <a:pt x="128" y="166"/>
                    </a:lnTo>
                    <a:lnTo>
                      <a:pt x="166" y="148"/>
                    </a:lnTo>
                    <a:lnTo>
                      <a:pt x="209" y="135"/>
                    </a:lnTo>
                    <a:lnTo>
                      <a:pt x="209" y="22"/>
                    </a:lnTo>
                    <a:lnTo>
                      <a:pt x="211" y="15"/>
                    </a:lnTo>
                    <a:lnTo>
                      <a:pt x="214" y="9"/>
                    </a:lnTo>
                    <a:lnTo>
                      <a:pt x="218" y="4"/>
                    </a:lnTo>
                    <a:lnTo>
                      <a:pt x="224" y="1"/>
                    </a:lnTo>
                    <a:lnTo>
                      <a:pt x="2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72" name="Rectangle 71"/>
          <p:cNvSpPr/>
          <p:nvPr/>
        </p:nvSpPr>
        <p:spPr>
          <a:xfrm>
            <a:off x="8525041" y="5767287"/>
            <a:ext cx="258313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</a:t>
            </a:r>
          </a:p>
          <a:p>
            <a:pPr algn="ctr"/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Insert your text here. 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8817779" y="5240315"/>
            <a:ext cx="19976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kern="0" dirty="0">
                <a:solidFill>
                  <a:schemeClr val="accent5"/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US" sz="2400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7932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812966"/>
            <a:ext cx="12192000" cy="2900694"/>
          </a:xfrm>
          <a:prstGeom prst="rect">
            <a:avLst/>
          </a:prstGeom>
          <a:gradFill flip="none" rotWithShape="1">
            <a:gsLst>
              <a:gs pos="28000">
                <a:schemeClr val="accent5"/>
              </a:gs>
              <a:gs pos="69000">
                <a:schemeClr val="accent4">
                  <a:lumMod val="95000"/>
                  <a:lumOff val="5000"/>
                </a:schemeClr>
              </a:gs>
              <a:gs pos="100000">
                <a:schemeClr val="accent4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539294" y="2586205"/>
            <a:ext cx="855468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600" ker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Presentation Title </a:t>
            </a:r>
          </a:p>
          <a:p>
            <a:pPr lvl="0"/>
            <a:endParaRPr lang="en-US" sz="1000" i="1" ker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n-US" sz="2400" ker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Insert presentation subtitle here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3600525" y="625306"/>
            <a:ext cx="4990951" cy="8210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5400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523373" y="5307197"/>
            <a:ext cx="11145255" cy="1015663"/>
            <a:chOff x="1046745" y="4935627"/>
            <a:chExt cx="11145255" cy="1015663"/>
          </a:xfrm>
        </p:grpSpPr>
        <p:grpSp>
          <p:nvGrpSpPr>
            <p:cNvPr id="70" name="Group 69"/>
            <p:cNvGrpSpPr/>
            <p:nvPr/>
          </p:nvGrpSpPr>
          <p:grpSpPr>
            <a:xfrm>
              <a:off x="1046745" y="4935627"/>
              <a:ext cx="3521349" cy="1015663"/>
              <a:chOff x="1046745" y="5000461"/>
              <a:chExt cx="3521349" cy="1015663"/>
            </a:xfrm>
          </p:grpSpPr>
          <p:sp>
            <p:nvSpPr>
              <p:cNvPr id="48" name="Rectangle 47"/>
              <p:cNvSpPr/>
              <p:nvPr/>
            </p:nvSpPr>
            <p:spPr>
              <a:xfrm>
                <a:off x="2178284" y="5000461"/>
                <a:ext cx="2389810" cy="10156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This is a sample text. Insert your text here. </a:t>
                </a:r>
                <a:endPara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grpSp>
            <p:nvGrpSpPr>
              <p:cNvPr id="56" name="Group 55"/>
              <p:cNvGrpSpPr/>
              <p:nvPr/>
            </p:nvGrpSpPr>
            <p:grpSpPr>
              <a:xfrm>
                <a:off x="1046745" y="5051092"/>
                <a:ext cx="914400" cy="914400"/>
                <a:chOff x="1046745" y="5000461"/>
                <a:chExt cx="914400" cy="914400"/>
              </a:xfrm>
            </p:grpSpPr>
            <p:sp>
              <p:nvSpPr>
                <p:cNvPr id="45" name="Rounded Rectangle 44"/>
                <p:cNvSpPr/>
                <p:nvPr/>
              </p:nvSpPr>
              <p:spPr>
                <a:xfrm>
                  <a:off x="1046745" y="5000461"/>
                  <a:ext cx="914400" cy="91440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" name="Freeform 46"/>
                <p:cNvSpPr>
                  <a:spLocks noEditPoints="1"/>
                </p:cNvSpPr>
                <p:nvPr/>
              </p:nvSpPr>
              <p:spPr bwMode="auto">
                <a:xfrm>
                  <a:off x="1335503" y="5164765"/>
                  <a:ext cx="336884" cy="585792"/>
                </a:xfrm>
                <a:custGeom>
                  <a:avLst/>
                  <a:gdLst>
                    <a:gd name="T0" fmla="*/ 1606 w 3300"/>
                    <a:gd name="T1" fmla="*/ 4990 h 5546"/>
                    <a:gd name="T2" fmla="*/ 1531 w 3300"/>
                    <a:gd name="T3" fmla="*/ 5025 h 5546"/>
                    <a:gd name="T4" fmla="*/ 1479 w 3300"/>
                    <a:gd name="T5" fmla="*/ 5089 h 5546"/>
                    <a:gd name="T6" fmla="*/ 1458 w 3300"/>
                    <a:gd name="T7" fmla="*/ 5171 h 5546"/>
                    <a:gd name="T8" fmla="*/ 1479 w 3300"/>
                    <a:gd name="T9" fmla="*/ 5254 h 5546"/>
                    <a:gd name="T10" fmla="*/ 1531 w 3300"/>
                    <a:gd name="T11" fmla="*/ 5317 h 5546"/>
                    <a:gd name="T12" fmla="*/ 1606 w 3300"/>
                    <a:gd name="T13" fmla="*/ 5354 h 5546"/>
                    <a:gd name="T14" fmla="*/ 1694 w 3300"/>
                    <a:gd name="T15" fmla="*/ 5354 h 5546"/>
                    <a:gd name="T16" fmla="*/ 1770 w 3300"/>
                    <a:gd name="T17" fmla="*/ 5317 h 5546"/>
                    <a:gd name="T18" fmla="*/ 1823 w 3300"/>
                    <a:gd name="T19" fmla="*/ 5254 h 5546"/>
                    <a:gd name="T20" fmla="*/ 1842 w 3300"/>
                    <a:gd name="T21" fmla="*/ 5171 h 5546"/>
                    <a:gd name="T22" fmla="*/ 1823 w 3300"/>
                    <a:gd name="T23" fmla="*/ 5089 h 5546"/>
                    <a:gd name="T24" fmla="*/ 1770 w 3300"/>
                    <a:gd name="T25" fmla="*/ 5025 h 5546"/>
                    <a:gd name="T26" fmla="*/ 1694 w 3300"/>
                    <a:gd name="T27" fmla="*/ 4990 h 5546"/>
                    <a:gd name="T28" fmla="*/ 267 w 3300"/>
                    <a:gd name="T29" fmla="*/ 595 h 5546"/>
                    <a:gd name="T30" fmla="*/ 3033 w 3300"/>
                    <a:gd name="T31" fmla="*/ 4854 h 5546"/>
                    <a:gd name="T32" fmla="*/ 267 w 3300"/>
                    <a:gd name="T33" fmla="*/ 595 h 5546"/>
                    <a:gd name="T34" fmla="*/ 1228 w 3300"/>
                    <a:gd name="T35" fmla="*/ 274 h 5546"/>
                    <a:gd name="T36" fmla="*/ 1202 w 3300"/>
                    <a:gd name="T37" fmla="*/ 297 h 5546"/>
                    <a:gd name="T38" fmla="*/ 1202 w 3300"/>
                    <a:gd name="T39" fmla="*/ 333 h 5546"/>
                    <a:gd name="T40" fmla="*/ 1228 w 3300"/>
                    <a:gd name="T41" fmla="*/ 356 h 5546"/>
                    <a:gd name="T42" fmla="*/ 2056 w 3300"/>
                    <a:gd name="T43" fmla="*/ 360 h 5546"/>
                    <a:gd name="T44" fmla="*/ 2088 w 3300"/>
                    <a:gd name="T45" fmla="*/ 348 h 5546"/>
                    <a:gd name="T46" fmla="*/ 2102 w 3300"/>
                    <a:gd name="T47" fmla="*/ 316 h 5546"/>
                    <a:gd name="T48" fmla="*/ 2088 w 3300"/>
                    <a:gd name="T49" fmla="*/ 284 h 5546"/>
                    <a:gd name="T50" fmla="*/ 2056 w 3300"/>
                    <a:gd name="T51" fmla="*/ 271 h 5546"/>
                    <a:gd name="T52" fmla="*/ 384 w 3300"/>
                    <a:gd name="T53" fmla="*/ 0 h 5546"/>
                    <a:gd name="T54" fmla="*/ 2978 w 3300"/>
                    <a:gd name="T55" fmla="*/ 5 h 5546"/>
                    <a:gd name="T56" fmla="*/ 3094 w 3300"/>
                    <a:gd name="T57" fmla="*/ 42 h 5546"/>
                    <a:gd name="T58" fmla="*/ 3188 w 3300"/>
                    <a:gd name="T59" fmla="*/ 111 h 5546"/>
                    <a:gd name="T60" fmla="*/ 3257 w 3300"/>
                    <a:gd name="T61" fmla="*/ 203 h 5546"/>
                    <a:gd name="T62" fmla="*/ 3295 w 3300"/>
                    <a:gd name="T63" fmla="*/ 314 h 5546"/>
                    <a:gd name="T64" fmla="*/ 3300 w 3300"/>
                    <a:gd name="T65" fmla="*/ 5171 h 5546"/>
                    <a:gd name="T66" fmla="*/ 3281 w 3300"/>
                    <a:gd name="T67" fmla="*/ 5289 h 5546"/>
                    <a:gd name="T68" fmla="*/ 3226 w 3300"/>
                    <a:gd name="T69" fmla="*/ 5391 h 5546"/>
                    <a:gd name="T70" fmla="*/ 3144 w 3300"/>
                    <a:gd name="T71" fmla="*/ 5474 h 5546"/>
                    <a:gd name="T72" fmla="*/ 3039 w 3300"/>
                    <a:gd name="T73" fmla="*/ 5528 h 5546"/>
                    <a:gd name="T74" fmla="*/ 2916 w 3300"/>
                    <a:gd name="T75" fmla="*/ 5546 h 5546"/>
                    <a:gd name="T76" fmla="*/ 322 w 3300"/>
                    <a:gd name="T77" fmla="*/ 5541 h 5546"/>
                    <a:gd name="T78" fmla="*/ 209 w 3300"/>
                    <a:gd name="T79" fmla="*/ 5504 h 5546"/>
                    <a:gd name="T80" fmla="*/ 114 w 3300"/>
                    <a:gd name="T81" fmla="*/ 5435 h 5546"/>
                    <a:gd name="T82" fmla="*/ 43 w 3300"/>
                    <a:gd name="T83" fmla="*/ 5343 h 5546"/>
                    <a:gd name="T84" fmla="*/ 5 w 3300"/>
                    <a:gd name="T85" fmla="*/ 5232 h 5546"/>
                    <a:gd name="T86" fmla="*/ 0 w 3300"/>
                    <a:gd name="T87" fmla="*/ 375 h 5546"/>
                    <a:gd name="T88" fmla="*/ 21 w 3300"/>
                    <a:gd name="T89" fmla="*/ 257 h 5546"/>
                    <a:gd name="T90" fmla="*/ 74 w 3300"/>
                    <a:gd name="T91" fmla="*/ 155 h 5546"/>
                    <a:gd name="T92" fmla="*/ 159 w 3300"/>
                    <a:gd name="T93" fmla="*/ 72 h 5546"/>
                    <a:gd name="T94" fmla="*/ 264 w 3300"/>
                    <a:gd name="T95" fmla="*/ 18 h 5546"/>
                    <a:gd name="T96" fmla="*/ 384 w 3300"/>
                    <a:gd name="T97" fmla="*/ 0 h 55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3300" h="5546">
                      <a:moveTo>
                        <a:pt x="1651" y="4985"/>
                      </a:moveTo>
                      <a:lnTo>
                        <a:pt x="1606" y="4990"/>
                      </a:lnTo>
                      <a:lnTo>
                        <a:pt x="1567" y="5003"/>
                      </a:lnTo>
                      <a:lnTo>
                        <a:pt x="1531" y="5025"/>
                      </a:lnTo>
                      <a:lnTo>
                        <a:pt x="1501" y="5054"/>
                      </a:lnTo>
                      <a:lnTo>
                        <a:pt x="1479" y="5089"/>
                      </a:lnTo>
                      <a:lnTo>
                        <a:pt x="1463" y="5129"/>
                      </a:lnTo>
                      <a:lnTo>
                        <a:pt x="1458" y="5171"/>
                      </a:lnTo>
                      <a:lnTo>
                        <a:pt x="1463" y="5215"/>
                      </a:lnTo>
                      <a:lnTo>
                        <a:pt x="1479" y="5254"/>
                      </a:lnTo>
                      <a:lnTo>
                        <a:pt x="1501" y="5289"/>
                      </a:lnTo>
                      <a:lnTo>
                        <a:pt x="1531" y="5317"/>
                      </a:lnTo>
                      <a:lnTo>
                        <a:pt x="1567" y="5339"/>
                      </a:lnTo>
                      <a:lnTo>
                        <a:pt x="1606" y="5354"/>
                      </a:lnTo>
                      <a:lnTo>
                        <a:pt x="1651" y="5359"/>
                      </a:lnTo>
                      <a:lnTo>
                        <a:pt x="1694" y="5354"/>
                      </a:lnTo>
                      <a:lnTo>
                        <a:pt x="1735" y="5339"/>
                      </a:lnTo>
                      <a:lnTo>
                        <a:pt x="1770" y="5317"/>
                      </a:lnTo>
                      <a:lnTo>
                        <a:pt x="1801" y="5289"/>
                      </a:lnTo>
                      <a:lnTo>
                        <a:pt x="1823" y="5254"/>
                      </a:lnTo>
                      <a:lnTo>
                        <a:pt x="1837" y="5215"/>
                      </a:lnTo>
                      <a:lnTo>
                        <a:pt x="1842" y="5171"/>
                      </a:lnTo>
                      <a:lnTo>
                        <a:pt x="1837" y="5129"/>
                      </a:lnTo>
                      <a:lnTo>
                        <a:pt x="1823" y="5089"/>
                      </a:lnTo>
                      <a:lnTo>
                        <a:pt x="1801" y="5054"/>
                      </a:lnTo>
                      <a:lnTo>
                        <a:pt x="1770" y="5025"/>
                      </a:lnTo>
                      <a:lnTo>
                        <a:pt x="1735" y="5003"/>
                      </a:lnTo>
                      <a:lnTo>
                        <a:pt x="1694" y="4990"/>
                      </a:lnTo>
                      <a:lnTo>
                        <a:pt x="1651" y="4985"/>
                      </a:lnTo>
                      <a:close/>
                      <a:moveTo>
                        <a:pt x="267" y="595"/>
                      </a:moveTo>
                      <a:lnTo>
                        <a:pt x="267" y="4854"/>
                      </a:lnTo>
                      <a:lnTo>
                        <a:pt x="3033" y="4854"/>
                      </a:lnTo>
                      <a:lnTo>
                        <a:pt x="3033" y="595"/>
                      </a:lnTo>
                      <a:lnTo>
                        <a:pt x="267" y="595"/>
                      </a:lnTo>
                      <a:close/>
                      <a:moveTo>
                        <a:pt x="1247" y="271"/>
                      </a:moveTo>
                      <a:lnTo>
                        <a:pt x="1228" y="274"/>
                      </a:lnTo>
                      <a:lnTo>
                        <a:pt x="1212" y="284"/>
                      </a:lnTo>
                      <a:lnTo>
                        <a:pt x="1202" y="297"/>
                      </a:lnTo>
                      <a:lnTo>
                        <a:pt x="1198" y="316"/>
                      </a:lnTo>
                      <a:lnTo>
                        <a:pt x="1202" y="333"/>
                      </a:lnTo>
                      <a:lnTo>
                        <a:pt x="1212" y="348"/>
                      </a:lnTo>
                      <a:lnTo>
                        <a:pt x="1228" y="356"/>
                      </a:lnTo>
                      <a:lnTo>
                        <a:pt x="1247" y="360"/>
                      </a:lnTo>
                      <a:lnTo>
                        <a:pt x="2056" y="360"/>
                      </a:lnTo>
                      <a:lnTo>
                        <a:pt x="2075" y="356"/>
                      </a:lnTo>
                      <a:lnTo>
                        <a:pt x="2088" y="348"/>
                      </a:lnTo>
                      <a:lnTo>
                        <a:pt x="2099" y="333"/>
                      </a:lnTo>
                      <a:lnTo>
                        <a:pt x="2102" y="316"/>
                      </a:lnTo>
                      <a:lnTo>
                        <a:pt x="2099" y="297"/>
                      </a:lnTo>
                      <a:lnTo>
                        <a:pt x="2088" y="284"/>
                      </a:lnTo>
                      <a:lnTo>
                        <a:pt x="2075" y="274"/>
                      </a:lnTo>
                      <a:lnTo>
                        <a:pt x="2056" y="271"/>
                      </a:lnTo>
                      <a:lnTo>
                        <a:pt x="1247" y="271"/>
                      </a:lnTo>
                      <a:close/>
                      <a:moveTo>
                        <a:pt x="384" y="0"/>
                      </a:moveTo>
                      <a:lnTo>
                        <a:pt x="2916" y="0"/>
                      </a:lnTo>
                      <a:lnTo>
                        <a:pt x="2978" y="5"/>
                      </a:lnTo>
                      <a:lnTo>
                        <a:pt x="3039" y="18"/>
                      </a:lnTo>
                      <a:lnTo>
                        <a:pt x="3094" y="42"/>
                      </a:lnTo>
                      <a:lnTo>
                        <a:pt x="3144" y="72"/>
                      </a:lnTo>
                      <a:lnTo>
                        <a:pt x="3188" y="111"/>
                      </a:lnTo>
                      <a:lnTo>
                        <a:pt x="3226" y="155"/>
                      </a:lnTo>
                      <a:lnTo>
                        <a:pt x="3257" y="203"/>
                      </a:lnTo>
                      <a:lnTo>
                        <a:pt x="3281" y="257"/>
                      </a:lnTo>
                      <a:lnTo>
                        <a:pt x="3295" y="314"/>
                      </a:lnTo>
                      <a:lnTo>
                        <a:pt x="3300" y="375"/>
                      </a:lnTo>
                      <a:lnTo>
                        <a:pt x="3300" y="5171"/>
                      </a:lnTo>
                      <a:lnTo>
                        <a:pt x="3295" y="5232"/>
                      </a:lnTo>
                      <a:lnTo>
                        <a:pt x="3281" y="5289"/>
                      </a:lnTo>
                      <a:lnTo>
                        <a:pt x="3257" y="5343"/>
                      </a:lnTo>
                      <a:lnTo>
                        <a:pt x="3226" y="5391"/>
                      </a:lnTo>
                      <a:lnTo>
                        <a:pt x="3188" y="5435"/>
                      </a:lnTo>
                      <a:lnTo>
                        <a:pt x="3144" y="5474"/>
                      </a:lnTo>
                      <a:lnTo>
                        <a:pt x="3094" y="5504"/>
                      </a:lnTo>
                      <a:lnTo>
                        <a:pt x="3039" y="5528"/>
                      </a:lnTo>
                      <a:lnTo>
                        <a:pt x="2978" y="5541"/>
                      </a:lnTo>
                      <a:lnTo>
                        <a:pt x="2916" y="5546"/>
                      </a:lnTo>
                      <a:lnTo>
                        <a:pt x="384" y="5546"/>
                      </a:lnTo>
                      <a:lnTo>
                        <a:pt x="322" y="5541"/>
                      </a:lnTo>
                      <a:lnTo>
                        <a:pt x="264" y="5528"/>
                      </a:lnTo>
                      <a:lnTo>
                        <a:pt x="209" y="5504"/>
                      </a:lnTo>
                      <a:lnTo>
                        <a:pt x="159" y="5474"/>
                      </a:lnTo>
                      <a:lnTo>
                        <a:pt x="114" y="5435"/>
                      </a:lnTo>
                      <a:lnTo>
                        <a:pt x="74" y="5391"/>
                      </a:lnTo>
                      <a:lnTo>
                        <a:pt x="43" y="5343"/>
                      </a:lnTo>
                      <a:lnTo>
                        <a:pt x="21" y="5289"/>
                      </a:lnTo>
                      <a:lnTo>
                        <a:pt x="5" y="5232"/>
                      </a:lnTo>
                      <a:lnTo>
                        <a:pt x="0" y="5171"/>
                      </a:lnTo>
                      <a:lnTo>
                        <a:pt x="0" y="375"/>
                      </a:lnTo>
                      <a:lnTo>
                        <a:pt x="5" y="314"/>
                      </a:lnTo>
                      <a:lnTo>
                        <a:pt x="21" y="257"/>
                      </a:lnTo>
                      <a:lnTo>
                        <a:pt x="43" y="203"/>
                      </a:lnTo>
                      <a:lnTo>
                        <a:pt x="74" y="155"/>
                      </a:lnTo>
                      <a:lnTo>
                        <a:pt x="114" y="111"/>
                      </a:lnTo>
                      <a:lnTo>
                        <a:pt x="159" y="72"/>
                      </a:lnTo>
                      <a:lnTo>
                        <a:pt x="209" y="42"/>
                      </a:lnTo>
                      <a:lnTo>
                        <a:pt x="264" y="18"/>
                      </a:lnTo>
                      <a:lnTo>
                        <a:pt x="322" y="5"/>
                      </a:lnTo>
                      <a:lnTo>
                        <a:pt x="38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71" name="Group 70"/>
            <p:cNvGrpSpPr/>
            <p:nvPr/>
          </p:nvGrpSpPr>
          <p:grpSpPr>
            <a:xfrm>
              <a:off x="4826526" y="4935627"/>
              <a:ext cx="3617990" cy="1015663"/>
              <a:chOff x="4874847" y="5000461"/>
              <a:chExt cx="3617990" cy="1015663"/>
            </a:xfrm>
          </p:grpSpPr>
          <p:sp>
            <p:nvSpPr>
              <p:cNvPr id="49" name="Rectangle 48"/>
              <p:cNvSpPr/>
              <p:nvPr/>
            </p:nvSpPr>
            <p:spPr>
              <a:xfrm>
                <a:off x="6096000" y="5000461"/>
                <a:ext cx="2396837" cy="10156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This is a sample text. Insert your</a:t>
                </a:r>
              </a:p>
              <a:p>
                <a:r>
                  <a:rPr lang="en-US" sz="20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text here. </a:t>
                </a:r>
                <a:endPara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grpSp>
            <p:nvGrpSpPr>
              <p:cNvPr id="62" name="Group 61"/>
              <p:cNvGrpSpPr/>
              <p:nvPr/>
            </p:nvGrpSpPr>
            <p:grpSpPr>
              <a:xfrm>
                <a:off x="4874847" y="5051092"/>
                <a:ext cx="914400" cy="914400"/>
                <a:chOff x="4874847" y="5000461"/>
                <a:chExt cx="914400" cy="914400"/>
              </a:xfrm>
            </p:grpSpPr>
            <p:sp>
              <p:nvSpPr>
                <p:cNvPr id="46" name="Rounded Rectangle 45"/>
                <p:cNvSpPr/>
                <p:nvPr/>
              </p:nvSpPr>
              <p:spPr>
                <a:xfrm>
                  <a:off x="4874847" y="5000461"/>
                  <a:ext cx="914400" cy="91440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" name="Freeform 51"/>
                <p:cNvSpPr>
                  <a:spLocks noEditPoints="1"/>
                </p:cNvSpPr>
                <p:nvPr/>
              </p:nvSpPr>
              <p:spPr bwMode="auto">
                <a:xfrm>
                  <a:off x="5026158" y="5216557"/>
                  <a:ext cx="611778" cy="482209"/>
                </a:xfrm>
                <a:custGeom>
                  <a:avLst/>
                  <a:gdLst>
                    <a:gd name="T0" fmla="*/ 1988 w 3633"/>
                    <a:gd name="T1" fmla="*/ 1110 h 2886"/>
                    <a:gd name="T2" fmla="*/ 2182 w 3633"/>
                    <a:gd name="T3" fmla="*/ 1222 h 2886"/>
                    <a:gd name="T4" fmla="*/ 2313 w 3633"/>
                    <a:gd name="T5" fmla="*/ 1400 h 2886"/>
                    <a:gd name="T6" fmla="*/ 2361 w 3633"/>
                    <a:gd name="T7" fmla="*/ 1623 h 2886"/>
                    <a:gd name="T8" fmla="*/ 2313 w 3633"/>
                    <a:gd name="T9" fmla="*/ 1846 h 2886"/>
                    <a:gd name="T10" fmla="*/ 2182 w 3633"/>
                    <a:gd name="T11" fmla="*/ 2025 h 2886"/>
                    <a:gd name="T12" fmla="*/ 1988 w 3633"/>
                    <a:gd name="T13" fmla="*/ 2137 h 2886"/>
                    <a:gd name="T14" fmla="*/ 1757 w 3633"/>
                    <a:gd name="T15" fmla="*/ 2161 h 2886"/>
                    <a:gd name="T16" fmla="*/ 1541 w 3633"/>
                    <a:gd name="T17" fmla="*/ 2090 h 2886"/>
                    <a:gd name="T18" fmla="*/ 1376 w 3633"/>
                    <a:gd name="T19" fmla="*/ 1943 h 2886"/>
                    <a:gd name="T20" fmla="*/ 1284 w 3633"/>
                    <a:gd name="T21" fmla="*/ 1739 h 2886"/>
                    <a:gd name="T22" fmla="*/ 1284 w 3633"/>
                    <a:gd name="T23" fmla="*/ 1507 h 2886"/>
                    <a:gd name="T24" fmla="*/ 1376 w 3633"/>
                    <a:gd name="T25" fmla="*/ 1304 h 2886"/>
                    <a:gd name="T26" fmla="*/ 1541 w 3633"/>
                    <a:gd name="T27" fmla="*/ 1157 h 2886"/>
                    <a:gd name="T28" fmla="*/ 1757 w 3633"/>
                    <a:gd name="T29" fmla="*/ 1086 h 2886"/>
                    <a:gd name="T30" fmla="*/ 3087 w 3633"/>
                    <a:gd name="T31" fmla="*/ 915 h 2886"/>
                    <a:gd name="T32" fmla="*/ 3019 w 3633"/>
                    <a:gd name="T33" fmla="*/ 999 h 2886"/>
                    <a:gd name="T34" fmla="*/ 3043 w 3633"/>
                    <a:gd name="T35" fmla="*/ 1106 h 2886"/>
                    <a:gd name="T36" fmla="*/ 3142 w 3633"/>
                    <a:gd name="T37" fmla="*/ 1154 h 2886"/>
                    <a:gd name="T38" fmla="*/ 3242 w 3633"/>
                    <a:gd name="T39" fmla="*/ 1106 h 2886"/>
                    <a:gd name="T40" fmla="*/ 3266 w 3633"/>
                    <a:gd name="T41" fmla="*/ 999 h 2886"/>
                    <a:gd name="T42" fmla="*/ 3198 w 3633"/>
                    <a:gd name="T43" fmla="*/ 915 h 2886"/>
                    <a:gd name="T44" fmla="*/ 1738 w 3633"/>
                    <a:gd name="T45" fmla="*/ 725 h 2886"/>
                    <a:gd name="T46" fmla="*/ 1445 w 3633"/>
                    <a:gd name="T47" fmla="*/ 800 h 2886"/>
                    <a:gd name="T48" fmla="*/ 1201 w 3633"/>
                    <a:gd name="T49" fmla="*/ 961 h 2886"/>
                    <a:gd name="T50" fmla="*/ 1021 w 3633"/>
                    <a:gd name="T51" fmla="*/ 1189 h 2886"/>
                    <a:gd name="T52" fmla="*/ 921 w 3633"/>
                    <a:gd name="T53" fmla="*/ 1469 h 2886"/>
                    <a:gd name="T54" fmla="*/ 921 w 3633"/>
                    <a:gd name="T55" fmla="*/ 1778 h 2886"/>
                    <a:gd name="T56" fmla="*/ 1021 w 3633"/>
                    <a:gd name="T57" fmla="*/ 2057 h 2886"/>
                    <a:gd name="T58" fmla="*/ 1201 w 3633"/>
                    <a:gd name="T59" fmla="*/ 2286 h 2886"/>
                    <a:gd name="T60" fmla="*/ 1445 w 3633"/>
                    <a:gd name="T61" fmla="*/ 2447 h 2886"/>
                    <a:gd name="T62" fmla="*/ 1738 w 3633"/>
                    <a:gd name="T63" fmla="*/ 2522 h 2886"/>
                    <a:gd name="T64" fmla="*/ 2045 w 3633"/>
                    <a:gd name="T65" fmla="*/ 2496 h 2886"/>
                    <a:gd name="T66" fmla="*/ 2316 w 3633"/>
                    <a:gd name="T67" fmla="*/ 2377 h 2886"/>
                    <a:gd name="T68" fmla="*/ 2532 w 3633"/>
                    <a:gd name="T69" fmla="*/ 2180 h 2886"/>
                    <a:gd name="T70" fmla="*/ 2674 w 3633"/>
                    <a:gd name="T71" fmla="*/ 1923 h 2886"/>
                    <a:gd name="T72" fmla="*/ 2725 w 3633"/>
                    <a:gd name="T73" fmla="*/ 1623 h 2886"/>
                    <a:gd name="T74" fmla="*/ 2674 w 3633"/>
                    <a:gd name="T75" fmla="*/ 1324 h 2886"/>
                    <a:gd name="T76" fmla="*/ 2532 w 3633"/>
                    <a:gd name="T77" fmla="*/ 1068 h 2886"/>
                    <a:gd name="T78" fmla="*/ 2316 w 3633"/>
                    <a:gd name="T79" fmla="*/ 870 h 2886"/>
                    <a:gd name="T80" fmla="*/ 2045 w 3633"/>
                    <a:gd name="T81" fmla="*/ 751 h 2886"/>
                    <a:gd name="T82" fmla="*/ 1199 w 3633"/>
                    <a:gd name="T83" fmla="*/ 0 h 2886"/>
                    <a:gd name="T84" fmla="*/ 2510 w 3633"/>
                    <a:gd name="T85" fmla="*/ 23 h 2886"/>
                    <a:gd name="T86" fmla="*/ 2577 w 3633"/>
                    <a:gd name="T87" fmla="*/ 103 h 2886"/>
                    <a:gd name="T88" fmla="*/ 2736 w 3633"/>
                    <a:gd name="T89" fmla="*/ 503 h 2886"/>
                    <a:gd name="T90" fmla="*/ 2834 w 3633"/>
                    <a:gd name="T91" fmla="*/ 541 h 2886"/>
                    <a:gd name="T92" fmla="*/ 3411 w 3633"/>
                    <a:gd name="T93" fmla="*/ 570 h 2886"/>
                    <a:gd name="T94" fmla="*/ 3557 w 3633"/>
                    <a:gd name="T95" fmla="*/ 682 h 2886"/>
                    <a:gd name="T96" fmla="*/ 3630 w 3633"/>
                    <a:gd name="T97" fmla="*/ 853 h 2886"/>
                    <a:gd name="T98" fmla="*/ 3620 w 3633"/>
                    <a:gd name="T99" fmla="*/ 2620 h 2886"/>
                    <a:gd name="T100" fmla="*/ 3526 w 3633"/>
                    <a:gd name="T101" fmla="*/ 2780 h 2886"/>
                    <a:gd name="T102" fmla="*/ 3365 w 3633"/>
                    <a:gd name="T103" fmla="*/ 2873 h 2886"/>
                    <a:gd name="T104" fmla="*/ 314 w 3633"/>
                    <a:gd name="T105" fmla="*/ 2883 h 2886"/>
                    <a:gd name="T106" fmla="*/ 142 w 3633"/>
                    <a:gd name="T107" fmla="*/ 2811 h 2886"/>
                    <a:gd name="T108" fmla="*/ 29 w 3633"/>
                    <a:gd name="T109" fmla="*/ 2665 h 2886"/>
                    <a:gd name="T110" fmla="*/ 0 w 3633"/>
                    <a:gd name="T111" fmla="*/ 902 h 2886"/>
                    <a:gd name="T112" fmla="*/ 50 w 3633"/>
                    <a:gd name="T113" fmla="*/ 720 h 2886"/>
                    <a:gd name="T114" fmla="*/ 181 w 3633"/>
                    <a:gd name="T115" fmla="*/ 590 h 2886"/>
                    <a:gd name="T116" fmla="*/ 363 w 3633"/>
                    <a:gd name="T117" fmla="*/ 541 h 2886"/>
                    <a:gd name="T118" fmla="*/ 875 w 3633"/>
                    <a:gd name="T119" fmla="*/ 518 h 2886"/>
                    <a:gd name="T120" fmla="*/ 942 w 3633"/>
                    <a:gd name="T121" fmla="*/ 438 h 2886"/>
                    <a:gd name="T122" fmla="*/ 1101 w 3633"/>
                    <a:gd name="T123" fmla="*/ 38 h 2886"/>
                    <a:gd name="T124" fmla="*/ 1199 w 3633"/>
                    <a:gd name="T125" fmla="*/ 0 h 28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3633" h="2886">
                      <a:moveTo>
                        <a:pt x="1817" y="1082"/>
                      </a:moveTo>
                      <a:lnTo>
                        <a:pt x="1876" y="1086"/>
                      </a:lnTo>
                      <a:lnTo>
                        <a:pt x="1933" y="1094"/>
                      </a:lnTo>
                      <a:lnTo>
                        <a:pt x="1988" y="1110"/>
                      </a:lnTo>
                      <a:lnTo>
                        <a:pt x="2041" y="1130"/>
                      </a:lnTo>
                      <a:lnTo>
                        <a:pt x="2092" y="1157"/>
                      </a:lnTo>
                      <a:lnTo>
                        <a:pt x="2138" y="1187"/>
                      </a:lnTo>
                      <a:lnTo>
                        <a:pt x="2182" y="1222"/>
                      </a:lnTo>
                      <a:lnTo>
                        <a:pt x="2221" y="1260"/>
                      </a:lnTo>
                      <a:lnTo>
                        <a:pt x="2256" y="1304"/>
                      </a:lnTo>
                      <a:lnTo>
                        <a:pt x="2287" y="1350"/>
                      </a:lnTo>
                      <a:lnTo>
                        <a:pt x="2313" y="1400"/>
                      </a:lnTo>
                      <a:lnTo>
                        <a:pt x="2334" y="1453"/>
                      </a:lnTo>
                      <a:lnTo>
                        <a:pt x="2349" y="1507"/>
                      </a:lnTo>
                      <a:lnTo>
                        <a:pt x="2358" y="1564"/>
                      </a:lnTo>
                      <a:lnTo>
                        <a:pt x="2361" y="1623"/>
                      </a:lnTo>
                      <a:lnTo>
                        <a:pt x="2358" y="1682"/>
                      </a:lnTo>
                      <a:lnTo>
                        <a:pt x="2349" y="1739"/>
                      </a:lnTo>
                      <a:lnTo>
                        <a:pt x="2334" y="1794"/>
                      </a:lnTo>
                      <a:lnTo>
                        <a:pt x="2313" y="1846"/>
                      </a:lnTo>
                      <a:lnTo>
                        <a:pt x="2287" y="1897"/>
                      </a:lnTo>
                      <a:lnTo>
                        <a:pt x="2256" y="1943"/>
                      </a:lnTo>
                      <a:lnTo>
                        <a:pt x="2221" y="1986"/>
                      </a:lnTo>
                      <a:lnTo>
                        <a:pt x="2182" y="2025"/>
                      </a:lnTo>
                      <a:lnTo>
                        <a:pt x="2138" y="2061"/>
                      </a:lnTo>
                      <a:lnTo>
                        <a:pt x="2092" y="2090"/>
                      </a:lnTo>
                      <a:lnTo>
                        <a:pt x="2041" y="2116"/>
                      </a:lnTo>
                      <a:lnTo>
                        <a:pt x="1988" y="2137"/>
                      </a:lnTo>
                      <a:lnTo>
                        <a:pt x="1933" y="2152"/>
                      </a:lnTo>
                      <a:lnTo>
                        <a:pt x="1876" y="2161"/>
                      </a:lnTo>
                      <a:lnTo>
                        <a:pt x="1817" y="2165"/>
                      </a:lnTo>
                      <a:lnTo>
                        <a:pt x="1757" y="2161"/>
                      </a:lnTo>
                      <a:lnTo>
                        <a:pt x="1700" y="2152"/>
                      </a:lnTo>
                      <a:lnTo>
                        <a:pt x="1645" y="2137"/>
                      </a:lnTo>
                      <a:lnTo>
                        <a:pt x="1592" y="2116"/>
                      </a:lnTo>
                      <a:lnTo>
                        <a:pt x="1541" y="2090"/>
                      </a:lnTo>
                      <a:lnTo>
                        <a:pt x="1495" y="2061"/>
                      </a:lnTo>
                      <a:lnTo>
                        <a:pt x="1451" y="2025"/>
                      </a:lnTo>
                      <a:lnTo>
                        <a:pt x="1412" y="1986"/>
                      </a:lnTo>
                      <a:lnTo>
                        <a:pt x="1376" y="1943"/>
                      </a:lnTo>
                      <a:lnTo>
                        <a:pt x="1346" y="1897"/>
                      </a:lnTo>
                      <a:lnTo>
                        <a:pt x="1320" y="1846"/>
                      </a:lnTo>
                      <a:lnTo>
                        <a:pt x="1299" y="1794"/>
                      </a:lnTo>
                      <a:lnTo>
                        <a:pt x="1284" y="1739"/>
                      </a:lnTo>
                      <a:lnTo>
                        <a:pt x="1275" y="1682"/>
                      </a:lnTo>
                      <a:lnTo>
                        <a:pt x="1272" y="1623"/>
                      </a:lnTo>
                      <a:lnTo>
                        <a:pt x="1275" y="1564"/>
                      </a:lnTo>
                      <a:lnTo>
                        <a:pt x="1284" y="1507"/>
                      </a:lnTo>
                      <a:lnTo>
                        <a:pt x="1299" y="1453"/>
                      </a:lnTo>
                      <a:lnTo>
                        <a:pt x="1320" y="1400"/>
                      </a:lnTo>
                      <a:lnTo>
                        <a:pt x="1346" y="1350"/>
                      </a:lnTo>
                      <a:lnTo>
                        <a:pt x="1376" y="1304"/>
                      </a:lnTo>
                      <a:lnTo>
                        <a:pt x="1412" y="1260"/>
                      </a:lnTo>
                      <a:lnTo>
                        <a:pt x="1451" y="1222"/>
                      </a:lnTo>
                      <a:lnTo>
                        <a:pt x="1495" y="1187"/>
                      </a:lnTo>
                      <a:lnTo>
                        <a:pt x="1541" y="1157"/>
                      </a:lnTo>
                      <a:lnTo>
                        <a:pt x="1592" y="1130"/>
                      </a:lnTo>
                      <a:lnTo>
                        <a:pt x="1645" y="1110"/>
                      </a:lnTo>
                      <a:lnTo>
                        <a:pt x="1700" y="1094"/>
                      </a:lnTo>
                      <a:lnTo>
                        <a:pt x="1757" y="1086"/>
                      </a:lnTo>
                      <a:lnTo>
                        <a:pt x="1817" y="1082"/>
                      </a:lnTo>
                      <a:close/>
                      <a:moveTo>
                        <a:pt x="3142" y="902"/>
                      </a:moveTo>
                      <a:lnTo>
                        <a:pt x="3113" y="905"/>
                      </a:lnTo>
                      <a:lnTo>
                        <a:pt x="3087" y="915"/>
                      </a:lnTo>
                      <a:lnTo>
                        <a:pt x="3063" y="929"/>
                      </a:lnTo>
                      <a:lnTo>
                        <a:pt x="3043" y="949"/>
                      </a:lnTo>
                      <a:lnTo>
                        <a:pt x="3029" y="973"/>
                      </a:lnTo>
                      <a:lnTo>
                        <a:pt x="3019" y="999"/>
                      </a:lnTo>
                      <a:lnTo>
                        <a:pt x="3015" y="1028"/>
                      </a:lnTo>
                      <a:lnTo>
                        <a:pt x="3019" y="1057"/>
                      </a:lnTo>
                      <a:lnTo>
                        <a:pt x="3029" y="1083"/>
                      </a:lnTo>
                      <a:lnTo>
                        <a:pt x="3043" y="1106"/>
                      </a:lnTo>
                      <a:lnTo>
                        <a:pt x="3063" y="1126"/>
                      </a:lnTo>
                      <a:lnTo>
                        <a:pt x="3087" y="1141"/>
                      </a:lnTo>
                      <a:lnTo>
                        <a:pt x="3113" y="1151"/>
                      </a:lnTo>
                      <a:lnTo>
                        <a:pt x="3142" y="1154"/>
                      </a:lnTo>
                      <a:lnTo>
                        <a:pt x="3172" y="1151"/>
                      </a:lnTo>
                      <a:lnTo>
                        <a:pt x="3198" y="1141"/>
                      </a:lnTo>
                      <a:lnTo>
                        <a:pt x="3222" y="1126"/>
                      </a:lnTo>
                      <a:lnTo>
                        <a:pt x="3242" y="1106"/>
                      </a:lnTo>
                      <a:lnTo>
                        <a:pt x="3256" y="1083"/>
                      </a:lnTo>
                      <a:lnTo>
                        <a:pt x="3266" y="1057"/>
                      </a:lnTo>
                      <a:lnTo>
                        <a:pt x="3270" y="1028"/>
                      </a:lnTo>
                      <a:lnTo>
                        <a:pt x="3266" y="999"/>
                      </a:lnTo>
                      <a:lnTo>
                        <a:pt x="3256" y="973"/>
                      </a:lnTo>
                      <a:lnTo>
                        <a:pt x="3242" y="949"/>
                      </a:lnTo>
                      <a:lnTo>
                        <a:pt x="3222" y="929"/>
                      </a:lnTo>
                      <a:lnTo>
                        <a:pt x="3198" y="915"/>
                      </a:lnTo>
                      <a:lnTo>
                        <a:pt x="3172" y="905"/>
                      </a:lnTo>
                      <a:lnTo>
                        <a:pt x="3142" y="902"/>
                      </a:lnTo>
                      <a:close/>
                      <a:moveTo>
                        <a:pt x="1817" y="722"/>
                      </a:moveTo>
                      <a:lnTo>
                        <a:pt x="1738" y="725"/>
                      </a:lnTo>
                      <a:lnTo>
                        <a:pt x="1661" y="735"/>
                      </a:lnTo>
                      <a:lnTo>
                        <a:pt x="1588" y="751"/>
                      </a:lnTo>
                      <a:lnTo>
                        <a:pt x="1515" y="772"/>
                      </a:lnTo>
                      <a:lnTo>
                        <a:pt x="1445" y="800"/>
                      </a:lnTo>
                      <a:lnTo>
                        <a:pt x="1379" y="833"/>
                      </a:lnTo>
                      <a:lnTo>
                        <a:pt x="1317" y="870"/>
                      </a:lnTo>
                      <a:lnTo>
                        <a:pt x="1256" y="913"/>
                      </a:lnTo>
                      <a:lnTo>
                        <a:pt x="1201" y="961"/>
                      </a:lnTo>
                      <a:lnTo>
                        <a:pt x="1149" y="1012"/>
                      </a:lnTo>
                      <a:lnTo>
                        <a:pt x="1101" y="1068"/>
                      </a:lnTo>
                      <a:lnTo>
                        <a:pt x="1058" y="1127"/>
                      </a:lnTo>
                      <a:lnTo>
                        <a:pt x="1021" y="1189"/>
                      </a:lnTo>
                      <a:lnTo>
                        <a:pt x="988" y="1255"/>
                      </a:lnTo>
                      <a:lnTo>
                        <a:pt x="959" y="1324"/>
                      </a:lnTo>
                      <a:lnTo>
                        <a:pt x="938" y="1396"/>
                      </a:lnTo>
                      <a:lnTo>
                        <a:pt x="921" y="1469"/>
                      </a:lnTo>
                      <a:lnTo>
                        <a:pt x="912" y="1546"/>
                      </a:lnTo>
                      <a:lnTo>
                        <a:pt x="908" y="1623"/>
                      </a:lnTo>
                      <a:lnTo>
                        <a:pt x="912" y="1701"/>
                      </a:lnTo>
                      <a:lnTo>
                        <a:pt x="921" y="1778"/>
                      </a:lnTo>
                      <a:lnTo>
                        <a:pt x="938" y="1851"/>
                      </a:lnTo>
                      <a:lnTo>
                        <a:pt x="959" y="1923"/>
                      </a:lnTo>
                      <a:lnTo>
                        <a:pt x="988" y="1992"/>
                      </a:lnTo>
                      <a:lnTo>
                        <a:pt x="1021" y="2057"/>
                      </a:lnTo>
                      <a:lnTo>
                        <a:pt x="1058" y="2120"/>
                      </a:lnTo>
                      <a:lnTo>
                        <a:pt x="1101" y="2180"/>
                      </a:lnTo>
                      <a:lnTo>
                        <a:pt x="1149" y="2234"/>
                      </a:lnTo>
                      <a:lnTo>
                        <a:pt x="1201" y="2286"/>
                      </a:lnTo>
                      <a:lnTo>
                        <a:pt x="1256" y="2334"/>
                      </a:lnTo>
                      <a:lnTo>
                        <a:pt x="1317" y="2377"/>
                      </a:lnTo>
                      <a:lnTo>
                        <a:pt x="1379" y="2414"/>
                      </a:lnTo>
                      <a:lnTo>
                        <a:pt x="1445" y="2447"/>
                      </a:lnTo>
                      <a:lnTo>
                        <a:pt x="1515" y="2475"/>
                      </a:lnTo>
                      <a:lnTo>
                        <a:pt x="1588" y="2496"/>
                      </a:lnTo>
                      <a:lnTo>
                        <a:pt x="1661" y="2512"/>
                      </a:lnTo>
                      <a:lnTo>
                        <a:pt x="1738" y="2522"/>
                      </a:lnTo>
                      <a:lnTo>
                        <a:pt x="1817" y="2525"/>
                      </a:lnTo>
                      <a:lnTo>
                        <a:pt x="1895" y="2522"/>
                      </a:lnTo>
                      <a:lnTo>
                        <a:pt x="1972" y="2512"/>
                      </a:lnTo>
                      <a:lnTo>
                        <a:pt x="2045" y="2496"/>
                      </a:lnTo>
                      <a:lnTo>
                        <a:pt x="2118" y="2475"/>
                      </a:lnTo>
                      <a:lnTo>
                        <a:pt x="2188" y="2447"/>
                      </a:lnTo>
                      <a:lnTo>
                        <a:pt x="2254" y="2414"/>
                      </a:lnTo>
                      <a:lnTo>
                        <a:pt x="2316" y="2377"/>
                      </a:lnTo>
                      <a:lnTo>
                        <a:pt x="2376" y="2334"/>
                      </a:lnTo>
                      <a:lnTo>
                        <a:pt x="2432" y="2286"/>
                      </a:lnTo>
                      <a:lnTo>
                        <a:pt x="2484" y="2234"/>
                      </a:lnTo>
                      <a:lnTo>
                        <a:pt x="2532" y="2180"/>
                      </a:lnTo>
                      <a:lnTo>
                        <a:pt x="2575" y="2120"/>
                      </a:lnTo>
                      <a:lnTo>
                        <a:pt x="2612" y="2057"/>
                      </a:lnTo>
                      <a:lnTo>
                        <a:pt x="2645" y="1992"/>
                      </a:lnTo>
                      <a:lnTo>
                        <a:pt x="2674" y="1923"/>
                      </a:lnTo>
                      <a:lnTo>
                        <a:pt x="2695" y="1851"/>
                      </a:lnTo>
                      <a:lnTo>
                        <a:pt x="2712" y="1778"/>
                      </a:lnTo>
                      <a:lnTo>
                        <a:pt x="2721" y="1701"/>
                      </a:lnTo>
                      <a:lnTo>
                        <a:pt x="2725" y="1623"/>
                      </a:lnTo>
                      <a:lnTo>
                        <a:pt x="2721" y="1546"/>
                      </a:lnTo>
                      <a:lnTo>
                        <a:pt x="2712" y="1469"/>
                      </a:lnTo>
                      <a:lnTo>
                        <a:pt x="2695" y="1396"/>
                      </a:lnTo>
                      <a:lnTo>
                        <a:pt x="2674" y="1324"/>
                      </a:lnTo>
                      <a:lnTo>
                        <a:pt x="2645" y="1255"/>
                      </a:lnTo>
                      <a:lnTo>
                        <a:pt x="2612" y="1189"/>
                      </a:lnTo>
                      <a:lnTo>
                        <a:pt x="2575" y="1127"/>
                      </a:lnTo>
                      <a:lnTo>
                        <a:pt x="2532" y="1068"/>
                      </a:lnTo>
                      <a:lnTo>
                        <a:pt x="2484" y="1012"/>
                      </a:lnTo>
                      <a:lnTo>
                        <a:pt x="2432" y="961"/>
                      </a:lnTo>
                      <a:lnTo>
                        <a:pt x="2376" y="913"/>
                      </a:lnTo>
                      <a:lnTo>
                        <a:pt x="2316" y="870"/>
                      </a:lnTo>
                      <a:lnTo>
                        <a:pt x="2254" y="833"/>
                      </a:lnTo>
                      <a:lnTo>
                        <a:pt x="2188" y="800"/>
                      </a:lnTo>
                      <a:lnTo>
                        <a:pt x="2118" y="772"/>
                      </a:lnTo>
                      <a:lnTo>
                        <a:pt x="2045" y="751"/>
                      </a:lnTo>
                      <a:lnTo>
                        <a:pt x="1972" y="735"/>
                      </a:lnTo>
                      <a:lnTo>
                        <a:pt x="1895" y="725"/>
                      </a:lnTo>
                      <a:lnTo>
                        <a:pt x="1817" y="722"/>
                      </a:lnTo>
                      <a:close/>
                      <a:moveTo>
                        <a:pt x="1199" y="0"/>
                      </a:moveTo>
                      <a:lnTo>
                        <a:pt x="2434" y="0"/>
                      </a:lnTo>
                      <a:lnTo>
                        <a:pt x="2461" y="2"/>
                      </a:lnTo>
                      <a:lnTo>
                        <a:pt x="2486" y="11"/>
                      </a:lnTo>
                      <a:lnTo>
                        <a:pt x="2510" y="23"/>
                      </a:lnTo>
                      <a:lnTo>
                        <a:pt x="2532" y="38"/>
                      </a:lnTo>
                      <a:lnTo>
                        <a:pt x="2551" y="58"/>
                      </a:lnTo>
                      <a:lnTo>
                        <a:pt x="2566" y="79"/>
                      </a:lnTo>
                      <a:lnTo>
                        <a:pt x="2577" y="103"/>
                      </a:lnTo>
                      <a:lnTo>
                        <a:pt x="2691" y="438"/>
                      </a:lnTo>
                      <a:lnTo>
                        <a:pt x="2701" y="462"/>
                      </a:lnTo>
                      <a:lnTo>
                        <a:pt x="2716" y="483"/>
                      </a:lnTo>
                      <a:lnTo>
                        <a:pt x="2736" y="503"/>
                      </a:lnTo>
                      <a:lnTo>
                        <a:pt x="2758" y="518"/>
                      </a:lnTo>
                      <a:lnTo>
                        <a:pt x="2782" y="530"/>
                      </a:lnTo>
                      <a:lnTo>
                        <a:pt x="2807" y="539"/>
                      </a:lnTo>
                      <a:lnTo>
                        <a:pt x="2834" y="541"/>
                      </a:lnTo>
                      <a:lnTo>
                        <a:pt x="3270" y="541"/>
                      </a:lnTo>
                      <a:lnTo>
                        <a:pt x="3319" y="544"/>
                      </a:lnTo>
                      <a:lnTo>
                        <a:pt x="3365" y="554"/>
                      </a:lnTo>
                      <a:lnTo>
                        <a:pt x="3411" y="570"/>
                      </a:lnTo>
                      <a:lnTo>
                        <a:pt x="3452" y="590"/>
                      </a:lnTo>
                      <a:lnTo>
                        <a:pt x="3491" y="617"/>
                      </a:lnTo>
                      <a:lnTo>
                        <a:pt x="3526" y="647"/>
                      </a:lnTo>
                      <a:lnTo>
                        <a:pt x="3557" y="682"/>
                      </a:lnTo>
                      <a:lnTo>
                        <a:pt x="3583" y="720"/>
                      </a:lnTo>
                      <a:lnTo>
                        <a:pt x="3604" y="762"/>
                      </a:lnTo>
                      <a:lnTo>
                        <a:pt x="3620" y="807"/>
                      </a:lnTo>
                      <a:lnTo>
                        <a:pt x="3630" y="853"/>
                      </a:lnTo>
                      <a:lnTo>
                        <a:pt x="3633" y="902"/>
                      </a:lnTo>
                      <a:lnTo>
                        <a:pt x="3633" y="2525"/>
                      </a:lnTo>
                      <a:lnTo>
                        <a:pt x="3630" y="2574"/>
                      </a:lnTo>
                      <a:lnTo>
                        <a:pt x="3620" y="2620"/>
                      </a:lnTo>
                      <a:lnTo>
                        <a:pt x="3604" y="2665"/>
                      </a:lnTo>
                      <a:lnTo>
                        <a:pt x="3583" y="2707"/>
                      </a:lnTo>
                      <a:lnTo>
                        <a:pt x="3557" y="2745"/>
                      </a:lnTo>
                      <a:lnTo>
                        <a:pt x="3526" y="2780"/>
                      </a:lnTo>
                      <a:lnTo>
                        <a:pt x="3491" y="2811"/>
                      </a:lnTo>
                      <a:lnTo>
                        <a:pt x="3452" y="2837"/>
                      </a:lnTo>
                      <a:lnTo>
                        <a:pt x="3411" y="2858"/>
                      </a:lnTo>
                      <a:lnTo>
                        <a:pt x="3365" y="2873"/>
                      </a:lnTo>
                      <a:lnTo>
                        <a:pt x="3319" y="2883"/>
                      </a:lnTo>
                      <a:lnTo>
                        <a:pt x="3270" y="2886"/>
                      </a:lnTo>
                      <a:lnTo>
                        <a:pt x="363" y="2886"/>
                      </a:lnTo>
                      <a:lnTo>
                        <a:pt x="314" y="2883"/>
                      </a:lnTo>
                      <a:lnTo>
                        <a:pt x="268" y="2873"/>
                      </a:lnTo>
                      <a:lnTo>
                        <a:pt x="222" y="2858"/>
                      </a:lnTo>
                      <a:lnTo>
                        <a:pt x="181" y="2837"/>
                      </a:lnTo>
                      <a:lnTo>
                        <a:pt x="142" y="2811"/>
                      </a:lnTo>
                      <a:lnTo>
                        <a:pt x="107" y="2780"/>
                      </a:lnTo>
                      <a:lnTo>
                        <a:pt x="76" y="2745"/>
                      </a:lnTo>
                      <a:lnTo>
                        <a:pt x="50" y="2707"/>
                      </a:lnTo>
                      <a:lnTo>
                        <a:pt x="29" y="2665"/>
                      </a:lnTo>
                      <a:lnTo>
                        <a:pt x="13" y="2620"/>
                      </a:lnTo>
                      <a:lnTo>
                        <a:pt x="3" y="2574"/>
                      </a:lnTo>
                      <a:lnTo>
                        <a:pt x="0" y="2525"/>
                      </a:lnTo>
                      <a:lnTo>
                        <a:pt x="0" y="902"/>
                      </a:lnTo>
                      <a:lnTo>
                        <a:pt x="3" y="853"/>
                      </a:lnTo>
                      <a:lnTo>
                        <a:pt x="13" y="807"/>
                      </a:lnTo>
                      <a:lnTo>
                        <a:pt x="29" y="762"/>
                      </a:lnTo>
                      <a:lnTo>
                        <a:pt x="50" y="720"/>
                      </a:lnTo>
                      <a:lnTo>
                        <a:pt x="76" y="682"/>
                      </a:lnTo>
                      <a:lnTo>
                        <a:pt x="107" y="647"/>
                      </a:lnTo>
                      <a:lnTo>
                        <a:pt x="142" y="617"/>
                      </a:lnTo>
                      <a:lnTo>
                        <a:pt x="181" y="590"/>
                      </a:lnTo>
                      <a:lnTo>
                        <a:pt x="222" y="570"/>
                      </a:lnTo>
                      <a:lnTo>
                        <a:pt x="268" y="554"/>
                      </a:lnTo>
                      <a:lnTo>
                        <a:pt x="314" y="544"/>
                      </a:lnTo>
                      <a:lnTo>
                        <a:pt x="363" y="541"/>
                      </a:lnTo>
                      <a:lnTo>
                        <a:pt x="799" y="541"/>
                      </a:lnTo>
                      <a:lnTo>
                        <a:pt x="826" y="539"/>
                      </a:lnTo>
                      <a:lnTo>
                        <a:pt x="851" y="530"/>
                      </a:lnTo>
                      <a:lnTo>
                        <a:pt x="875" y="518"/>
                      </a:lnTo>
                      <a:lnTo>
                        <a:pt x="897" y="503"/>
                      </a:lnTo>
                      <a:lnTo>
                        <a:pt x="916" y="483"/>
                      </a:lnTo>
                      <a:lnTo>
                        <a:pt x="931" y="462"/>
                      </a:lnTo>
                      <a:lnTo>
                        <a:pt x="942" y="438"/>
                      </a:lnTo>
                      <a:lnTo>
                        <a:pt x="1056" y="103"/>
                      </a:lnTo>
                      <a:lnTo>
                        <a:pt x="1066" y="79"/>
                      </a:lnTo>
                      <a:lnTo>
                        <a:pt x="1081" y="58"/>
                      </a:lnTo>
                      <a:lnTo>
                        <a:pt x="1101" y="38"/>
                      </a:lnTo>
                      <a:lnTo>
                        <a:pt x="1123" y="23"/>
                      </a:lnTo>
                      <a:lnTo>
                        <a:pt x="1147" y="11"/>
                      </a:lnTo>
                      <a:lnTo>
                        <a:pt x="1172" y="2"/>
                      </a:lnTo>
                      <a:lnTo>
                        <a:pt x="1199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72" name="Group 71"/>
            <p:cNvGrpSpPr/>
            <p:nvPr/>
          </p:nvGrpSpPr>
          <p:grpSpPr>
            <a:xfrm>
              <a:off x="8702949" y="4935627"/>
              <a:ext cx="3489051" cy="1015663"/>
              <a:chOff x="8702949" y="4935627"/>
              <a:chExt cx="3489051" cy="1015663"/>
            </a:xfrm>
          </p:grpSpPr>
          <p:sp>
            <p:nvSpPr>
              <p:cNvPr id="50" name="Rectangle 49"/>
              <p:cNvSpPr/>
              <p:nvPr/>
            </p:nvSpPr>
            <p:spPr>
              <a:xfrm>
                <a:off x="9827461" y="4935627"/>
                <a:ext cx="2364539" cy="10156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This is a sample text. Insert your</a:t>
                </a:r>
              </a:p>
              <a:p>
                <a:r>
                  <a:rPr lang="en-US" sz="20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text here. </a:t>
                </a:r>
                <a:endPara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grpSp>
            <p:nvGrpSpPr>
              <p:cNvPr id="69" name="Group 68"/>
              <p:cNvGrpSpPr/>
              <p:nvPr/>
            </p:nvGrpSpPr>
            <p:grpSpPr>
              <a:xfrm>
                <a:off x="8702949" y="4986258"/>
                <a:ext cx="914400" cy="914400"/>
                <a:chOff x="8702949" y="5000461"/>
                <a:chExt cx="914400" cy="914400"/>
              </a:xfrm>
            </p:grpSpPr>
            <p:sp>
              <p:nvSpPr>
                <p:cNvPr id="47" name="Rounded Rectangle 46"/>
                <p:cNvSpPr/>
                <p:nvPr/>
              </p:nvSpPr>
              <p:spPr>
                <a:xfrm>
                  <a:off x="8702949" y="5000461"/>
                  <a:ext cx="914400" cy="91440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64" name="Group 54"/>
                <p:cNvGrpSpPr>
                  <a:grpSpLocks noChangeAspect="1"/>
                </p:cNvGrpSpPr>
                <p:nvPr/>
              </p:nvGrpSpPr>
              <p:grpSpPr bwMode="auto">
                <a:xfrm>
                  <a:off x="8870807" y="5212327"/>
                  <a:ext cx="578685" cy="490669"/>
                  <a:chOff x="3146" y="225"/>
                  <a:chExt cx="2814" cy="2386"/>
                </a:xfrm>
                <a:solidFill>
                  <a:schemeClr val="bg1"/>
                </a:solidFill>
              </p:grpSpPr>
              <p:sp>
                <p:nvSpPr>
                  <p:cNvPr id="67" name="Freeform 56"/>
                  <p:cNvSpPr>
                    <a:spLocks noEditPoints="1"/>
                  </p:cNvSpPr>
                  <p:nvPr/>
                </p:nvSpPr>
                <p:spPr bwMode="auto">
                  <a:xfrm>
                    <a:off x="3146" y="225"/>
                    <a:ext cx="2814" cy="2386"/>
                  </a:xfrm>
                  <a:custGeom>
                    <a:avLst/>
                    <a:gdLst>
                      <a:gd name="T0" fmla="*/ 2296 w 5628"/>
                      <a:gd name="T1" fmla="*/ 3800 h 4773"/>
                      <a:gd name="T2" fmla="*/ 2272 w 5628"/>
                      <a:gd name="T3" fmla="*/ 3820 h 4773"/>
                      <a:gd name="T4" fmla="*/ 2173 w 5628"/>
                      <a:gd name="T5" fmla="*/ 4351 h 4773"/>
                      <a:gd name="T6" fmla="*/ 2183 w 5628"/>
                      <a:gd name="T7" fmla="*/ 4389 h 4773"/>
                      <a:gd name="T8" fmla="*/ 2219 w 5628"/>
                      <a:gd name="T9" fmla="*/ 4406 h 4773"/>
                      <a:gd name="T10" fmla="*/ 3428 w 5628"/>
                      <a:gd name="T11" fmla="*/ 4401 h 4773"/>
                      <a:gd name="T12" fmla="*/ 3452 w 5628"/>
                      <a:gd name="T13" fmla="*/ 4377 h 4773"/>
                      <a:gd name="T14" fmla="*/ 3455 w 5628"/>
                      <a:gd name="T15" fmla="*/ 4353 h 4773"/>
                      <a:gd name="T16" fmla="*/ 3361 w 5628"/>
                      <a:gd name="T17" fmla="*/ 3836 h 4773"/>
                      <a:gd name="T18" fmla="*/ 3346 w 5628"/>
                      <a:gd name="T19" fmla="*/ 3808 h 4773"/>
                      <a:gd name="T20" fmla="*/ 3317 w 5628"/>
                      <a:gd name="T21" fmla="*/ 3796 h 4773"/>
                      <a:gd name="T22" fmla="*/ 877 w 5628"/>
                      <a:gd name="T23" fmla="*/ 457 h 4773"/>
                      <a:gd name="T24" fmla="*/ 839 w 5628"/>
                      <a:gd name="T25" fmla="*/ 471 h 4773"/>
                      <a:gd name="T26" fmla="*/ 815 w 5628"/>
                      <a:gd name="T27" fmla="*/ 504 h 4773"/>
                      <a:gd name="T28" fmla="*/ 812 w 5628"/>
                      <a:gd name="T29" fmla="*/ 2832 h 4773"/>
                      <a:gd name="T30" fmla="*/ 829 w 5628"/>
                      <a:gd name="T31" fmla="*/ 2878 h 4773"/>
                      <a:gd name="T32" fmla="*/ 4777 w 5628"/>
                      <a:gd name="T33" fmla="*/ 2892 h 4773"/>
                      <a:gd name="T34" fmla="*/ 4811 w 5628"/>
                      <a:gd name="T35" fmla="*/ 2856 h 4773"/>
                      <a:gd name="T36" fmla="*/ 4816 w 5628"/>
                      <a:gd name="T37" fmla="*/ 524 h 4773"/>
                      <a:gd name="T38" fmla="*/ 4804 w 5628"/>
                      <a:gd name="T39" fmla="*/ 485 h 4773"/>
                      <a:gd name="T40" fmla="*/ 4772 w 5628"/>
                      <a:gd name="T41" fmla="*/ 461 h 4773"/>
                      <a:gd name="T42" fmla="*/ 877 w 5628"/>
                      <a:gd name="T43" fmla="*/ 457 h 4773"/>
                      <a:gd name="T44" fmla="*/ 4750 w 5628"/>
                      <a:gd name="T45" fmla="*/ 0 h 4773"/>
                      <a:gd name="T46" fmla="*/ 4890 w 5628"/>
                      <a:gd name="T47" fmla="*/ 19 h 4773"/>
                      <a:gd name="T48" fmla="*/ 5014 w 5628"/>
                      <a:gd name="T49" fmla="*/ 72 h 4773"/>
                      <a:gd name="T50" fmla="*/ 5121 w 5628"/>
                      <a:gd name="T51" fmla="*/ 154 h 4773"/>
                      <a:gd name="T52" fmla="*/ 5203 w 5628"/>
                      <a:gd name="T53" fmla="*/ 259 h 4773"/>
                      <a:gd name="T54" fmla="*/ 5256 w 5628"/>
                      <a:gd name="T55" fmla="*/ 384 h 4773"/>
                      <a:gd name="T56" fmla="*/ 5275 w 5628"/>
                      <a:gd name="T57" fmla="*/ 524 h 4773"/>
                      <a:gd name="T58" fmla="*/ 5272 w 5628"/>
                      <a:gd name="T59" fmla="*/ 2893 h 4773"/>
                      <a:gd name="T60" fmla="*/ 5244 w 5628"/>
                      <a:gd name="T61" fmla="*/ 3009 h 4773"/>
                      <a:gd name="T62" fmla="*/ 5268 w 5628"/>
                      <a:gd name="T63" fmla="*/ 3069 h 4773"/>
                      <a:gd name="T64" fmla="*/ 5625 w 5628"/>
                      <a:gd name="T65" fmla="*/ 4503 h 4773"/>
                      <a:gd name="T66" fmla="*/ 5623 w 5628"/>
                      <a:gd name="T67" fmla="*/ 4585 h 4773"/>
                      <a:gd name="T68" fmla="*/ 5587 w 5628"/>
                      <a:gd name="T69" fmla="*/ 4669 h 4773"/>
                      <a:gd name="T70" fmla="*/ 5524 w 5628"/>
                      <a:gd name="T71" fmla="*/ 4732 h 4773"/>
                      <a:gd name="T72" fmla="*/ 5440 w 5628"/>
                      <a:gd name="T73" fmla="*/ 4768 h 4773"/>
                      <a:gd name="T74" fmla="*/ 235 w 5628"/>
                      <a:gd name="T75" fmla="*/ 4773 h 4773"/>
                      <a:gd name="T76" fmla="*/ 152 w 5628"/>
                      <a:gd name="T77" fmla="*/ 4757 h 4773"/>
                      <a:gd name="T78" fmla="*/ 78 w 5628"/>
                      <a:gd name="T79" fmla="*/ 4713 h 4773"/>
                      <a:gd name="T80" fmla="*/ 27 w 5628"/>
                      <a:gd name="T81" fmla="*/ 4646 h 4773"/>
                      <a:gd name="T82" fmla="*/ 2 w 5628"/>
                      <a:gd name="T83" fmla="*/ 4564 h 4773"/>
                      <a:gd name="T84" fmla="*/ 7 w 5628"/>
                      <a:gd name="T85" fmla="*/ 4481 h 4773"/>
                      <a:gd name="T86" fmla="*/ 370 w 5628"/>
                      <a:gd name="T87" fmla="*/ 3038 h 4773"/>
                      <a:gd name="T88" fmla="*/ 367 w 5628"/>
                      <a:gd name="T89" fmla="*/ 2951 h 4773"/>
                      <a:gd name="T90" fmla="*/ 353 w 5628"/>
                      <a:gd name="T91" fmla="*/ 2832 h 4773"/>
                      <a:gd name="T92" fmla="*/ 358 w 5628"/>
                      <a:gd name="T93" fmla="*/ 452 h 4773"/>
                      <a:gd name="T94" fmla="*/ 394 w 5628"/>
                      <a:gd name="T95" fmla="*/ 321 h 4773"/>
                      <a:gd name="T96" fmla="*/ 462 w 5628"/>
                      <a:gd name="T97" fmla="*/ 203 h 4773"/>
                      <a:gd name="T98" fmla="*/ 558 w 5628"/>
                      <a:gd name="T99" fmla="*/ 109 h 4773"/>
                      <a:gd name="T100" fmla="*/ 674 w 5628"/>
                      <a:gd name="T101" fmla="*/ 41 h 4773"/>
                      <a:gd name="T102" fmla="*/ 807 w 5628"/>
                      <a:gd name="T103" fmla="*/ 5 h 47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5628" h="4773">
                        <a:moveTo>
                          <a:pt x="2311" y="3796"/>
                        </a:moveTo>
                        <a:lnTo>
                          <a:pt x="2296" y="3800"/>
                        </a:lnTo>
                        <a:lnTo>
                          <a:pt x="2282" y="3808"/>
                        </a:lnTo>
                        <a:lnTo>
                          <a:pt x="2272" y="3820"/>
                        </a:lnTo>
                        <a:lnTo>
                          <a:pt x="2267" y="3836"/>
                        </a:lnTo>
                        <a:lnTo>
                          <a:pt x="2173" y="4351"/>
                        </a:lnTo>
                        <a:lnTo>
                          <a:pt x="2174" y="4370"/>
                        </a:lnTo>
                        <a:lnTo>
                          <a:pt x="2183" y="4389"/>
                        </a:lnTo>
                        <a:lnTo>
                          <a:pt x="2198" y="4401"/>
                        </a:lnTo>
                        <a:lnTo>
                          <a:pt x="2219" y="4406"/>
                        </a:lnTo>
                        <a:lnTo>
                          <a:pt x="3409" y="4406"/>
                        </a:lnTo>
                        <a:lnTo>
                          <a:pt x="3428" y="4401"/>
                        </a:lnTo>
                        <a:lnTo>
                          <a:pt x="3442" y="4392"/>
                        </a:lnTo>
                        <a:lnTo>
                          <a:pt x="3452" y="4377"/>
                        </a:lnTo>
                        <a:lnTo>
                          <a:pt x="3455" y="4358"/>
                        </a:lnTo>
                        <a:lnTo>
                          <a:pt x="3455" y="4353"/>
                        </a:lnTo>
                        <a:lnTo>
                          <a:pt x="3454" y="4346"/>
                        </a:lnTo>
                        <a:lnTo>
                          <a:pt x="3361" y="3836"/>
                        </a:lnTo>
                        <a:lnTo>
                          <a:pt x="3356" y="3820"/>
                        </a:lnTo>
                        <a:lnTo>
                          <a:pt x="3346" y="3808"/>
                        </a:lnTo>
                        <a:lnTo>
                          <a:pt x="3332" y="3800"/>
                        </a:lnTo>
                        <a:lnTo>
                          <a:pt x="3317" y="3796"/>
                        </a:lnTo>
                        <a:lnTo>
                          <a:pt x="2311" y="3796"/>
                        </a:lnTo>
                        <a:close/>
                        <a:moveTo>
                          <a:pt x="877" y="457"/>
                        </a:moveTo>
                        <a:lnTo>
                          <a:pt x="856" y="461"/>
                        </a:lnTo>
                        <a:lnTo>
                          <a:pt x="839" y="471"/>
                        </a:lnTo>
                        <a:lnTo>
                          <a:pt x="824" y="485"/>
                        </a:lnTo>
                        <a:lnTo>
                          <a:pt x="815" y="504"/>
                        </a:lnTo>
                        <a:lnTo>
                          <a:pt x="812" y="524"/>
                        </a:lnTo>
                        <a:lnTo>
                          <a:pt x="812" y="2832"/>
                        </a:lnTo>
                        <a:lnTo>
                          <a:pt x="815" y="2856"/>
                        </a:lnTo>
                        <a:lnTo>
                          <a:pt x="829" y="2878"/>
                        </a:lnTo>
                        <a:lnTo>
                          <a:pt x="849" y="2892"/>
                        </a:lnTo>
                        <a:lnTo>
                          <a:pt x="4777" y="2892"/>
                        </a:lnTo>
                        <a:lnTo>
                          <a:pt x="4797" y="2878"/>
                        </a:lnTo>
                        <a:lnTo>
                          <a:pt x="4811" y="2856"/>
                        </a:lnTo>
                        <a:lnTo>
                          <a:pt x="4816" y="2832"/>
                        </a:lnTo>
                        <a:lnTo>
                          <a:pt x="4816" y="524"/>
                        </a:lnTo>
                        <a:lnTo>
                          <a:pt x="4813" y="504"/>
                        </a:lnTo>
                        <a:lnTo>
                          <a:pt x="4804" y="485"/>
                        </a:lnTo>
                        <a:lnTo>
                          <a:pt x="4789" y="471"/>
                        </a:lnTo>
                        <a:lnTo>
                          <a:pt x="4772" y="461"/>
                        </a:lnTo>
                        <a:lnTo>
                          <a:pt x="4750" y="457"/>
                        </a:lnTo>
                        <a:lnTo>
                          <a:pt x="877" y="457"/>
                        </a:lnTo>
                        <a:close/>
                        <a:moveTo>
                          <a:pt x="877" y="0"/>
                        </a:moveTo>
                        <a:lnTo>
                          <a:pt x="4750" y="0"/>
                        </a:lnTo>
                        <a:lnTo>
                          <a:pt x="4821" y="5"/>
                        </a:lnTo>
                        <a:lnTo>
                          <a:pt x="4890" y="19"/>
                        </a:lnTo>
                        <a:lnTo>
                          <a:pt x="4954" y="41"/>
                        </a:lnTo>
                        <a:lnTo>
                          <a:pt x="5014" y="72"/>
                        </a:lnTo>
                        <a:lnTo>
                          <a:pt x="5070" y="109"/>
                        </a:lnTo>
                        <a:lnTo>
                          <a:pt x="5121" y="154"/>
                        </a:lnTo>
                        <a:lnTo>
                          <a:pt x="5166" y="203"/>
                        </a:lnTo>
                        <a:lnTo>
                          <a:pt x="5203" y="259"/>
                        </a:lnTo>
                        <a:lnTo>
                          <a:pt x="5234" y="321"/>
                        </a:lnTo>
                        <a:lnTo>
                          <a:pt x="5256" y="384"/>
                        </a:lnTo>
                        <a:lnTo>
                          <a:pt x="5270" y="452"/>
                        </a:lnTo>
                        <a:lnTo>
                          <a:pt x="5275" y="524"/>
                        </a:lnTo>
                        <a:lnTo>
                          <a:pt x="5275" y="2832"/>
                        </a:lnTo>
                        <a:lnTo>
                          <a:pt x="5272" y="2893"/>
                        </a:lnTo>
                        <a:lnTo>
                          <a:pt x="5260" y="2951"/>
                        </a:lnTo>
                        <a:lnTo>
                          <a:pt x="5244" y="3009"/>
                        </a:lnTo>
                        <a:lnTo>
                          <a:pt x="5258" y="3038"/>
                        </a:lnTo>
                        <a:lnTo>
                          <a:pt x="5268" y="3069"/>
                        </a:lnTo>
                        <a:lnTo>
                          <a:pt x="5618" y="4469"/>
                        </a:lnTo>
                        <a:lnTo>
                          <a:pt x="5625" y="4503"/>
                        </a:lnTo>
                        <a:lnTo>
                          <a:pt x="5628" y="4537"/>
                        </a:lnTo>
                        <a:lnTo>
                          <a:pt x="5623" y="4585"/>
                        </a:lnTo>
                        <a:lnTo>
                          <a:pt x="5609" y="4629"/>
                        </a:lnTo>
                        <a:lnTo>
                          <a:pt x="5587" y="4669"/>
                        </a:lnTo>
                        <a:lnTo>
                          <a:pt x="5560" y="4704"/>
                        </a:lnTo>
                        <a:lnTo>
                          <a:pt x="5524" y="4732"/>
                        </a:lnTo>
                        <a:lnTo>
                          <a:pt x="5485" y="4754"/>
                        </a:lnTo>
                        <a:lnTo>
                          <a:pt x="5440" y="4768"/>
                        </a:lnTo>
                        <a:lnTo>
                          <a:pt x="5393" y="4773"/>
                        </a:lnTo>
                        <a:lnTo>
                          <a:pt x="235" y="4773"/>
                        </a:lnTo>
                        <a:lnTo>
                          <a:pt x="193" y="4769"/>
                        </a:lnTo>
                        <a:lnTo>
                          <a:pt x="152" y="4757"/>
                        </a:lnTo>
                        <a:lnTo>
                          <a:pt x="113" y="4738"/>
                        </a:lnTo>
                        <a:lnTo>
                          <a:pt x="78" y="4713"/>
                        </a:lnTo>
                        <a:lnTo>
                          <a:pt x="49" y="4682"/>
                        </a:lnTo>
                        <a:lnTo>
                          <a:pt x="27" y="4646"/>
                        </a:lnTo>
                        <a:lnTo>
                          <a:pt x="10" y="4607"/>
                        </a:lnTo>
                        <a:lnTo>
                          <a:pt x="2" y="4564"/>
                        </a:lnTo>
                        <a:lnTo>
                          <a:pt x="0" y="4523"/>
                        </a:lnTo>
                        <a:lnTo>
                          <a:pt x="7" y="4481"/>
                        </a:lnTo>
                        <a:lnTo>
                          <a:pt x="360" y="3069"/>
                        </a:lnTo>
                        <a:lnTo>
                          <a:pt x="370" y="3038"/>
                        </a:lnTo>
                        <a:lnTo>
                          <a:pt x="384" y="3009"/>
                        </a:lnTo>
                        <a:lnTo>
                          <a:pt x="367" y="2951"/>
                        </a:lnTo>
                        <a:lnTo>
                          <a:pt x="356" y="2893"/>
                        </a:lnTo>
                        <a:lnTo>
                          <a:pt x="353" y="2832"/>
                        </a:lnTo>
                        <a:lnTo>
                          <a:pt x="353" y="524"/>
                        </a:lnTo>
                        <a:lnTo>
                          <a:pt x="358" y="452"/>
                        </a:lnTo>
                        <a:lnTo>
                          <a:pt x="372" y="384"/>
                        </a:lnTo>
                        <a:lnTo>
                          <a:pt x="394" y="321"/>
                        </a:lnTo>
                        <a:lnTo>
                          <a:pt x="425" y="259"/>
                        </a:lnTo>
                        <a:lnTo>
                          <a:pt x="462" y="203"/>
                        </a:lnTo>
                        <a:lnTo>
                          <a:pt x="507" y="154"/>
                        </a:lnTo>
                        <a:lnTo>
                          <a:pt x="558" y="109"/>
                        </a:lnTo>
                        <a:lnTo>
                          <a:pt x="612" y="72"/>
                        </a:lnTo>
                        <a:lnTo>
                          <a:pt x="674" y="41"/>
                        </a:lnTo>
                        <a:lnTo>
                          <a:pt x="738" y="19"/>
                        </a:lnTo>
                        <a:lnTo>
                          <a:pt x="807" y="5"/>
                        </a:lnTo>
                        <a:lnTo>
                          <a:pt x="877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8" name="Freeform 57"/>
                  <p:cNvSpPr>
                    <a:spLocks/>
                  </p:cNvSpPr>
                  <p:nvPr/>
                </p:nvSpPr>
                <p:spPr bwMode="auto">
                  <a:xfrm>
                    <a:off x="4308" y="799"/>
                    <a:ext cx="490" cy="489"/>
                  </a:xfrm>
                  <a:custGeom>
                    <a:avLst/>
                    <a:gdLst>
                      <a:gd name="T0" fmla="*/ 73 w 978"/>
                      <a:gd name="T1" fmla="*/ 0 h 980"/>
                      <a:gd name="T2" fmla="*/ 93 w 978"/>
                      <a:gd name="T3" fmla="*/ 3 h 980"/>
                      <a:gd name="T4" fmla="*/ 770 w 978"/>
                      <a:gd name="T5" fmla="*/ 261 h 980"/>
                      <a:gd name="T6" fmla="*/ 789 w 978"/>
                      <a:gd name="T7" fmla="*/ 271 h 980"/>
                      <a:gd name="T8" fmla="*/ 803 w 978"/>
                      <a:gd name="T9" fmla="*/ 289 h 980"/>
                      <a:gd name="T10" fmla="*/ 811 w 978"/>
                      <a:gd name="T11" fmla="*/ 307 h 980"/>
                      <a:gd name="T12" fmla="*/ 815 w 978"/>
                      <a:gd name="T13" fmla="*/ 329 h 980"/>
                      <a:gd name="T14" fmla="*/ 810 w 978"/>
                      <a:gd name="T15" fmla="*/ 352 h 980"/>
                      <a:gd name="T16" fmla="*/ 799 w 978"/>
                      <a:gd name="T17" fmla="*/ 370 h 980"/>
                      <a:gd name="T18" fmla="*/ 784 w 978"/>
                      <a:gd name="T19" fmla="*/ 384 h 980"/>
                      <a:gd name="T20" fmla="*/ 764 w 978"/>
                      <a:gd name="T21" fmla="*/ 393 h 980"/>
                      <a:gd name="T22" fmla="*/ 617 w 978"/>
                      <a:gd name="T23" fmla="*/ 434 h 980"/>
                      <a:gd name="T24" fmla="*/ 960 w 978"/>
                      <a:gd name="T25" fmla="*/ 777 h 980"/>
                      <a:gd name="T26" fmla="*/ 972 w 978"/>
                      <a:gd name="T27" fmla="*/ 794 h 980"/>
                      <a:gd name="T28" fmla="*/ 978 w 978"/>
                      <a:gd name="T29" fmla="*/ 814 h 980"/>
                      <a:gd name="T30" fmla="*/ 978 w 978"/>
                      <a:gd name="T31" fmla="*/ 836 h 980"/>
                      <a:gd name="T32" fmla="*/ 972 w 978"/>
                      <a:gd name="T33" fmla="*/ 857 h 980"/>
                      <a:gd name="T34" fmla="*/ 960 w 978"/>
                      <a:gd name="T35" fmla="*/ 874 h 980"/>
                      <a:gd name="T36" fmla="*/ 873 w 978"/>
                      <a:gd name="T37" fmla="*/ 961 h 980"/>
                      <a:gd name="T38" fmla="*/ 854 w 978"/>
                      <a:gd name="T39" fmla="*/ 973 h 980"/>
                      <a:gd name="T40" fmla="*/ 834 w 978"/>
                      <a:gd name="T41" fmla="*/ 980 h 980"/>
                      <a:gd name="T42" fmla="*/ 813 w 978"/>
                      <a:gd name="T43" fmla="*/ 980 h 980"/>
                      <a:gd name="T44" fmla="*/ 793 w 978"/>
                      <a:gd name="T45" fmla="*/ 973 h 980"/>
                      <a:gd name="T46" fmla="*/ 774 w 978"/>
                      <a:gd name="T47" fmla="*/ 961 h 980"/>
                      <a:gd name="T48" fmla="*/ 433 w 978"/>
                      <a:gd name="T49" fmla="*/ 618 h 980"/>
                      <a:gd name="T50" fmla="*/ 392 w 978"/>
                      <a:gd name="T51" fmla="*/ 765 h 980"/>
                      <a:gd name="T52" fmla="*/ 383 w 978"/>
                      <a:gd name="T53" fmla="*/ 785 h 980"/>
                      <a:gd name="T54" fmla="*/ 368 w 978"/>
                      <a:gd name="T55" fmla="*/ 801 h 980"/>
                      <a:gd name="T56" fmla="*/ 349 w 978"/>
                      <a:gd name="T57" fmla="*/ 811 h 980"/>
                      <a:gd name="T58" fmla="*/ 329 w 978"/>
                      <a:gd name="T59" fmla="*/ 816 h 980"/>
                      <a:gd name="T60" fmla="*/ 307 w 978"/>
                      <a:gd name="T61" fmla="*/ 814 h 980"/>
                      <a:gd name="T62" fmla="*/ 286 w 978"/>
                      <a:gd name="T63" fmla="*/ 804 h 980"/>
                      <a:gd name="T64" fmla="*/ 271 w 978"/>
                      <a:gd name="T65" fmla="*/ 790 h 980"/>
                      <a:gd name="T66" fmla="*/ 260 w 978"/>
                      <a:gd name="T67" fmla="*/ 772 h 980"/>
                      <a:gd name="T68" fmla="*/ 3 w 978"/>
                      <a:gd name="T69" fmla="*/ 94 h 980"/>
                      <a:gd name="T70" fmla="*/ 0 w 978"/>
                      <a:gd name="T71" fmla="*/ 75 h 980"/>
                      <a:gd name="T72" fmla="*/ 0 w 978"/>
                      <a:gd name="T73" fmla="*/ 55 h 980"/>
                      <a:gd name="T74" fmla="*/ 6 w 978"/>
                      <a:gd name="T75" fmla="*/ 36 h 980"/>
                      <a:gd name="T76" fmla="*/ 20 w 978"/>
                      <a:gd name="T77" fmla="*/ 21 h 980"/>
                      <a:gd name="T78" fmla="*/ 35 w 978"/>
                      <a:gd name="T79" fmla="*/ 9 h 980"/>
                      <a:gd name="T80" fmla="*/ 54 w 978"/>
                      <a:gd name="T81" fmla="*/ 2 h 980"/>
                      <a:gd name="T82" fmla="*/ 73 w 978"/>
                      <a:gd name="T83" fmla="*/ 0 h 9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978" h="980">
                        <a:moveTo>
                          <a:pt x="73" y="0"/>
                        </a:moveTo>
                        <a:lnTo>
                          <a:pt x="93" y="3"/>
                        </a:lnTo>
                        <a:lnTo>
                          <a:pt x="770" y="261"/>
                        </a:lnTo>
                        <a:lnTo>
                          <a:pt x="789" y="271"/>
                        </a:lnTo>
                        <a:lnTo>
                          <a:pt x="803" y="289"/>
                        </a:lnTo>
                        <a:lnTo>
                          <a:pt x="811" y="307"/>
                        </a:lnTo>
                        <a:lnTo>
                          <a:pt x="815" y="329"/>
                        </a:lnTo>
                        <a:lnTo>
                          <a:pt x="810" y="352"/>
                        </a:lnTo>
                        <a:lnTo>
                          <a:pt x="799" y="370"/>
                        </a:lnTo>
                        <a:lnTo>
                          <a:pt x="784" y="384"/>
                        </a:lnTo>
                        <a:lnTo>
                          <a:pt x="764" y="393"/>
                        </a:lnTo>
                        <a:lnTo>
                          <a:pt x="617" y="434"/>
                        </a:lnTo>
                        <a:lnTo>
                          <a:pt x="960" y="777"/>
                        </a:lnTo>
                        <a:lnTo>
                          <a:pt x="972" y="794"/>
                        </a:lnTo>
                        <a:lnTo>
                          <a:pt x="978" y="814"/>
                        </a:lnTo>
                        <a:lnTo>
                          <a:pt x="978" y="836"/>
                        </a:lnTo>
                        <a:lnTo>
                          <a:pt x="972" y="857"/>
                        </a:lnTo>
                        <a:lnTo>
                          <a:pt x="960" y="874"/>
                        </a:lnTo>
                        <a:lnTo>
                          <a:pt x="873" y="961"/>
                        </a:lnTo>
                        <a:lnTo>
                          <a:pt x="854" y="973"/>
                        </a:lnTo>
                        <a:lnTo>
                          <a:pt x="834" y="980"/>
                        </a:lnTo>
                        <a:lnTo>
                          <a:pt x="813" y="980"/>
                        </a:lnTo>
                        <a:lnTo>
                          <a:pt x="793" y="973"/>
                        </a:lnTo>
                        <a:lnTo>
                          <a:pt x="774" y="961"/>
                        </a:lnTo>
                        <a:lnTo>
                          <a:pt x="433" y="618"/>
                        </a:lnTo>
                        <a:lnTo>
                          <a:pt x="392" y="765"/>
                        </a:lnTo>
                        <a:lnTo>
                          <a:pt x="383" y="785"/>
                        </a:lnTo>
                        <a:lnTo>
                          <a:pt x="368" y="801"/>
                        </a:lnTo>
                        <a:lnTo>
                          <a:pt x="349" y="811"/>
                        </a:lnTo>
                        <a:lnTo>
                          <a:pt x="329" y="816"/>
                        </a:lnTo>
                        <a:lnTo>
                          <a:pt x="307" y="814"/>
                        </a:lnTo>
                        <a:lnTo>
                          <a:pt x="286" y="804"/>
                        </a:lnTo>
                        <a:lnTo>
                          <a:pt x="271" y="790"/>
                        </a:lnTo>
                        <a:lnTo>
                          <a:pt x="260" y="772"/>
                        </a:lnTo>
                        <a:lnTo>
                          <a:pt x="3" y="94"/>
                        </a:lnTo>
                        <a:lnTo>
                          <a:pt x="0" y="75"/>
                        </a:lnTo>
                        <a:lnTo>
                          <a:pt x="0" y="55"/>
                        </a:lnTo>
                        <a:lnTo>
                          <a:pt x="6" y="36"/>
                        </a:lnTo>
                        <a:lnTo>
                          <a:pt x="20" y="21"/>
                        </a:lnTo>
                        <a:lnTo>
                          <a:pt x="35" y="9"/>
                        </a:lnTo>
                        <a:lnTo>
                          <a:pt x="54" y="2"/>
                        </a:lnTo>
                        <a:lnTo>
                          <a:pt x="73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</p:grpSp>
      </p:grpSp>
      <p:grpSp>
        <p:nvGrpSpPr>
          <p:cNvPr id="39" name="Group 38"/>
          <p:cNvGrpSpPr/>
          <p:nvPr/>
        </p:nvGrpSpPr>
        <p:grpSpPr>
          <a:xfrm>
            <a:off x="9483723" y="946150"/>
            <a:ext cx="1984375" cy="4116388"/>
            <a:chOff x="9483723" y="946150"/>
            <a:chExt cx="1984375" cy="4116388"/>
          </a:xfrm>
        </p:grpSpPr>
        <p:grpSp>
          <p:nvGrpSpPr>
            <p:cNvPr id="13" name="Group 13"/>
            <p:cNvGrpSpPr>
              <a:grpSpLocks noChangeAspect="1"/>
            </p:cNvGrpSpPr>
            <p:nvPr/>
          </p:nvGrpSpPr>
          <p:grpSpPr bwMode="auto">
            <a:xfrm>
              <a:off x="9483723" y="946150"/>
              <a:ext cx="1984375" cy="4116388"/>
              <a:chOff x="5974" y="596"/>
              <a:chExt cx="1250" cy="2593"/>
            </a:xfr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5974" y="596"/>
                <a:ext cx="1250" cy="2593"/>
              </a:xfrm>
              <a:custGeom>
                <a:avLst/>
                <a:gdLst>
                  <a:gd name="T0" fmla="*/ 16 w 104"/>
                  <a:gd name="T1" fmla="*/ 219 h 219"/>
                  <a:gd name="T2" fmla="*/ 0 w 104"/>
                  <a:gd name="T3" fmla="*/ 203 h 219"/>
                  <a:gd name="T4" fmla="*/ 0 w 104"/>
                  <a:gd name="T5" fmla="*/ 17 h 219"/>
                  <a:gd name="T6" fmla="*/ 16 w 104"/>
                  <a:gd name="T7" fmla="*/ 0 h 219"/>
                  <a:gd name="T8" fmla="*/ 88 w 104"/>
                  <a:gd name="T9" fmla="*/ 0 h 219"/>
                  <a:gd name="T10" fmla="*/ 104 w 104"/>
                  <a:gd name="T11" fmla="*/ 17 h 219"/>
                  <a:gd name="T12" fmla="*/ 104 w 104"/>
                  <a:gd name="T13" fmla="*/ 203 h 219"/>
                  <a:gd name="T14" fmla="*/ 88 w 104"/>
                  <a:gd name="T15" fmla="*/ 219 h 219"/>
                  <a:gd name="T16" fmla="*/ 16 w 104"/>
                  <a:gd name="T17" fmla="*/ 219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4" h="219">
                    <a:moveTo>
                      <a:pt x="16" y="219"/>
                    </a:moveTo>
                    <a:cubicBezTo>
                      <a:pt x="7" y="219"/>
                      <a:pt x="0" y="212"/>
                      <a:pt x="0" y="203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8"/>
                      <a:pt x="7" y="0"/>
                      <a:pt x="16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7" y="0"/>
                      <a:pt x="104" y="8"/>
                      <a:pt x="104" y="17"/>
                    </a:cubicBezTo>
                    <a:cubicBezTo>
                      <a:pt x="104" y="203"/>
                      <a:pt x="104" y="203"/>
                      <a:pt x="104" y="203"/>
                    </a:cubicBezTo>
                    <a:cubicBezTo>
                      <a:pt x="104" y="212"/>
                      <a:pt x="97" y="219"/>
                      <a:pt x="88" y="219"/>
                    </a:cubicBezTo>
                    <a:lnTo>
                      <a:pt x="16" y="21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Rectangle 15"/>
              <p:cNvSpPr>
                <a:spLocks noChangeArrowheads="1"/>
              </p:cNvSpPr>
              <p:nvPr/>
            </p:nvSpPr>
            <p:spPr bwMode="auto">
              <a:xfrm>
                <a:off x="6070" y="963"/>
                <a:ext cx="1070" cy="1871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7" name="Oval 16"/>
              <p:cNvSpPr>
                <a:spLocks noChangeArrowheads="1"/>
              </p:cNvSpPr>
              <p:nvPr/>
            </p:nvSpPr>
            <p:spPr bwMode="auto">
              <a:xfrm>
                <a:off x="6503" y="2929"/>
                <a:ext cx="192" cy="189"/>
              </a:xfrm>
              <a:prstGeom prst="ellipse">
                <a:avLst/>
              </a:prstGeom>
              <a:solidFill>
                <a:schemeClr val="accent4"/>
              </a:solidFill>
              <a:ln w="19050" cap="flat">
                <a:solidFill>
                  <a:srgbClr val="F1F2F2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8" name="Freeform 17"/>
              <p:cNvSpPr>
                <a:spLocks/>
              </p:cNvSpPr>
              <p:nvPr/>
            </p:nvSpPr>
            <p:spPr bwMode="auto">
              <a:xfrm>
                <a:off x="6503" y="809"/>
                <a:ext cx="204" cy="36"/>
              </a:xfrm>
              <a:custGeom>
                <a:avLst/>
                <a:gdLst>
                  <a:gd name="T0" fmla="*/ 16 w 17"/>
                  <a:gd name="T1" fmla="*/ 3 h 3"/>
                  <a:gd name="T2" fmla="*/ 17 w 17"/>
                  <a:gd name="T3" fmla="*/ 1 h 3"/>
                  <a:gd name="T4" fmla="*/ 17 w 17"/>
                  <a:gd name="T5" fmla="*/ 1 h 3"/>
                  <a:gd name="T6" fmla="*/ 16 w 17"/>
                  <a:gd name="T7" fmla="*/ 0 h 3"/>
                  <a:gd name="T8" fmla="*/ 1 w 17"/>
                  <a:gd name="T9" fmla="*/ 0 h 3"/>
                  <a:gd name="T10" fmla="*/ 0 w 17"/>
                  <a:gd name="T11" fmla="*/ 1 h 3"/>
                  <a:gd name="T12" fmla="*/ 0 w 17"/>
                  <a:gd name="T13" fmla="*/ 1 h 3"/>
                  <a:gd name="T14" fmla="*/ 1 w 17"/>
                  <a:gd name="T15" fmla="*/ 3 h 3"/>
                  <a:gd name="T16" fmla="*/ 16 w 17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3">
                    <a:moveTo>
                      <a:pt x="16" y="3"/>
                    </a:moveTo>
                    <a:cubicBezTo>
                      <a:pt x="16" y="3"/>
                      <a:pt x="17" y="2"/>
                      <a:pt x="17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6" y="0"/>
                      <a:pt x="16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3"/>
                      <a:pt x="1" y="3"/>
                    </a:cubicBezTo>
                    <a:lnTo>
                      <a:pt x="16" y="3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Oval 18"/>
              <p:cNvSpPr>
                <a:spLocks noChangeArrowheads="1"/>
              </p:cNvSpPr>
              <p:nvPr/>
            </p:nvSpPr>
            <p:spPr bwMode="auto">
              <a:xfrm>
                <a:off x="6575" y="703"/>
                <a:ext cx="48" cy="47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  <p:grpSp>
          <p:nvGrpSpPr>
            <p:cNvPr id="22" name="Group 22"/>
            <p:cNvGrpSpPr>
              <a:grpSpLocks noChangeAspect="1"/>
            </p:cNvGrpSpPr>
            <p:nvPr/>
          </p:nvGrpSpPr>
          <p:grpSpPr bwMode="auto">
            <a:xfrm>
              <a:off x="9961191" y="2305462"/>
              <a:ext cx="1029439" cy="1397765"/>
              <a:chOff x="2334" y="89"/>
              <a:chExt cx="1540" cy="2091"/>
            </a:xfrm>
            <a:solidFill>
              <a:schemeClr val="bg1"/>
            </a:solidFill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2887" y="1855"/>
                <a:ext cx="435" cy="65"/>
              </a:xfrm>
              <a:custGeom>
                <a:avLst/>
                <a:gdLst>
                  <a:gd name="T0" fmla="*/ 64 w 870"/>
                  <a:gd name="T1" fmla="*/ 0 h 130"/>
                  <a:gd name="T2" fmla="*/ 806 w 870"/>
                  <a:gd name="T3" fmla="*/ 0 h 130"/>
                  <a:gd name="T4" fmla="*/ 827 w 870"/>
                  <a:gd name="T5" fmla="*/ 3 h 130"/>
                  <a:gd name="T6" fmla="*/ 844 w 870"/>
                  <a:gd name="T7" fmla="*/ 12 h 130"/>
                  <a:gd name="T8" fmla="*/ 858 w 870"/>
                  <a:gd name="T9" fmla="*/ 27 h 130"/>
                  <a:gd name="T10" fmla="*/ 866 w 870"/>
                  <a:gd name="T11" fmla="*/ 44 h 130"/>
                  <a:gd name="T12" fmla="*/ 870 w 870"/>
                  <a:gd name="T13" fmla="*/ 66 h 130"/>
                  <a:gd name="T14" fmla="*/ 866 w 870"/>
                  <a:gd name="T15" fmla="*/ 86 h 130"/>
                  <a:gd name="T16" fmla="*/ 858 w 870"/>
                  <a:gd name="T17" fmla="*/ 103 h 130"/>
                  <a:gd name="T18" fmla="*/ 844 w 870"/>
                  <a:gd name="T19" fmla="*/ 118 h 130"/>
                  <a:gd name="T20" fmla="*/ 827 w 870"/>
                  <a:gd name="T21" fmla="*/ 127 h 130"/>
                  <a:gd name="T22" fmla="*/ 806 w 870"/>
                  <a:gd name="T23" fmla="*/ 130 h 130"/>
                  <a:gd name="T24" fmla="*/ 64 w 870"/>
                  <a:gd name="T25" fmla="*/ 130 h 130"/>
                  <a:gd name="T26" fmla="*/ 43 w 870"/>
                  <a:gd name="T27" fmla="*/ 127 h 130"/>
                  <a:gd name="T28" fmla="*/ 26 w 870"/>
                  <a:gd name="T29" fmla="*/ 118 h 130"/>
                  <a:gd name="T30" fmla="*/ 11 w 870"/>
                  <a:gd name="T31" fmla="*/ 103 h 130"/>
                  <a:gd name="T32" fmla="*/ 4 w 870"/>
                  <a:gd name="T33" fmla="*/ 86 h 130"/>
                  <a:gd name="T34" fmla="*/ 0 w 870"/>
                  <a:gd name="T35" fmla="*/ 66 h 130"/>
                  <a:gd name="T36" fmla="*/ 4 w 870"/>
                  <a:gd name="T37" fmla="*/ 44 h 130"/>
                  <a:gd name="T38" fmla="*/ 11 w 870"/>
                  <a:gd name="T39" fmla="*/ 27 h 130"/>
                  <a:gd name="T40" fmla="*/ 26 w 870"/>
                  <a:gd name="T41" fmla="*/ 12 h 130"/>
                  <a:gd name="T42" fmla="*/ 43 w 870"/>
                  <a:gd name="T43" fmla="*/ 3 h 130"/>
                  <a:gd name="T44" fmla="*/ 64 w 870"/>
                  <a:gd name="T4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70" h="130">
                    <a:moveTo>
                      <a:pt x="64" y="0"/>
                    </a:moveTo>
                    <a:lnTo>
                      <a:pt x="806" y="0"/>
                    </a:lnTo>
                    <a:lnTo>
                      <a:pt x="827" y="3"/>
                    </a:lnTo>
                    <a:lnTo>
                      <a:pt x="844" y="12"/>
                    </a:lnTo>
                    <a:lnTo>
                      <a:pt x="858" y="27"/>
                    </a:lnTo>
                    <a:lnTo>
                      <a:pt x="866" y="44"/>
                    </a:lnTo>
                    <a:lnTo>
                      <a:pt x="870" y="66"/>
                    </a:lnTo>
                    <a:lnTo>
                      <a:pt x="866" y="86"/>
                    </a:lnTo>
                    <a:lnTo>
                      <a:pt x="858" y="103"/>
                    </a:lnTo>
                    <a:lnTo>
                      <a:pt x="844" y="118"/>
                    </a:lnTo>
                    <a:lnTo>
                      <a:pt x="827" y="127"/>
                    </a:lnTo>
                    <a:lnTo>
                      <a:pt x="806" y="130"/>
                    </a:lnTo>
                    <a:lnTo>
                      <a:pt x="64" y="130"/>
                    </a:lnTo>
                    <a:lnTo>
                      <a:pt x="43" y="127"/>
                    </a:lnTo>
                    <a:lnTo>
                      <a:pt x="26" y="118"/>
                    </a:lnTo>
                    <a:lnTo>
                      <a:pt x="11" y="103"/>
                    </a:lnTo>
                    <a:lnTo>
                      <a:pt x="4" y="86"/>
                    </a:lnTo>
                    <a:lnTo>
                      <a:pt x="0" y="66"/>
                    </a:lnTo>
                    <a:lnTo>
                      <a:pt x="4" y="44"/>
                    </a:lnTo>
                    <a:lnTo>
                      <a:pt x="11" y="27"/>
                    </a:lnTo>
                    <a:lnTo>
                      <a:pt x="26" y="12"/>
                    </a:lnTo>
                    <a:lnTo>
                      <a:pt x="43" y="3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2928" y="1985"/>
                <a:ext cx="353" cy="66"/>
              </a:xfrm>
              <a:custGeom>
                <a:avLst/>
                <a:gdLst>
                  <a:gd name="T0" fmla="*/ 64 w 705"/>
                  <a:gd name="T1" fmla="*/ 0 h 131"/>
                  <a:gd name="T2" fmla="*/ 641 w 705"/>
                  <a:gd name="T3" fmla="*/ 0 h 131"/>
                  <a:gd name="T4" fmla="*/ 662 w 705"/>
                  <a:gd name="T5" fmla="*/ 4 h 131"/>
                  <a:gd name="T6" fmla="*/ 679 w 705"/>
                  <a:gd name="T7" fmla="*/ 13 h 131"/>
                  <a:gd name="T8" fmla="*/ 693 w 705"/>
                  <a:gd name="T9" fmla="*/ 26 h 131"/>
                  <a:gd name="T10" fmla="*/ 703 w 705"/>
                  <a:gd name="T11" fmla="*/ 45 h 131"/>
                  <a:gd name="T12" fmla="*/ 705 w 705"/>
                  <a:gd name="T13" fmla="*/ 65 h 131"/>
                  <a:gd name="T14" fmla="*/ 703 w 705"/>
                  <a:gd name="T15" fmla="*/ 85 h 131"/>
                  <a:gd name="T16" fmla="*/ 693 w 705"/>
                  <a:gd name="T17" fmla="*/ 104 h 131"/>
                  <a:gd name="T18" fmla="*/ 679 w 705"/>
                  <a:gd name="T19" fmla="*/ 118 h 131"/>
                  <a:gd name="T20" fmla="*/ 662 w 705"/>
                  <a:gd name="T21" fmla="*/ 127 h 131"/>
                  <a:gd name="T22" fmla="*/ 641 w 705"/>
                  <a:gd name="T23" fmla="*/ 131 h 131"/>
                  <a:gd name="T24" fmla="*/ 64 w 705"/>
                  <a:gd name="T25" fmla="*/ 131 h 131"/>
                  <a:gd name="T26" fmla="*/ 43 w 705"/>
                  <a:gd name="T27" fmla="*/ 127 h 131"/>
                  <a:gd name="T28" fmla="*/ 26 w 705"/>
                  <a:gd name="T29" fmla="*/ 118 h 131"/>
                  <a:gd name="T30" fmla="*/ 12 w 705"/>
                  <a:gd name="T31" fmla="*/ 104 h 131"/>
                  <a:gd name="T32" fmla="*/ 4 w 705"/>
                  <a:gd name="T33" fmla="*/ 85 h 131"/>
                  <a:gd name="T34" fmla="*/ 0 w 705"/>
                  <a:gd name="T35" fmla="*/ 65 h 131"/>
                  <a:gd name="T36" fmla="*/ 4 w 705"/>
                  <a:gd name="T37" fmla="*/ 45 h 131"/>
                  <a:gd name="T38" fmla="*/ 12 w 705"/>
                  <a:gd name="T39" fmla="*/ 26 h 131"/>
                  <a:gd name="T40" fmla="*/ 26 w 705"/>
                  <a:gd name="T41" fmla="*/ 13 h 131"/>
                  <a:gd name="T42" fmla="*/ 43 w 705"/>
                  <a:gd name="T43" fmla="*/ 4 h 131"/>
                  <a:gd name="T44" fmla="*/ 64 w 705"/>
                  <a:gd name="T45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705" h="131">
                    <a:moveTo>
                      <a:pt x="64" y="0"/>
                    </a:moveTo>
                    <a:lnTo>
                      <a:pt x="641" y="0"/>
                    </a:lnTo>
                    <a:lnTo>
                      <a:pt x="662" y="4"/>
                    </a:lnTo>
                    <a:lnTo>
                      <a:pt x="679" y="13"/>
                    </a:lnTo>
                    <a:lnTo>
                      <a:pt x="693" y="26"/>
                    </a:lnTo>
                    <a:lnTo>
                      <a:pt x="703" y="45"/>
                    </a:lnTo>
                    <a:lnTo>
                      <a:pt x="705" y="65"/>
                    </a:lnTo>
                    <a:lnTo>
                      <a:pt x="703" y="85"/>
                    </a:lnTo>
                    <a:lnTo>
                      <a:pt x="693" y="104"/>
                    </a:lnTo>
                    <a:lnTo>
                      <a:pt x="679" y="118"/>
                    </a:lnTo>
                    <a:lnTo>
                      <a:pt x="662" y="127"/>
                    </a:lnTo>
                    <a:lnTo>
                      <a:pt x="641" y="131"/>
                    </a:lnTo>
                    <a:lnTo>
                      <a:pt x="64" y="131"/>
                    </a:lnTo>
                    <a:lnTo>
                      <a:pt x="43" y="127"/>
                    </a:lnTo>
                    <a:lnTo>
                      <a:pt x="26" y="118"/>
                    </a:lnTo>
                    <a:lnTo>
                      <a:pt x="12" y="104"/>
                    </a:lnTo>
                    <a:lnTo>
                      <a:pt x="4" y="85"/>
                    </a:lnTo>
                    <a:lnTo>
                      <a:pt x="0" y="65"/>
                    </a:lnTo>
                    <a:lnTo>
                      <a:pt x="4" y="45"/>
                    </a:lnTo>
                    <a:lnTo>
                      <a:pt x="12" y="26"/>
                    </a:lnTo>
                    <a:lnTo>
                      <a:pt x="26" y="13"/>
                    </a:lnTo>
                    <a:lnTo>
                      <a:pt x="43" y="4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2875" y="926"/>
                <a:ext cx="199" cy="705"/>
              </a:xfrm>
              <a:custGeom>
                <a:avLst/>
                <a:gdLst>
                  <a:gd name="T0" fmla="*/ 71 w 398"/>
                  <a:gd name="T1" fmla="*/ 0 h 1409"/>
                  <a:gd name="T2" fmla="*/ 89 w 398"/>
                  <a:gd name="T3" fmla="*/ 5 h 1409"/>
                  <a:gd name="T4" fmla="*/ 106 w 398"/>
                  <a:gd name="T5" fmla="*/ 16 h 1409"/>
                  <a:gd name="T6" fmla="*/ 118 w 398"/>
                  <a:gd name="T7" fmla="*/ 32 h 1409"/>
                  <a:gd name="T8" fmla="*/ 163 w 398"/>
                  <a:gd name="T9" fmla="*/ 116 h 1409"/>
                  <a:gd name="T10" fmla="*/ 202 w 398"/>
                  <a:gd name="T11" fmla="*/ 197 h 1409"/>
                  <a:gd name="T12" fmla="*/ 237 w 398"/>
                  <a:gd name="T13" fmla="*/ 275 h 1409"/>
                  <a:gd name="T14" fmla="*/ 267 w 398"/>
                  <a:gd name="T15" fmla="*/ 351 h 1409"/>
                  <a:gd name="T16" fmla="*/ 294 w 398"/>
                  <a:gd name="T17" fmla="*/ 425 h 1409"/>
                  <a:gd name="T18" fmla="*/ 316 w 398"/>
                  <a:gd name="T19" fmla="*/ 499 h 1409"/>
                  <a:gd name="T20" fmla="*/ 336 w 398"/>
                  <a:gd name="T21" fmla="*/ 574 h 1409"/>
                  <a:gd name="T22" fmla="*/ 351 w 398"/>
                  <a:gd name="T23" fmla="*/ 649 h 1409"/>
                  <a:gd name="T24" fmla="*/ 367 w 398"/>
                  <a:gd name="T25" fmla="*/ 734 h 1409"/>
                  <a:gd name="T26" fmla="*/ 377 w 398"/>
                  <a:gd name="T27" fmla="*/ 823 h 1409"/>
                  <a:gd name="T28" fmla="*/ 387 w 398"/>
                  <a:gd name="T29" fmla="*/ 915 h 1409"/>
                  <a:gd name="T30" fmla="*/ 392 w 398"/>
                  <a:gd name="T31" fmla="*/ 1013 h 1409"/>
                  <a:gd name="T32" fmla="*/ 396 w 398"/>
                  <a:gd name="T33" fmla="*/ 1117 h 1409"/>
                  <a:gd name="T34" fmla="*/ 398 w 398"/>
                  <a:gd name="T35" fmla="*/ 1226 h 1409"/>
                  <a:gd name="T36" fmla="*/ 398 w 398"/>
                  <a:gd name="T37" fmla="*/ 1344 h 1409"/>
                  <a:gd name="T38" fmla="*/ 396 w 398"/>
                  <a:gd name="T39" fmla="*/ 1365 h 1409"/>
                  <a:gd name="T40" fmla="*/ 387 w 398"/>
                  <a:gd name="T41" fmla="*/ 1383 h 1409"/>
                  <a:gd name="T42" fmla="*/ 372 w 398"/>
                  <a:gd name="T43" fmla="*/ 1397 h 1409"/>
                  <a:gd name="T44" fmla="*/ 355 w 398"/>
                  <a:gd name="T45" fmla="*/ 1406 h 1409"/>
                  <a:gd name="T46" fmla="*/ 336 w 398"/>
                  <a:gd name="T47" fmla="*/ 1409 h 1409"/>
                  <a:gd name="T48" fmla="*/ 315 w 398"/>
                  <a:gd name="T49" fmla="*/ 1406 h 1409"/>
                  <a:gd name="T50" fmla="*/ 298 w 398"/>
                  <a:gd name="T51" fmla="*/ 1397 h 1409"/>
                  <a:gd name="T52" fmla="*/ 283 w 398"/>
                  <a:gd name="T53" fmla="*/ 1383 h 1409"/>
                  <a:gd name="T54" fmla="*/ 274 w 398"/>
                  <a:gd name="T55" fmla="*/ 1365 h 1409"/>
                  <a:gd name="T56" fmla="*/ 271 w 398"/>
                  <a:gd name="T57" fmla="*/ 1344 h 1409"/>
                  <a:gd name="T58" fmla="*/ 271 w 398"/>
                  <a:gd name="T59" fmla="*/ 1230 h 1409"/>
                  <a:gd name="T60" fmla="*/ 269 w 398"/>
                  <a:gd name="T61" fmla="*/ 1125 h 1409"/>
                  <a:gd name="T62" fmla="*/ 265 w 398"/>
                  <a:gd name="T63" fmla="*/ 1025 h 1409"/>
                  <a:gd name="T64" fmla="*/ 259 w 398"/>
                  <a:gd name="T65" fmla="*/ 930 h 1409"/>
                  <a:gd name="T66" fmla="*/ 252 w 398"/>
                  <a:gd name="T67" fmla="*/ 842 h 1409"/>
                  <a:gd name="T68" fmla="*/ 241 w 398"/>
                  <a:gd name="T69" fmla="*/ 756 h 1409"/>
                  <a:gd name="T70" fmla="*/ 227 w 398"/>
                  <a:gd name="T71" fmla="*/ 673 h 1409"/>
                  <a:gd name="T72" fmla="*/ 211 w 398"/>
                  <a:gd name="T73" fmla="*/ 603 h 1409"/>
                  <a:gd name="T74" fmla="*/ 193 w 398"/>
                  <a:gd name="T75" fmla="*/ 535 h 1409"/>
                  <a:gd name="T76" fmla="*/ 172 w 398"/>
                  <a:gd name="T77" fmla="*/ 464 h 1409"/>
                  <a:gd name="T78" fmla="*/ 147 w 398"/>
                  <a:gd name="T79" fmla="*/ 395 h 1409"/>
                  <a:gd name="T80" fmla="*/ 118 w 398"/>
                  <a:gd name="T81" fmla="*/ 324 h 1409"/>
                  <a:gd name="T82" fmla="*/ 85 w 398"/>
                  <a:gd name="T83" fmla="*/ 251 h 1409"/>
                  <a:gd name="T84" fmla="*/ 48 w 398"/>
                  <a:gd name="T85" fmla="*/ 174 h 1409"/>
                  <a:gd name="T86" fmla="*/ 8 w 398"/>
                  <a:gd name="T87" fmla="*/ 96 h 1409"/>
                  <a:gd name="T88" fmla="*/ 0 w 398"/>
                  <a:gd name="T89" fmla="*/ 76 h 1409"/>
                  <a:gd name="T90" fmla="*/ 0 w 398"/>
                  <a:gd name="T91" fmla="*/ 56 h 1409"/>
                  <a:gd name="T92" fmla="*/ 5 w 398"/>
                  <a:gd name="T93" fmla="*/ 37 h 1409"/>
                  <a:gd name="T94" fmla="*/ 16 w 398"/>
                  <a:gd name="T95" fmla="*/ 20 h 1409"/>
                  <a:gd name="T96" fmla="*/ 31 w 398"/>
                  <a:gd name="T97" fmla="*/ 8 h 1409"/>
                  <a:gd name="T98" fmla="*/ 51 w 398"/>
                  <a:gd name="T99" fmla="*/ 0 h 1409"/>
                  <a:gd name="T100" fmla="*/ 71 w 398"/>
                  <a:gd name="T101" fmla="*/ 0 h 1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98" h="1409">
                    <a:moveTo>
                      <a:pt x="71" y="0"/>
                    </a:moveTo>
                    <a:lnTo>
                      <a:pt x="89" y="5"/>
                    </a:lnTo>
                    <a:lnTo>
                      <a:pt x="106" y="16"/>
                    </a:lnTo>
                    <a:lnTo>
                      <a:pt x="118" y="32"/>
                    </a:lnTo>
                    <a:lnTo>
                      <a:pt x="163" y="116"/>
                    </a:lnTo>
                    <a:lnTo>
                      <a:pt x="202" y="197"/>
                    </a:lnTo>
                    <a:lnTo>
                      <a:pt x="237" y="275"/>
                    </a:lnTo>
                    <a:lnTo>
                      <a:pt x="267" y="351"/>
                    </a:lnTo>
                    <a:lnTo>
                      <a:pt x="294" y="425"/>
                    </a:lnTo>
                    <a:lnTo>
                      <a:pt x="316" y="499"/>
                    </a:lnTo>
                    <a:lnTo>
                      <a:pt x="336" y="574"/>
                    </a:lnTo>
                    <a:lnTo>
                      <a:pt x="351" y="649"/>
                    </a:lnTo>
                    <a:lnTo>
                      <a:pt x="367" y="734"/>
                    </a:lnTo>
                    <a:lnTo>
                      <a:pt x="377" y="823"/>
                    </a:lnTo>
                    <a:lnTo>
                      <a:pt x="387" y="915"/>
                    </a:lnTo>
                    <a:lnTo>
                      <a:pt x="392" y="1013"/>
                    </a:lnTo>
                    <a:lnTo>
                      <a:pt x="396" y="1117"/>
                    </a:lnTo>
                    <a:lnTo>
                      <a:pt x="398" y="1226"/>
                    </a:lnTo>
                    <a:lnTo>
                      <a:pt x="398" y="1344"/>
                    </a:lnTo>
                    <a:lnTo>
                      <a:pt x="396" y="1365"/>
                    </a:lnTo>
                    <a:lnTo>
                      <a:pt x="387" y="1383"/>
                    </a:lnTo>
                    <a:lnTo>
                      <a:pt x="372" y="1397"/>
                    </a:lnTo>
                    <a:lnTo>
                      <a:pt x="355" y="1406"/>
                    </a:lnTo>
                    <a:lnTo>
                      <a:pt x="336" y="1409"/>
                    </a:lnTo>
                    <a:lnTo>
                      <a:pt x="315" y="1406"/>
                    </a:lnTo>
                    <a:lnTo>
                      <a:pt x="298" y="1397"/>
                    </a:lnTo>
                    <a:lnTo>
                      <a:pt x="283" y="1383"/>
                    </a:lnTo>
                    <a:lnTo>
                      <a:pt x="274" y="1365"/>
                    </a:lnTo>
                    <a:lnTo>
                      <a:pt x="271" y="1344"/>
                    </a:lnTo>
                    <a:lnTo>
                      <a:pt x="271" y="1230"/>
                    </a:lnTo>
                    <a:lnTo>
                      <a:pt x="269" y="1125"/>
                    </a:lnTo>
                    <a:lnTo>
                      <a:pt x="265" y="1025"/>
                    </a:lnTo>
                    <a:lnTo>
                      <a:pt x="259" y="930"/>
                    </a:lnTo>
                    <a:lnTo>
                      <a:pt x="252" y="842"/>
                    </a:lnTo>
                    <a:lnTo>
                      <a:pt x="241" y="756"/>
                    </a:lnTo>
                    <a:lnTo>
                      <a:pt x="227" y="673"/>
                    </a:lnTo>
                    <a:lnTo>
                      <a:pt x="211" y="603"/>
                    </a:lnTo>
                    <a:lnTo>
                      <a:pt x="193" y="535"/>
                    </a:lnTo>
                    <a:lnTo>
                      <a:pt x="172" y="464"/>
                    </a:lnTo>
                    <a:lnTo>
                      <a:pt x="147" y="395"/>
                    </a:lnTo>
                    <a:lnTo>
                      <a:pt x="118" y="324"/>
                    </a:lnTo>
                    <a:lnTo>
                      <a:pt x="85" y="251"/>
                    </a:lnTo>
                    <a:lnTo>
                      <a:pt x="48" y="174"/>
                    </a:lnTo>
                    <a:lnTo>
                      <a:pt x="8" y="96"/>
                    </a:lnTo>
                    <a:lnTo>
                      <a:pt x="0" y="76"/>
                    </a:lnTo>
                    <a:lnTo>
                      <a:pt x="0" y="56"/>
                    </a:lnTo>
                    <a:lnTo>
                      <a:pt x="5" y="37"/>
                    </a:lnTo>
                    <a:lnTo>
                      <a:pt x="16" y="20"/>
                    </a:lnTo>
                    <a:lnTo>
                      <a:pt x="31" y="8"/>
                    </a:lnTo>
                    <a:lnTo>
                      <a:pt x="51" y="0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3135" y="926"/>
                <a:ext cx="199" cy="705"/>
              </a:xfrm>
              <a:custGeom>
                <a:avLst/>
                <a:gdLst>
                  <a:gd name="T0" fmla="*/ 328 w 398"/>
                  <a:gd name="T1" fmla="*/ 0 h 1409"/>
                  <a:gd name="T2" fmla="*/ 347 w 398"/>
                  <a:gd name="T3" fmla="*/ 0 h 1409"/>
                  <a:gd name="T4" fmla="*/ 367 w 398"/>
                  <a:gd name="T5" fmla="*/ 8 h 1409"/>
                  <a:gd name="T6" fmla="*/ 383 w 398"/>
                  <a:gd name="T7" fmla="*/ 20 h 1409"/>
                  <a:gd name="T8" fmla="*/ 393 w 398"/>
                  <a:gd name="T9" fmla="*/ 37 h 1409"/>
                  <a:gd name="T10" fmla="*/ 398 w 398"/>
                  <a:gd name="T11" fmla="*/ 56 h 1409"/>
                  <a:gd name="T12" fmla="*/ 398 w 398"/>
                  <a:gd name="T13" fmla="*/ 76 h 1409"/>
                  <a:gd name="T14" fmla="*/ 392 w 398"/>
                  <a:gd name="T15" fmla="*/ 96 h 1409"/>
                  <a:gd name="T16" fmla="*/ 350 w 398"/>
                  <a:gd name="T17" fmla="*/ 174 h 1409"/>
                  <a:gd name="T18" fmla="*/ 313 w 398"/>
                  <a:gd name="T19" fmla="*/ 251 h 1409"/>
                  <a:gd name="T20" fmla="*/ 280 w 398"/>
                  <a:gd name="T21" fmla="*/ 324 h 1409"/>
                  <a:gd name="T22" fmla="*/ 252 w 398"/>
                  <a:gd name="T23" fmla="*/ 395 h 1409"/>
                  <a:gd name="T24" fmla="*/ 227 w 398"/>
                  <a:gd name="T25" fmla="*/ 464 h 1409"/>
                  <a:gd name="T26" fmla="*/ 206 w 398"/>
                  <a:gd name="T27" fmla="*/ 535 h 1409"/>
                  <a:gd name="T28" fmla="*/ 187 w 398"/>
                  <a:gd name="T29" fmla="*/ 603 h 1409"/>
                  <a:gd name="T30" fmla="*/ 172 w 398"/>
                  <a:gd name="T31" fmla="*/ 673 h 1409"/>
                  <a:gd name="T32" fmla="*/ 157 w 398"/>
                  <a:gd name="T33" fmla="*/ 756 h 1409"/>
                  <a:gd name="T34" fmla="*/ 147 w 398"/>
                  <a:gd name="T35" fmla="*/ 842 h 1409"/>
                  <a:gd name="T36" fmla="*/ 139 w 398"/>
                  <a:gd name="T37" fmla="*/ 930 h 1409"/>
                  <a:gd name="T38" fmla="*/ 134 w 398"/>
                  <a:gd name="T39" fmla="*/ 1025 h 1409"/>
                  <a:gd name="T40" fmla="*/ 130 w 398"/>
                  <a:gd name="T41" fmla="*/ 1125 h 1409"/>
                  <a:gd name="T42" fmla="*/ 127 w 398"/>
                  <a:gd name="T43" fmla="*/ 1230 h 1409"/>
                  <a:gd name="T44" fmla="*/ 127 w 398"/>
                  <a:gd name="T45" fmla="*/ 1344 h 1409"/>
                  <a:gd name="T46" fmla="*/ 125 w 398"/>
                  <a:gd name="T47" fmla="*/ 1365 h 1409"/>
                  <a:gd name="T48" fmla="*/ 115 w 398"/>
                  <a:gd name="T49" fmla="*/ 1383 h 1409"/>
                  <a:gd name="T50" fmla="*/ 101 w 398"/>
                  <a:gd name="T51" fmla="*/ 1397 h 1409"/>
                  <a:gd name="T52" fmla="*/ 84 w 398"/>
                  <a:gd name="T53" fmla="*/ 1406 h 1409"/>
                  <a:gd name="T54" fmla="*/ 63 w 398"/>
                  <a:gd name="T55" fmla="*/ 1409 h 1409"/>
                  <a:gd name="T56" fmla="*/ 43 w 398"/>
                  <a:gd name="T57" fmla="*/ 1406 h 1409"/>
                  <a:gd name="T58" fmla="*/ 26 w 398"/>
                  <a:gd name="T59" fmla="*/ 1397 h 1409"/>
                  <a:gd name="T60" fmla="*/ 12 w 398"/>
                  <a:gd name="T61" fmla="*/ 1383 h 1409"/>
                  <a:gd name="T62" fmla="*/ 3 w 398"/>
                  <a:gd name="T63" fmla="*/ 1365 h 1409"/>
                  <a:gd name="T64" fmla="*/ 0 w 398"/>
                  <a:gd name="T65" fmla="*/ 1344 h 1409"/>
                  <a:gd name="T66" fmla="*/ 0 w 398"/>
                  <a:gd name="T67" fmla="*/ 1226 h 1409"/>
                  <a:gd name="T68" fmla="*/ 3 w 398"/>
                  <a:gd name="T69" fmla="*/ 1117 h 1409"/>
                  <a:gd name="T70" fmla="*/ 7 w 398"/>
                  <a:gd name="T71" fmla="*/ 1013 h 1409"/>
                  <a:gd name="T72" fmla="*/ 12 w 398"/>
                  <a:gd name="T73" fmla="*/ 915 h 1409"/>
                  <a:gd name="T74" fmla="*/ 21 w 398"/>
                  <a:gd name="T75" fmla="*/ 823 h 1409"/>
                  <a:gd name="T76" fmla="*/ 33 w 398"/>
                  <a:gd name="T77" fmla="*/ 734 h 1409"/>
                  <a:gd name="T78" fmla="*/ 47 w 398"/>
                  <a:gd name="T79" fmla="*/ 649 h 1409"/>
                  <a:gd name="T80" fmla="*/ 63 w 398"/>
                  <a:gd name="T81" fmla="*/ 574 h 1409"/>
                  <a:gd name="T82" fmla="*/ 83 w 398"/>
                  <a:gd name="T83" fmla="*/ 499 h 1409"/>
                  <a:gd name="T84" fmla="*/ 106 w 398"/>
                  <a:gd name="T85" fmla="*/ 425 h 1409"/>
                  <a:gd name="T86" fmla="*/ 132 w 398"/>
                  <a:gd name="T87" fmla="*/ 351 h 1409"/>
                  <a:gd name="T88" fmla="*/ 163 w 398"/>
                  <a:gd name="T89" fmla="*/ 275 h 1409"/>
                  <a:gd name="T90" fmla="*/ 198 w 398"/>
                  <a:gd name="T91" fmla="*/ 197 h 1409"/>
                  <a:gd name="T92" fmla="*/ 236 w 398"/>
                  <a:gd name="T93" fmla="*/ 116 h 1409"/>
                  <a:gd name="T94" fmla="*/ 280 w 398"/>
                  <a:gd name="T95" fmla="*/ 32 h 1409"/>
                  <a:gd name="T96" fmla="*/ 294 w 398"/>
                  <a:gd name="T97" fmla="*/ 16 h 1409"/>
                  <a:gd name="T98" fmla="*/ 309 w 398"/>
                  <a:gd name="T99" fmla="*/ 5 h 1409"/>
                  <a:gd name="T100" fmla="*/ 328 w 398"/>
                  <a:gd name="T101" fmla="*/ 0 h 1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98" h="1409">
                    <a:moveTo>
                      <a:pt x="328" y="0"/>
                    </a:moveTo>
                    <a:lnTo>
                      <a:pt x="347" y="0"/>
                    </a:lnTo>
                    <a:lnTo>
                      <a:pt x="367" y="8"/>
                    </a:lnTo>
                    <a:lnTo>
                      <a:pt x="383" y="20"/>
                    </a:lnTo>
                    <a:lnTo>
                      <a:pt x="393" y="37"/>
                    </a:lnTo>
                    <a:lnTo>
                      <a:pt x="398" y="56"/>
                    </a:lnTo>
                    <a:lnTo>
                      <a:pt x="398" y="76"/>
                    </a:lnTo>
                    <a:lnTo>
                      <a:pt x="392" y="96"/>
                    </a:lnTo>
                    <a:lnTo>
                      <a:pt x="350" y="174"/>
                    </a:lnTo>
                    <a:lnTo>
                      <a:pt x="313" y="251"/>
                    </a:lnTo>
                    <a:lnTo>
                      <a:pt x="280" y="324"/>
                    </a:lnTo>
                    <a:lnTo>
                      <a:pt x="252" y="395"/>
                    </a:lnTo>
                    <a:lnTo>
                      <a:pt x="227" y="464"/>
                    </a:lnTo>
                    <a:lnTo>
                      <a:pt x="206" y="535"/>
                    </a:lnTo>
                    <a:lnTo>
                      <a:pt x="187" y="603"/>
                    </a:lnTo>
                    <a:lnTo>
                      <a:pt x="172" y="673"/>
                    </a:lnTo>
                    <a:lnTo>
                      <a:pt x="157" y="756"/>
                    </a:lnTo>
                    <a:lnTo>
                      <a:pt x="147" y="842"/>
                    </a:lnTo>
                    <a:lnTo>
                      <a:pt x="139" y="930"/>
                    </a:lnTo>
                    <a:lnTo>
                      <a:pt x="134" y="1025"/>
                    </a:lnTo>
                    <a:lnTo>
                      <a:pt x="130" y="1125"/>
                    </a:lnTo>
                    <a:lnTo>
                      <a:pt x="127" y="1230"/>
                    </a:lnTo>
                    <a:lnTo>
                      <a:pt x="127" y="1344"/>
                    </a:lnTo>
                    <a:lnTo>
                      <a:pt x="125" y="1365"/>
                    </a:lnTo>
                    <a:lnTo>
                      <a:pt x="115" y="1383"/>
                    </a:lnTo>
                    <a:lnTo>
                      <a:pt x="101" y="1397"/>
                    </a:lnTo>
                    <a:lnTo>
                      <a:pt x="84" y="1406"/>
                    </a:lnTo>
                    <a:lnTo>
                      <a:pt x="63" y="1409"/>
                    </a:lnTo>
                    <a:lnTo>
                      <a:pt x="43" y="1406"/>
                    </a:lnTo>
                    <a:lnTo>
                      <a:pt x="26" y="1397"/>
                    </a:lnTo>
                    <a:lnTo>
                      <a:pt x="12" y="1383"/>
                    </a:lnTo>
                    <a:lnTo>
                      <a:pt x="3" y="1365"/>
                    </a:lnTo>
                    <a:lnTo>
                      <a:pt x="0" y="1344"/>
                    </a:lnTo>
                    <a:lnTo>
                      <a:pt x="0" y="1226"/>
                    </a:lnTo>
                    <a:lnTo>
                      <a:pt x="3" y="1117"/>
                    </a:lnTo>
                    <a:lnTo>
                      <a:pt x="7" y="1013"/>
                    </a:lnTo>
                    <a:lnTo>
                      <a:pt x="12" y="915"/>
                    </a:lnTo>
                    <a:lnTo>
                      <a:pt x="21" y="823"/>
                    </a:lnTo>
                    <a:lnTo>
                      <a:pt x="33" y="734"/>
                    </a:lnTo>
                    <a:lnTo>
                      <a:pt x="47" y="649"/>
                    </a:lnTo>
                    <a:lnTo>
                      <a:pt x="63" y="574"/>
                    </a:lnTo>
                    <a:lnTo>
                      <a:pt x="83" y="499"/>
                    </a:lnTo>
                    <a:lnTo>
                      <a:pt x="106" y="425"/>
                    </a:lnTo>
                    <a:lnTo>
                      <a:pt x="132" y="351"/>
                    </a:lnTo>
                    <a:lnTo>
                      <a:pt x="163" y="275"/>
                    </a:lnTo>
                    <a:lnTo>
                      <a:pt x="198" y="197"/>
                    </a:lnTo>
                    <a:lnTo>
                      <a:pt x="236" y="116"/>
                    </a:lnTo>
                    <a:lnTo>
                      <a:pt x="280" y="32"/>
                    </a:lnTo>
                    <a:lnTo>
                      <a:pt x="294" y="16"/>
                    </a:lnTo>
                    <a:lnTo>
                      <a:pt x="309" y="5"/>
                    </a:lnTo>
                    <a:lnTo>
                      <a:pt x="32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28"/>
              <p:cNvSpPr>
                <a:spLocks/>
              </p:cNvSpPr>
              <p:nvPr/>
            </p:nvSpPr>
            <p:spPr bwMode="auto">
              <a:xfrm>
                <a:off x="2875" y="926"/>
                <a:ext cx="261" cy="114"/>
              </a:xfrm>
              <a:custGeom>
                <a:avLst/>
                <a:gdLst>
                  <a:gd name="T0" fmla="*/ 456 w 523"/>
                  <a:gd name="T1" fmla="*/ 0 h 228"/>
                  <a:gd name="T2" fmla="*/ 476 w 523"/>
                  <a:gd name="T3" fmla="*/ 3 h 228"/>
                  <a:gd name="T4" fmla="*/ 493 w 523"/>
                  <a:gd name="T5" fmla="*/ 11 h 228"/>
                  <a:gd name="T6" fmla="*/ 509 w 523"/>
                  <a:gd name="T7" fmla="*/ 25 h 228"/>
                  <a:gd name="T8" fmla="*/ 519 w 523"/>
                  <a:gd name="T9" fmla="*/ 43 h 228"/>
                  <a:gd name="T10" fmla="*/ 523 w 523"/>
                  <a:gd name="T11" fmla="*/ 62 h 228"/>
                  <a:gd name="T12" fmla="*/ 520 w 523"/>
                  <a:gd name="T13" fmla="*/ 82 h 228"/>
                  <a:gd name="T14" fmla="*/ 512 w 523"/>
                  <a:gd name="T15" fmla="*/ 101 h 228"/>
                  <a:gd name="T16" fmla="*/ 498 w 523"/>
                  <a:gd name="T17" fmla="*/ 117 h 228"/>
                  <a:gd name="T18" fmla="*/ 421 w 523"/>
                  <a:gd name="T19" fmla="*/ 183 h 228"/>
                  <a:gd name="T20" fmla="*/ 389 w 523"/>
                  <a:gd name="T21" fmla="*/ 204 h 228"/>
                  <a:gd name="T22" fmla="*/ 358 w 523"/>
                  <a:gd name="T23" fmla="*/ 219 h 228"/>
                  <a:gd name="T24" fmla="*/ 328 w 523"/>
                  <a:gd name="T25" fmla="*/ 227 h 228"/>
                  <a:gd name="T26" fmla="*/ 298 w 523"/>
                  <a:gd name="T27" fmla="*/ 228 h 228"/>
                  <a:gd name="T28" fmla="*/ 269 w 523"/>
                  <a:gd name="T29" fmla="*/ 224 h 228"/>
                  <a:gd name="T30" fmla="*/ 239 w 523"/>
                  <a:gd name="T31" fmla="*/ 216 h 228"/>
                  <a:gd name="T32" fmla="*/ 208 w 523"/>
                  <a:gd name="T33" fmla="*/ 204 h 228"/>
                  <a:gd name="T34" fmla="*/ 178 w 523"/>
                  <a:gd name="T35" fmla="*/ 191 h 228"/>
                  <a:gd name="T36" fmla="*/ 147 w 523"/>
                  <a:gd name="T37" fmla="*/ 175 h 228"/>
                  <a:gd name="T38" fmla="*/ 143 w 523"/>
                  <a:gd name="T39" fmla="*/ 173 h 228"/>
                  <a:gd name="T40" fmla="*/ 111 w 523"/>
                  <a:gd name="T41" fmla="*/ 157 h 228"/>
                  <a:gd name="T42" fmla="*/ 77 w 523"/>
                  <a:gd name="T43" fmla="*/ 141 h 228"/>
                  <a:gd name="T44" fmla="*/ 43 w 523"/>
                  <a:gd name="T45" fmla="*/ 128 h 228"/>
                  <a:gd name="T46" fmla="*/ 25 w 523"/>
                  <a:gd name="T47" fmla="*/ 118 h 228"/>
                  <a:gd name="T48" fmla="*/ 12 w 523"/>
                  <a:gd name="T49" fmla="*/ 105 h 228"/>
                  <a:gd name="T50" fmla="*/ 3 w 523"/>
                  <a:gd name="T51" fmla="*/ 86 h 228"/>
                  <a:gd name="T52" fmla="*/ 0 w 523"/>
                  <a:gd name="T53" fmla="*/ 66 h 228"/>
                  <a:gd name="T54" fmla="*/ 3 w 523"/>
                  <a:gd name="T55" fmla="*/ 46 h 228"/>
                  <a:gd name="T56" fmla="*/ 12 w 523"/>
                  <a:gd name="T57" fmla="*/ 27 h 228"/>
                  <a:gd name="T58" fmla="*/ 26 w 523"/>
                  <a:gd name="T59" fmla="*/ 14 h 228"/>
                  <a:gd name="T60" fmla="*/ 43 w 523"/>
                  <a:gd name="T61" fmla="*/ 4 h 228"/>
                  <a:gd name="T62" fmla="*/ 62 w 523"/>
                  <a:gd name="T63" fmla="*/ 0 h 228"/>
                  <a:gd name="T64" fmla="*/ 83 w 523"/>
                  <a:gd name="T65" fmla="*/ 4 h 228"/>
                  <a:gd name="T66" fmla="*/ 124 w 523"/>
                  <a:gd name="T67" fmla="*/ 21 h 228"/>
                  <a:gd name="T68" fmla="*/ 164 w 523"/>
                  <a:gd name="T69" fmla="*/ 38 h 228"/>
                  <a:gd name="T70" fmla="*/ 201 w 523"/>
                  <a:gd name="T71" fmla="*/ 57 h 228"/>
                  <a:gd name="T72" fmla="*/ 204 w 523"/>
                  <a:gd name="T73" fmla="*/ 58 h 228"/>
                  <a:gd name="T74" fmla="*/ 231 w 523"/>
                  <a:gd name="T75" fmla="*/ 73 h 228"/>
                  <a:gd name="T76" fmla="*/ 257 w 523"/>
                  <a:gd name="T77" fmla="*/ 84 h 228"/>
                  <a:gd name="T78" fmla="*/ 280 w 523"/>
                  <a:gd name="T79" fmla="*/ 92 h 228"/>
                  <a:gd name="T80" fmla="*/ 301 w 523"/>
                  <a:gd name="T81" fmla="*/ 94 h 228"/>
                  <a:gd name="T82" fmla="*/ 322 w 523"/>
                  <a:gd name="T83" fmla="*/ 92 h 228"/>
                  <a:gd name="T84" fmla="*/ 341 w 523"/>
                  <a:gd name="T85" fmla="*/ 81 h 228"/>
                  <a:gd name="T86" fmla="*/ 419 w 523"/>
                  <a:gd name="T87" fmla="*/ 15 h 228"/>
                  <a:gd name="T88" fmla="*/ 436 w 523"/>
                  <a:gd name="T89" fmla="*/ 4 h 228"/>
                  <a:gd name="T90" fmla="*/ 456 w 523"/>
                  <a:gd name="T91" fmla="*/ 0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23" h="228">
                    <a:moveTo>
                      <a:pt x="456" y="0"/>
                    </a:moveTo>
                    <a:lnTo>
                      <a:pt x="476" y="3"/>
                    </a:lnTo>
                    <a:lnTo>
                      <a:pt x="493" y="11"/>
                    </a:lnTo>
                    <a:lnTo>
                      <a:pt x="509" y="25"/>
                    </a:lnTo>
                    <a:lnTo>
                      <a:pt x="519" y="43"/>
                    </a:lnTo>
                    <a:lnTo>
                      <a:pt x="523" y="62"/>
                    </a:lnTo>
                    <a:lnTo>
                      <a:pt x="520" y="82"/>
                    </a:lnTo>
                    <a:lnTo>
                      <a:pt x="512" y="101"/>
                    </a:lnTo>
                    <a:lnTo>
                      <a:pt x="498" y="117"/>
                    </a:lnTo>
                    <a:lnTo>
                      <a:pt x="421" y="183"/>
                    </a:lnTo>
                    <a:lnTo>
                      <a:pt x="389" y="204"/>
                    </a:lnTo>
                    <a:lnTo>
                      <a:pt x="358" y="219"/>
                    </a:lnTo>
                    <a:lnTo>
                      <a:pt x="328" y="227"/>
                    </a:lnTo>
                    <a:lnTo>
                      <a:pt x="298" y="228"/>
                    </a:lnTo>
                    <a:lnTo>
                      <a:pt x="269" y="224"/>
                    </a:lnTo>
                    <a:lnTo>
                      <a:pt x="239" y="216"/>
                    </a:lnTo>
                    <a:lnTo>
                      <a:pt x="208" y="204"/>
                    </a:lnTo>
                    <a:lnTo>
                      <a:pt x="178" y="191"/>
                    </a:lnTo>
                    <a:lnTo>
                      <a:pt x="147" y="175"/>
                    </a:lnTo>
                    <a:lnTo>
                      <a:pt x="143" y="173"/>
                    </a:lnTo>
                    <a:lnTo>
                      <a:pt x="111" y="157"/>
                    </a:lnTo>
                    <a:lnTo>
                      <a:pt x="77" y="141"/>
                    </a:lnTo>
                    <a:lnTo>
                      <a:pt x="43" y="128"/>
                    </a:lnTo>
                    <a:lnTo>
                      <a:pt x="25" y="118"/>
                    </a:lnTo>
                    <a:lnTo>
                      <a:pt x="12" y="105"/>
                    </a:lnTo>
                    <a:lnTo>
                      <a:pt x="3" y="86"/>
                    </a:lnTo>
                    <a:lnTo>
                      <a:pt x="0" y="66"/>
                    </a:lnTo>
                    <a:lnTo>
                      <a:pt x="3" y="46"/>
                    </a:lnTo>
                    <a:lnTo>
                      <a:pt x="12" y="27"/>
                    </a:lnTo>
                    <a:lnTo>
                      <a:pt x="26" y="14"/>
                    </a:lnTo>
                    <a:lnTo>
                      <a:pt x="43" y="4"/>
                    </a:lnTo>
                    <a:lnTo>
                      <a:pt x="62" y="0"/>
                    </a:lnTo>
                    <a:lnTo>
                      <a:pt x="83" y="4"/>
                    </a:lnTo>
                    <a:lnTo>
                      <a:pt x="124" y="21"/>
                    </a:lnTo>
                    <a:lnTo>
                      <a:pt x="164" y="38"/>
                    </a:lnTo>
                    <a:lnTo>
                      <a:pt x="201" y="57"/>
                    </a:lnTo>
                    <a:lnTo>
                      <a:pt x="204" y="58"/>
                    </a:lnTo>
                    <a:lnTo>
                      <a:pt x="231" y="73"/>
                    </a:lnTo>
                    <a:lnTo>
                      <a:pt x="257" y="84"/>
                    </a:lnTo>
                    <a:lnTo>
                      <a:pt x="280" y="92"/>
                    </a:lnTo>
                    <a:lnTo>
                      <a:pt x="301" y="94"/>
                    </a:lnTo>
                    <a:lnTo>
                      <a:pt x="322" y="92"/>
                    </a:lnTo>
                    <a:lnTo>
                      <a:pt x="341" y="81"/>
                    </a:lnTo>
                    <a:lnTo>
                      <a:pt x="419" y="15"/>
                    </a:lnTo>
                    <a:lnTo>
                      <a:pt x="436" y="4"/>
                    </a:lnTo>
                    <a:lnTo>
                      <a:pt x="45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29"/>
              <p:cNvSpPr>
                <a:spLocks/>
              </p:cNvSpPr>
              <p:nvPr/>
            </p:nvSpPr>
            <p:spPr bwMode="auto">
              <a:xfrm>
                <a:off x="3072" y="89"/>
                <a:ext cx="64" cy="192"/>
              </a:xfrm>
              <a:custGeom>
                <a:avLst/>
                <a:gdLst>
                  <a:gd name="T0" fmla="*/ 65 w 129"/>
                  <a:gd name="T1" fmla="*/ 0 h 384"/>
                  <a:gd name="T2" fmla="*/ 86 w 129"/>
                  <a:gd name="T3" fmla="*/ 3 h 384"/>
                  <a:gd name="T4" fmla="*/ 103 w 129"/>
                  <a:gd name="T5" fmla="*/ 12 h 384"/>
                  <a:gd name="T6" fmla="*/ 116 w 129"/>
                  <a:gd name="T7" fmla="*/ 27 h 384"/>
                  <a:gd name="T8" fmla="*/ 125 w 129"/>
                  <a:gd name="T9" fmla="*/ 45 h 384"/>
                  <a:gd name="T10" fmla="*/ 129 w 129"/>
                  <a:gd name="T11" fmla="*/ 65 h 384"/>
                  <a:gd name="T12" fmla="*/ 129 w 129"/>
                  <a:gd name="T13" fmla="*/ 318 h 384"/>
                  <a:gd name="T14" fmla="*/ 125 w 129"/>
                  <a:gd name="T15" fmla="*/ 340 h 384"/>
                  <a:gd name="T16" fmla="*/ 116 w 129"/>
                  <a:gd name="T17" fmla="*/ 357 h 384"/>
                  <a:gd name="T18" fmla="*/ 103 w 129"/>
                  <a:gd name="T19" fmla="*/ 372 h 384"/>
                  <a:gd name="T20" fmla="*/ 86 w 129"/>
                  <a:gd name="T21" fmla="*/ 381 h 384"/>
                  <a:gd name="T22" fmla="*/ 65 w 129"/>
                  <a:gd name="T23" fmla="*/ 384 h 384"/>
                  <a:gd name="T24" fmla="*/ 45 w 129"/>
                  <a:gd name="T25" fmla="*/ 381 h 384"/>
                  <a:gd name="T26" fmla="*/ 27 w 129"/>
                  <a:gd name="T27" fmla="*/ 372 h 384"/>
                  <a:gd name="T28" fmla="*/ 14 w 129"/>
                  <a:gd name="T29" fmla="*/ 357 h 384"/>
                  <a:gd name="T30" fmla="*/ 4 w 129"/>
                  <a:gd name="T31" fmla="*/ 340 h 384"/>
                  <a:gd name="T32" fmla="*/ 0 w 129"/>
                  <a:gd name="T33" fmla="*/ 318 h 384"/>
                  <a:gd name="T34" fmla="*/ 0 w 129"/>
                  <a:gd name="T35" fmla="*/ 65 h 384"/>
                  <a:gd name="T36" fmla="*/ 4 w 129"/>
                  <a:gd name="T37" fmla="*/ 45 h 384"/>
                  <a:gd name="T38" fmla="*/ 14 w 129"/>
                  <a:gd name="T39" fmla="*/ 27 h 384"/>
                  <a:gd name="T40" fmla="*/ 27 w 129"/>
                  <a:gd name="T41" fmla="*/ 12 h 384"/>
                  <a:gd name="T42" fmla="*/ 45 w 129"/>
                  <a:gd name="T43" fmla="*/ 3 h 384"/>
                  <a:gd name="T44" fmla="*/ 65 w 129"/>
                  <a:gd name="T45" fmla="*/ 0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9" h="384">
                    <a:moveTo>
                      <a:pt x="65" y="0"/>
                    </a:moveTo>
                    <a:lnTo>
                      <a:pt x="86" y="3"/>
                    </a:lnTo>
                    <a:lnTo>
                      <a:pt x="103" y="12"/>
                    </a:lnTo>
                    <a:lnTo>
                      <a:pt x="116" y="27"/>
                    </a:lnTo>
                    <a:lnTo>
                      <a:pt x="125" y="45"/>
                    </a:lnTo>
                    <a:lnTo>
                      <a:pt x="129" y="65"/>
                    </a:lnTo>
                    <a:lnTo>
                      <a:pt x="129" y="318"/>
                    </a:lnTo>
                    <a:lnTo>
                      <a:pt x="125" y="340"/>
                    </a:lnTo>
                    <a:lnTo>
                      <a:pt x="116" y="357"/>
                    </a:lnTo>
                    <a:lnTo>
                      <a:pt x="103" y="372"/>
                    </a:lnTo>
                    <a:lnTo>
                      <a:pt x="86" y="381"/>
                    </a:lnTo>
                    <a:lnTo>
                      <a:pt x="65" y="384"/>
                    </a:lnTo>
                    <a:lnTo>
                      <a:pt x="45" y="381"/>
                    </a:lnTo>
                    <a:lnTo>
                      <a:pt x="27" y="372"/>
                    </a:lnTo>
                    <a:lnTo>
                      <a:pt x="14" y="357"/>
                    </a:lnTo>
                    <a:lnTo>
                      <a:pt x="4" y="340"/>
                    </a:lnTo>
                    <a:lnTo>
                      <a:pt x="0" y="318"/>
                    </a:lnTo>
                    <a:lnTo>
                      <a:pt x="0" y="65"/>
                    </a:lnTo>
                    <a:lnTo>
                      <a:pt x="4" y="45"/>
                    </a:lnTo>
                    <a:lnTo>
                      <a:pt x="14" y="27"/>
                    </a:lnTo>
                    <a:lnTo>
                      <a:pt x="27" y="12"/>
                    </a:lnTo>
                    <a:lnTo>
                      <a:pt x="45" y="3"/>
                    </a:lnTo>
                    <a:lnTo>
                      <a:pt x="6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30"/>
              <p:cNvSpPr>
                <a:spLocks/>
              </p:cNvSpPr>
              <p:nvPr/>
            </p:nvSpPr>
            <p:spPr bwMode="auto">
              <a:xfrm>
                <a:off x="3073" y="926"/>
                <a:ext cx="261" cy="114"/>
              </a:xfrm>
              <a:custGeom>
                <a:avLst/>
                <a:gdLst>
                  <a:gd name="T0" fmla="*/ 460 w 523"/>
                  <a:gd name="T1" fmla="*/ 0 h 228"/>
                  <a:gd name="T2" fmla="*/ 480 w 523"/>
                  <a:gd name="T3" fmla="*/ 4 h 228"/>
                  <a:gd name="T4" fmla="*/ 497 w 523"/>
                  <a:gd name="T5" fmla="*/ 14 h 228"/>
                  <a:gd name="T6" fmla="*/ 511 w 523"/>
                  <a:gd name="T7" fmla="*/ 27 h 228"/>
                  <a:gd name="T8" fmla="*/ 520 w 523"/>
                  <a:gd name="T9" fmla="*/ 46 h 228"/>
                  <a:gd name="T10" fmla="*/ 523 w 523"/>
                  <a:gd name="T11" fmla="*/ 66 h 228"/>
                  <a:gd name="T12" fmla="*/ 519 w 523"/>
                  <a:gd name="T13" fmla="*/ 86 h 228"/>
                  <a:gd name="T14" fmla="*/ 511 w 523"/>
                  <a:gd name="T15" fmla="*/ 105 h 228"/>
                  <a:gd name="T16" fmla="*/ 497 w 523"/>
                  <a:gd name="T17" fmla="*/ 118 h 228"/>
                  <a:gd name="T18" fmla="*/ 478 w 523"/>
                  <a:gd name="T19" fmla="*/ 128 h 228"/>
                  <a:gd name="T20" fmla="*/ 444 w 523"/>
                  <a:gd name="T21" fmla="*/ 141 h 228"/>
                  <a:gd name="T22" fmla="*/ 410 w 523"/>
                  <a:gd name="T23" fmla="*/ 157 h 228"/>
                  <a:gd name="T24" fmla="*/ 379 w 523"/>
                  <a:gd name="T25" fmla="*/ 173 h 228"/>
                  <a:gd name="T26" fmla="*/ 376 w 523"/>
                  <a:gd name="T27" fmla="*/ 175 h 228"/>
                  <a:gd name="T28" fmla="*/ 345 w 523"/>
                  <a:gd name="T29" fmla="*/ 191 h 228"/>
                  <a:gd name="T30" fmla="*/ 313 w 523"/>
                  <a:gd name="T31" fmla="*/ 206 h 228"/>
                  <a:gd name="T32" fmla="*/ 283 w 523"/>
                  <a:gd name="T33" fmla="*/ 216 h 228"/>
                  <a:gd name="T34" fmla="*/ 254 w 523"/>
                  <a:gd name="T35" fmla="*/ 226 h 228"/>
                  <a:gd name="T36" fmla="*/ 224 w 523"/>
                  <a:gd name="T37" fmla="*/ 228 h 228"/>
                  <a:gd name="T38" fmla="*/ 194 w 523"/>
                  <a:gd name="T39" fmla="*/ 227 h 228"/>
                  <a:gd name="T40" fmla="*/ 164 w 523"/>
                  <a:gd name="T41" fmla="*/ 220 h 228"/>
                  <a:gd name="T42" fmla="*/ 133 w 523"/>
                  <a:gd name="T43" fmla="*/ 206 h 228"/>
                  <a:gd name="T44" fmla="*/ 101 w 523"/>
                  <a:gd name="T45" fmla="*/ 183 h 228"/>
                  <a:gd name="T46" fmla="*/ 23 w 523"/>
                  <a:gd name="T47" fmla="*/ 117 h 228"/>
                  <a:gd name="T48" fmla="*/ 9 w 523"/>
                  <a:gd name="T49" fmla="*/ 101 h 228"/>
                  <a:gd name="T50" fmla="*/ 1 w 523"/>
                  <a:gd name="T51" fmla="*/ 84 h 228"/>
                  <a:gd name="T52" fmla="*/ 0 w 523"/>
                  <a:gd name="T53" fmla="*/ 63 h 228"/>
                  <a:gd name="T54" fmla="*/ 4 w 523"/>
                  <a:gd name="T55" fmla="*/ 43 h 228"/>
                  <a:gd name="T56" fmla="*/ 14 w 523"/>
                  <a:gd name="T57" fmla="*/ 26 h 228"/>
                  <a:gd name="T58" fmla="*/ 29 w 523"/>
                  <a:gd name="T59" fmla="*/ 11 h 228"/>
                  <a:gd name="T60" fmla="*/ 47 w 523"/>
                  <a:gd name="T61" fmla="*/ 3 h 228"/>
                  <a:gd name="T62" fmla="*/ 65 w 523"/>
                  <a:gd name="T63" fmla="*/ 0 h 228"/>
                  <a:gd name="T64" fmla="*/ 85 w 523"/>
                  <a:gd name="T65" fmla="*/ 4 h 228"/>
                  <a:gd name="T66" fmla="*/ 102 w 523"/>
                  <a:gd name="T67" fmla="*/ 15 h 228"/>
                  <a:gd name="T68" fmla="*/ 182 w 523"/>
                  <a:gd name="T69" fmla="*/ 81 h 228"/>
                  <a:gd name="T70" fmla="*/ 199 w 523"/>
                  <a:gd name="T71" fmla="*/ 92 h 228"/>
                  <a:gd name="T72" fmla="*/ 220 w 523"/>
                  <a:gd name="T73" fmla="*/ 94 h 228"/>
                  <a:gd name="T74" fmla="*/ 241 w 523"/>
                  <a:gd name="T75" fmla="*/ 92 h 228"/>
                  <a:gd name="T76" fmla="*/ 266 w 523"/>
                  <a:gd name="T77" fmla="*/ 84 h 228"/>
                  <a:gd name="T78" fmla="*/ 291 w 523"/>
                  <a:gd name="T79" fmla="*/ 73 h 228"/>
                  <a:gd name="T80" fmla="*/ 318 w 523"/>
                  <a:gd name="T81" fmla="*/ 58 h 228"/>
                  <a:gd name="T82" fmla="*/ 321 w 523"/>
                  <a:gd name="T83" fmla="*/ 57 h 228"/>
                  <a:gd name="T84" fmla="*/ 358 w 523"/>
                  <a:gd name="T85" fmla="*/ 38 h 228"/>
                  <a:gd name="T86" fmla="*/ 397 w 523"/>
                  <a:gd name="T87" fmla="*/ 21 h 228"/>
                  <a:gd name="T88" fmla="*/ 439 w 523"/>
                  <a:gd name="T89" fmla="*/ 4 h 228"/>
                  <a:gd name="T90" fmla="*/ 460 w 523"/>
                  <a:gd name="T91" fmla="*/ 0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23" h="228">
                    <a:moveTo>
                      <a:pt x="460" y="0"/>
                    </a:moveTo>
                    <a:lnTo>
                      <a:pt x="480" y="4"/>
                    </a:lnTo>
                    <a:lnTo>
                      <a:pt x="497" y="14"/>
                    </a:lnTo>
                    <a:lnTo>
                      <a:pt x="511" y="27"/>
                    </a:lnTo>
                    <a:lnTo>
                      <a:pt x="520" y="46"/>
                    </a:lnTo>
                    <a:lnTo>
                      <a:pt x="523" y="66"/>
                    </a:lnTo>
                    <a:lnTo>
                      <a:pt x="519" y="86"/>
                    </a:lnTo>
                    <a:lnTo>
                      <a:pt x="511" y="105"/>
                    </a:lnTo>
                    <a:lnTo>
                      <a:pt x="497" y="118"/>
                    </a:lnTo>
                    <a:lnTo>
                      <a:pt x="478" y="128"/>
                    </a:lnTo>
                    <a:lnTo>
                      <a:pt x="444" y="141"/>
                    </a:lnTo>
                    <a:lnTo>
                      <a:pt x="410" y="157"/>
                    </a:lnTo>
                    <a:lnTo>
                      <a:pt x="379" y="173"/>
                    </a:lnTo>
                    <a:lnTo>
                      <a:pt x="376" y="175"/>
                    </a:lnTo>
                    <a:lnTo>
                      <a:pt x="345" y="191"/>
                    </a:lnTo>
                    <a:lnTo>
                      <a:pt x="313" y="206"/>
                    </a:lnTo>
                    <a:lnTo>
                      <a:pt x="283" y="216"/>
                    </a:lnTo>
                    <a:lnTo>
                      <a:pt x="254" y="226"/>
                    </a:lnTo>
                    <a:lnTo>
                      <a:pt x="224" y="228"/>
                    </a:lnTo>
                    <a:lnTo>
                      <a:pt x="194" y="227"/>
                    </a:lnTo>
                    <a:lnTo>
                      <a:pt x="164" y="220"/>
                    </a:lnTo>
                    <a:lnTo>
                      <a:pt x="133" y="206"/>
                    </a:lnTo>
                    <a:lnTo>
                      <a:pt x="101" y="183"/>
                    </a:lnTo>
                    <a:lnTo>
                      <a:pt x="23" y="117"/>
                    </a:lnTo>
                    <a:lnTo>
                      <a:pt x="9" y="101"/>
                    </a:lnTo>
                    <a:lnTo>
                      <a:pt x="1" y="84"/>
                    </a:lnTo>
                    <a:lnTo>
                      <a:pt x="0" y="63"/>
                    </a:lnTo>
                    <a:lnTo>
                      <a:pt x="4" y="43"/>
                    </a:lnTo>
                    <a:lnTo>
                      <a:pt x="14" y="26"/>
                    </a:lnTo>
                    <a:lnTo>
                      <a:pt x="29" y="11"/>
                    </a:lnTo>
                    <a:lnTo>
                      <a:pt x="47" y="3"/>
                    </a:lnTo>
                    <a:lnTo>
                      <a:pt x="65" y="0"/>
                    </a:lnTo>
                    <a:lnTo>
                      <a:pt x="85" y="4"/>
                    </a:lnTo>
                    <a:lnTo>
                      <a:pt x="102" y="15"/>
                    </a:lnTo>
                    <a:lnTo>
                      <a:pt x="182" y="81"/>
                    </a:lnTo>
                    <a:lnTo>
                      <a:pt x="199" y="92"/>
                    </a:lnTo>
                    <a:lnTo>
                      <a:pt x="220" y="94"/>
                    </a:lnTo>
                    <a:lnTo>
                      <a:pt x="241" y="92"/>
                    </a:lnTo>
                    <a:lnTo>
                      <a:pt x="266" y="84"/>
                    </a:lnTo>
                    <a:lnTo>
                      <a:pt x="291" y="73"/>
                    </a:lnTo>
                    <a:lnTo>
                      <a:pt x="318" y="58"/>
                    </a:lnTo>
                    <a:lnTo>
                      <a:pt x="321" y="57"/>
                    </a:lnTo>
                    <a:lnTo>
                      <a:pt x="358" y="38"/>
                    </a:lnTo>
                    <a:lnTo>
                      <a:pt x="397" y="21"/>
                    </a:lnTo>
                    <a:lnTo>
                      <a:pt x="439" y="4"/>
                    </a:lnTo>
                    <a:lnTo>
                      <a:pt x="46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31"/>
              <p:cNvSpPr>
                <a:spLocks noEditPoints="1"/>
              </p:cNvSpPr>
              <p:nvPr/>
            </p:nvSpPr>
            <p:spPr bwMode="auto">
              <a:xfrm>
                <a:off x="2536" y="427"/>
                <a:ext cx="1137" cy="1352"/>
              </a:xfrm>
              <a:custGeom>
                <a:avLst/>
                <a:gdLst>
                  <a:gd name="T0" fmla="*/ 898 w 2273"/>
                  <a:gd name="T1" fmla="*/ 158 h 2704"/>
                  <a:gd name="T2" fmla="*/ 610 w 2273"/>
                  <a:gd name="T3" fmla="*/ 282 h 2704"/>
                  <a:gd name="T4" fmla="*/ 370 w 2273"/>
                  <a:gd name="T5" fmla="*/ 491 h 2704"/>
                  <a:gd name="T6" fmla="*/ 206 w 2273"/>
                  <a:gd name="T7" fmla="*/ 764 h 2704"/>
                  <a:gd name="T8" fmla="*/ 141 w 2273"/>
                  <a:gd name="T9" fmla="*/ 997 h 2704"/>
                  <a:gd name="T10" fmla="*/ 141 w 2273"/>
                  <a:gd name="T11" fmla="*/ 1326 h 2704"/>
                  <a:gd name="T12" fmla="*/ 239 w 2273"/>
                  <a:gd name="T13" fmla="*/ 1633 h 2704"/>
                  <a:gd name="T14" fmla="*/ 416 w 2273"/>
                  <a:gd name="T15" fmla="*/ 1896 h 2704"/>
                  <a:gd name="T16" fmla="*/ 572 w 2273"/>
                  <a:gd name="T17" fmla="*/ 2082 h 2704"/>
                  <a:gd name="T18" fmla="*/ 674 w 2273"/>
                  <a:gd name="T19" fmla="*/ 2199 h 2704"/>
                  <a:gd name="T20" fmla="*/ 775 w 2273"/>
                  <a:gd name="T21" fmla="*/ 2343 h 2704"/>
                  <a:gd name="T22" fmla="*/ 823 w 2273"/>
                  <a:gd name="T23" fmla="*/ 2518 h 2704"/>
                  <a:gd name="T24" fmla="*/ 1463 w 2273"/>
                  <a:gd name="T25" fmla="*/ 2467 h 2704"/>
                  <a:gd name="T26" fmla="*/ 1523 w 2273"/>
                  <a:gd name="T27" fmla="*/ 2306 h 2704"/>
                  <a:gd name="T28" fmla="*/ 1637 w 2273"/>
                  <a:gd name="T29" fmla="*/ 2158 h 2704"/>
                  <a:gd name="T30" fmla="*/ 1778 w 2273"/>
                  <a:gd name="T31" fmla="*/ 1996 h 2704"/>
                  <a:gd name="T32" fmla="*/ 1952 w 2273"/>
                  <a:gd name="T33" fmla="*/ 1770 h 2704"/>
                  <a:gd name="T34" fmla="*/ 2096 w 2273"/>
                  <a:gd name="T35" fmla="*/ 1483 h 2704"/>
                  <a:gd name="T36" fmla="*/ 2146 w 2273"/>
                  <a:gd name="T37" fmla="*/ 1162 h 2704"/>
                  <a:gd name="T38" fmla="*/ 2083 w 2273"/>
                  <a:gd name="T39" fmla="*/ 802 h 2704"/>
                  <a:gd name="T40" fmla="*/ 1909 w 2273"/>
                  <a:gd name="T41" fmla="*/ 497 h 2704"/>
                  <a:gd name="T42" fmla="*/ 1665 w 2273"/>
                  <a:gd name="T43" fmla="*/ 282 h 2704"/>
                  <a:gd name="T44" fmla="*/ 1375 w 2273"/>
                  <a:gd name="T45" fmla="*/ 158 h 2704"/>
                  <a:gd name="T46" fmla="*/ 1137 w 2273"/>
                  <a:gd name="T47" fmla="*/ 0 h 2704"/>
                  <a:gd name="T48" fmla="*/ 1489 w 2273"/>
                  <a:gd name="T49" fmla="*/ 56 h 2704"/>
                  <a:gd name="T50" fmla="*/ 1806 w 2273"/>
                  <a:gd name="T51" fmla="*/ 221 h 2704"/>
                  <a:gd name="T52" fmla="*/ 2054 w 2273"/>
                  <a:gd name="T53" fmla="*/ 475 h 2704"/>
                  <a:gd name="T54" fmla="*/ 2215 w 2273"/>
                  <a:gd name="T55" fmla="*/ 794 h 2704"/>
                  <a:gd name="T56" fmla="*/ 2273 w 2273"/>
                  <a:gd name="T57" fmla="*/ 1162 h 2704"/>
                  <a:gd name="T58" fmla="*/ 2218 w 2273"/>
                  <a:gd name="T59" fmla="*/ 1522 h 2704"/>
                  <a:gd name="T60" fmla="*/ 2055 w 2273"/>
                  <a:gd name="T61" fmla="*/ 1847 h 2704"/>
                  <a:gd name="T62" fmla="*/ 1876 w 2273"/>
                  <a:gd name="T63" fmla="*/ 2079 h 2704"/>
                  <a:gd name="T64" fmla="*/ 1734 w 2273"/>
                  <a:gd name="T65" fmla="*/ 2242 h 2704"/>
                  <a:gd name="T66" fmla="*/ 1632 w 2273"/>
                  <a:gd name="T67" fmla="*/ 2377 h 2704"/>
                  <a:gd name="T68" fmla="*/ 1584 w 2273"/>
                  <a:gd name="T69" fmla="*/ 2532 h 2704"/>
                  <a:gd name="T70" fmla="*/ 1565 w 2273"/>
                  <a:gd name="T71" fmla="*/ 2677 h 2704"/>
                  <a:gd name="T72" fmla="*/ 766 w 2273"/>
                  <a:gd name="T73" fmla="*/ 2704 h 2704"/>
                  <a:gd name="T74" fmla="*/ 706 w 2273"/>
                  <a:gd name="T75" fmla="*/ 2660 h 2704"/>
                  <a:gd name="T76" fmla="*/ 688 w 2273"/>
                  <a:gd name="T77" fmla="*/ 2490 h 2704"/>
                  <a:gd name="T78" fmla="*/ 626 w 2273"/>
                  <a:gd name="T79" fmla="*/ 2346 h 2704"/>
                  <a:gd name="T80" fmla="*/ 510 w 2273"/>
                  <a:gd name="T81" fmla="*/ 2207 h 2704"/>
                  <a:gd name="T82" fmla="*/ 361 w 2273"/>
                  <a:gd name="T83" fmla="*/ 2032 h 2704"/>
                  <a:gd name="T84" fmla="*/ 169 w 2273"/>
                  <a:gd name="T85" fmla="*/ 1772 h 2704"/>
                  <a:gd name="T86" fmla="*/ 32 w 2273"/>
                  <a:gd name="T87" fmla="*/ 1436 h 2704"/>
                  <a:gd name="T88" fmla="*/ 4 w 2273"/>
                  <a:gd name="T89" fmla="*/ 1069 h 2704"/>
                  <a:gd name="T90" fmla="*/ 87 w 2273"/>
                  <a:gd name="T91" fmla="*/ 717 h 2704"/>
                  <a:gd name="T92" fmla="*/ 219 w 2273"/>
                  <a:gd name="T93" fmla="*/ 476 h 2704"/>
                  <a:gd name="T94" fmla="*/ 468 w 2273"/>
                  <a:gd name="T95" fmla="*/ 221 h 2704"/>
                  <a:gd name="T96" fmla="*/ 784 w 2273"/>
                  <a:gd name="T97" fmla="*/ 56 h 2704"/>
                  <a:gd name="T98" fmla="*/ 1137 w 2273"/>
                  <a:gd name="T99" fmla="*/ 0 h 27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273" h="2704">
                    <a:moveTo>
                      <a:pt x="1137" y="130"/>
                    </a:moveTo>
                    <a:lnTo>
                      <a:pt x="1055" y="133"/>
                    </a:lnTo>
                    <a:lnTo>
                      <a:pt x="976" y="142"/>
                    </a:lnTo>
                    <a:lnTo>
                      <a:pt x="898" y="158"/>
                    </a:lnTo>
                    <a:lnTo>
                      <a:pt x="823" y="181"/>
                    </a:lnTo>
                    <a:lnTo>
                      <a:pt x="751" y="208"/>
                    </a:lnTo>
                    <a:lnTo>
                      <a:pt x="679" y="243"/>
                    </a:lnTo>
                    <a:lnTo>
                      <a:pt x="610" y="282"/>
                    </a:lnTo>
                    <a:lnTo>
                      <a:pt x="544" y="327"/>
                    </a:lnTo>
                    <a:lnTo>
                      <a:pt x="481" y="377"/>
                    </a:lnTo>
                    <a:lnTo>
                      <a:pt x="424" y="432"/>
                    </a:lnTo>
                    <a:lnTo>
                      <a:pt x="370" y="491"/>
                    </a:lnTo>
                    <a:lnTo>
                      <a:pt x="321" y="554"/>
                    </a:lnTo>
                    <a:lnTo>
                      <a:pt x="278" y="621"/>
                    </a:lnTo>
                    <a:lnTo>
                      <a:pt x="239" y="690"/>
                    </a:lnTo>
                    <a:lnTo>
                      <a:pt x="206" y="764"/>
                    </a:lnTo>
                    <a:lnTo>
                      <a:pt x="205" y="767"/>
                    </a:lnTo>
                    <a:lnTo>
                      <a:pt x="177" y="841"/>
                    </a:lnTo>
                    <a:lnTo>
                      <a:pt x="156" y="918"/>
                    </a:lnTo>
                    <a:lnTo>
                      <a:pt x="141" y="997"/>
                    </a:lnTo>
                    <a:lnTo>
                      <a:pt x="131" y="1079"/>
                    </a:lnTo>
                    <a:lnTo>
                      <a:pt x="128" y="1162"/>
                    </a:lnTo>
                    <a:lnTo>
                      <a:pt x="131" y="1245"/>
                    </a:lnTo>
                    <a:lnTo>
                      <a:pt x="141" y="1326"/>
                    </a:lnTo>
                    <a:lnTo>
                      <a:pt x="156" y="1405"/>
                    </a:lnTo>
                    <a:lnTo>
                      <a:pt x="177" y="1481"/>
                    </a:lnTo>
                    <a:lnTo>
                      <a:pt x="205" y="1559"/>
                    </a:lnTo>
                    <a:lnTo>
                      <a:pt x="239" y="1633"/>
                    </a:lnTo>
                    <a:lnTo>
                      <a:pt x="278" y="1703"/>
                    </a:lnTo>
                    <a:lnTo>
                      <a:pt x="321" y="1770"/>
                    </a:lnTo>
                    <a:lnTo>
                      <a:pt x="370" y="1835"/>
                    </a:lnTo>
                    <a:lnTo>
                      <a:pt x="416" y="1896"/>
                    </a:lnTo>
                    <a:lnTo>
                      <a:pt x="458" y="1949"/>
                    </a:lnTo>
                    <a:lnTo>
                      <a:pt x="498" y="1998"/>
                    </a:lnTo>
                    <a:lnTo>
                      <a:pt x="536" y="2042"/>
                    </a:lnTo>
                    <a:lnTo>
                      <a:pt x="572" y="2082"/>
                    </a:lnTo>
                    <a:lnTo>
                      <a:pt x="605" y="2118"/>
                    </a:lnTo>
                    <a:lnTo>
                      <a:pt x="605" y="2120"/>
                    </a:lnTo>
                    <a:lnTo>
                      <a:pt x="641" y="2161"/>
                    </a:lnTo>
                    <a:lnTo>
                      <a:pt x="674" y="2199"/>
                    </a:lnTo>
                    <a:lnTo>
                      <a:pt x="704" y="2236"/>
                    </a:lnTo>
                    <a:lnTo>
                      <a:pt x="732" y="2271"/>
                    </a:lnTo>
                    <a:lnTo>
                      <a:pt x="754" y="2307"/>
                    </a:lnTo>
                    <a:lnTo>
                      <a:pt x="775" y="2343"/>
                    </a:lnTo>
                    <a:lnTo>
                      <a:pt x="792" y="2381"/>
                    </a:lnTo>
                    <a:lnTo>
                      <a:pt x="805" y="2423"/>
                    </a:lnTo>
                    <a:lnTo>
                      <a:pt x="816" y="2468"/>
                    </a:lnTo>
                    <a:lnTo>
                      <a:pt x="823" y="2518"/>
                    </a:lnTo>
                    <a:lnTo>
                      <a:pt x="827" y="2574"/>
                    </a:lnTo>
                    <a:lnTo>
                      <a:pt x="1451" y="2574"/>
                    </a:lnTo>
                    <a:lnTo>
                      <a:pt x="1455" y="2518"/>
                    </a:lnTo>
                    <a:lnTo>
                      <a:pt x="1463" y="2467"/>
                    </a:lnTo>
                    <a:lnTo>
                      <a:pt x="1474" y="2423"/>
                    </a:lnTo>
                    <a:lnTo>
                      <a:pt x="1487" y="2381"/>
                    </a:lnTo>
                    <a:lnTo>
                      <a:pt x="1504" y="2342"/>
                    </a:lnTo>
                    <a:lnTo>
                      <a:pt x="1523" y="2306"/>
                    </a:lnTo>
                    <a:lnTo>
                      <a:pt x="1547" y="2270"/>
                    </a:lnTo>
                    <a:lnTo>
                      <a:pt x="1573" y="2234"/>
                    </a:lnTo>
                    <a:lnTo>
                      <a:pt x="1603" y="2197"/>
                    </a:lnTo>
                    <a:lnTo>
                      <a:pt x="1637" y="2158"/>
                    </a:lnTo>
                    <a:lnTo>
                      <a:pt x="1674" y="2116"/>
                    </a:lnTo>
                    <a:lnTo>
                      <a:pt x="1706" y="2079"/>
                    </a:lnTo>
                    <a:lnTo>
                      <a:pt x="1740" y="2040"/>
                    </a:lnTo>
                    <a:lnTo>
                      <a:pt x="1778" y="1996"/>
                    </a:lnTo>
                    <a:lnTo>
                      <a:pt x="1817" y="1948"/>
                    </a:lnTo>
                    <a:lnTo>
                      <a:pt x="1859" y="1894"/>
                    </a:lnTo>
                    <a:lnTo>
                      <a:pt x="1903" y="1835"/>
                    </a:lnTo>
                    <a:lnTo>
                      <a:pt x="1952" y="1770"/>
                    </a:lnTo>
                    <a:lnTo>
                      <a:pt x="1995" y="1704"/>
                    </a:lnTo>
                    <a:lnTo>
                      <a:pt x="2035" y="1633"/>
                    </a:lnTo>
                    <a:lnTo>
                      <a:pt x="2069" y="1559"/>
                    </a:lnTo>
                    <a:lnTo>
                      <a:pt x="2096" y="1483"/>
                    </a:lnTo>
                    <a:lnTo>
                      <a:pt x="2117" y="1405"/>
                    </a:lnTo>
                    <a:lnTo>
                      <a:pt x="2133" y="1326"/>
                    </a:lnTo>
                    <a:lnTo>
                      <a:pt x="2142" y="1245"/>
                    </a:lnTo>
                    <a:lnTo>
                      <a:pt x="2146" y="1162"/>
                    </a:lnTo>
                    <a:lnTo>
                      <a:pt x="2142" y="1069"/>
                    </a:lnTo>
                    <a:lnTo>
                      <a:pt x="2129" y="976"/>
                    </a:lnTo>
                    <a:lnTo>
                      <a:pt x="2109" y="888"/>
                    </a:lnTo>
                    <a:lnTo>
                      <a:pt x="2083" y="802"/>
                    </a:lnTo>
                    <a:lnTo>
                      <a:pt x="2049" y="720"/>
                    </a:lnTo>
                    <a:lnTo>
                      <a:pt x="2008" y="641"/>
                    </a:lnTo>
                    <a:lnTo>
                      <a:pt x="1961" y="567"/>
                    </a:lnTo>
                    <a:lnTo>
                      <a:pt x="1909" y="497"/>
                    </a:lnTo>
                    <a:lnTo>
                      <a:pt x="1851" y="432"/>
                    </a:lnTo>
                    <a:lnTo>
                      <a:pt x="1792" y="377"/>
                    </a:lnTo>
                    <a:lnTo>
                      <a:pt x="1730" y="327"/>
                    </a:lnTo>
                    <a:lnTo>
                      <a:pt x="1665" y="282"/>
                    </a:lnTo>
                    <a:lnTo>
                      <a:pt x="1595" y="243"/>
                    </a:lnTo>
                    <a:lnTo>
                      <a:pt x="1523" y="208"/>
                    </a:lnTo>
                    <a:lnTo>
                      <a:pt x="1450" y="181"/>
                    </a:lnTo>
                    <a:lnTo>
                      <a:pt x="1375" y="158"/>
                    </a:lnTo>
                    <a:lnTo>
                      <a:pt x="1298" y="142"/>
                    </a:lnTo>
                    <a:lnTo>
                      <a:pt x="1218" y="133"/>
                    </a:lnTo>
                    <a:lnTo>
                      <a:pt x="1137" y="130"/>
                    </a:lnTo>
                    <a:close/>
                    <a:moveTo>
                      <a:pt x="1137" y="0"/>
                    </a:moveTo>
                    <a:lnTo>
                      <a:pt x="1228" y="3"/>
                    </a:lnTo>
                    <a:lnTo>
                      <a:pt x="1318" y="13"/>
                    </a:lnTo>
                    <a:lnTo>
                      <a:pt x="1405" y="32"/>
                    </a:lnTo>
                    <a:lnTo>
                      <a:pt x="1489" y="56"/>
                    </a:lnTo>
                    <a:lnTo>
                      <a:pt x="1572" y="87"/>
                    </a:lnTo>
                    <a:lnTo>
                      <a:pt x="1653" y="126"/>
                    </a:lnTo>
                    <a:lnTo>
                      <a:pt x="1732" y="170"/>
                    </a:lnTo>
                    <a:lnTo>
                      <a:pt x="1806" y="221"/>
                    </a:lnTo>
                    <a:lnTo>
                      <a:pt x="1876" y="278"/>
                    </a:lnTo>
                    <a:lnTo>
                      <a:pt x="1941" y="339"/>
                    </a:lnTo>
                    <a:lnTo>
                      <a:pt x="2000" y="405"/>
                    </a:lnTo>
                    <a:lnTo>
                      <a:pt x="2054" y="475"/>
                    </a:lnTo>
                    <a:lnTo>
                      <a:pt x="2103" y="550"/>
                    </a:lnTo>
                    <a:lnTo>
                      <a:pt x="2147" y="627"/>
                    </a:lnTo>
                    <a:lnTo>
                      <a:pt x="2184" y="709"/>
                    </a:lnTo>
                    <a:lnTo>
                      <a:pt x="2215" y="794"/>
                    </a:lnTo>
                    <a:lnTo>
                      <a:pt x="2240" y="882"/>
                    </a:lnTo>
                    <a:lnTo>
                      <a:pt x="2259" y="973"/>
                    </a:lnTo>
                    <a:lnTo>
                      <a:pt x="2270" y="1067"/>
                    </a:lnTo>
                    <a:lnTo>
                      <a:pt x="2273" y="1162"/>
                    </a:lnTo>
                    <a:lnTo>
                      <a:pt x="2270" y="1255"/>
                    </a:lnTo>
                    <a:lnTo>
                      <a:pt x="2260" y="1346"/>
                    </a:lnTo>
                    <a:lnTo>
                      <a:pt x="2242" y="1436"/>
                    </a:lnTo>
                    <a:lnTo>
                      <a:pt x="2218" y="1522"/>
                    </a:lnTo>
                    <a:lnTo>
                      <a:pt x="2187" y="1609"/>
                    </a:lnTo>
                    <a:lnTo>
                      <a:pt x="2149" y="1692"/>
                    </a:lnTo>
                    <a:lnTo>
                      <a:pt x="2104" y="1772"/>
                    </a:lnTo>
                    <a:lnTo>
                      <a:pt x="2055" y="1847"/>
                    </a:lnTo>
                    <a:lnTo>
                      <a:pt x="2006" y="1914"/>
                    </a:lnTo>
                    <a:lnTo>
                      <a:pt x="1960" y="1975"/>
                    </a:lnTo>
                    <a:lnTo>
                      <a:pt x="1917" y="2030"/>
                    </a:lnTo>
                    <a:lnTo>
                      <a:pt x="1876" y="2079"/>
                    </a:lnTo>
                    <a:lnTo>
                      <a:pt x="1838" y="2124"/>
                    </a:lnTo>
                    <a:lnTo>
                      <a:pt x="1801" y="2165"/>
                    </a:lnTo>
                    <a:lnTo>
                      <a:pt x="1768" y="2203"/>
                    </a:lnTo>
                    <a:lnTo>
                      <a:pt x="1734" y="2242"/>
                    </a:lnTo>
                    <a:lnTo>
                      <a:pt x="1703" y="2278"/>
                    </a:lnTo>
                    <a:lnTo>
                      <a:pt x="1677" y="2311"/>
                    </a:lnTo>
                    <a:lnTo>
                      <a:pt x="1652" y="2345"/>
                    </a:lnTo>
                    <a:lnTo>
                      <a:pt x="1632" y="2377"/>
                    </a:lnTo>
                    <a:lnTo>
                      <a:pt x="1615" y="2412"/>
                    </a:lnTo>
                    <a:lnTo>
                      <a:pt x="1602" y="2448"/>
                    </a:lnTo>
                    <a:lnTo>
                      <a:pt x="1592" y="2488"/>
                    </a:lnTo>
                    <a:lnTo>
                      <a:pt x="1584" y="2532"/>
                    </a:lnTo>
                    <a:lnTo>
                      <a:pt x="1578" y="2582"/>
                    </a:lnTo>
                    <a:lnTo>
                      <a:pt x="1577" y="2638"/>
                    </a:lnTo>
                    <a:lnTo>
                      <a:pt x="1574" y="2660"/>
                    </a:lnTo>
                    <a:lnTo>
                      <a:pt x="1565" y="2677"/>
                    </a:lnTo>
                    <a:lnTo>
                      <a:pt x="1551" y="2691"/>
                    </a:lnTo>
                    <a:lnTo>
                      <a:pt x="1534" y="2700"/>
                    </a:lnTo>
                    <a:lnTo>
                      <a:pt x="1513" y="2704"/>
                    </a:lnTo>
                    <a:lnTo>
                      <a:pt x="766" y="2704"/>
                    </a:lnTo>
                    <a:lnTo>
                      <a:pt x="746" y="2700"/>
                    </a:lnTo>
                    <a:lnTo>
                      <a:pt x="728" y="2691"/>
                    </a:lnTo>
                    <a:lnTo>
                      <a:pt x="715" y="2677"/>
                    </a:lnTo>
                    <a:lnTo>
                      <a:pt x="706" y="2660"/>
                    </a:lnTo>
                    <a:lnTo>
                      <a:pt x="702" y="2638"/>
                    </a:lnTo>
                    <a:lnTo>
                      <a:pt x="700" y="2583"/>
                    </a:lnTo>
                    <a:lnTo>
                      <a:pt x="696" y="2534"/>
                    </a:lnTo>
                    <a:lnTo>
                      <a:pt x="688" y="2490"/>
                    </a:lnTo>
                    <a:lnTo>
                      <a:pt x="678" y="2449"/>
                    </a:lnTo>
                    <a:lnTo>
                      <a:pt x="664" y="2413"/>
                    </a:lnTo>
                    <a:lnTo>
                      <a:pt x="647" y="2380"/>
                    </a:lnTo>
                    <a:lnTo>
                      <a:pt x="626" y="2346"/>
                    </a:lnTo>
                    <a:lnTo>
                      <a:pt x="602" y="2314"/>
                    </a:lnTo>
                    <a:lnTo>
                      <a:pt x="574" y="2280"/>
                    </a:lnTo>
                    <a:lnTo>
                      <a:pt x="544" y="2244"/>
                    </a:lnTo>
                    <a:lnTo>
                      <a:pt x="510" y="2207"/>
                    </a:lnTo>
                    <a:lnTo>
                      <a:pt x="476" y="2169"/>
                    </a:lnTo>
                    <a:lnTo>
                      <a:pt x="441" y="2128"/>
                    </a:lnTo>
                    <a:lnTo>
                      <a:pt x="401" y="2083"/>
                    </a:lnTo>
                    <a:lnTo>
                      <a:pt x="361" y="2032"/>
                    </a:lnTo>
                    <a:lnTo>
                      <a:pt x="316" y="1977"/>
                    </a:lnTo>
                    <a:lnTo>
                      <a:pt x="269" y="1916"/>
                    </a:lnTo>
                    <a:lnTo>
                      <a:pt x="219" y="1847"/>
                    </a:lnTo>
                    <a:lnTo>
                      <a:pt x="169" y="1772"/>
                    </a:lnTo>
                    <a:lnTo>
                      <a:pt x="125" y="1692"/>
                    </a:lnTo>
                    <a:lnTo>
                      <a:pt x="88" y="1609"/>
                    </a:lnTo>
                    <a:lnTo>
                      <a:pt x="57" y="1522"/>
                    </a:lnTo>
                    <a:lnTo>
                      <a:pt x="32" y="1436"/>
                    </a:lnTo>
                    <a:lnTo>
                      <a:pt x="15" y="1346"/>
                    </a:lnTo>
                    <a:lnTo>
                      <a:pt x="4" y="1255"/>
                    </a:lnTo>
                    <a:lnTo>
                      <a:pt x="0" y="1162"/>
                    </a:lnTo>
                    <a:lnTo>
                      <a:pt x="4" y="1069"/>
                    </a:lnTo>
                    <a:lnTo>
                      <a:pt x="15" y="977"/>
                    </a:lnTo>
                    <a:lnTo>
                      <a:pt x="32" y="888"/>
                    </a:lnTo>
                    <a:lnTo>
                      <a:pt x="57" y="800"/>
                    </a:lnTo>
                    <a:lnTo>
                      <a:pt x="87" y="717"/>
                    </a:lnTo>
                    <a:lnTo>
                      <a:pt x="88" y="715"/>
                    </a:lnTo>
                    <a:lnTo>
                      <a:pt x="126" y="631"/>
                    </a:lnTo>
                    <a:lnTo>
                      <a:pt x="169" y="552"/>
                    </a:lnTo>
                    <a:lnTo>
                      <a:pt x="219" y="476"/>
                    </a:lnTo>
                    <a:lnTo>
                      <a:pt x="273" y="406"/>
                    </a:lnTo>
                    <a:lnTo>
                      <a:pt x="333" y="339"/>
                    </a:lnTo>
                    <a:lnTo>
                      <a:pt x="399" y="278"/>
                    </a:lnTo>
                    <a:lnTo>
                      <a:pt x="468" y="221"/>
                    </a:lnTo>
                    <a:lnTo>
                      <a:pt x="543" y="172"/>
                    </a:lnTo>
                    <a:lnTo>
                      <a:pt x="620" y="126"/>
                    </a:lnTo>
                    <a:lnTo>
                      <a:pt x="703" y="87"/>
                    </a:lnTo>
                    <a:lnTo>
                      <a:pt x="784" y="56"/>
                    </a:lnTo>
                    <a:lnTo>
                      <a:pt x="869" y="32"/>
                    </a:lnTo>
                    <a:lnTo>
                      <a:pt x="957" y="13"/>
                    </a:lnTo>
                    <a:lnTo>
                      <a:pt x="1046" y="3"/>
                    </a:lnTo>
                    <a:lnTo>
                      <a:pt x="11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32"/>
              <p:cNvSpPr>
                <a:spLocks/>
              </p:cNvSpPr>
              <p:nvPr/>
            </p:nvSpPr>
            <p:spPr bwMode="auto">
              <a:xfrm>
                <a:off x="2969" y="2115"/>
                <a:ext cx="271" cy="65"/>
              </a:xfrm>
              <a:custGeom>
                <a:avLst/>
                <a:gdLst>
                  <a:gd name="T0" fmla="*/ 64 w 541"/>
                  <a:gd name="T1" fmla="*/ 0 h 130"/>
                  <a:gd name="T2" fmla="*/ 475 w 541"/>
                  <a:gd name="T3" fmla="*/ 0 h 130"/>
                  <a:gd name="T4" fmla="*/ 496 w 541"/>
                  <a:gd name="T5" fmla="*/ 2 h 130"/>
                  <a:gd name="T6" fmla="*/ 513 w 541"/>
                  <a:gd name="T7" fmla="*/ 12 h 130"/>
                  <a:gd name="T8" fmla="*/ 528 w 541"/>
                  <a:gd name="T9" fmla="*/ 27 h 130"/>
                  <a:gd name="T10" fmla="*/ 537 w 541"/>
                  <a:gd name="T11" fmla="*/ 44 h 130"/>
                  <a:gd name="T12" fmla="*/ 541 w 541"/>
                  <a:gd name="T13" fmla="*/ 64 h 130"/>
                  <a:gd name="T14" fmla="*/ 537 w 541"/>
                  <a:gd name="T15" fmla="*/ 86 h 130"/>
                  <a:gd name="T16" fmla="*/ 528 w 541"/>
                  <a:gd name="T17" fmla="*/ 103 h 130"/>
                  <a:gd name="T18" fmla="*/ 513 w 541"/>
                  <a:gd name="T19" fmla="*/ 116 h 130"/>
                  <a:gd name="T20" fmla="*/ 496 w 541"/>
                  <a:gd name="T21" fmla="*/ 126 h 130"/>
                  <a:gd name="T22" fmla="*/ 475 w 541"/>
                  <a:gd name="T23" fmla="*/ 130 h 130"/>
                  <a:gd name="T24" fmla="*/ 64 w 541"/>
                  <a:gd name="T25" fmla="*/ 130 h 130"/>
                  <a:gd name="T26" fmla="*/ 43 w 541"/>
                  <a:gd name="T27" fmla="*/ 126 h 130"/>
                  <a:gd name="T28" fmla="*/ 26 w 541"/>
                  <a:gd name="T29" fmla="*/ 116 h 130"/>
                  <a:gd name="T30" fmla="*/ 12 w 541"/>
                  <a:gd name="T31" fmla="*/ 103 h 130"/>
                  <a:gd name="T32" fmla="*/ 4 w 541"/>
                  <a:gd name="T33" fmla="*/ 86 h 130"/>
                  <a:gd name="T34" fmla="*/ 0 w 541"/>
                  <a:gd name="T35" fmla="*/ 64 h 130"/>
                  <a:gd name="T36" fmla="*/ 4 w 541"/>
                  <a:gd name="T37" fmla="*/ 44 h 130"/>
                  <a:gd name="T38" fmla="*/ 12 w 541"/>
                  <a:gd name="T39" fmla="*/ 27 h 130"/>
                  <a:gd name="T40" fmla="*/ 26 w 541"/>
                  <a:gd name="T41" fmla="*/ 12 h 130"/>
                  <a:gd name="T42" fmla="*/ 43 w 541"/>
                  <a:gd name="T43" fmla="*/ 2 h 130"/>
                  <a:gd name="T44" fmla="*/ 64 w 541"/>
                  <a:gd name="T4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41" h="130">
                    <a:moveTo>
                      <a:pt x="64" y="0"/>
                    </a:moveTo>
                    <a:lnTo>
                      <a:pt x="475" y="0"/>
                    </a:lnTo>
                    <a:lnTo>
                      <a:pt x="496" y="2"/>
                    </a:lnTo>
                    <a:lnTo>
                      <a:pt x="513" y="12"/>
                    </a:lnTo>
                    <a:lnTo>
                      <a:pt x="528" y="27"/>
                    </a:lnTo>
                    <a:lnTo>
                      <a:pt x="537" y="44"/>
                    </a:lnTo>
                    <a:lnTo>
                      <a:pt x="541" y="64"/>
                    </a:lnTo>
                    <a:lnTo>
                      <a:pt x="537" y="86"/>
                    </a:lnTo>
                    <a:lnTo>
                      <a:pt x="528" y="103"/>
                    </a:lnTo>
                    <a:lnTo>
                      <a:pt x="513" y="116"/>
                    </a:lnTo>
                    <a:lnTo>
                      <a:pt x="496" y="126"/>
                    </a:lnTo>
                    <a:lnTo>
                      <a:pt x="475" y="130"/>
                    </a:lnTo>
                    <a:lnTo>
                      <a:pt x="64" y="130"/>
                    </a:lnTo>
                    <a:lnTo>
                      <a:pt x="43" y="126"/>
                    </a:lnTo>
                    <a:lnTo>
                      <a:pt x="26" y="116"/>
                    </a:lnTo>
                    <a:lnTo>
                      <a:pt x="12" y="103"/>
                    </a:lnTo>
                    <a:lnTo>
                      <a:pt x="4" y="86"/>
                    </a:lnTo>
                    <a:lnTo>
                      <a:pt x="0" y="64"/>
                    </a:lnTo>
                    <a:lnTo>
                      <a:pt x="4" y="44"/>
                    </a:lnTo>
                    <a:lnTo>
                      <a:pt x="12" y="27"/>
                    </a:lnTo>
                    <a:lnTo>
                      <a:pt x="26" y="12"/>
                    </a:lnTo>
                    <a:lnTo>
                      <a:pt x="43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33"/>
              <p:cNvSpPr>
                <a:spLocks/>
              </p:cNvSpPr>
              <p:nvPr/>
            </p:nvSpPr>
            <p:spPr bwMode="auto">
              <a:xfrm>
                <a:off x="3437" y="206"/>
                <a:ext cx="125" cy="174"/>
              </a:xfrm>
              <a:custGeom>
                <a:avLst/>
                <a:gdLst>
                  <a:gd name="T0" fmla="*/ 179 w 250"/>
                  <a:gd name="T1" fmla="*/ 0 h 347"/>
                  <a:gd name="T2" fmla="*/ 199 w 250"/>
                  <a:gd name="T3" fmla="*/ 0 h 347"/>
                  <a:gd name="T4" fmla="*/ 218 w 250"/>
                  <a:gd name="T5" fmla="*/ 8 h 347"/>
                  <a:gd name="T6" fmla="*/ 234 w 250"/>
                  <a:gd name="T7" fmla="*/ 21 h 347"/>
                  <a:gd name="T8" fmla="*/ 245 w 250"/>
                  <a:gd name="T9" fmla="*/ 38 h 347"/>
                  <a:gd name="T10" fmla="*/ 250 w 250"/>
                  <a:gd name="T11" fmla="*/ 58 h 347"/>
                  <a:gd name="T12" fmla="*/ 249 w 250"/>
                  <a:gd name="T13" fmla="*/ 76 h 347"/>
                  <a:gd name="T14" fmla="*/ 241 w 250"/>
                  <a:gd name="T15" fmla="*/ 97 h 347"/>
                  <a:gd name="T16" fmla="*/ 117 w 250"/>
                  <a:gd name="T17" fmla="*/ 315 h 347"/>
                  <a:gd name="T18" fmla="*/ 104 w 250"/>
                  <a:gd name="T19" fmla="*/ 331 h 347"/>
                  <a:gd name="T20" fmla="*/ 89 w 250"/>
                  <a:gd name="T21" fmla="*/ 343 h 347"/>
                  <a:gd name="T22" fmla="*/ 69 w 250"/>
                  <a:gd name="T23" fmla="*/ 347 h 347"/>
                  <a:gd name="T24" fmla="*/ 49 w 250"/>
                  <a:gd name="T25" fmla="*/ 347 h 347"/>
                  <a:gd name="T26" fmla="*/ 31 w 250"/>
                  <a:gd name="T27" fmla="*/ 339 h 347"/>
                  <a:gd name="T28" fmla="*/ 15 w 250"/>
                  <a:gd name="T29" fmla="*/ 327 h 347"/>
                  <a:gd name="T30" fmla="*/ 5 w 250"/>
                  <a:gd name="T31" fmla="*/ 310 h 347"/>
                  <a:gd name="T32" fmla="*/ 0 w 250"/>
                  <a:gd name="T33" fmla="*/ 291 h 347"/>
                  <a:gd name="T34" fmla="*/ 0 w 250"/>
                  <a:gd name="T35" fmla="*/ 271 h 347"/>
                  <a:gd name="T36" fmla="*/ 7 w 250"/>
                  <a:gd name="T37" fmla="*/ 251 h 347"/>
                  <a:gd name="T38" fmla="*/ 132 w 250"/>
                  <a:gd name="T39" fmla="*/ 32 h 347"/>
                  <a:gd name="T40" fmla="*/ 144 w 250"/>
                  <a:gd name="T41" fmla="*/ 16 h 347"/>
                  <a:gd name="T42" fmla="*/ 161 w 250"/>
                  <a:gd name="T43" fmla="*/ 4 h 347"/>
                  <a:gd name="T44" fmla="*/ 179 w 250"/>
                  <a:gd name="T45" fmla="*/ 0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50" h="347">
                    <a:moveTo>
                      <a:pt x="179" y="0"/>
                    </a:moveTo>
                    <a:lnTo>
                      <a:pt x="199" y="0"/>
                    </a:lnTo>
                    <a:lnTo>
                      <a:pt x="218" y="8"/>
                    </a:lnTo>
                    <a:lnTo>
                      <a:pt x="234" y="21"/>
                    </a:lnTo>
                    <a:lnTo>
                      <a:pt x="245" y="38"/>
                    </a:lnTo>
                    <a:lnTo>
                      <a:pt x="250" y="58"/>
                    </a:lnTo>
                    <a:lnTo>
                      <a:pt x="249" y="76"/>
                    </a:lnTo>
                    <a:lnTo>
                      <a:pt x="241" y="97"/>
                    </a:lnTo>
                    <a:lnTo>
                      <a:pt x="117" y="315"/>
                    </a:lnTo>
                    <a:lnTo>
                      <a:pt x="104" y="331"/>
                    </a:lnTo>
                    <a:lnTo>
                      <a:pt x="89" y="343"/>
                    </a:lnTo>
                    <a:lnTo>
                      <a:pt x="69" y="347"/>
                    </a:lnTo>
                    <a:lnTo>
                      <a:pt x="49" y="347"/>
                    </a:lnTo>
                    <a:lnTo>
                      <a:pt x="31" y="339"/>
                    </a:lnTo>
                    <a:lnTo>
                      <a:pt x="15" y="327"/>
                    </a:lnTo>
                    <a:lnTo>
                      <a:pt x="5" y="310"/>
                    </a:lnTo>
                    <a:lnTo>
                      <a:pt x="0" y="291"/>
                    </a:lnTo>
                    <a:lnTo>
                      <a:pt x="0" y="271"/>
                    </a:lnTo>
                    <a:lnTo>
                      <a:pt x="7" y="251"/>
                    </a:lnTo>
                    <a:lnTo>
                      <a:pt x="132" y="32"/>
                    </a:lnTo>
                    <a:lnTo>
                      <a:pt x="144" y="16"/>
                    </a:lnTo>
                    <a:lnTo>
                      <a:pt x="161" y="4"/>
                    </a:lnTo>
                    <a:lnTo>
                      <a:pt x="17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34"/>
              <p:cNvSpPr>
                <a:spLocks/>
              </p:cNvSpPr>
              <p:nvPr/>
            </p:nvSpPr>
            <p:spPr bwMode="auto">
              <a:xfrm>
                <a:off x="2647" y="206"/>
                <a:ext cx="124" cy="174"/>
              </a:xfrm>
              <a:custGeom>
                <a:avLst/>
                <a:gdLst>
                  <a:gd name="T0" fmla="*/ 69 w 249"/>
                  <a:gd name="T1" fmla="*/ 0 h 347"/>
                  <a:gd name="T2" fmla="*/ 88 w 249"/>
                  <a:gd name="T3" fmla="*/ 4 h 347"/>
                  <a:gd name="T4" fmla="*/ 105 w 249"/>
                  <a:gd name="T5" fmla="*/ 16 h 347"/>
                  <a:gd name="T6" fmla="*/ 118 w 249"/>
                  <a:gd name="T7" fmla="*/ 32 h 347"/>
                  <a:gd name="T8" fmla="*/ 241 w 249"/>
                  <a:gd name="T9" fmla="*/ 251 h 347"/>
                  <a:gd name="T10" fmla="*/ 249 w 249"/>
                  <a:gd name="T11" fmla="*/ 271 h 347"/>
                  <a:gd name="T12" fmla="*/ 249 w 249"/>
                  <a:gd name="T13" fmla="*/ 291 h 347"/>
                  <a:gd name="T14" fmla="*/ 244 w 249"/>
                  <a:gd name="T15" fmla="*/ 310 h 347"/>
                  <a:gd name="T16" fmla="*/ 233 w 249"/>
                  <a:gd name="T17" fmla="*/ 327 h 347"/>
                  <a:gd name="T18" fmla="*/ 217 w 249"/>
                  <a:gd name="T19" fmla="*/ 339 h 347"/>
                  <a:gd name="T20" fmla="*/ 199 w 249"/>
                  <a:gd name="T21" fmla="*/ 347 h 347"/>
                  <a:gd name="T22" fmla="*/ 179 w 249"/>
                  <a:gd name="T23" fmla="*/ 347 h 347"/>
                  <a:gd name="T24" fmla="*/ 161 w 249"/>
                  <a:gd name="T25" fmla="*/ 343 h 347"/>
                  <a:gd name="T26" fmla="*/ 144 w 249"/>
                  <a:gd name="T27" fmla="*/ 331 h 347"/>
                  <a:gd name="T28" fmla="*/ 131 w 249"/>
                  <a:gd name="T29" fmla="*/ 315 h 347"/>
                  <a:gd name="T30" fmla="*/ 8 w 249"/>
                  <a:gd name="T31" fmla="*/ 97 h 347"/>
                  <a:gd name="T32" fmla="*/ 0 w 249"/>
                  <a:gd name="T33" fmla="*/ 76 h 347"/>
                  <a:gd name="T34" fmla="*/ 0 w 249"/>
                  <a:gd name="T35" fmla="*/ 58 h 347"/>
                  <a:gd name="T36" fmla="*/ 4 w 249"/>
                  <a:gd name="T37" fmla="*/ 38 h 347"/>
                  <a:gd name="T38" fmla="*/ 16 w 249"/>
                  <a:gd name="T39" fmla="*/ 21 h 347"/>
                  <a:gd name="T40" fmla="*/ 30 w 249"/>
                  <a:gd name="T41" fmla="*/ 8 h 347"/>
                  <a:gd name="T42" fmla="*/ 50 w 249"/>
                  <a:gd name="T43" fmla="*/ 0 h 347"/>
                  <a:gd name="T44" fmla="*/ 69 w 249"/>
                  <a:gd name="T45" fmla="*/ 0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49" h="347">
                    <a:moveTo>
                      <a:pt x="69" y="0"/>
                    </a:moveTo>
                    <a:lnTo>
                      <a:pt x="88" y="4"/>
                    </a:lnTo>
                    <a:lnTo>
                      <a:pt x="105" y="16"/>
                    </a:lnTo>
                    <a:lnTo>
                      <a:pt x="118" y="32"/>
                    </a:lnTo>
                    <a:lnTo>
                      <a:pt x="241" y="251"/>
                    </a:lnTo>
                    <a:lnTo>
                      <a:pt x="249" y="271"/>
                    </a:lnTo>
                    <a:lnTo>
                      <a:pt x="249" y="291"/>
                    </a:lnTo>
                    <a:lnTo>
                      <a:pt x="244" y="310"/>
                    </a:lnTo>
                    <a:lnTo>
                      <a:pt x="233" y="327"/>
                    </a:lnTo>
                    <a:lnTo>
                      <a:pt x="217" y="339"/>
                    </a:lnTo>
                    <a:lnTo>
                      <a:pt x="199" y="347"/>
                    </a:lnTo>
                    <a:lnTo>
                      <a:pt x="179" y="347"/>
                    </a:lnTo>
                    <a:lnTo>
                      <a:pt x="161" y="343"/>
                    </a:lnTo>
                    <a:lnTo>
                      <a:pt x="144" y="331"/>
                    </a:lnTo>
                    <a:lnTo>
                      <a:pt x="131" y="315"/>
                    </a:lnTo>
                    <a:lnTo>
                      <a:pt x="8" y="97"/>
                    </a:lnTo>
                    <a:lnTo>
                      <a:pt x="0" y="76"/>
                    </a:lnTo>
                    <a:lnTo>
                      <a:pt x="0" y="58"/>
                    </a:lnTo>
                    <a:lnTo>
                      <a:pt x="4" y="38"/>
                    </a:lnTo>
                    <a:lnTo>
                      <a:pt x="16" y="21"/>
                    </a:lnTo>
                    <a:lnTo>
                      <a:pt x="30" y="8"/>
                    </a:lnTo>
                    <a:lnTo>
                      <a:pt x="50" y="0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35"/>
              <p:cNvSpPr>
                <a:spLocks/>
              </p:cNvSpPr>
              <p:nvPr/>
            </p:nvSpPr>
            <p:spPr bwMode="auto">
              <a:xfrm>
                <a:off x="2334" y="526"/>
                <a:ext cx="171" cy="127"/>
              </a:xfrm>
              <a:custGeom>
                <a:avLst/>
                <a:gdLst>
                  <a:gd name="T0" fmla="*/ 57 w 340"/>
                  <a:gd name="T1" fmla="*/ 0 h 255"/>
                  <a:gd name="T2" fmla="*/ 77 w 340"/>
                  <a:gd name="T3" fmla="*/ 0 h 255"/>
                  <a:gd name="T4" fmla="*/ 95 w 340"/>
                  <a:gd name="T5" fmla="*/ 8 h 255"/>
                  <a:gd name="T6" fmla="*/ 310 w 340"/>
                  <a:gd name="T7" fmla="*/ 134 h 255"/>
                  <a:gd name="T8" fmla="*/ 326 w 340"/>
                  <a:gd name="T9" fmla="*/ 148 h 255"/>
                  <a:gd name="T10" fmla="*/ 337 w 340"/>
                  <a:gd name="T11" fmla="*/ 164 h 255"/>
                  <a:gd name="T12" fmla="*/ 340 w 340"/>
                  <a:gd name="T13" fmla="*/ 184 h 255"/>
                  <a:gd name="T14" fmla="*/ 340 w 340"/>
                  <a:gd name="T15" fmla="*/ 204 h 255"/>
                  <a:gd name="T16" fmla="*/ 334 w 340"/>
                  <a:gd name="T17" fmla="*/ 223 h 255"/>
                  <a:gd name="T18" fmla="*/ 321 w 340"/>
                  <a:gd name="T19" fmla="*/ 239 h 255"/>
                  <a:gd name="T20" fmla="*/ 304 w 340"/>
                  <a:gd name="T21" fmla="*/ 251 h 255"/>
                  <a:gd name="T22" fmla="*/ 285 w 340"/>
                  <a:gd name="T23" fmla="*/ 255 h 255"/>
                  <a:gd name="T24" fmla="*/ 266 w 340"/>
                  <a:gd name="T25" fmla="*/ 255 h 255"/>
                  <a:gd name="T26" fmla="*/ 246 w 340"/>
                  <a:gd name="T27" fmla="*/ 247 h 255"/>
                  <a:gd name="T28" fmla="*/ 31 w 340"/>
                  <a:gd name="T29" fmla="*/ 121 h 255"/>
                  <a:gd name="T30" fmla="*/ 15 w 340"/>
                  <a:gd name="T31" fmla="*/ 107 h 255"/>
                  <a:gd name="T32" fmla="*/ 5 w 340"/>
                  <a:gd name="T33" fmla="*/ 91 h 255"/>
                  <a:gd name="T34" fmla="*/ 0 w 340"/>
                  <a:gd name="T35" fmla="*/ 71 h 255"/>
                  <a:gd name="T36" fmla="*/ 1 w 340"/>
                  <a:gd name="T37" fmla="*/ 51 h 255"/>
                  <a:gd name="T38" fmla="*/ 9 w 340"/>
                  <a:gd name="T39" fmla="*/ 32 h 255"/>
                  <a:gd name="T40" fmla="*/ 21 w 340"/>
                  <a:gd name="T41" fmla="*/ 15 h 255"/>
                  <a:gd name="T42" fmla="*/ 38 w 340"/>
                  <a:gd name="T43" fmla="*/ 4 h 255"/>
                  <a:gd name="T44" fmla="*/ 57 w 340"/>
                  <a:gd name="T45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40" h="255">
                    <a:moveTo>
                      <a:pt x="57" y="0"/>
                    </a:moveTo>
                    <a:lnTo>
                      <a:pt x="77" y="0"/>
                    </a:lnTo>
                    <a:lnTo>
                      <a:pt x="95" y="8"/>
                    </a:lnTo>
                    <a:lnTo>
                      <a:pt x="310" y="134"/>
                    </a:lnTo>
                    <a:lnTo>
                      <a:pt x="326" y="148"/>
                    </a:lnTo>
                    <a:lnTo>
                      <a:pt x="337" y="164"/>
                    </a:lnTo>
                    <a:lnTo>
                      <a:pt x="340" y="184"/>
                    </a:lnTo>
                    <a:lnTo>
                      <a:pt x="340" y="204"/>
                    </a:lnTo>
                    <a:lnTo>
                      <a:pt x="334" y="223"/>
                    </a:lnTo>
                    <a:lnTo>
                      <a:pt x="321" y="239"/>
                    </a:lnTo>
                    <a:lnTo>
                      <a:pt x="304" y="251"/>
                    </a:lnTo>
                    <a:lnTo>
                      <a:pt x="285" y="255"/>
                    </a:lnTo>
                    <a:lnTo>
                      <a:pt x="266" y="255"/>
                    </a:lnTo>
                    <a:lnTo>
                      <a:pt x="246" y="247"/>
                    </a:lnTo>
                    <a:lnTo>
                      <a:pt x="31" y="121"/>
                    </a:lnTo>
                    <a:lnTo>
                      <a:pt x="15" y="107"/>
                    </a:lnTo>
                    <a:lnTo>
                      <a:pt x="5" y="91"/>
                    </a:lnTo>
                    <a:lnTo>
                      <a:pt x="0" y="71"/>
                    </a:lnTo>
                    <a:lnTo>
                      <a:pt x="1" y="51"/>
                    </a:lnTo>
                    <a:lnTo>
                      <a:pt x="9" y="32"/>
                    </a:lnTo>
                    <a:lnTo>
                      <a:pt x="21" y="15"/>
                    </a:lnTo>
                    <a:lnTo>
                      <a:pt x="38" y="4"/>
                    </a:lnTo>
                    <a:lnTo>
                      <a:pt x="5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36"/>
              <p:cNvSpPr>
                <a:spLocks/>
              </p:cNvSpPr>
              <p:nvPr/>
            </p:nvSpPr>
            <p:spPr bwMode="auto">
              <a:xfrm>
                <a:off x="3704" y="526"/>
                <a:ext cx="170" cy="127"/>
              </a:xfrm>
              <a:custGeom>
                <a:avLst/>
                <a:gdLst>
                  <a:gd name="T0" fmla="*/ 284 w 341"/>
                  <a:gd name="T1" fmla="*/ 0 h 255"/>
                  <a:gd name="T2" fmla="*/ 303 w 341"/>
                  <a:gd name="T3" fmla="*/ 4 h 255"/>
                  <a:gd name="T4" fmla="*/ 320 w 341"/>
                  <a:gd name="T5" fmla="*/ 15 h 255"/>
                  <a:gd name="T6" fmla="*/ 332 w 341"/>
                  <a:gd name="T7" fmla="*/ 32 h 255"/>
                  <a:gd name="T8" fmla="*/ 339 w 341"/>
                  <a:gd name="T9" fmla="*/ 51 h 255"/>
                  <a:gd name="T10" fmla="*/ 341 w 341"/>
                  <a:gd name="T11" fmla="*/ 71 h 255"/>
                  <a:gd name="T12" fmla="*/ 335 w 341"/>
                  <a:gd name="T13" fmla="*/ 91 h 255"/>
                  <a:gd name="T14" fmla="*/ 325 w 341"/>
                  <a:gd name="T15" fmla="*/ 107 h 255"/>
                  <a:gd name="T16" fmla="*/ 308 w 341"/>
                  <a:gd name="T17" fmla="*/ 121 h 255"/>
                  <a:gd name="T18" fmla="*/ 94 w 341"/>
                  <a:gd name="T19" fmla="*/ 247 h 255"/>
                  <a:gd name="T20" fmla="*/ 76 w 341"/>
                  <a:gd name="T21" fmla="*/ 255 h 255"/>
                  <a:gd name="T22" fmla="*/ 56 w 341"/>
                  <a:gd name="T23" fmla="*/ 255 h 255"/>
                  <a:gd name="T24" fmla="*/ 37 w 341"/>
                  <a:gd name="T25" fmla="*/ 251 h 255"/>
                  <a:gd name="T26" fmla="*/ 21 w 341"/>
                  <a:gd name="T27" fmla="*/ 239 h 255"/>
                  <a:gd name="T28" fmla="*/ 8 w 341"/>
                  <a:gd name="T29" fmla="*/ 223 h 255"/>
                  <a:gd name="T30" fmla="*/ 0 w 341"/>
                  <a:gd name="T31" fmla="*/ 204 h 255"/>
                  <a:gd name="T32" fmla="*/ 0 w 341"/>
                  <a:gd name="T33" fmla="*/ 184 h 255"/>
                  <a:gd name="T34" fmla="*/ 5 w 341"/>
                  <a:gd name="T35" fmla="*/ 164 h 255"/>
                  <a:gd name="T36" fmla="*/ 16 w 341"/>
                  <a:gd name="T37" fmla="*/ 148 h 255"/>
                  <a:gd name="T38" fmla="*/ 31 w 341"/>
                  <a:gd name="T39" fmla="*/ 134 h 255"/>
                  <a:gd name="T40" fmla="*/ 245 w 341"/>
                  <a:gd name="T41" fmla="*/ 8 h 255"/>
                  <a:gd name="T42" fmla="*/ 265 w 341"/>
                  <a:gd name="T43" fmla="*/ 0 h 255"/>
                  <a:gd name="T44" fmla="*/ 284 w 341"/>
                  <a:gd name="T45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41" h="255">
                    <a:moveTo>
                      <a:pt x="284" y="0"/>
                    </a:moveTo>
                    <a:lnTo>
                      <a:pt x="303" y="4"/>
                    </a:lnTo>
                    <a:lnTo>
                      <a:pt x="320" y="15"/>
                    </a:lnTo>
                    <a:lnTo>
                      <a:pt x="332" y="32"/>
                    </a:lnTo>
                    <a:lnTo>
                      <a:pt x="339" y="51"/>
                    </a:lnTo>
                    <a:lnTo>
                      <a:pt x="341" y="71"/>
                    </a:lnTo>
                    <a:lnTo>
                      <a:pt x="335" y="91"/>
                    </a:lnTo>
                    <a:lnTo>
                      <a:pt x="325" y="107"/>
                    </a:lnTo>
                    <a:lnTo>
                      <a:pt x="308" y="121"/>
                    </a:lnTo>
                    <a:lnTo>
                      <a:pt x="94" y="247"/>
                    </a:lnTo>
                    <a:lnTo>
                      <a:pt x="76" y="255"/>
                    </a:lnTo>
                    <a:lnTo>
                      <a:pt x="56" y="255"/>
                    </a:lnTo>
                    <a:lnTo>
                      <a:pt x="37" y="251"/>
                    </a:lnTo>
                    <a:lnTo>
                      <a:pt x="21" y="239"/>
                    </a:lnTo>
                    <a:lnTo>
                      <a:pt x="8" y="223"/>
                    </a:lnTo>
                    <a:lnTo>
                      <a:pt x="0" y="204"/>
                    </a:lnTo>
                    <a:lnTo>
                      <a:pt x="0" y="184"/>
                    </a:lnTo>
                    <a:lnTo>
                      <a:pt x="5" y="164"/>
                    </a:lnTo>
                    <a:lnTo>
                      <a:pt x="16" y="148"/>
                    </a:lnTo>
                    <a:lnTo>
                      <a:pt x="31" y="134"/>
                    </a:lnTo>
                    <a:lnTo>
                      <a:pt x="245" y="8"/>
                    </a:lnTo>
                    <a:lnTo>
                      <a:pt x="265" y="0"/>
                    </a:lnTo>
                    <a:lnTo>
                      <a:pt x="28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37"/>
              <p:cNvSpPr>
                <a:spLocks noEditPoints="1"/>
              </p:cNvSpPr>
              <p:nvPr/>
            </p:nvSpPr>
            <p:spPr bwMode="auto">
              <a:xfrm>
                <a:off x="2680" y="560"/>
                <a:ext cx="456" cy="622"/>
              </a:xfrm>
              <a:custGeom>
                <a:avLst/>
                <a:gdLst>
                  <a:gd name="T0" fmla="*/ 85 w 912"/>
                  <a:gd name="T1" fmla="*/ 806 h 1245"/>
                  <a:gd name="T2" fmla="*/ 116 w 912"/>
                  <a:gd name="T3" fmla="*/ 830 h 1245"/>
                  <a:gd name="T4" fmla="*/ 128 w 912"/>
                  <a:gd name="T5" fmla="*/ 868 h 1245"/>
                  <a:gd name="T6" fmla="*/ 135 w 912"/>
                  <a:gd name="T7" fmla="*/ 968 h 1245"/>
                  <a:gd name="T8" fmla="*/ 160 w 912"/>
                  <a:gd name="T9" fmla="*/ 1086 h 1245"/>
                  <a:gd name="T10" fmla="*/ 188 w 912"/>
                  <a:gd name="T11" fmla="*/ 1175 h 1245"/>
                  <a:gd name="T12" fmla="*/ 181 w 912"/>
                  <a:gd name="T13" fmla="*/ 1214 h 1245"/>
                  <a:gd name="T14" fmla="*/ 150 w 912"/>
                  <a:gd name="T15" fmla="*/ 1241 h 1245"/>
                  <a:gd name="T16" fmla="*/ 111 w 912"/>
                  <a:gd name="T17" fmla="*/ 1243 h 1245"/>
                  <a:gd name="T18" fmla="*/ 78 w 912"/>
                  <a:gd name="T19" fmla="*/ 1223 h 1245"/>
                  <a:gd name="T20" fmla="*/ 47 w 912"/>
                  <a:gd name="T21" fmla="*/ 1152 h 1245"/>
                  <a:gd name="T22" fmla="*/ 17 w 912"/>
                  <a:gd name="T23" fmla="*/ 1041 h 1245"/>
                  <a:gd name="T24" fmla="*/ 0 w 912"/>
                  <a:gd name="T25" fmla="*/ 868 h 1245"/>
                  <a:gd name="T26" fmla="*/ 13 w 912"/>
                  <a:gd name="T27" fmla="*/ 830 h 1245"/>
                  <a:gd name="T28" fmla="*/ 44 w 912"/>
                  <a:gd name="T29" fmla="*/ 806 h 1245"/>
                  <a:gd name="T30" fmla="*/ 848 w 912"/>
                  <a:gd name="T31" fmla="*/ 0 h 1245"/>
                  <a:gd name="T32" fmla="*/ 886 w 912"/>
                  <a:gd name="T33" fmla="*/ 14 h 1245"/>
                  <a:gd name="T34" fmla="*/ 908 w 912"/>
                  <a:gd name="T35" fmla="*/ 46 h 1245"/>
                  <a:gd name="T36" fmla="*/ 908 w 912"/>
                  <a:gd name="T37" fmla="*/ 88 h 1245"/>
                  <a:gd name="T38" fmla="*/ 886 w 912"/>
                  <a:gd name="T39" fmla="*/ 120 h 1245"/>
                  <a:gd name="T40" fmla="*/ 848 w 912"/>
                  <a:gd name="T41" fmla="*/ 132 h 1245"/>
                  <a:gd name="T42" fmla="*/ 751 w 912"/>
                  <a:gd name="T43" fmla="*/ 139 h 1245"/>
                  <a:gd name="T44" fmla="*/ 634 w 912"/>
                  <a:gd name="T45" fmla="*/ 164 h 1245"/>
                  <a:gd name="T46" fmla="*/ 506 w 912"/>
                  <a:gd name="T47" fmla="*/ 220 h 1245"/>
                  <a:gd name="T48" fmla="*/ 390 w 912"/>
                  <a:gd name="T49" fmla="*/ 299 h 1245"/>
                  <a:gd name="T50" fmla="*/ 292 w 912"/>
                  <a:gd name="T51" fmla="*/ 400 h 1245"/>
                  <a:gd name="T52" fmla="*/ 215 w 912"/>
                  <a:gd name="T53" fmla="*/ 518 h 1245"/>
                  <a:gd name="T54" fmla="*/ 174 w 912"/>
                  <a:gd name="T55" fmla="*/ 598 h 1245"/>
                  <a:gd name="T56" fmla="*/ 140 w 912"/>
                  <a:gd name="T57" fmla="*/ 619 h 1245"/>
                  <a:gd name="T58" fmla="*/ 101 w 912"/>
                  <a:gd name="T59" fmla="*/ 616 h 1245"/>
                  <a:gd name="T60" fmla="*/ 70 w 912"/>
                  <a:gd name="T61" fmla="*/ 589 h 1245"/>
                  <a:gd name="T62" fmla="*/ 63 w 912"/>
                  <a:gd name="T63" fmla="*/ 551 h 1245"/>
                  <a:gd name="T64" fmla="*/ 90 w 912"/>
                  <a:gd name="T65" fmla="*/ 480 h 1245"/>
                  <a:gd name="T66" fmla="*/ 144 w 912"/>
                  <a:gd name="T67" fmla="*/ 384 h 1245"/>
                  <a:gd name="T68" fmla="*/ 144 w 912"/>
                  <a:gd name="T69" fmla="*/ 384 h 1245"/>
                  <a:gd name="T70" fmla="*/ 211 w 912"/>
                  <a:gd name="T71" fmla="*/ 295 h 1245"/>
                  <a:gd name="T72" fmla="*/ 288 w 912"/>
                  <a:gd name="T73" fmla="*/ 218 h 1245"/>
                  <a:gd name="T74" fmla="*/ 375 w 912"/>
                  <a:gd name="T75" fmla="*/ 149 h 1245"/>
                  <a:gd name="T76" fmla="*/ 420 w 912"/>
                  <a:gd name="T77" fmla="*/ 120 h 1245"/>
                  <a:gd name="T78" fmla="*/ 517 w 912"/>
                  <a:gd name="T79" fmla="*/ 69 h 1245"/>
                  <a:gd name="T80" fmla="*/ 624 w 912"/>
                  <a:gd name="T81" fmla="*/ 31 h 1245"/>
                  <a:gd name="T82" fmla="*/ 764 w 912"/>
                  <a:gd name="T83" fmla="*/ 6 h 1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12" h="1245">
                    <a:moveTo>
                      <a:pt x="64" y="802"/>
                    </a:moveTo>
                    <a:lnTo>
                      <a:pt x="85" y="806"/>
                    </a:lnTo>
                    <a:lnTo>
                      <a:pt x="102" y="816"/>
                    </a:lnTo>
                    <a:lnTo>
                      <a:pt x="116" y="830"/>
                    </a:lnTo>
                    <a:lnTo>
                      <a:pt x="124" y="848"/>
                    </a:lnTo>
                    <a:lnTo>
                      <a:pt x="128" y="868"/>
                    </a:lnTo>
                    <a:lnTo>
                      <a:pt x="129" y="919"/>
                    </a:lnTo>
                    <a:lnTo>
                      <a:pt x="135" y="968"/>
                    </a:lnTo>
                    <a:lnTo>
                      <a:pt x="143" y="1015"/>
                    </a:lnTo>
                    <a:lnTo>
                      <a:pt x="160" y="1086"/>
                    </a:lnTo>
                    <a:lnTo>
                      <a:pt x="185" y="1155"/>
                    </a:lnTo>
                    <a:lnTo>
                      <a:pt x="188" y="1175"/>
                    </a:lnTo>
                    <a:lnTo>
                      <a:pt x="187" y="1195"/>
                    </a:lnTo>
                    <a:lnTo>
                      <a:pt x="181" y="1214"/>
                    </a:lnTo>
                    <a:lnTo>
                      <a:pt x="167" y="1230"/>
                    </a:lnTo>
                    <a:lnTo>
                      <a:pt x="150" y="1241"/>
                    </a:lnTo>
                    <a:lnTo>
                      <a:pt x="131" y="1245"/>
                    </a:lnTo>
                    <a:lnTo>
                      <a:pt x="111" y="1243"/>
                    </a:lnTo>
                    <a:lnTo>
                      <a:pt x="93" y="1237"/>
                    </a:lnTo>
                    <a:lnTo>
                      <a:pt x="78" y="1223"/>
                    </a:lnTo>
                    <a:lnTo>
                      <a:pt x="67" y="1206"/>
                    </a:lnTo>
                    <a:lnTo>
                      <a:pt x="47" y="1152"/>
                    </a:lnTo>
                    <a:lnTo>
                      <a:pt x="30" y="1097"/>
                    </a:lnTo>
                    <a:lnTo>
                      <a:pt x="17" y="1041"/>
                    </a:lnTo>
                    <a:lnTo>
                      <a:pt x="5" y="955"/>
                    </a:lnTo>
                    <a:lnTo>
                      <a:pt x="0" y="868"/>
                    </a:lnTo>
                    <a:lnTo>
                      <a:pt x="4" y="848"/>
                    </a:lnTo>
                    <a:lnTo>
                      <a:pt x="13" y="830"/>
                    </a:lnTo>
                    <a:lnTo>
                      <a:pt x="26" y="816"/>
                    </a:lnTo>
                    <a:lnTo>
                      <a:pt x="44" y="806"/>
                    </a:lnTo>
                    <a:lnTo>
                      <a:pt x="64" y="802"/>
                    </a:lnTo>
                    <a:close/>
                    <a:moveTo>
                      <a:pt x="848" y="0"/>
                    </a:moveTo>
                    <a:lnTo>
                      <a:pt x="869" y="5"/>
                    </a:lnTo>
                    <a:lnTo>
                      <a:pt x="886" y="14"/>
                    </a:lnTo>
                    <a:lnTo>
                      <a:pt x="899" y="27"/>
                    </a:lnTo>
                    <a:lnTo>
                      <a:pt x="908" y="46"/>
                    </a:lnTo>
                    <a:lnTo>
                      <a:pt x="912" y="66"/>
                    </a:lnTo>
                    <a:lnTo>
                      <a:pt x="908" y="88"/>
                    </a:lnTo>
                    <a:lnTo>
                      <a:pt x="899" y="105"/>
                    </a:lnTo>
                    <a:lnTo>
                      <a:pt x="886" y="120"/>
                    </a:lnTo>
                    <a:lnTo>
                      <a:pt x="869" y="129"/>
                    </a:lnTo>
                    <a:lnTo>
                      <a:pt x="848" y="132"/>
                    </a:lnTo>
                    <a:lnTo>
                      <a:pt x="799" y="133"/>
                    </a:lnTo>
                    <a:lnTo>
                      <a:pt x="751" y="139"/>
                    </a:lnTo>
                    <a:lnTo>
                      <a:pt x="705" y="145"/>
                    </a:lnTo>
                    <a:lnTo>
                      <a:pt x="634" y="164"/>
                    </a:lnTo>
                    <a:lnTo>
                      <a:pt x="567" y="190"/>
                    </a:lnTo>
                    <a:lnTo>
                      <a:pt x="506" y="220"/>
                    </a:lnTo>
                    <a:lnTo>
                      <a:pt x="445" y="257"/>
                    </a:lnTo>
                    <a:lnTo>
                      <a:pt x="390" y="299"/>
                    </a:lnTo>
                    <a:lnTo>
                      <a:pt x="339" y="348"/>
                    </a:lnTo>
                    <a:lnTo>
                      <a:pt x="292" y="400"/>
                    </a:lnTo>
                    <a:lnTo>
                      <a:pt x="250" y="456"/>
                    </a:lnTo>
                    <a:lnTo>
                      <a:pt x="215" y="518"/>
                    </a:lnTo>
                    <a:lnTo>
                      <a:pt x="185" y="581"/>
                    </a:lnTo>
                    <a:lnTo>
                      <a:pt x="174" y="598"/>
                    </a:lnTo>
                    <a:lnTo>
                      <a:pt x="158" y="612"/>
                    </a:lnTo>
                    <a:lnTo>
                      <a:pt x="140" y="619"/>
                    </a:lnTo>
                    <a:lnTo>
                      <a:pt x="120" y="621"/>
                    </a:lnTo>
                    <a:lnTo>
                      <a:pt x="101" y="616"/>
                    </a:lnTo>
                    <a:lnTo>
                      <a:pt x="84" y="605"/>
                    </a:lnTo>
                    <a:lnTo>
                      <a:pt x="70" y="589"/>
                    </a:lnTo>
                    <a:lnTo>
                      <a:pt x="64" y="572"/>
                    </a:lnTo>
                    <a:lnTo>
                      <a:pt x="63" y="551"/>
                    </a:lnTo>
                    <a:lnTo>
                      <a:pt x="67" y="530"/>
                    </a:lnTo>
                    <a:lnTo>
                      <a:pt x="90" y="480"/>
                    </a:lnTo>
                    <a:lnTo>
                      <a:pt x="116" y="431"/>
                    </a:lnTo>
                    <a:lnTo>
                      <a:pt x="144" y="384"/>
                    </a:lnTo>
                    <a:lnTo>
                      <a:pt x="145" y="384"/>
                    </a:lnTo>
                    <a:lnTo>
                      <a:pt x="144" y="384"/>
                    </a:lnTo>
                    <a:lnTo>
                      <a:pt x="177" y="338"/>
                    </a:lnTo>
                    <a:lnTo>
                      <a:pt x="211" y="295"/>
                    </a:lnTo>
                    <a:lnTo>
                      <a:pt x="249" y="255"/>
                    </a:lnTo>
                    <a:lnTo>
                      <a:pt x="288" y="218"/>
                    </a:lnTo>
                    <a:lnTo>
                      <a:pt x="330" y="181"/>
                    </a:lnTo>
                    <a:lnTo>
                      <a:pt x="375" y="149"/>
                    </a:lnTo>
                    <a:lnTo>
                      <a:pt x="375" y="148"/>
                    </a:lnTo>
                    <a:lnTo>
                      <a:pt x="420" y="120"/>
                    </a:lnTo>
                    <a:lnTo>
                      <a:pt x="468" y="93"/>
                    </a:lnTo>
                    <a:lnTo>
                      <a:pt x="517" y="69"/>
                    </a:lnTo>
                    <a:lnTo>
                      <a:pt x="570" y="49"/>
                    </a:lnTo>
                    <a:lnTo>
                      <a:pt x="624" y="31"/>
                    </a:lnTo>
                    <a:lnTo>
                      <a:pt x="680" y="18"/>
                    </a:lnTo>
                    <a:lnTo>
                      <a:pt x="764" y="6"/>
                    </a:lnTo>
                    <a:lnTo>
                      <a:pt x="84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692452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/>
          <p:cNvSpPr/>
          <p:nvPr/>
        </p:nvSpPr>
        <p:spPr>
          <a:xfrm>
            <a:off x="1147158" y="2411882"/>
            <a:ext cx="2363189" cy="3384468"/>
          </a:xfrm>
          <a:prstGeom prst="roundRect">
            <a:avLst>
              <a:gd name="adj" fmla="val 14649"/>
            </a:avLst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/>
              </a:gs>
            </a:gsLst>
            <a:lin ang="16200000" scaled="1"/>
            <a:tileRect/>
          </a:gradFill>
          <a:ln>
            <a:noFill/>
          </a:ln>
          <a:effectLst>
            <a:outerShdw blurRad="279400" dist="38100" dir="5400000" sx="103000" sy="103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/>
          <p:cNvSpPr/>
          <p:nvPr/>
        </p:nvSpPr>
        <p:spPr>
          <a:xfrm>
            <a:off x="1402876" y="3915433"/>
            <a:ext cx="1851753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text here.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6158544" y="2411882"/>
            <a:ext cx="2363189" cy="3384468"/>
          </a:xfrm>
          <a:prstGeom prst="roundRect">
            <a:avLst>
              <a:gd name="adj" fmla="val 14649"/>
            </a:avLst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/>
              </a:gs>
            </a:gsLst>
            <a:lin ang="16200000" scaled="1"/>
            <a:tileRect/>
          </a:gradFill>
          <a:ln>
            <a:noFill/>
          </a:ln>
          <a:effectLst>
            <a:outerShdw blurRad="279400" dist="38100" dir="5400000" sx="103000" sy="103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6321720" y="3915433"/>
            <a:ext cx="2036836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text here.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8664237" y="2411882"/>
            <a:ext cx="2363189" cy="3384468"/>
          </a:xfrm>
          <a:prstGeom prst="roundRect">
            <a:avLst>
              <a:gd name="adj" fmla="val 14649"/>
            </a:avLst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/>
              </a:gs>
            </a:gsLst>
            <a:lin ang="16200000" scaled="1"/>
            <a:tileRect/>
          </a:gradFill>
          <a:ln>
            <a:noFill/>
          </a:ln>
          <a:effectLst>
            <a:outerShdw blurRad="279400" dist="38100" dir="5400000" sx="103000" sy="103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8847714" y="3915433"/>
            <a:ext cx="1996235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text here.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3652851" y="2411882"/>
            <a:ext cx="2363189" cy="3384468"/>
          </a:xfrm>
          <a:prstGeom prst="roundRect">
            <a:avLst>
              <a:gd name="adj" fmla="val 14649"/>
            </a:avLst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/>
              </a:gs>
            </a:gsLst>
            <a:lin ang="16200000" scaled="1"/>
            <a:tileRect/>
          </a:gradFill>
          <a:ln>
            <a:noFill/>
          </a:ln>
          <a:effectLst>
            <a:outerShdw blurRad="279400" dist="38100" dir="5400000" sx="103000" sy="103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1147158" y="2736788"/>
            <a:ext cx="9880268" cy="914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3600525" y="847395"/>
            <a:ext cx="4990951" cy="8210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spc="-3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Plans &amp; Pricing</a:t>
            </a:r>
            <a:endParaRPr lang="en-US" sz="5400" spc="-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1448657" y="2778490"/>
            <a:ext cx="17601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spc="-150" dirty="0">
                <a:ln>
                  <a:solidFill>
                    <a:schemeClr val="accent1"/>
                  </a:solidFill>
                </a:ln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$20</a:t>
            </a:r>
          </a:p>
        </p:txBody>
      </p:sp>
      <p:sp>
        <p:nvSpPr>
          <p:cNvPr id="59" name="Rectangle 58"/>
          <p:cNvSpPr/>
          <p:nvPr/>
        </p:nvSpPr>
        <p:spPr>
          <a:xfrm>
            <a:off x="3954350" y="2778490"/>
            <a:ext cx="17601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spc="-150" dirty="0">
                <a:ln>
                  <a:solidFill>
                    <a:schemeClr val="accent2"/>
                  </a:solidFill>
                </a:ln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$70</a:t>
            </a:r>
          </a:p>
        </p:txBody>
      </p:sp>
      <p:sp>
        <p:nvSpPr>
          <p:cNvPr id="61" name="Rectangle 60"/>
          <p:cNvSpPr/>
          <p:nvPr/>
        </p:nvSpPr>
        <p:spPr>
          <a:xfrm>
            <a:off x="6460043" y="2778490"/>
            <a:ext cx="17601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spc="-150" dirty="0">
                <a:ln>
                  <a:solidFill>
                    <a:schemeClr val="accent3"/>
                  </a:solidFill>
                </a:ln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$30</a:t>
            </a:r>
          </a:p>
        </p:txBody>
      </p:sp>
      <p:sp>
        <p:nvSpPr>
          <p:cNvPr id="63" name="Rectangle 62"/>
          <p:cNvSpPr/>
          <p:nvPr/>
        </p:nvSpPr>
        <p:spPr>
          <a:xfrm>
            <a:off x="8965736" y="2778490"/>
            <a:ext cx="17601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spc="-150" dirty="0">
                <a:ln>
                  <a:solidFill>
                    <a:schemeClr val="accent4"/>
                  </a:solidFill>
                </a:ln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$50</a:t>
            </a:r>
          </a:p>
        </p:txBody>
      </p:sp>
      <p:sp>
        <p:nvSpPr>
          <p:cNvPr id="65" name="Rectangle 64"/>
          <p:cNvSpPr/>
          <p:nvPr/>
        </p:nvSpPr>
        <p:spPr>
          <a:xfrm>
            <a:off x="3844572" y="3915433"/>
            <a:ext cx="1979746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text here.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458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718457" y="968830"/>
            <a:ext cx="3425372" cy="4920341"/>
            <a:chOff x="718457" y="968830"/>
            <a:chExt cx="3425372" cy="4920341"/>
          </a:xfrm>
        </p:grpSpPr>
        <p:sp>
          <p:nvSpPr>
            <p:cNvPr id="2" name="Rectangle 1"/>
            <p:cNvSpPr/>
            <p:nvPr/>
          </p:nvSpPr>
          <p:spPr>
            <a:xfrm>
              <a:off x="718457" y="1288143"/>
              <a:ext cx="3425372" cy="29754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/>
            <p:cNvSpPr/>
            <p:nvPr/>
          </p:nvSpPr>
          <p:spPr>
            <a:xfrm>
              <a:off x="718457" y="968830"/>
              <a:ext cx="3425372" cy="3179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/>
            <p:cNvSpPr/>
            <p:nvPr/>
          </p:nvSpPr>
          <p:spPr>
            <a:xfrm>
              <a:off x="718457" y="4263571"/>
              <a:ext cx="3425372" cy="16256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8457" y="1286774"/>
              <a:ext cx="3425372" cy="465826"/>
            </a:xfrm>
            <a:prstGeom prst="rect">
              <a:avLst/>
            </a:prstGeom>
          </p:spPr>
        </p:pic>
        <p:graphicFrame>
          <p:nvGraphicFramePr>
            <p:cNvPr id="24" name="Chart 23"/>
            <p:cNvGraphicFramePr/>
            <p:nvPr>
              <p:extLst>
                <p:ext uri="{D42A27DB-BD31-4B8C-83A1-F6EECF244321}">
                  <p14:modId xmlns:p14="http://schemas.microsoft.com/office/powerpoint/2010/main" val="2017828456"/>
                </p:ext>
              </p:extLst>
            </p:nvPr>
          </p:nvGraphicFramePr>
          <p:xfrm>
            <a:off x="718457" y="1341985"/>
            <a:ext cx="3372280" cy="278083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29" name="Rectangle 28"/>
            <p:cNvSpPr/>
            <p:nvPr/>
          </p:nvSpPr>
          <p:spPr>
            <a:xfrm>
              <a:off x="1170402" y="4568540"/>
              <a:ext cx="2521483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text. Insert your  text here. </a:t>
              </a:r>
              <a:endParaRPr lang="en-US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4383314" y="968830"/>
            <a:ext cx="3425372" cy="4920341"/>
            <a:chOff x="4383314" y="968830"/>
            <a:chExt cx="3425372" cy="4920341"/>
          </a:xfrm>
        </p:grpSpPr>
        <p:sp>
          <p:nvSpPr>
            <p:cNvPr id="9" name="Rectangle 8"/>
            <p:cNvSpPr/>
            <p:nvPr/>
          </p:nvSpPr>
          <p:spPr>
            <a:xfrm>
              <a:off x="4383314" y="1288143"/>
              <a:ext cx="3425372" cy="29754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383314" y="968830"/>
              <a:ext cx="3425372" cy="317943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383314" y="4263571"/>
              <a:ext cx="3425372" cy="1625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83314" y="1286774"/>
              <a:ext cx="3425372" cy="465826"/>
            </a:xfrm>
            <a:prstGeom prst="rect">
              <a:avLst/>
            </a:prstGeom>
          </p:spPr>
        </p:pic>
        <p:graphicFrame>
          <p:nvGraphicFramePr>
            <p:cNvPr id="21" name="Chart 20"/>
            <p:cNvGraphicFramePr/>
            <p:nvPr>
              <p:extLst>
                <p:ext uri="{D42A27DB-BD31-4B8C-83A1-F6EECF244321}">
                  <p14:modId xmlns:p14="http://schemas.microsoft.com/office/powerpoint/2010/main" val="2130552"/>
                </p:ext>
              </p:extLst>
            </p:nvPr>
          </p:nvGraphicFramePr>
          <p:xfrm>
            <a:off x="4719912" y="1741253"/>
            <a:ext cx="2752176" cy="237263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30" name="Rectangle 29"/>
            <p:cNvSpPr/>
            <p:nvPr/>
          </p:nvSpPr>
          <p:spPr>
            <a:xfrm>
              <a:off x="4835259" y="4568540"/>
              <a:ext cx="2521483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text. Insert your  text here. </a:t>
              </a:r>
              <a:endParaRPr lang="en-US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8048171" y="968830"/>
            <a:ext cx="3425372" cy="4920341"/>
            <a:chOff x="8048171" y="968830"/>
            <a:chExt cx="3425372" cy="4920341"/>
          </a:xfrm>
        </p:grpSpPr>
        <p:sp>
          <p:nvSpPr>
            <p:cNvPr id="14" name="Rectangle 13"/>
            <p:cNvSpPr/>
            <p:nvPr/>
          </p:nvSpPr>
          <p:spPr>
            <a:xfrm>
              <a:off x="8048171" y="1288143"/>
              <a:ext cx="3425372" cy="29754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048171" y="968830"/>
              <a:ext cx="3425372" cy="317943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8048171" y="4263571"/>
              <a:ext cx="3425372" cy="16256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48171" y="1286774"/>
              <a:ext cx="3425372" cy="465826"/>
            </a:xfrm>
            <a:prstGeom prst="rect">
              <a:avLst/>
            </a:prstGeom>
          </p:spPr>
        </p:pic>
        <p:graphicFrame>
          <p:nvGraphicFramePr>
            <p:cNvPr id="27" name="Chart 26"/>
            <p:cNvGraphicFramePr/>
            <p:nvPr>
              <p:extLst>
                <p:ext uri="{D42A27DB-BD31-4B8C-83A1-F6EECF244321}">
                  <p14:modId xmlns:p14="http://schemas.microsoft.com/office/powerpoint/2010/main" val="1290703299"/>
                </p:ext>
              </p:extLst>
            </p:nvPr>
          </p:nvGraphicFramePr>
          <p:xfrm>
            <a:off x="8048171" y="1286773"/>
            <a:ext cx="3425372" cy="314084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31" name="Rectangle 30"/>
            <p:cNvSpPr/>
            <p:nvPr/>
          </p:nvSpPr>
          <p:spPr>
            <a:xfrm>
              <a:off x="8500116" y="4568540"/>
              <a:ext cx="2521483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text. Insert your  text here. </a:t>
              </a:r>
              <a:endParaRPr lang="en-US" sz="20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82433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owchart: Extract 5"/>
          <p:cNvSpPr/>
          <p:nvPr/>
        </p:nvSpPr>
        <p:spPr>
          <a:xfrm>
            <a:off x="5908008" y="5763126"/>
            <a:ext cx="375985" cy="1094874"/>
          </a:xfrm>
          <a:prstGeom prst="flowChartExtract">
            <a:avLst/>
          </a:prstGeom>
          <a:gradFill flip="none" rotWithShape="1">
            <a:gsLst>
              <a:gs pos="0">
                <a:schemeClr val="accent5">
                  <a:lumMod val="89000"/>
                </a:schemeClr>
              </a:gs>
              <a:gs pos="23000">
                <a:schemeClr val="accent5">
                  <a:lumMod val="89000"/>
                </a:schemeClr>
              </a:gs>
              <a:gs pos="69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ound Diagonal Corner Rectangle 1"/>
          <p:cNvSpPr/>
          <p:nvPr/>
        </p:nvSpPr>
        <p:spPr>
          <a:xfrm rot="5400000">
            <a:off x="4360444" y="3946360"/>
            <a:ext cx="1600200" cy="1684421"/>
          </a:xfrm>
          <a:prstGeom prst="round2DiagRect">
            <a:avLst>
              <a:gd name="adj1" fmla="val 50000"/>
              <a:gd name="adj2" fmla="val 0"/>
            </a:avLst>
          </a:prstGeo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46000">
                <a:schemeClr val="accent2">
                  <a:lumMod val="95000"/>
                  <a:lumOff val="5000"/>
                </a:schemeClr>
              </a:gs>
              <a:gs pos="100000">
                <a:schemeClr val="accent2">
                  <a:lumMod val="6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ound Diagonal Corner Rectangle 2"/>
          <p:cNvSpPr/>
          <p:nvPr/>
        </p:nvSpPr>
        <p:spPr>
          <a:xfrm>
            <a:off x="6273467" y="3465095"/>
            <a:ext cx="1600200" cy="1684421"/>
          </a:xfrm>
          <a:prstGeom prst="round2DiagRect">
            <a:avLst>
              <a:gd name="adj1" fmla="val 50000"/>
              <a:gd name="adj2" fmla="val 0"/>
            </a:avLst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 Diagonal Corner Rectangle 3"/>
          <p:cNvSpPr/>
          <p:nvPr/>
        </p:nvSpPr>
        <p:spPr>
          <a:xfrm rot="5400000">
            <a:off x="4694116" y="2324305"/>
            <a:ext cx="1432167" cy="1371599"/>
          </a:xfrm>
          <a:prstGeom prst="round2DiagRect">
            <a:avLst>
              <a:gd name="adj1" fmla="val 50000"/>
              <a:gd name="adj2" fmla="val 0"/>
            </a:avLst>
          </a:prstGeom>
          <a:gradFill flip="none" rotWithShape="1">
            <a:gsLst>
              <a:gs pos="0">
                <a:schemeClr val="accent5">
                  <a:lumMod val="40000"/>
                  <a:lumOff val="60000"/>
                </a:schemeClr>
              </a:gs>
              <a:gs pos="46000">
                <a:schemeClr val="accent5">
                  <a:lumMod val="95000"/>
                  <a:lumOff val="5000"/>
                </a:schemeClr>
              </a:gs>
              <a:gs pos="100000">
                <a:schemeClr val="accent5">
                  <a:lumMod val="6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 Diagonal Corner Rectangle 4"/>
          <p:cNvSpPr/>
          <p:nvPr/>
        </p:nvSpPr>
        <p:spPr>
          <a:xfrm rot="10800000">
            <a:off x="6392214" y="2127972"/>
            <a:ext cx="986591" cy="1130968"/>
          </a:xfrm>
          <a:prstGeom prst="round2DiagRect">
            <a:avLst>
              <a:gd name="adj1" fmla="val 50000"/>
              <a:gd name="adj2" fmla="val 0"/>
            </a:avLst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46000">
                <a:schemeClr val="accent4">
                  <a:lumMod val="95000"/>
                  <a:lumOff val="5000"/>
                </a:schemeClr>
              </a:gs>
              <a:gs pos="100000">
                <a:schemeClr val="accent4">
                  <a:lumMod val="6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181249" y="4476755"/>
            <a:ext cx="27677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528012" y="2534933"/>
            <a:ext cx="281896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885698" y="2077249"/>
            <a:ext cx="29539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8243011" y="3783321"/>
            <a:ext cx="285010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600525" y="774825"/>
            <a:ext cx="4990951" cy="8210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  <p:sp>
        <p:nvSpPr>
          <p:cNvPr id="25" name="Rectangle 24"/>
          <p:cNvSpPr/>
          <p:nvPr/>
        </p:nvSpPr>
        <p:spPr>
          <a:xfrm>
            <a:off x="5012731" y="2656161"/>
            <a:ext cx="7949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spc="-3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sz="4000" spc="-300" baseline="300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</p:txBody>
      </p:sp>
      <p:sp>
        <p:nvSpPr>
          <p:cNvPr id="26" name="Rectangle 25"/>
          <p:cNvSpPr/>
          <p:nvPr/>
        </p:nvSpPr>
        <p:spPr>
          <a:xfrm>
            <a:off x="4790648" y="4434627"/>
            <a:ext cx="7397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spc="-3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n-US" sz="4000" spc="-300" baseline="300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</p:txBody>
      </p:sp>
      <p:sp>
        <p:nvSpPr>
          <p:cNvPr id="27" name="Rectangle 26"/>
          <p:cNvSpPr/>
          <p:nvPr/>
        </p:nvSpPr>
        <p:spPr>
          <a:xfrm>
            <a:off x="6569886" y="2401069"/>
            <a:ext cx="63124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spc="-3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3200" spc="-300" baseline="300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</p:txBody>
      </p:sp>
      <p:sp>
        <p:nvSpPr>
          <p:cNvPr id="28" name="Rectangle 27"/>
          <p:cNvSpPr/>
          <p:nvPr/>
        </p:nvSpPr>
        <p:spPr>
          <a:xfrm>
            <a:off x="6556427" y="3953362"/>
            <a:ext cx="10342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spc="-3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sz="4000" spc="-300" baseline="300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5944521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2614864" y="405063"/>
            <a:ext cx="6962273" cy="6047874"/>
            <a:chOff x="5101390" y="657726"/>
            <a:chExt cx="6962273" cy="6047874"/>
          </a:xfrm>
        </p:grpSpPr>
        <p:grpSp>
          <p:nvGrpSpPr>
            <p:cNvPr id="15" name="Group 4"/>
            <p:cNvGrpSpPr>
              <a:grpSpLocks noChangeAspect="1"/>
            </p:cNvGrpSpPr>
            <p:nvPr/>
          </p:nvGrpSpPr>
          <p:grpSpPr bwMode="auto">
            <a:xfrm rot="16645581">
              <a:off x="7220450" y="765978"/>
              <a:ext cx="3149898" cy="2933393"/>
              <a:chOff x="1747" y="277"/>
              <a:chExt cx="3909" cy="3552"/>
            </a:xfrm>
            <a:solidFill>
              <a:schemeClr val="accent2"/>
            </a:solidFill>
            <a:effectLst>
              <a:outerShdw blurRad="317500" dist="38100" dir="5400000" sx="105000" sy="105000" algn="t" rotWithShape="0">
                <a:prstClr val="black">
                  <a:alpha val="20000"/>
                </a:prstClr>
              </a:outerShdw>
            </a:effectLst>
          </p:grpSpPr>
          <p:sp>
            <p:nvSpPr>
              <p:cNvPr id="16" name="Freeform 5"/>
              <p:cNvSpPr>
                <a:spLocks/>
              </p:cNvSpPr>
              <p:nvPr/>
            </p:nvSpPr>
            <p:spPr bwMode="auto">
              <a:xfrm>
                <a:off x="4132" y="2425"/>
                <a:ext cx="291" cy="300"/>
              </a:xfrm>
              <a:custGeom>
                <a:avLst/>
                <a:gdLst>
                  <a:gd name="T0" fmla="*/ 291 w 291"/>
                  <a:gd name="T1" fmla="*/ 97 h 300"/>
                  <a:gd name="T2" fmla="*/ 108 w 291"/>
                  <a:gd name="T3" fmla="*/ 300 h 300"/>
                  <a:gd name="T4" fmla="*/ 0 w 291"/>
                  <a:gd name="T5" fmla="*/ 203 h 300"/>
                  <a:gd name="T6" fmla="*/ 183 w 291"/>
                  <a:gd name="T7" fmla="*/ 0 h 300"/>
                  <a:gd name="T8" fmla="*/ 291 w 291"/>
                  <a:gd name="T9" fmla="*/ 97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1" h="300">
                    <a:moveTo>
                      <a:pt x="291" y="97"/>
                    </a:moveTo>
                    <a:lnTo>
                      <a:pt x="108" y="300"/>
                    </a:lnTo>
                    <a:lnTo>
                      <a:pt x="0" y="203"/>
                    </a:lnTo>
                    <a:lnTo>
                      <a:pt x="183" y="0"/>
                    </a:lnTo>
                    <a:lnTo>
                      <a:pt x="291" y="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6"/>
              <p:cNvSpPr>
                <a:spLocks/>
              </p:cNvSpPr>
              <p:nvPr/>
            </p:nvSpPr>
            <p:spPr bwMode="auto">
              <a:xfrm>
                <a:off x="4207" y="2487"/>
                <a:ext cx="288" cy="307"/>
              </a:xfrm>
              <a:custGeom>
                <a:avLst/>
                <a:gdLst>
                  <a:gd name="T0" fmla="*/ 288 w 288"/>
                  <a:gd name="T1" fmla="*/ 52 h 307"/>
                  <a:gd name="T2" fmla="*/ 58 w 288"/>
                  <a:gd name="T3" fmla="*/ 307 h 307"/>
                  <a:gd name="T4" fmla="*/ 0 w 288"/>
                  <a:gd name="T5" fmla="*/ 254 h 307"/>
                  <a:gd name="T6" fmla="*/ 228 w 288"/>
                  <a:gd name="T7" fmla="*/ 0 h 307"/>
                  <a:gd name="T8" fmla="*/ 288 w 288"/>
                  <a:gd name="T9" fmla="*/ 52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" h="307">
                    <a:moveTo>
                      <a:pt x="288" y="52"/>
                    </a:moveTo>
                    <a:lnTo>
                      <a:pt x="58" y="307"/>
                    </a:lnTo>
                    <a:lnTo>
                      <a:pt x="0" y="254"/>
                    </a:lnTo>
                    <a:lnTo>
                      <a:pt x="228" y="0"/>
                    </a:lnTo>
                    <a:lnTo>
                      <a:pt x="288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7"/>
              <p:cNvSpPr>
                <a:spLocks/>
              </p:cNvSpPr>
              <p:nvPr/>
            </p:nvSpPr>
            <p:spPr bwMode="auto">
              <a:xfrm>
                <a:off x="4197" y="2473"/>
                <a:ext cx="1459" cy="1356"/>
              </a:xfrm>
              <a:custGeom>
                <a:avLst/>
                <a:gdLst>
                  <a:gd name="T0" fmla="*/ 813 w 852"/>
                  <a:gd name="T1" fmla="*/ 579 h 795"/>
                  <a:gd name="T2" fmla="*/ 821 w 852"/>
                  <a:gd name="T3" fmla="*/ 697 h 795"/>
                  <a:gd name="T4" fmla="*/ 766 w 852"/>
                  <a:gd name="T5" fmla="*/ 759 h 795"/>
                  <a:gd name="T6" fmla="*/ 648 w 852"/>
                  <a:gd name="T7" fmla="*/ 764 h 795"/>
                  <a:gd name="T8" fmla="*/ 35 w 852"/>
                  <a:gd name="T9" fmla="*/ 216 h 795"/>
                  <a:gd name="T10" fmla="*/ 63 w 852"/>
                  <a:gd name="T11" fmla="*/ 130 h 795"/>
                  <a:gd name="T12" fmla="*/ 118 w 852"/>
                  <a:gd name="T13" fmla="*/ 68 h 795"/>
                  <a:gd name="T14" fmla="*/ 200 w 852"/>
                  <a:gd name="T15" fmla="*/ 31 h 795"/>
                  <a:gd name="T16" fmla="*/ 813 w 852"/>
                  <a:gd name="T17" fmla="*/ 579 h 7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52" h="795">
                    <a:moveTo>
                      <a:pt x="813" y="579"/>
                    </a:moveTo>
                    <a:cubicBezTo>
                      <a:pt x="848" y="610"/>
                      <a:pt x="852" y="663"/>
                      <a:pt x="821" y="697"/>
                    </a:cubicBezTo>
                    <a:cubicBezTo>
                      <a:pt x="766" y="759"/>
                      <a:pt x="766" y="759"/>
                      <a:pt x="766" y="759"/>
                    </a:cubicBezTo>
                    <a:cubicBezTo>
                      <a:pt x="736" y="793"/>
                      <a:pt x="683" y="795"/>
                      <a:pt x="648" y="764"/>
                    </a:cubicBezTo>
                    <a:cubicBezTo>
                      <a:pt x="35" y="216"/>
                      <a:pt x="35" y="216"/>
                      <a:pt x="35" y="216"/>
                    </a:cubicBezTo>
                    <a:cubicBezTo>
                      <a:pt x="0" y="184"/>
                      <a:pt x="32" y="164"/>
                      <a:pt x="63" y="130"/>
                    </a:cubicBezTo>
                    <a:cubicBezTo>
                      <a:pt x="118" y="68"/>
                      <a:pt x="118" y="68"/>
                      <a:pt x="118" y="68"/>
                    </a:cubicBezTo>
                    <a:cubicBezTo>
                      <a:pt x="148" y="34"/>
                      <a:pt x="165" y="0"/>
                      <a:pt x="200" y="31"/>
                    </a:cubicBezTo>
                    <a:lnTo>
                      <a:pt x="813" y="57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8"/>
              <p:cNvSpPr>
                <a:spLocks noEditPoints="1"/>
              </p:cNvSpPr>
              <p:nvPr/>
            </p:nvSpPr>
            <p:spPr bwMode="auto">
              <a:xfrm>
                <a:off x="1747" y="277"/>
                <a:ext cx="2962" cy="2950"/>
              </a:xfrm>
              <a:custGeom>
                <a:avLst/>
                <a:gdLst>
                  <a:gd name="T0" fmla="*/ 286 w 1730"/>
                  <a:gd name="T1" fmla="*/ 347 h 1730"/>
                  <a:gd name="T2" fmla="*/ 347 w 1730"/>
                  <a:gd name="T3" fmla="*/ 1444 h 1730"/>
                  <a:gd name="T4" fmla="*/ 1444 w 1730"/>
                  <a:gd name="T5" fmla="*/ 1383 h 1730"/>
                  <a:gd name="T6" fmla="*/ 1382 w 1730"/>
                  <a:gd name="T7" fmla="*/ 286 h 1730"/>
                  <a:gd name="T8" fmla="*/ 286 w 1730"/>
                  <a:gd name="T9" fmla="*/ 347 h 1730"/>
                  <a:gd name="T10" fmla="*/ 1344 w 1730"/>
                  <a:gd name="T11" fmla="*/ 1293 h 1730"/>
                  <a:gd name="T12" fmla="*/ 436 w 1730"/>
                  <a:gd name="T13" fmla="*/ 1344 h 1730"/>
                  <a:gd name="T14" fmla="*/ 386 w 1730"/>
                  <a:gd name="T15" fmla="*/ 436 h 1730"/>
                  <a:gd name="T16" fmla="*/ 1293 w 1730"/>
                  <a:gd name="T17" fmla="*/ 386 h 1730"/>
                  <a:gd name="T18" fmla="*/ 1344 w 1730"/>
                  <a:gd name="T19" fmla="*/ 1293 h 1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30" h="1730">
                    <a:moveTo>
                      <a:pt x="286" y="347"/>
                    </a:moveTo>
                    <a:cubicBezTo>
                      <a:pt x="0" y="667"/>
                      <a:pt x="27" y="1158"/>
                      <a:pt x="347" y="1444"/>
                    </a:cubicBezTo>
                    <a:cubicBezTo>
                      <a:pt x="667" y="1730"/>
                      <a:pt x="1158" y="1702"/>
                      <a:pt x="1444" y="1383"/>
                    </a:cubicBezTo>
                    <a:cubicBezTo>
                      <a:pt x="1730" y="1063"/>
                      <a:pt x="1702" y="572"/>
                      <a:pt x="1382" y="286"/>
                    </a:cubicBezTo>
                    <a:cubicBezTo>
                      <a:pt x="1063" y="0"/>
                      <a:pt x="572" y="27"/>
                      <a:pt x="286" y="347"/>
                    </a:cubicBezTo>
                    <a:moveTo>
                      <a:pt x="1344" y="1293"/>
                    </a:moveTo>
                    <a:cubicBezTo>
                      <a:pt x="1107" y="1558"/>
                      <a:pt x="701" y="1581"/>
                      <a:pt x="436" y="1344"/>
                    </a:cubicBezTo>
                    <a:cubicBezTo>
                      <a:pt x="172" y="1107"/>
                      <a:pt x="149" y="701"/>
                      <a:pt x="386" y="436"/>
                    </a:cubicBezTo>
                    <a:cubicBezTo>
                      <a:pt x="622" y="172"/>
                      <a:pt x="1029" y="149"/>
                      <a:pt x="1293" y="386"/>
                    </a:cubicBezTo>
                    <a:cubicBezTo>
                      <a:pt x="1558" y="622"/>
                      <a:pt x="1581" y="1029"/>
                      <a:pt x="1344" y="129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0" name="Group 4"/>
            <p:cNvGrpSpPr>
              <a:grpSpLocks noChangeAspect="1"/>
            </p:cNvGrpSpPr>
            <p:nvPr/>
          </p:nvGrpSpPr>
          <p:grpSpPr bwMode="auto">
            <a:xfrm rot="5248837">
              <a:off x="4975149" y="2976660"/>
              <a:ext cx="3673301" cy="3420820"/>
              <a:chOff x="1747" y="277"/>
              <a:chExt cx="3909" cy="3552"/>
            </a:xfrm>
            <a:solidFill>
              <a:schemeClr val="accent4"/>
            </a:solidFill>
            <a:effectLst>
              <a:outerShdw blurRad="317500" dist="38100" dir="2700000" sx="105000" sy="105000" algn="tl" rotWithShape="0">
                <a:prstClr val="black">
                  <a:alpha val="20000"/>
                </a:prstClr>
              </a:outerShdw>
            </a:effectLst>
          </p:grpSpPr>
          <p:sp>
            <p:nvSpPr>
              <p:cNvPr id="11" name="Freeform 5"/>
              <p:cNvSpPr>
                <a:spLocks/>
              </p:cNvSpPr>
              <p:nvPr/>
            </p:nvSpPr>
            <p:spPr bwMode="auto">
              <a:xfrm>
                <a:off x="4132" y="2425"/>
                <a:ext cx="291" cy="300"/>
              </a:xfrm>
              <a:custGeom>
                <a:avLst/>
                <a:gdLst>
                  <a:gd name="T0" fmla="*/ 291 w 291"/>
                  <a:gd name="T1" fmla="*/ 97 h 300"/>
                  <a:gd name="T2" fmla="*/ 108 w 291"/>
                  <a:gd name="T3" fmla="*/ 300 h 300"/>
                  <a:gd name="T4" fmla="*/ 0 w 291"/>
                  <a:gd name="T5" fmla="*/ 203 h 300"/>
                  <a:gd name="T6" fmla="*/ 183 w 291"/>
                  <a:gd name="T7" fmla="*/ 0 h 300"/>
                  <a:gd name="T8" fmla="*/ 291 w 291"/>
                  <a:gd name="T9" fmla="*/ 97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1" h="300">
                    <a:moveTo>
                      <a:pt x="291" y="97"/>
                    </a:moveTo>
                    <a:lnTo>
                      <a:pt x="108" y="300"/>
                    </a:lnTo>
                    <a:lnTo>
                      <a:pt x="0" y="203"/>
                    </a:lnTo>
                    <a:lnTo>
                      <a:pt x="183" y="0"/>
                    </a:lnTo>
                    <a:lnTo>
                      <a:pt x="291" y="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6"/>
              <p:cNvSpPr>
                <a:spLocks/>
              </p:cNvSpPr>
              <p:nvPr/>
            </p:nvSpPr>
            <p:spPr bwMode="auto">
              <a:xfrm>
                <a:off x="4207" y="2487"/>
                <a:ext cx="288" cy="307"/>
              </a:xfrm>
              <a:custGeom>
                <a:avLst/>
                <a:gdLst>
                  <a:gd name="T0" fmla="*/ 288 w 288"/>
                  <a:gd name="T1" fmla="*/ 52 h 307"/>
                  <a:gd name="T2" fmla="*/ 58 w 288"/>
                  <a:gd name="T3" fmla="*/ 307 h 307"/>
                  <a:gd name="T4" fmla="*/ 0 w 288"/>
                  <a:gd name="T5" fmla="*/ 254 h 307"/>
                  <a:gd name="T6" fmla="*/ 228 w 288"/>
                  <a:gd name="T7" fmla="*/ 0 h 307"/>
                  <a:gd name="T8" fmla="*/ 288 w 288"/>
                  <a:gd name="T9" fmla="*/ 52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" h="307">
                    <a:moveTo>
                      <a:pt x="288" y="52"/>
                    </a:moveTo>
                    <a:lnTo>
                      <a:pt x="58" y="307"/>
                    </a:lnTo>
                    <a:lnTo>
                      <a:pt x="0" y="254"/>
                    </a:lnTo>
                    <a:lnTo>
                      <a:pt x="228" y="0"/>
                    </a:lnTo>
                    <a:lnTo>
                      <a:pt x="288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7"/>
              <p:cNvSpPr>
                <a:spLocks/>
              </p:cNvSpPr>
              <p:nvPr/>
            </p:nvSpPr>
            <p:spPr bwMode="auto">
              <a:xfrm>
                <a:off x="4197" y="2473"/>
                <a:ext cx="1459" cy="1356"/>
              </a:xfrm>
              <a:custGeom>
                <a:avLst/>
                <a:gdLst>
                  <a:gd name="T0" fmla="*/ 813 w 852"/>
                  <a:gd name="T1" fmla="*/ 579 h 795"/>
                  <a:gd name="T2" fmla="*/ 821 w 852"/>
                  <a:gd name="T3" fmla="*/ 697 h 795"/>
                  <a:gd name="T4" fmla="*/ 766 w 852"/>
                  <a:gd name="T5" fmla="*/ 759 h 795"/>
                  <a:gd name="T6" fmla="*/ 648 w 852"/>
                  <a:gd name="T7" fmla="*/ 764 h 795"/>
                  <a:gd name="T8" fmla="*/ 35 w 852"/>
                  <a:gd name="T9" fmla="*/ 216 h 795"/>
                  <a:gd name="T10" fmla="*/ 63 w 852"/>
                  <a:gd name="T11" fmla="*/ 130 h 795"/>
                  <a:gd name="T12" fmla="*/ 118 w 852"/>
                  <a:gd name="T13" fmla="*/ 68 h 795"/>
                  <a:gd name="T14" fmla="*/ 200 w 852"/>
                  <a:gd name="T15" fmla="*/ 31 h 795"/>
                  <a:gd name="T16" fmla="*/ 813 w 852"/>
                  <a:gd name="T17" fmla="*/ 579 h 7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52" h="795">
                    <a:moveTo>
                      <a:pt x="813" y="579"/>
                    </a:moveTo>
                    <a:cubicBezTo>
                      <a:pt x="848" y="610"/>
                      <a:pt x="852" y="663"/>
                      <a:pt x="821" y="697"/>
                    </a:cubicBezTo>
                    <a:cubicBezTo>
                      <a:pt x="766" y="759"/>
                      <a:pt x="766" y="759"/>
                      <a:pt x="766" y="759"/>
                    </a:cubicBezTo>
                    <a:cubicBezTo>
                      <a:pt x="736" y="793"/>
                      <a:pt x="683" y="795"/>
                      <a:pt x="648" y="764"/>
                    </a:cubicBezTo>
                    <a:cubicBezTo>
                      <a:pt x="35" y="216"/>
                      <a:pt x="35" y="216"/>
                      <a:pt x="35" y="216"/>
                    </a:cubicBezTo>
                    <a:cubicBezTo>
                      <a:pt x="0" y="184"/>
                      <a:pt x="32" y="164"/>
                      <a:pt x="63" y="130"/>
                    </a:cubicBezTo>
                    <a:cubicBezTo>
                      <a:pt x="118" y="68"/>
                      <a:pt x="118" y="68"/>
                      <a:pt x="118" y="68"/>
                    </a:cubicBezTo>
                    <a:cubicBezTo>
                      <a:pt x="148" y="34"/>
                      <a:pt x="165" y="0"/>
                      <a:pt x="200" y="31"/>
                    </a:cubicBezTo>
                    <a:lnTo>
                      <a:pt x="813" y="57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8"/>
              <p:cNvSpPr>
                <a:spLocks noEditPoints="1"/>
              </p:cNvSpPr>
              <p:nvPr/>
            </p:nvSpPr>
            <p:spPr bwMode="auto">
              <a:xfrm>
                <a:off x="1747" y="277"/>
                <a:ext cx="2962" cy="2950"/>
              </a:xfrm>
              <a:custGeom>
                <a:avLst/>
                <a:gdLst>
                  <a:gd name="T0" fmla="*/ 286 w 1730"/>
                  <a:gd name="T1" fmla="*/ 347 h 1730"/>
                  <a:gd name="T2" fmla="*/ 347 w 1730"/>
                  <a:gd name="T3" fmla="*/ 1444 h 1730"/>
                  <a:gd name="T4" fmla="*/ 1444 w 1730"/>
                  <a:gd name="T5" fmla="*/ 1383 h 1730"/>
                  <a:gd name="T6" fmla="*/ 1382 w 1730"/>
                  <a:gd name="T7" fmla="*/ 286 h 1730"/>
                  <a:gd name="T8" fmla="*/ 286 w 1730"/>
                  <a:gd name="T9" fmla="*/ 347 h 1730"/>
                  <a:gd name="T10" fmla="*/ 1344 w 1730"/>
                  <a:gd name="T11" fmla="*/ 1293 h 1730"/>
                  <a:gd name="T12" fmla="*/ 436 w 1730"/>
                  <a:gd name="T13" fmla="*/ 1344 h 1730"/>
                  <a:gd name="T14" fmla="*/ 386 w 1730"/>
                  <a:gd name="T15" fmla="*/ 436 h 1730"/>
                  <a:gd name="T16" fmla="*/ 1293 w 1730"/>
                  <a:gd name="T17" fmla="*/ 386 h 1730"/>
                  <a:gd name="T18" fmla="*/ 1344 w 1730"/>
                  <a:gd name="T19" fmla="*/ 1293 h 1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30" h="1730">
                    <a:moveTo>
                      <a:pt x="286" y="347"/>
                    </a:moveTo>
                    <a:cubicBezTo>
                      <a:pt x="0" y="667"/>
                      <a:pt x="27" y="1158"/>
                      <a:pt x="347" y="1444"/>
                    </a:cubicBezTo>
                    <a:cubicBezTo>
                      <a:pt x="667" y="1730"/>
                      <a:pt x="1158" y="1702"/>
                      <a:pt x="1444" y="1383"/>
                    </a:cubicBezTo>
                    <a:cubicBezTo>
                      <a:pt x="1730" y="1063"/>
                      <a:pt x="1702" y="572"/>
                      <a:pt x="1382" y="286"/>
                    </a:cubicBezTo>
                    <a:cubicBezTo>
                      <a:pt x="1063" y="0"/>
                      <a:pt x="572" y="27"/>
                      <a:pt x="286" y="347"/>
                    </a:cubicBezTo>
                    <a:moveTo>
                      <a:pt x="1344" y="1293"/>
                    </a:moveTo>
                    <a:cubicBezTo>
                      <a:pt x="1107" y="1558"/>
                      <a:pt x="701" y="1581"/>
                      <a:pt x="436" y="1344"/>
                    </a:cubicBezTo>
                    <a:cubicBezTo>
                      <a:pt x="172" y="1107"/>
                      <a:pt x="149" y="701"/>
                      <a:pt x="386" y="436"/>
                    </a:cubicBezTo>
                    <a:cubicBezTo>
                      <a:pt x="622" y="172"/>
                      <a:pt x="1029" y="149"/>
                      <a:pt x="1293" y="386"/>
                    </a:cubicBezTo>
                    <a:cubicBezTo>
                      <a:pt x="1558" y="622"/>
                      <a:pt x="1581" y="1029"/>
                      <a:pt x="1344" y="129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" name="Group 4"/>
            <p:cNvGrpSpPr>
              <a:grpSpLocks noChangeAspect="1"/>
            </p:cNvGrpSpPr>
            <p:nvPr/>
          </p:nvGrpSpPr>
          <p:grpSpPr bwMode="auto">
            <a:xfrm>
              <a:off x="7946275" y="3055015"/>
              <a:ext cx="4117388" cy="3650585"/>
              <a:chOff x="1747" y="277"/>
              <a:chExt cx="3909" cy="3552"/>
            </a:xfrm>
            <a:solidFill>
              <a:schemeClr val="accent3"/>
            </a:solidFill>
            <a:effectLst>
              <a:outerShdw blurRad="317500" dist="38100" dir="8100000" sx="105000" sy="105000" algn="tr" rotWithShape="0">
                <a:prstClr val="black">
                  <a:alpha val="20000"/>
                </a:prstClr>
              </a:outerShdw>
            </a:effectLst>
          </p:grpSpPr>
          <p:sp>
            <p:nvSpPr>
              <p:cNvPr id="5" name="Freeform 5"/>
              <p:cNvSpPr>
                <a:spLocks/>
              </p:cNvSpPr>
              <p:nvPr/>
            </p:nvSpPr>
            <p:spPr bwMode="auto">
              <a:xfrm>
                <a:off x="4132" y="2425"/>
                <a:ext cx="291" cy="300"/>
              </a:xfrm>
              <a:custGeom>
                <a:avLst/>
                <a:gdLst>
                  <a:gd name="T0" fmla="*/ 291 w 291"/>
                  <a:gd name="T1" fmla="*/ 97 h 300"/>
                  <a:gd name="T2" fmla="*/ 108 w 291"/>
                  <a:gd name="T3" fmla="*/ 300 h 300"/>
                  <a:gd name="T4" fmla="*/ 0 w 291"/>
                  <a:gd name="T5" fmla="*/ 203 h 300"/>
                  <a:gd name="T6" fmla="*/ 183 w 291"/>
                  <a:gd name="T7" fmla="*/ 0 h 300"/>
                  <a:gd name="T8" fmla="*/ 291 w 291"/>
                  <a:gd name="T9" fmla="*/ 97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1" h="300">
                    <a:moveTo>
                      <a:pt x="291" y="97"/>
                    </a:moveTo>
                    <a:lnTo>
                      <a:pt x="108" y="300"/>
                    </a:lnTo>
                    <a:lnTo>
                      <a:pt x="0" y="203"/>
                    </a:lnTo>
                    <a:lnTo>
                      <a:pt x="183" y="0"/>
                    </a:lnTo>
                    <a:lnTo>
                      <a:pt x="291" y="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4207" y="2487"/>
                <a:ext cx="288" cy="307"/>
              </a:xfrm>
              <a:custGeom>
                <a:avLst/>
                <a:gdLst>
                  <a:gd name="T0" fmla="*/ 288 w 288"/>
                  <a:gd name="T1" fmla="*/ 52 h 307"/>
                  <a:gd name="T2" fmla="*/ 58 w 288"/>
                  <a:gd name="T3" fmla="*/ 307 h 307"/>
                  <a:gd name="T4" fmla="*/ 0 w 288"/>
                  <a:gd name="T5" fmla="*/ 254 h 307"/>
                  <a:gd name="T6" fmla="*/ 228 w 288"/>
                  <a:gd name="T7" fmla="*/ 0 h 307"/>
                  <a:gd name="T8" fmla="*/ 288 w 288"/>
                  <a:gd name="T9" fmla="*/ 52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" h="307">
                    <a:moveTo>
                      <a:pt x="288" y="52"/>
                    </a:moveTo>
                    <a:lnTo>
                      <a:pt x="58" y="307"/>
                    </a:lnTo>
                    <a:lnTo>
                      <a:pt x="0" y="254"/>
                    </a:lnTo>
                    <a:lnTo>
                      <a:pt x="228" y="0"/>
                    </a:lnTo>
                    <a:lnTo>
                      <a:pt x="288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7"/>
              <p:cNvSpPr>
                <a:spLocks/>
              </p:cNvSpPr>
              <p:nvPr/>
            </p:nvSpPr>
            <p:spPr bwMode="auto">
              <a:xfrm>
                <a:off x="4197" y="2473"/>
                <a:ext cx="1459" cy="1356"/>
              </a:xfrm>
              <a:custGeom>
                <a:avLst/>
                <a:gdLst>
                  <a:gd name="T0" fmla="*/ 813 w 852"/>
                  <a:gd name="T1" fmla="*/ 579 h 795"/>
                  <a:gd name="T2" fmla="*/ 821 w 852"/>
                  <a:gd name="T3" fmla="*/ 697 h 795"/>
                  <a:gd name="T4" fmla="*/ 766 w 852"/>
                  <a:gd name="T5" fmla="*/ 759 h 795"/>
                  <a:gd name="T6" fmla="*/ 648 w 852"/>
                  <a:gd name="T7" fmla="*/ 764 h 795"/>
                  <a:gd name="T8" fmla="*/ 35 w 852"/>
                  <a:gd name="T9" fmla="*/ 216 h 795"/>
                  <a:gd name="T10" fmla="*/ 63 w 852"/>
                  <a:gd name="T11" fmla="*/ 130 h 795"/>
                  <a:gd name="T12" fmla="*/ 118 w 852"/>
                  <a:gd name="T13" fmla="*/ 68 h 795"/>
                  <a:gd name="T14" fmla="*/ 200 w 852"/>
                  <a:gd name="T15" fmla="*/ 31 h 795"/>
                  <a:gd name="T16" fmla="*/ 813 w 852"/>
                  <a:gd name="T17" fmla="*/ 579 h 7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52" h="795">
                    <a:moveTo>
                      <a:pt x="813" y="579"/>
                    </a:moveTo>
                    <a:cubicBezTo>
                      <a:pt x="848" y="610"/>
                      <a:pt x="852" y="663"/>
                      <a:pt x="821" y="697"/>
                    </a:cubicBezTo>
                    <a:cubicBezTo>
                      <a:pt x="766" y="759"/>
                      <a:pt x="766" y="759"/>
                      <a:pt x="766" y="759"/>
                    </a:cubicBezTo>
                    <a:cubicBezTo>
                      <a:pt x="736" y="793"/>
                      <a:pt x="683" y="795"/>
                      <a:pt x="648" y="764"/>
                    </a:cubicBezTo>
                    <a:cubicBezTo>
                      <a:pt x="35" y="216"/>
                      <a:pt x="35" y="216"/>
                      <a:pt x="35" y="216"/>
                    </a:cubicBezTo>
                    <a:cubicBezTo>
                      <a:pt x="0" y="184"/>
                      <a:pt x="32" y="164"/>
                      <a:pt x="63" y="130"/>
                    </a:cubicBezTo>
                    <a:cubicBezTo>
                      <a:pt x="118" y="68"/>
                      <a:pt x="118" y="68"/>
                      <a:pt x="118" y="68"/>
                    </a:cubicBezTo>
                    <a:cubicBezTo>
                      <a:pt x="148" y="34"/>
                      <a:pt x="165" y="0"/>
                      <a:pt x="200" y="31"/>
                    </a:cubicBezTo>
                    <a:lnTo>
                      <a:pt x="813" y="57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8"/>
              <p:cNvSpPr>
                <a:spLocks noEditPoints="1"/>
              </p:cNvSpPr>
              <p:nvPr/>
            </p:nvSpPr>
            <p:spPr bwMode="auto">
              <a:xfrm>
                <a:off x="1747" y="277"/>
                <a:ext cx="2962" cy="2950"/>
              </a:xfrm>
              <a:custGeom>
                <a:avLst/>
                <a:gdLst>
                  <a:gd name="T0" fmla="*/ 286 w 1730"/>
                  <a:gd name="T1" fmla="*/ 347 h 1730"/>
                  <a:gd name="T2" fmla="*/ 347 w 1730"/>
                  <a:gd name="T3" fmla="*/ 1444 h 1730"/>
                  <a:gd name="T4" fmla="*/ 1444 w 1730"/>
                  <a:gd name="T5" fmla="*/ 1383 h 1730"/>
                  <a:gd name="T6" fmla="*/ 1382 w 1730"/>
                  <a:gd name="T7" fmla="*/ 286 h 1730"/>
                  <a:gd name="T8" fmla="*/ 286 w 1730"/>
                  <a:gd name="T9" fmla="*/ 347 h 1730"/>
                  <a:gd name="T10" fmla="*/ 1344 w 1730"/>
                  <a:gd name="T11" fmla="*/ 1293 h 1730"/>
                  <a:gd name="T12" fmla="*/ 436 w 1730"/>
                  <a:gd name="T13" fmla="*/ 1344 h 1730"/>
                  <a:gd name="T14" fmla="*/ 386 w 1730"/>
                  <a:gd name="T15" fmla="*/ 436 h 1730"/>
                  <a:gd name="T16" fmla="*/ 1293 w 1730"/>
                  <a:gd name="T17" fmla="*/ 386 h 1730"/>
                  <a:gd name="T18" fmla="*/ 1344 w 1730"/>
                  <a:gd name="T19" fmla="*/ 1293 h 1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30" h="1730">
                    <a:moveTo>
                      <a:pt x="286" y="347"/>
                    </a:moveTo>
                    <a:cubicBezTo>
                      <a:pt x="0" y="667"/>
                      <a:pt x="27" y="1158"/>
                      <a:pt x="347" y="1444"/>
                    </a:cubicBezTo>
                    <a:cubicBezTo>
                      <a:pt x="667" y="1730"/>
                      <a:pt x="1158" y="1702"/>
                      <a:pt x="1444" y="1383"/>
                    </a:cubicBezTo>
                    <a:cubicBezTo>
                      <a:pt x="1730" y="1063"/>
                      <a:pt x="1702" y="572"/>
                      <a:pt x="1382" y="286"/>
                    </a:cubicBezTo>
                    <a:cubicBezTo>
                      <a:pt x="1063" y="0"/>
                      <a:pt x="572" y="27"/>
                      <a:pt x="286" y="347"/>
                    </a:cubicBezTo>
                    <a:moveTo>
                      <a:pt x="1344" y="1293"/>
                    </a:moveTo>
                    <a:cubicBezTo>
                      <a:pt x="1107" y="1558"/>
                      <a:pt x="701" y="1581"/>
                      <a:pt x="436" y="1344"/>
                    </a:cubicBezTo>
                    <a:cubicBezTo>
                      <a:pt x="172" y="1107"/>
                      <a:pt x="149" y="701"/>
                      <a:pt x="386" y="436"/>
                    </a:cubicBezTo>
                    <a:cubicBezTo>
                      <a:pt x="622" y="172"/>
                      <a:pt x="1029" y="149"/>
                      <a:pt x="1293" y="386"/>
                    </a:cubicBezTo>
                    <a:cubicBezTo>
                      <a:pt x="1558" y="622"/>
                      <a:pt x="1581" y="1029"/>
                      <a:pt x="1344" y="129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1" name="Group 12"/>
            <p:cNvGrpSpPr>
              <a:grpSpLocks noChangeAspect="1"/>
            </p:cNvGrpSpPr>
            <p:nvPr/>
          </p:nvGrpSpPr>
          <p:grpSpPr bwMode="auto">
            <a:xfrm>
              <a:off x="6539186" y="3612957"/>
              <a:ext cx="1064654" cy="1220293"/>
              <a:chOff x="2810" y="977"/>
              <a:chExt cx="2059" cy="2360"/>
            </a:xfrm>
            <a:solidFill>
              <a:schemeClr val="accent4"/>
            </a:solidFill>
          </p:grpSpPr>
          <p:sp>
            <p:nvSpPr>
              <p:cNvPr id="24" name="Freeform 14"/>
              <p:cNvSpPr>
                <a:spLocks noEditPoints="1"/>
              </p:cNvSpPr>
              <p:nvPr/>
            </p:nvSpPr>
            <p:spPr bwMode="auto">
              <a:xfrm>
                <a:off x="2810" y="1444"/>
                <a:ext cx="2059" cy="1893"/>
              </a:xfrm>
              <a:custGeom>
                <a:avLst/>
                <a:gdLst>
                  <a:gd name="T0" fmla="*/ 817 w 4117"/>
                  <a:gd name="T1" fmla="*/ 3120 h 3786"/>
                  <a:gd name="T2" fmla="*/ 1384 w 4117"/>
                  <a:gd name="T3" fmla="*/ 3467 h 3786"/>
                  <a:gd name="T4" fmla="*/ 1415 w 4117"/>
                  <a:gd name="T5" fmla="*/ 3243 h 3786"/>
                  <a:gd name="T6" fmla="*/ 2817 w 4117"/>
                  <a:gd name="T7" fmla="*/ 2959 h 3786"/>
                  <a:gd name="T8" fmla="*/ 2565 w 4117"/>
                  <a:gd name="T9" fmla="*/ 3473 h 3786"/>
                  <a:gd name="T10" fmla="*/ 3032 w 4117"/>
                  <a:gd name="T11" fmla="*/ 3318 h 3786"/>
                  <a:gd name="T12" fmla="*/ 3038 w 4117"/>
                  <a:gd name="T13" fmla="*/ 2946 h 3786"/>
                  <a:gd name="T14" fmla="*/ 1686 w 4117"/>
                  <a:gd name="T15" fmla="*/ 2733 h 3786"/>
                  <a:gd name="T16" fmla="*/ 1590 w 4117"/>
                  <a:gd name="T17" fmla="*/ 3163 h 3786"/>
                  <a:gd name="T18" fmla="*/ 1861 w 4117"/>
                  <a:gd name="T19" fmla="*/ 3522 h 3786"/>
                  <a:gd name="T20" fmla="*/ 2157 w 4117"/>
                  <a:gd name="T21" fmla="*/ 3575 h 3786"/>
                  <a:gd name="T22" fmla="*/ 2442 w 4117"/>
                  <a:gd name="T23" fmla="*/ 3314 h 3786"/>
                  <a:gd name="T24" fmla="*/ 2667 w 4117"/>
                  <a:gd name="T25" fmla="*/ 2789 h 3786"/>
                  <a:gd name="T26" fmla="*/ 1311 w 4117"/>
                  <a:gd name="T27" fmla="*/ 1824 h 3786"/>
                  <a:gd name="T28" fmla="*/ 1528 w 4117"/>
                  <a:gd name="T29" fmla="*/ 2570 h 3786"/>
                  <a:gd name="T30" fmla="*/ 2327 w 4117"/>
                  <a:gd name="T31" fmla="*/ 2524 h 3786"/>
                  <a:gd name="T32" fmla="*/ 2787 w 4117"/>
                  <a:gd name="T33" fmla="*/ 2149 h 3786"/>
                  <a:gd name="T34" fmla="*/ 222 w 4117"/>
                  <a:gd name="T35" fmla="*/ 2063 h 3786"/>
                  <a:gd name="T36" fmla="*/ 472 w 4117"/>
                  <a:gd name="T37" fmla="*/ 2710 h 3786"/>
                  <a:gd name="T38" fmla="*/ 991 w 4117"/>
                  <a:gd name="T39" fmla="*/ 2775 h 3786"/>
                  <a:gd name="T40" fmla="*/ 1135 w 4117"/>
                  <a:gd name="T41" fmla="*/ 2117 h 3786"/>
                  <a:gd name="T42" fmla="*/ 2982 w 4117"/>
                  <a:gd name="T43" fmla="*/ 2117 h 3786"/>
                  <a:gd name="T44" fmla="*/ 3126 w 4117"/>
                  <a:gd name="T45" fmla="*/ 2775 h 3786"/>
                  <a:gd name="T46" fmla="*/ 3644 w 4117"/>
                  <a:gd name="T47" fmla="*/ 2710 h 3786"/>
                  <a:gd name="T48" fmla="*/ 3894 w 4117"/>
                  <a:gd name="T49" fmla="*/ 2063 h 3786"/>
                  <a:gd name="T50" fmla="*/ 1011 w 4117"/>
                  <a:gd name="T51" fmla="*/ 10 h 3786"/>
                  <a:gd name="T52" fmla="*/ 1056 w 4117"/>
                  <a:gd name="T53" fmla="*/ 138 h 3786"/>
                  <a:gd name="T54" fmla="*/ 670 w 4117"/>
                  <a:gd name="T55" fmla="*/ 481 h 3786"/>
                  <a:gd name="T56" fmla="*/ 313 w 4117"/>
                  <a:gd name="T57" fmla="*/ 1067 h 3786"/>
                  <a:gd name="T58" fmla="*/ 1120 w 4117"/>
                  <a:gd name="T59" fmla="*/ 1632 h 3786"/>
                  <a:gd name="T60" fmla="*/ 1211 w 4117"/>
                  <a:gd name="T61" fmla="*/ 890 h 3786"/>
                  <a:gd name="T62" fmla="*/ 1346 w 4117"/>
                  <a:gd name="T63" fmla="*/ 880 h 3786"/>
                  <a:gd name="T64" fmla="*/ 1331 w 4117"/>
                  <a:gd name="T65" fmla="*/ 1294 h 3786"/>
                  <a:gd name="T66" fmla="*/ 2767 w 4117"/>
                  <a:gd name="T67" fmla="*/ 1139 h 3786"/>
                  <a:gd name="T68" fmla="*/ 2794 w 4117"/>
                  <a:gd name="T69" fmla="*/ 878 h 3786"/>
                  <a:gd name="T70" fmla="*/ 2922 w 4117"/>
                  <a:gd name="T71" fmla="*/ 924 h 3786"/>
                  <a:gd name="T72" fmla="*/ 3922 w 4117"/>
                  <a:gd name="T73" fmla="*/ 1632 h 3786"/>
                  <a:gd name="T74" fmla="*/ 3751 w 4117"/>
                  <a:gd name="T75" fmla="*/ 945 h 3786"/>
                  <a:gd name="T76" fmla="*/ 3338 w 4117"/>
                  <a:gd name="T77" fmla="*/ 372 h 3786"/>
                  <a:gd name="T78" fmla="*/ 3116 w 4117"/>
                  <a:gd name="T79" fmla="*/ 131 h 3786"/>
                  <a:gd name="T80" fmla="*/ 3221 w 4117"/>
                  <a:gd name="T81" fmla="*/ 44 h 3786"/>
                  <a:gd name="T82" fmla="*/ 3617 w 4117"/>
                  <a:gd name="T83" fmla="*/ 385 h 3786"/>
                  <a:gd name="T84" fmla="*/ 3985 w 4117"/>
                  <a:gd name="T85" fmla="*/ 1004 h 3786"/>
                  <a:gd name="T86" fmla="*/ 4117 w 4117"/>
                  <a:gd name="T87" fmla="*/ 1728 h 3786"/>
                  <a:gd name="T88" fmla="*/ 3966 w 4117"/>
                  <a:gd name="T89" fmla="*/ 2499 h 3786"/>
                  <a:gd name="T90" fmla="*/ 3557 w 4117"/>
                  <a:gd name="T91" fmla="*/ 3137 h 3786"/>
                  <a:gd name="T92" fmla="*/ 2946 w 4117"/>
                  <a:gd name="T93" fmla="*/ 3585 h 3786"/>
                  <a:gd name="T94" fmla="*/ 2193 w 4117"/>
                  <a:gd name="T95" fmla="*/ 3782 h 3786"/>
                  <a:gd name="T96" fmla="*/ 1409 w 4117"/>
                  <a:gd name="T97" fmla="*/ 3681 h 3786"/>
                  <a:gd name="T98" fmla="*/ 744 w 4117"/>
                  <a:gd name="T99" fmla="*/ 3311 h 3786"/>
                  <a:gd name="T100" fmla="*/ 261 w 4117"/>
                  <a:gd name="T101" fmla="*/ 2729 h 3786"/>
                  <a:gd name="T102" fmla="*/ 17 w 4117"/>
                  <a:gd name="T103" fmla="*/ 1996 h 3786"/>
                  <a:gd name="T104" fmla="*/ 63 w 4117"/>
                  <a:gd name="T105" fmla="*/ 1224 h 3786"/>
                  <a:gd name="T106" fmla="*/ 375 w 4117"/>
                  <a:gd name="T107" fmla="*/ 544 h 3786"/>
                  <a:gd name="T108" fmla="*/ 916 w 4117"/>
                  <a:gd name="T109" fmla="*/ 16 h 37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117" h="3786">
                    <a:moveTo>
                      <a:pt x="1268" y="2855"/>
                    </a:moveTo>
                    <a:lnTo>
                      <a:pt x="1172" y="2899"/>
                    </a:lnTo>
                    <a:lnTo>
                      <a:pt x="1078" y="2946"/>
                    </a:lnTo>
                    <a:lnTo>
                      <a:pt x="988" y="2999"/>
                    </a:lnTo>
                    <a:lnTo>
                      <a:pt x="900" y="3057"/>
                    </a:lnTo>
                    <a:lnTo>
                      <a:pt x="817" y="3120"/>
                    </a:lnTo>
                    <a:lnTo>
                      <a:pt x="902" y="3192"/>
                    </a:lnTo>
                    <a:lnTo>
                      <a:pt x="991" y="3258"/>
                    </a:lnTo>
                    <a:lnTo>
                      <a:pt x="1084" y="3318"/>
                    </a:lnTo>
                    <a:lnTo>
                      <a:pt x="1180" y="3374"/>
                    </a:lnTo>
                    <a:lnTo>
                      <a:pt x="1281" y="3424"/>
                    </a:lnTo>
                    <a:lnTo>
                      <a:pt x="1384" y="3467"/>
                    </a:lnTo>
                    <a:lnTo>
                      <a:pt x="1491" y="3506"/>
                    </a:lnTo>
                    <a:lnTo>
                      <a:pt x="1601" y="3536"/>
                    </a:lnTo>
                    <a:lnTo>
                      <a:pt x="1551" y="3473"/>
                    </a:lnTo>
                    <a:lnTo>
                      <a:pt x="1504" y="3404"/>
                    </a:lnTo>
                    <a:lnTo>
                      <a:pt x="1458" y="3327"/>
                    </a:lnTo>
                    <a:lnTo>
                      <a:pt x="1415" y="3243"/>
                    </a:lnTo>
                    <a:lnTo>
                      <a:pt x="1373" y="3153"/>
                    </a:lnTo>
                    <a:lnTo>
                      <a:pt x="1336" y="3058"/>
                    </a:lnTo>
                    <a:lnTo>
                      <a:pt x="1300" y="2959"/>
                    </a:lnTo>
                    <a:lnTo>
                      <a:pt x="1268" y="2855"/>
                    </a:lnTo>
                    <a:close/>
                    <a:moveTo>
                      <a:pt x="2848" y="2855"/>
                    </a:moveTo>
                    <a:lnTo>
                      <a:pt x="2817" y="2959"/>
                    </a:lnTo>
                    <a:lnTo>
                      <a:pt x="2781" y="3058"/>
                    </a:lnTo>
                    <a:lnTo>
                      <a:pt x="2744" y="3153"/>
                    </a:lnTo>
                    <a:lnTo>
                      <a:pt x="2702" y="3243"/>
                    </a:lnTo>
                    <a:lnTo>
                      <a:pt x="2659" y="3327"/>
                    </a:lnTo>
                    <a:lnTo>
                      <a:pt x="2613" y="3404"/>
                    </a:lnTo>
                    <a:lnTo>
                      <a:pt x="2565" y="3473"/>
                    </a:lnTo>
                    <a:lnTo>
                      <a:pt x="2515" y="3536"/>
                    </a:lnTo>
                    <a:lnTo>
                      <a:pt x="2626" y="3506"/>
                    </a:lnTo>
                    <a:lnTo>
                      <a:pt x="2732" y="3467"/>
                    </a:lnTo>
                    <a:lnTo>
                      <a:pt x="2836" y="3424"/>
                    </a:lnTo>
                    <a:lnTo>
                      <a:pt x="2936" y="3374"/>
                    </a:lnTo>
                    <a:lnTo>
                      <a:pt x="3032" y="3318"/>
                    </a:lnTo>
                    <a:lnTo>
                      <a:pt x="3126" y="3258"/>
                    </a:lnTo>
                    <a:lnTo>
                      <a:pt x="3215" y="3192"/>
                    </a:lnTo>
                    <a:lnTo>
                      <a:pt x="3300" y="3120"/>
                    </a:lnTo>
                    <a:lnTo>
                      <a:pt x="3216" y="3057"/>
                    </a:lnTo>
                    <a:lnTo>
                      <a:pt x="3129" y="2999"/>
                    </a:lnTo>
                    <a:lnTo>
                      <a:pt x="3038" y="2946"/>
                    </a:lnTo>
                    <a:lnTo>
                      <a:pt x="2945" y="2899"/>
                    </a:lnTo>
                    <a:lnTo>
                      <a:pt x="2848" y="2855"/>
                    </a:lnTo>
                    <a:close/>
                    <a:moveTo>
                      <a:pt x="2058" y="2700"/>
                    </a:moveTo>
                    <a:lnTo>
                      <a:pt x="1933" y="2703"/>
                    </a:lnTo>
                    <a:lnTo>
                      <a:pt x="1808" y="2715"/>
                    </a:lnTo>
                    <a:lnTo>
                      <a:pt x="1686" y="2733"/>
                    </a:lnTo>
                    <a:lnTo>
                      <a:pt x="1567" y="2758"/>
                    </a:lnTo>
                    <a:lnTo>
                      <a:pt x="1449" y="2791"/>
                    </a:lnTo>
                    <a:lnTo>
                      <a:pt x="1479" y="2890"/>
                    </a:lnTo>
                    <a:lnTo>
                      <a:pt x="1514" y="2986"/>
                    </a:lnTo>
                    <a:lnTo>
                      <a:pt x="1550" y="3078"/>
                    </a:lnTo>
                    <a:lnTo>
                      <a:pt x="1590" y="3163"/>
                    </a:lnTo>
                    <a:lnTo>
                      <a:pt x="1632" y="3242"/>
                    </a:lnTo>
                    <a:lnTo>
                      <a:pt x="1675" y="3314"/>
                    </a:lnTo>
                    <a:lnTo>
                      <a:pt x="1719" y="3378"/>
                    </a:lnTo>
                    <a:lnTo>
                      <a:pt x="1765" y="3434"/>
                    </a:lnTo>
                    <a:lnTo>
                      <a:pt x="1813" y="3482"/>
                    </a:lnTo>
                    <a:lnTo>
                      <a:pt x="1861" y="3522"/>
                    </a:lnTo>
                    <a:lnTo>
                      <a:pt x="1910" y="3554"/>
                    </a:lnTo>
                    <a:lnTo>
                      <a:pt x="1959" y="3575"/>
                    </a:lnTo>
                    <a:lnTo>
                      <a:pt x="2008" y="3589"/>
                    </a:lnTo>
                    <a:lnTo>
                      <a:pt x="2058" y="3594"/>
                    </a:lnTo>
                    <a:lnTo>
                      <a:pt x="2109" y="3589"/>
                    </a:lnTo>
                    <a:lnTo>
                      <a:pt x="2157" y="3575"/>
                    </a:lnTo>
                    <a:lnTo>
                      <a:pt x="2206" y="3554"/>
                    </a:lnTo>
                    <a:lnTo>
                      <a:pt x="2255" y="3522"/>
                    </a:lnTo>
                    <a:lnTo>
                      <a:pt x="2304" y="3482"/>
                    </a:lnTo>
                    <a:lnTo>
                      <a:pt x="2351" y="3434"/>
                    </a:lnTo>
                    <a:lnTo>
                      <a:pt x="2397" y="3378"/>
                    </a:lnTo>
                    <a:lnTo>
                      <a:pt x="2442" y="3314"/>
                    </a:lnTo>
                    <a:lnTo>
                      <a:pt x="2485" y="3242"/>
                    </a:lnTo>
                    <a:lnTo>
                      <a:pt x="2527" y="3163"/>
                    </a:lnTo>
                    <a:lnTo>
                      <a:pt x="2567" y="3078"/>
                    </a:lnTo>
                    <a:lnTo>
                      <a:pt x="2603" y="2986"/>
                    </a:lnTo>
                    <a:lnTo>
                      <a:pt x="2637" y="2890"/>
                    </a:lnTo>
                    <a:lnTo>
                      <a:pt x="2667" y="2789"/>
                    </a:lnTo>
                    <a:lnTo>
                      <a:pt x="2551" y="2758"/>
                    </a:lnTo>
                    <a:lnTo>
                      <a:pt x="2430" y="2732"/>
                    </a:lnTo>
                    <a:lnTo>
                      <a:pt x="2308" y="2715"/>
                    </a:lnTo>
                    <a:lnTo>
                      <a:pt x="2185" y="2703"/>
                    </a:lnTo>
                    <a:lnTo>
                      <a:pt x="2058" y="2700"/>
                    </a:lnTo>
                    <a:close/>
                    <a:moveTo>
                      <a:pt x="1311" y="1824"/>
                    </a:moveTo>
                    <a:lnTo>
                      <a:pt x="1318" y="1988"/>
                    </a:lnTo>
                    <a:lnTo>
                      <a:pt x="1330" y="2149"/>
                    </a:lnTo>
                    <a:lnTo>
                      <a:pt x="1349" y="2305"/>
                    </a:lnTo>
                    <a:lnTo>
                      <a:pt x="1373" y="2458"/>
                    </a:lnTo>
                    <a:lnTo>
                      <a:pt x="1402" y="2604"/>
                    </a:lnTo>
                    <a:lnTo>
                      <a:pt x="1528" y="2570"/>
                    </a:lnTo>
                    <a:lnTo>
                      <a:pt x="1657" y="2542"/>
                    </a:lnTo>
                    <a:lnTo>
                      <a:pt x="1790" y="2524"/>
                    </a:lnTo>
                    <a:lnTo>
                      <a:pt x="1923" y="2512"/>
                    </a:lnTo>
                    <a:lnTo>
                      <a:pt x="2058" y="2508"/>
                    </a:lnTo>
                    <a:lnTo>
                      <a:pt x="2193" y="2512"/>
                    </a:lnTo>
                    <a:lnTo>
                      <a:pt x="2327" y="2524"/>
                    </a:lnTo>
                    <a:lnTo>
                      <a:pt x="2459" y="2542"/>
                    </a:lnTo>
                    <a:lnTo>
                      <a:pt x="2588" y="2570"/>
                    </a:lnTo>
                    <a:lnTo>
                      <a:pt x="2715" y="2604"/>
                    </a:lnTo>
                    <a:lnTo>
                      <a:pt x="2745" y="2458"/>
                    </a:lnTo>
                    <a:lnTo>
                      <a:pt x="2768" y="2305"/>
                    </a:lnTo>
                    <a:lnTo>
                      <a:pt x="2787" y="2149"/>
                    </a:lnTo>
                    <a:lnTo>
                      <a:pt x="2798" y="1988"/>
                    </a:lnTo>
                    <a:lnTo>
                      <a:pt x="2805" y="1824"/>
                    </a:lnTo>
                    <a:lnTo>
                      <a:pt x="1311" y="1824"/>
                    </a:lnTo>
                    <a:close/>
                    <a:moveTo>
                      <a:pt x="195" y="1824"/>
                    </a:moveTo>
                    <a:lnTo>
                      <a:pt x="205" y="1945"/>
                    </a:lnTo>
                    <a:lnTo>
                      <a:pt x="222" y="2063"/>
                    </a:lnTo>
                    <a:lnTo>
                      <a:pt x="247" y="2179"/>
                    </a:lnTo>
                    <a:lnTo>
                      <a:pt x="280" y="2291"/>
                    </a:lnTo>
                    <a:lnTo>
                      <a:pt x="318" y="2402"/>
                    </a:lnTo>
                    <a:lnTo>
                      <a:pt x="363" y="2508"/>
                    </a:lnTo>
                    <a:lnTo>
                      <a:pt x="415" y="2611"/>
                    </a:lnTo>
                    <a:lnTo>
                      <a:pt x="472" y="2710"/>
                    </a:lnTo>
                    <a:lnTo>
                      <a:pt x="535" y="2805"/>
                    </a:lnTo>
                    <a:lnTo>
                      <a:pt x="604" y="2897"/>
                    </a:lnTo>
                    <a:lnTo>
                      <a:pt x="679" y="2983"/>
                    </a:lnTo>
                    <a:lnTo>
                      <a:pt x="778" y="2909"/>
                    </a:lnTo>
                    <a:lnTo>
                      <a:pt x="883" y="2838"/>
                    </a:lnTo>
                    <a:lnTo>
                      <a:pt x="991" y="2775"/>
                    </a:lnTo>
                    <a:lnTo>
                      <a:pt x="1103" y="2718"/>
                    </a:lnTo>
                    <a:lnTo>
                      <a:pt x="1219" y="2667"/>
                    </a:lnTo>
                    <a:lnTo>
                      <a:pt x="1192" y="2537"/>
                    </a:lnTo>
                    <a:lnTo>
                      <a:pt x="1168" y="2400"/>
                    </a:lnTo>
                    <a:lnTo>
                      <a:pt x="1149" y="2261"/>
                    </a:lnTo>
                    <a:lnTo>
                      <a:pt x="1135" y="2117"/>
                    </a:lnTo>
                    <a:lnTo>
                      <a:pt x="1124" y="1972"/>
                    </a:lnTo>
                    <a:lnTo>
                      <a:pt x="1120" y="1824"/>
                    </a:lnTo>
                    <a:lnTo>
                      <a:pt x="195" y="1824"/>
                    </a:lnTo>
                    <a:close/>
                    <a:moveTo>
                      <a:pt x="2996" y="1824"/>
                    </a:moveTo>
                    <a:lnTo>
                      <a:pt x="2992" y="1972"/>
                    </a:lnTo>
                    <a:lnTo>
                      <a:pt x="2982" y="2117"/>
                    </a:lnTo>
                    <a:lnTo>
                      <a:pt x="2968" y="2261"/>
                    </a:lnTo>
                    <a:lnTo>
                      <a:pt x="2949" y="2400"/>
                    </a:lnTo>
                    <a:lnTo>
                      <a:pt x="2925" y="2535"/>
                    </a:lnTo>
                    <a:lnTo>
                      <a:pt x="2897" y="2667"/>
                    </a:lnTo>
                    <a:lnTo>
                      <a:pt x="3014" y="2718"/>
                    </a:lnTo>
                    <a:lnTo>
                      <a:pt x="3126" y="2775"/>
                    </a:lnTo>
                    <a:lnTo>
                      <a:pt x="3233" y="2838"/>
                    </a:lnTo>
                    <a:lnTo>
                      <a:pt x="3338" y="2907"/>
                    </a:lnTo>
                    <a:lnTo>
                      <a:pt x="3437" y="2983"/>
                    </a:lnTo>
                    <a:lnTo>
                      <a:pt x="3512" y="2897"/>
                    </a:lnTo>
                    <a:lnTo>
                      <a:pt x="3581" y="2805"/>
                    </a:lnTo>
                    <a:lnTo>
                      <a:pt x="3644" y="2710"/>
                    </a:lnTo>
                    <a:lnTo>
                      <a:pt x="3702" y="2611"/>
                    </a:lnTo>
                    <a:lnTo>
                      <a:pt x="3754" y="2508"/>
                    </a:lnTo>
                    <a:lnTo>
                      <a:pt x="3798" y="2402"/>
                    </a:lnTo>
                    <a:lnTo>
                      <a:pt x="3837" y="2291"/>
                    </a:lnTo>
                    <a:lnTo>
                      <a:pt x="3870" y="2179"/>
                    </a:lnTo>
                    <a:lnTo>
                      <a:pt x="3894" y="2063"/>
                    </a:lnTo>
                    <a:lnTo>
                      <a:pt x="3912" y="1945"/>
                    </a:lnTo>
                    <a:lnTo>
                      <a:pt x="3922" y="1824"/>
                    </a:lnTo>
                    <a:lnTo>
                      <a:pt x="2996" y="1824"/>
                    </a:lnTo>
                    <a:close/>
                    <a:moveTo>
                      <a:pt x="964" y="0"/>
                    </a:moveTo>
                    <a:lnTo>
                      <a:pt x="988" y="1"/>
                    </a:lnTo>
                    <a:lnTo>
                      <a:pt x="1011" y="10"/>
                    </a:lnTo>
                    <a:lnTo>
                      <a:pt x="1033" y="23"/>
                    </a:lnTo>
                    <a:lnTo>
                      <a:pt x="1050" y="43"/>
                    </a:lnTo>
                    <a:lnTo>
                      <a:pt x="1061" y="66"/>
                    </a:lnTo>
                    <a:lnTo>
                      <a:pt x="1066" y="90"/>
                    </a:lnTo>
                    <a:lnTo>
                      <a:pt x="1064" y="115"/>
                    </a:lnTo>
                    <a:lnTo>
                      <a:pt x="1056" y="138"/>
                    </a:lnTo>
                    <a:lnTo>
                      <a:pt x="1043" y="159"/>
                    </a:lnTo>
                    <a:lnTo>
                      <a:pt x="1022" y="177"/>
                    </a:lnTo>
                    <a:lnTo>
                      <a:pt x="926" y="244"/>
                    </a:lnTo>
                    <a:lnTo>
                      <a:pt x="836" y="319"/>
                    </a:lnTo>
                    <a:lnTo>
                      <a:pt x="751" y="398"/>
                    </a:lnTo>
                    <a:lnTo>
                      <a:pt x="670" y="481"/>
                    </a:lnTo>
                    <a:lnTo>
                      <a:pt x="596" y="569"/>
                    </a:lnTo>
                    <a:lnTo>
                      <a:pt x="527" y="662"/>
                    </a:lnTo>
                    <a:lnTo>
                      <a:pt x="465" y="758"/>
                    </a:lnTo>
                    <a:lnTo>
                      <a:pt x="408" y="857"/>
                    </a:lnTo>
                    <a:lnTo>
                      <a:pt x="357" y="961"/>
                    </a:lnTo>
                    <a:lnTo>
                      <a:pt x="313" y="1067"/>
                    </a:lnTo>
                    <a:lnTo>
                      <a:pt x="275" y="1175"/>
                    </a:lnTo>
                    <a:lnTo>
                      <a:pt x="245" y="1287"/>
                    </a:lnTo>
                    <a:lnTo>
                      <a:pt x="221" y="1400"/>
                    </a:lnTo>
                    <a:lnTo>
                      <a:pt x="205" y="1515"/>
                    </a:lnTo>
                    <a:lnTo>
                      <a:pt x="195" y="1632"/>
                    </a:lnTo>
                    <a:lnTo>
                      <a:pt x="1120" y="1632"/>
                    </a:lnTo>
                    <a:lnTo>
                      <a:pt x="1127" y="1454"/>
                    </a:lnTo>
                    <a:lnTo>
                      <a:pt x="1140" y="1277"/>
                    </a:lnTo>
                    <a:lnTo>
                      <a:pt x="1162" y="1105"/>
                    </a:lnTo>
                    <a:lnTo>
                      <a:pt x="1189" y="936"/>
                    </a:lnTo>
                    <a:lnTo>
                      <a:pt x="1196" y="911"/>
                    </a:lnTo>
                    <a:lnTo>
                      <a:pt x="1211" y="890"/>
                    </a:lnTo>
                    <a:lnTo>
                      <a:pt x="1229" y="875"/>
                    </a:lnTo>
                    <a:lnTo>
                      <a:pt x="1251" y="863"/>
                    </a:lnTo>
                    <a:lnTo>
                      <a:pt x="1275" y="857"/>
                    </a:lnTo>
                    <a:lnTo>
                      <a:pt x="1301" y="859"/>
                    </a:lnTo>
                    <a:lnTo>
                      <a:pt x="1326" y="868"/>
                    </a:lnTo>
                    <a:lnTo>
                      <a:pt x="1346" y="880"/>
                    </a:lnTo>
                    <a:lnTo>
                      <a:pt x="1363" y="899"/>
                    </a:lnTo>
                    <a:lnTo>
                      <a:pt x="1373" y="921"/>
                    </a:lnTo>
                    <a:lnTo>
                      <a:pt x="1379" y="945"/>
                    </a:lnTo>
                    <a:lnTo>
                      <a:pt x="1377" y="971"/>
                    </a:lnTo>
                    <a:lnTo>
                      <a:pt x="1351" y="1130"/>
                    </a:lnTo>
                    <a:lnTo>
                      <a:pt x="1331" y="1294"/>
                    </a:lnTo>
                    <a:lnTo>
                      <a:pt x="1318" y="1462"/>
                    </a:lnTo>
                    <a:lnTo>
                      <a:pt x="1311" y="1632"/>
                    </a:lnTo>
                    <a:lnTo>
                      <a:pt x="2805" y="1632"/>
                    </a:lnTo>
                    <a:lnTo>
                      <a:pt x="2798" y="1465"/>
                    </a:lnTo>
                    <a:lnTo>
                      <a:pt x="2785" y="1300"/>
                    </a:lnTo>
                    <a:lnTo>
                      <a:pt x="2767" y="1139"/>
                    </a:lnTo>
                    <a:lnTo>
                      <a:pt x="2741" y="982"/>
                    </a:lnTo>
                    <a:lnTo>
                      <a:pt x="2739" y="957"/>
                    </a:lnTo>
                    <a:lnTo>
                      <a:pt x="2745" y="932"/>
                    </a:lnTo>
                    <a:lnTo>
                      <a:pt x="2756" y="911"/>
                    </a:lnTo>
                    <a:lnTo>
                      <a:pt x="2772" y="892"/>
                    </a:lnTo>
                    <a:lnTo>
                      <a:pt x="2794" y="878"/>
                    </a:lnTo>
                    <a:lnTo>
                      <a:pt x="2818" y="870"/>
                    </a:lnTo>
                    <a:lnTo>
                      <a:pt x="2844" y="869"/>
                    </a:lnTo>
                    <a:lnTo>
                      <a:pt x="2869" y="875"/>
                    </a:lnTo>
                    <a:lnTo>
                      <a:pt x="2890" y="886"/>
                    </a:lnTo>
                    <a:lnTo>
                      <a:pt x="2909" y="902"/>
                    </a:lnTo>
                    <a:lnTo>
                      <a:pt x="2922" y="924"/>
                    </a:lnTo>
                    <a:lnTo>
                      <a:pt x="2930" y="948"/>
                    </a:lnTo>
                    <a:lnTo>
                      <a:pt x="2956" y="1113"/>
                    </a:lnTo>
                    <a:lnTo>
                      <a:pt x="2976" y="1283"/>
                    </a:lnTo>
                    <a:lnTo>
                      <a:pt x="2991" y="1456"/>
                    </a:lnTo>
                    <a:lnTo>
                      <a:pt x="2996" y="1632"/>
                    </a:lnTo>
                    <a:lnTo>
                      <a:pt x="3922" y="1632"/>
                    </a:lnTo>
                    <a:lnTo>
                      <a:pt x="3912" y="1512"/>
                    </a:lnTo>
                    <a:lnTo>
                      <a:pt x="3894" y="1395"/>
                    </a:lnTo>
                    <a:lnTo>
                      <a:pt x="3868" y="1280"/>
                    </a:lnTo>
                    <a:lnTo>
                      <a:pt x="3837" y="1165"/>
                    </a:lnTo>
                    <a:lnTo>
                      <a:pt x="3797" y="1054"/>
                    </a:lnTo>
                    <a:lnTo>
                      <a:pt x="3751" y="945"/>
                    </a:lnTo>
                    <a:lnTo>
                      <a:pt x="3697" y="840"/>
                    </a:lnTo>
                    <a:lnTo>
                      <a:pt x="3639" y="738"/>
                    </a:lnTo>
                    <a:lnTo>
                      <a:pt x="3573" y="639"/>
                    </a:lnTo>
                    <a:lnTo>
                      <a:pt x="3501" y="546"/>
                    </a:lnTo>
                    <a:lnTo>
                      <a:pt x="3423" y="457"/>
                    </a:lnTo>
                    <a:lnTo>
                      <a:pt x="3338" y="372"/>
                    </a:lnTo>
                    <a:lnTo>
                      <a:pt x="3249" y="292"/>
                    </a:lnTo>
                    <a:lnTo>
                      <a:pt x="3154" y="218"/>
                    </a:lnTo>
                    <a:lnTo>
                      <a:pt x="3136" y="201"/>
                    </a:lnTo>
                    <a:lnTo>
                      <a:pt x="3123" y="179"/>
                    </a:lnTo>
                    <a:lnTo>
                      <a:pt x="3116" y="155"/>
                    </a:lnTo>
                    <a:lnTo>
                      <a:pt x="3116" y="131"/>
                    </a:lnTo>
                    <a:lnTo>
                      <a:pt x="3121" y="106"/>
                    </a:lnTo>
                    <a:lnTo>
                      <a:pt x="3133" y="85"/>
                    </a:lnTo>
                    <a:lnTo>
                      <a:pt x="3152" y="66"/>
                    </a:lnTo>
                    <a:lnTo>
                      <a:pt x="3172" y="53"/>
                    </a:lnTo>
                    <a:lnTo>
                      <a:pt x="3196" y="46"/>
                    </a:lnTo>
                    <a:lnTo>
                      <a:pt x="3221" y="44"/>
                    </a:lnTo>
                    <a:lnTo>
                      <a:pt x="3245" y="50"/>
                    </a:lnTo>
                    <a:lnTo>
                      <a:pt x="3268" y="63"/>
                    </a:lnTo>
                    <a:lnTo>
                      <a:pt x="3361" y="136"/>
                    </a:lnTo>
                    <a:lnTo>
                      <a:pt x="3452" y="214"/>
                    </a:lnTo>
                    <a:lnTo>
                      <a:pt x="3537" y="297"/>
                    </a:lnTo>
                    <a:lnTo>
                      <a:pt x="3617" y="385"/>
                    </a:lnTo>
                    <a:lnTo>
                      <a:pt x="3693" y="478"/>
                    </a:lnTo>
                    <a:lnTo>
                      <a:pt x="3762" y="574"/>
                    </a:lnTo>
                    <a:lnTo>
                      <a:pt x="3827" y="675"/>
                    </a:lnTo>
                    <a:lnTo>
                      <a:pt x="3884" y="778"/>
                    </a:lnTo>
                    <a:lnTo>
                      <a:pt x="3939" y="889"/>
                    </a:lnTo>
                    <a:lnTo>
                      <a:pt x="3985" y="1004"/>
                    </a:lnTo>
                    <a:lnTo>
                      <a:pt x="4025" y="1120"/>
                    </a:lnTo>
                    <a:lnTo>
                      <a:pt x="4058" y="1240"/>
                    </a:lnTo>
                    <a:lnTo>
                      <a:pt x="4083" y="1360"/>
                    </a:lnTo>
                    <a:lnTo>
                      <a:pt x="4101" y="1481"/>
                    </a:lnTo>
                    <a:lnTo>
                      <a:pt x="4113" y="1604"/>
                    </a:lnTo>
                    <a:lnTo>
                      <a:pt x="4117" y="1728"/>
                    </a:lnTo>
                    <a:lnTo>
                      <a:pt x="4113" y="1863"/>
                    </a:lnTo>
                    <a:lnTo>
                      <a:pt x="4100" y="1996"/>
                    </a:lnTo>
                    <a:lnTo>
                      <a:pt x="4078" y="2126"/>
                    </a:lnTo>
                    <a:lnTo>
                      <a:pt x="4048" y="2254"/>
                    </a:lnTo>
                    <a:lnTo>
                      <a:pt x="4011" y="2379"/>
                    </a:lnTo>
                    <a:lnTo>
                      <a:pt x="3966" y="2499"/>
                    </a:lnTo>
                    <a:lnTo>
                      <a:pt x="3914" y="2616"/>
                    </a:lnTo>
                    <a:lnTo>
                      <a:pt x="3856" y="2729"/>
                    </a:lnTo>
                    <a:lnTo>
                      <a:pt x="3791" y="2838"/>
                    </a:lnTo>
                    <a:lnTo>
                      <a:pt x="3719" y="2943"/>
                    </a:lnTo>
                    <a:lnTo>
                      <a:pt x="3641" y="3042"/>
                    </a:lnTo>
                    <a:lnTo>
                      <a:pt x="3557" y="3137"/>
                    </a:lnTo>
                    <a:lnTo>
                      <a:pt x="3468" y="3226"/>
                    </a:lnTo>
                    <a:lnTo>
                      <a:pt x="3373" y="3311"/>
                    </a:lnTo>
                    <a:lnTo>
                      <a:pt x="3274" y="3388"/>
                    </a:lnTo>
                    <a:lnTo>
                      <a:pt x="3169" y="3460"/>
                    </a:lnTo>
                    <a:lnTo>
                      <a:pt x="3060" y="3526"/>
                    </a:lnTo>
                    <a:lnTo>
                      <a:pt x="2946" y="3585"/>
                    </a:lnTo>
                    <a:lnTo>
                      <a:pt x="2828" y="3637"/>
                    </a:lnTo>
                    <a:lnTo>
                      <a:pt x="2708" y="3681"/>
                    </a:lnTo>
                    <a:lnTo>
                      <a:pt x="2584" y="3719"/>
                    </a:lnTo>
                    <a:lnTo>
                      <a:pt x="2456" y="3747"/>
                    </a:lnTo>
                    <a:lnTo>
                      <a:pt x="2327" y="3769"/>
                    </a:lnTo>
                    <a:lnTo>
                      <a:pt x="2193" y="3782"/>
                    </a:lnTo>
                    <a:lnTo>
                      <a:pt x="2058" y="3786"/>
                    </a:lnTo>
                    <a:lnTo>
                      <a:pt x="1923" y="3782"/>
                    </a:lnTo>
                    <a:lnTo>
                      <a:pt x="1790" y="3769"/>
                    </a:lnTo>
                    <a:lnTo>
                      <a:pt x="1660" y="3747"/>
                    </a:lnTo>
                    <a:lnTo>
                      <a:pt x="1532" y="3719"/>
                    </a:lnTo>
                    <a:lnTo>
                      <a:pt x="1409" y="3681"/>
                    </a:lnTo>
                    <a:lnTo>
                      <a:pt x="1288" y="3637"/>
                    </a:lnTo>
                    <a:lnTo>
                      <a:pt x="1170" y="3585"/>
                    </a:lnTo>
                    <a:lnTo>
                      <a:pt x="1057" y="3526"/>
                    </a:lnTo>
                    <a:lnTo>
                      <a:pt x="948" y="3460"/>
                    </a:lnTo>
                    <a:lnTo>
                      <a:pt x="843" y="3388"/>
                    </a:lnTo>
                    <a:lnTo>
                      <a:pt x="744" y="3311"/>
                    </a:lnTo>
                    <a:lnTo>
                      <a:pt x="649" y="3226"/>
                    </a:lnTo>
                    <a:lnTo>
                      <a:pt x="560" y="3137"/>
                    </a:lnTo>
                    <a:lnTo>
                      <a:pt x="475" y="3042"/>
                    </a:lnTo>
                    <a:lnTo>
                      <a:pt x="398" y="2943"/>
                    </a:lnTo>
                    <a:lnTo>
                      <a:pt x="326" y="2838"/>
                    </a:lnTo>
                    <a:lnTo>
                      <a:pt x="261" y="2729"/>
                    </a:lnTo>
                    <a:lnTo>
                      <a:pt x="202" y="2616"/>
                    </a:lnTo>
                    <a:lnTo>
                      <a:pt x="150" y="2499"/>
                    </a:lnTo>
                    <a:lnTo>
                      <a:pt x="106" y="2379"/>
                    </a:lnTo>
                    <a:lnTo>
                      <a:pt x="69" y="2254"/>
                    </a:lnTo>
                    <a:lnTo>
                      <a:pt x="38" y="2126"/>
                    </a:lnTo>
                    <a:lnTo>
                      <a:pt x="17" y="1996"/>
                    </a:lnTo>
                    <a:lnTo>
                      <a:pt x="4" y="1863"/>
                    </a:lnTo>
                    <a:lnTo>
                      <a:pt x="0" y="1728"/>
                    </a:lnTo>
                    <a:lnTo>
                      <a:pt x="4" y="1600"/>
                    </a:lnTo>
                    <a:lnTo>
                      <a:pt x="15" y="1472"/>
                    </a:lnTo>
                    <a:lnTo>
                      <a:pt x="35" y="1347"/>
                    </a:lnTo>
                    <a:lnTo>
                      <a:pt x="63" y="1224"/>
                    </a:lnTo>
                    <a:lnTo>
                      <a:pt x="97" y="1103"/>
                    </a:lnTo>
                    <a:lnTo>
                      <a:pt x="139" y="985"/>
                    </a:lnTo>
                    <a:lnTo>
                      <a:pt x="188" y="869"/>
                    </a:lnTo>
                    <a:lnTo>
                      <a:pt x="242" y="757"/>
                    </a:lnTo>
                    <a:lnTo>
                      <a:pt x="306" y="649"/>
                    </a:lnTo>
                    <a:lnTo>
                      <a:pt x="375" y="544"/>
                    </a:lnTo>
                    <a:lnTo>
                      <a:pt x="449" y="444"/>
                    </a:lnTo>
                    <a:lnTo>
                      <a:pt x="531" y="349"/>
                    </a:lnTo>
                    <a:lnTo>
                      <a:pt x="619" y="257"/>
                    </a:lnTo>
                    <a:lnTo>
                      <a:pt x="712" y="171"/>
                    </a:lnTo>
                    <a:lnTo>
                      <a:pt x="811" y="90"/>
                    </a:lnTo>
                    <a:lnTo>
                      <a:pt x="916" y="16"/>
                    </a:lnTo>
                    <a:lnTo>
                      <a:pt x="939" y="4"/>
                    </a:lnTo>
                    <a:lnTo>
                      <a:pt x="9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15"/>
              <p:cNvSpPr>
                <a:spLocks/>
              </p:cNvSpPr>
              <p:nvPr/>
            </p:nvSpPr>
            <p:spPr bwMode="auto">
              <a:xfrm>
                <a:off x="3646" y="1160"/>
                <a:ext cx="411" cy="409"/>
              </a:xfrm>
              <a:custGeom>
                <a:avLst/>
                <a:gdLst>
                  <a:gd name="T0" fmla="*/ 471 w 820"/>
                  <a:gd name="T1" fmla="*/ 4 h 819"/>
                  <a:gd name="T2" fmla="*/ 583 w 820"/>
                  <a:gd name="T3" fmla="*/ 37 h 819"/>
                  <a:gd name="T4" fmla="*/ 679 w 820"/>
                  <a:gd name="T5" fmla="*/ 101 h 819"/>
                  <a:gd name="T6" fmla="*/ 754 w 820"/>
                  <a:gd name="T7" fmla="*/ 187 h 819"/>
                  <a:gd name="T8" fmla="*/ 803 w 820"/>
                  <a:gd name="T9" fmla="*/ 292 h 819"/>
                  <a:gd name="T10" fmla="*/ 820 w 820"/>
                  <a:gd name="T11" fmla="*/ 410 h 819"/>
                  <a:gd name="T12" fmla="*/ 803 w 820"/>
                  <a:gd name="T13" fmla="*/ 527 h 819"/>
                  <a:gd name="T14" fmla="*/ 754 w 820"/>
                  <a:gd name="T15" fmla="*/ 632 h 819"/>
                  <a:gd name="T16" fmla="*/ 679 w 820"/>
                  <a:gd name="T17" fmla="*/ 718 h 819"/>
                  <a:gd name="T18" fmla="*/ 583 w 820"/>
                  <a:gd name="T19" fmla="*/ 782 h 819"/>
                  <a:gd name="T20" fmla="*/ 471 w 820"/>
                  <a:gd name="T21" fmla="*/ 815 h 819"/>
                  <a:gd name="T22" fmla="*/ 360 w 820"/>
                  <a:gd name="T23" fmla="*/ 816 h 819"/>
                  <a:gd name="T24" fmla="*/ 264 w 820"/>
                  <a:gd name="T25" fmla="*/ 793 h 819"/>
                  <a:gd name="T26" fmla="*/ 177 w 820"/>
                  <a:gd name="T27" fmla="*/ 748 h 819"/>
                  <a:gd name="T28" fmla="*/ 102 w 820"/>
                  <a:gd name="T29" fmla="*/ 684 h 819"/>
                  <a:gd name="T30" fmla="*/ 41 w 820"/>
                  <a:gd name="T31" fmla="*/ 599 h 819"/>
                  <a:gd name="T32" fmla="*/ 7 w 820"/>
                  <a:gd name="T33" fmla="*/ 504 h 819"/>
                  <a:gd name="T34" fmla="*/ 1 w 820"/>
                  <a:gd name="T35" fmla="*/ 402 h 819"/>
                  <a:gd name="T36" fmla="*/ 17 w 820"/>
                  <a:gd name="T37" fmla="*/ 355 h 819"/>
                  <a:gd name="T38" fmla="*/ 54 w 820"/>
                  <a:gd name="T39" fmla="*/ 323 h 819"/>
                  <a:gd name="T40" fmla="*/ 103 w 820"/>
                  <a:gd name="T41" fmla="*/ 313 h 819"/>
                  <a:gd name="T42" fmla="*/ 151 w 820"/>
                  <a:gd name="T43" fmla="*/ 331 h 819"/>
                  <a:gd name="T44" fmla="*/ 182 w 820"/>
                  <a:gd name="T45" fmla="*/ 368 h 819"/>
                  <a:gd name="T46" fmla="*/ 192 w 820"/>
                  <a:gd name="T47" fmla="*/ 417 h 819"/>
                  <a:gd name="T48" fmla="*/ 202 w 820"/>
                  <a:gd name="T49" fmla="*/ 489 h 819"/>
                  <a:gd name="T50" fmla="*/ 243 w 820"/>
                  <a:gd name="T51" fmla="*/ 555 h 819"/>
                  <a:gd name="T52" fmla="*/ 302 w 820"/>
                  <a:gd name="T53" fmla="*/ 599 h 819"/>
                  <a:gd name="T54" fmla="*/ 373 w 820"/>
                  <a:gd name="T55" fmla="*/ 624 h 819"/>
                  <a:gd name="T56" fmla="*/ 454 w 820"/>
                  <a:gd name="T57" fmla="*/ 622 h 819"/>
                  <a:gd name="T58" fmla="*/ 531 w 820"/>
                  <a:gd name="T59" fmla="*/ 589 h 819"/>
                  <a:gd name="T60" fmla="*/ 590 w 820"/>
                  <a:gd name="T61" fmla="*/ 530 h 819"/>
                  <a:gd name="T62" fmla="*/ 623 w 820"/>
                  <a:gd name="T63" fmla="*/ 453 h 819"/>
                  <a:gd name="T64" fmla="*/ 623 w 820"/>
                  <a:gd name="T65" fmla="*/ 365 h 819"/>
                  <a:gd name="T66" fmla="*/ 590 w 820"/>
                  <a:gd name="T67" fmla="*/ 287 h 819"/>
                  <a:gd name="T68" fmla="*/ 531 w 820"/>
                  <a:gd name="T69" fmla="*/ 229 h 819"/>
                  <a:gd name="T70" fmla="*/ 454 w 820"/>
                  <a:gd name="T71" fmla="*/ 195 h 819"/>
                  <a:gd name="T72" fmla="*/ 385 w 820"/>
                  <a:gd name="T73" fmla="*/ 188 h 819"/>
                  <a:gd name="T74" fmla="*/ 342 w 820"/>
                  <a:gd name="T75" fmla="*/ 164 h 819"/>
                  <a:gd name="T76" fmla="*/ 317 w 820"/>
                  <a:gd name="T77" fmla="*/ 121 h 819"/>
                  <a:gd name="T78" fmla="*/ 317 w 820"/>
                  <a:gd name="T79" fmla="*/ 71 h 819"/>
                  <a:gd name="T80" fmla="*/ 342 w 820"/>
                  <a:gd name="T81" fmla="*/ 27 h 819"/>
                  <a:gd name="T82" fmla="*/ 385 w 820"/>
                  <a:gd name="T83" fmla="*/ 3 h 8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20" h="819">
                    <a:moveTo>
                      <a:pt x="411" y="0"/>
                    </a:moveTo>
                    <a:lnTo>
                      <a:pt x="471" y="4"/>
                    </a:lnTo>
                    <a:lnTo>
                      <a:pt x="529" y="17"/>
                    </a:lnTo>
                    <a:lnTo>
                      <a:pt x="583" y="37"/>
                    </a:lnTo>
                    <a:lnTo>
                      <a:pt x="633" y="66"/>
                    </a:lnTo>
                    <a:lnTo>
                      <a:pt x="679" y="101"/>
                    </a:lnTo>
                    <a:lnTo>
                      <a:pt x="720" y="141"/>
                    </a:lnTo>
                    <a:lnTo>
                      <a:pt x="754" y="187"/>
                    </a:lnTo>
                    <a:lnTo>
                      <a:pt x="781" y="237"/>
                    </a:lnTo>
                    <a:lnTo>
                      <a:pt x="803" y="292"/>
                    </a:lnTo>
                    <a:lnTo>
                      <a:pt x="816" y="349"/>
                    </a:lnTo>
                    <a:lnTo>
                      <a:pt x="820" y="410"/>
                    </a:lnTo>
                    <a:lnTo>
                      <a:pt x="816" y="470"/>
                    </a:lnTo>
                    <a:lnTo>
                      <a:pt x="803" y="527"/>
                    </a:lnTo>
                    <a:lnTo>
                      <a:pt x="781" y="582"/>
                    </a:lnTo>
                    <a:lnTo>
                      <a:pt x="754" y="632"/>
                    </a:lnTo>
                    <a:lnTo>
                      <a:pt x="720" y="678"/>
                    </a:lnTo>
                    <a:lnTo>
                      <a:pt x="679" y="718"/>
                    </a:lnTo>
                    <a:lnTo>
                      <a:pt x="633" y="753"/>
                    </a:lnTo>
                    <a:lnTo>
                      <a:pt x="583" y="782"/>
                    </a:lnTo>
                    <a:lnTo>
                      <a:pt x="529" y="802"/>
                    </a:lnTo>
                    <a:lnTo>
                      <a:pt x="471" y="815"/>
                    </a:lnTo>
                    <a:lnTo>
                      <a:pt x="411" y="819"/>
                    </a:lnTo>
                    <a:lnTo>
                      <a:pt x="360" y="816"/>
                    </a:lnTo>
                    <a:lnTo>
                      <a:pt x="312" y="807"/>
                    </a:lnTo>
                    <a:lnTo>
                      <a:pt x="264" y="793"/>
                    </a:lnTo>
                    <a:lnTo>
                      <a:pt x="220" y="773"/>
                    </a:lnTo>
                    <a:lnTo>
                      <a:pt x="177" y="748"/>
                    </a:lnTo>
                    <a:lnTo>
                      <a:pt x="138" y="718"/>
                    </a:lnTo>
                    <a:lnTo>
                      <a:pt x="102" y="684"/>
                    </a:lnTo>
                    <a:lnTo>
                      <a:pt x="69" y="644"/>
                    </a:lnTo>
                    <a:lnTo>
                      <a:pt x="41" y="599"/>
                    </a:lnTo>
                    <a:lnTo>
                      <a:pt x="21" y="552"/>
                    </a:lnTo>
                    <a:lnTo>
                      <a:pt x="7" y="504"/>
                    </a:lnTo>
                    <a:lnTo>
                      <a:pt x="0" y="453"/>
                    </a:lnTo>
                    <a:lnTo>
                      <a:pt x="1" y="402"/>
                    </a:lnTo>
                    <a:lnTo>
                      <a:pt x="6" y="376"/>
                    </a:lnTo>
                    <a:lnTo>
                      <a:pt x="17" y="355"/>
                    </a:lnTo>
                    <a:lnTo>
                      <a:pt x="34" y="336"/>
                    </a:lnTo>
                    <a:lnTo>
                      <a:pt x="54" y="323"/>
                    </a:lnTo>
                    <a:lnTo>
                      <a:pt x="79" y="315"/>
                    </a:lnTo>
                    <a:lnTo>
                      <a:pt x="103" y="313"/>
                    </a:lnTo>
                    <a:lnTo>
                      <a:pt x="129" y="319"/>
                    </a:lnTo>
                    <a:lnTo>
                      <a:pt x="151" y="331"/>
                    </a:lnTo>
                    <a:lnTo>
                      <a:pt x="169" y="346"/>
                    </a:lnTo>
                    <a:lnTo>
                      <a:pt x="182" y="368"/>
                    </a:lnTo>
                    <a:lnTo>
                      <a:pt x="191" y="391"/>
                    </a:lnTo>
                    <a:lnTo>
                      <a:pt x="192" y="417"/>
                    </a:lnTo>
                    <a:lnTo>
                      <a:pt x="194" y="454"/>
                    </a:lnTo>
                    <a:lnTo>
                      <a:pt x="202" y="489"/>
                    </a:lnTo>
                    <a:lnTo>
                      <a:pt x="218" y="523"/>
                    </a:lnTo>
                    <a:lnTo>
                      <a:pt x="243" y="555"/>
                    </a:lnTo>
                    <a:lnTo>
                      <a:pt x="270" y="579"/>
                    </a:lnTo>
                    <a:lnTo>
                      <a:pt x="302" y="599"/>
                    </a:lnTo>
                    <a:lnTo>
                      <a:pt x="336" y="615"/>
                    </a:lnTo>
                    <a:lnTo>
                      <a:pt x="373" y="624"/>
                    </a:lnTo>
                    <a:lnTo>
                      <a:pt x="411" y="626"/>
                    </a:lnTo>
                    <a:lnTo>
                      <a:pt x="454" y="622"/>
                    </a:lnTo>
                    <a:lnTo>
                      <a:pt x="495" y="609"/>
                    </a:lnTo>
                    <a:lnTo>
                      <a:pt x="531" y="589"/>
                    </a:lnTo>
                    <a:lnTo>
                      <a:pt x="564" y="563"/>
                    </a:lnTo>
                    <a:lnTo>
                      <a:pt x="590" y="530"/>
                    </a:lnTo>
                    <a:lnTo>
                      <a:pt x="610" y="494"/>
                    </a:lnTo>
                    <a:lnTo>
                      <a:pt x="623" y="453"/>
                    </a:lnTo>
                    <a:lnTo>
                      <a:pt x="628" y="410"/>
                    </a:lnTo>
                    <a:lnTo>
                      <a:pt x="623" y="365"/>
                    </a:lnTo>
                    <a:lnTo>
                      <a:pt x="610" y="325"/>
                    </a:lnTo>
                    <a:lnTo>
                      <a:pt x="590" y="287"/>
                    </a:lnTo>
                    <a:lnTo>
                      <a:pt x="564" y="256"/>
                    </a:lnTo>
                    <a:lnTo>
                      <a:pt x="531" y="229"/>
                    </a:lnTo>
                    <a:lnTo>
                      <a:pt x="495" y="208"/>
                    </a:lnTo>
                    <a:lnTo>
                      <a:pt x="454" y="195"/>
                    </a:lnTo>
                    <a:lnTo>
                      <a:pt x="411" y="191"/>
                    </a:lnTo>
                    <a:lnTo>
                      <a:pt x="385" y="188"/>
                    </a:lnTo>
                    <a:lnTo>
                      <a:pt x="362" y="178"/>
                    </a:lnTo>
                    <a:lnTo>
                      <a:pt x="342" y="164"/>
                    </a:lnTo>
                    <a:lnTo>
                      <a:pt x="327" y="144"/>
                    </a:lnTo>
                    <a:lnTo>
                      <a:pt x="317" y="121"/>
                    </a:lnTo>
                    <a:lnTo>
                      <a:pt x="314" y="95"/>
                    </a:lnTo>
                    <a:lnTo>
                      <a:pt x="317" y="71"/>
                    </a:lnTo>
                    <a:lnTo>
                      <a:pt x="327" y="48"/>
                    </a:lnTo>
                    <a:lnTo>
                      <a:pt x="342" y="27"/>
                    </a:lnTo>
                    <a:lnTo>
                      <a:pt x="362" y="13"/>
                    </a:lnTo>
                    <a:lnTo>
                      <a:pt x="385" y="3"/>
                    </a:lnTo>
                    <a:lnTo>
                      <a:pt x="41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16"/>
              <p:cNvSpPr>
                <a:spLocks noEditPoints="1"/>
              </p:cNvSpPr>
              <p:nvPr/>
            </p:nvSpPr>
            <p:spPr bwMode="auto">
              <a:xfrm>
                <a:off x="3465" y="977"/>
                <a:ext cx="774" cy="1151"/>
              </a:xfrm>
              <a:custGeom>
                <a:avLst/>
                <a:gdLst>
                  <a:gd name="T0" fmla="*/ 631 w 1549"/>
                  <a:gd name="T1" fmla="*/ 210 h 2303"/>
                  <a:gd name="T2" fmla="*/ 441 w 1549"/>
                  <a:gd name="T3" fmla="*/ 296 h 2303"/>
                  <a:gd name="T4" fmla="*/ 296 w 1549"/>
                  <a:gd name="T5" fmla="*/ 441 h 2303"/>
                  <a:gd name="T6" fmla="*/ 210 w 1549"/>
                  <a:gd name="T7" fmla="*/ 631 h 2303"/>
                  <a:gd name="T8" fmla="*/ 196 w 1549"/>
                  <a:gd name="T9" fmla="*/ 879 h 2303"/>
                  <a:gd name="T10" fmla="*/ 247 w 1549"/>
                  <a:gd name="T11" fmla="*/ 1180 h 2303"/>
                  <a:gd name="T12" fmla="*/ 344 w 1549"/>
                  <a:gd name="T13" fmla="*/ 1447 h 2303"/>
                  <a:gd name="T14" fmla="*/ 467 w 1549"/>
                  <a:gd name="T15" fmla="*/ 1678 h 2303"/>
                  <a:gd name="T16" fmla="*/ 597 w 1549"/>
                  <a:gd name="T17" fmla="*/ 1866 h 2303"/>
                  <a:gd name="T18" fmla="*/ 714 w 1549"/>
                  <a:gd name="T19" fmla="*/ 2010 h 2303"/>
                  <a:gd name="T20" fmla="*/ 805 w 1549"/>
                  <a:gd name="T21" fmla="*/ 2050 h 2303"/>
                  <a:gd name="T22" fmla="*/ 907 w 1549"/>
                  <a:gd name="T23" fmla="*/ 1939 h 2303"/>
                  <a:gd name="T24" fmla="*/ 1026 w 1549"/>
                  <a:gd name="T25" fmla="*/ 1786 h 2303"/>
                  <a:gd name="T26" fmla="*/ 1147 w 1549"/>
                  <a:gd name="T27" fmla="*/ 1590 h 2303"/>
                  <a:gd name="T28" fmla="*/ 1253 w 1549"/>
                  <a:gd name="T29" fmla="*/ 1355 h 2303"/>
                  <a:gd name="T30" fmla="*/ 1328 w 1549"/>
                  <a:gd name="T31" fmla="*/ 1082 h 2303"/>
                  <a:gd name="T32" fmla="*/ 1357 w 1549"/>
                  <a:gd name="T33" fmla="*/ 775 h 2303"/>
                  <a:gd name="T34" fmla="*/ 1318 w 1549"/>
                  <a:gd name="T35" fmla="*/ 565 h 2303"/>
                  <a:gd name="T36" fmla="*/ 1210 w 1549"/>
                  <a:gd name="T37" fmla="*/ 388 h 2303"/>
                  <a:gd name="T38" fmla="*/ 1048 w 1549"/>
                  <a:gd name="T39" fmla="*/ 260 h 2303"/>
                  <a:gd name="T40" fmla="*/ 847 w 1549"/>
                  <a:gd name="T41" fmla="*/ 197 h 2303"/>
                  <a:gd name="T42" fmla="*/ 775 w 1549"/>
                  <a:gd name="T43" fmla="*/ 0 h 2303"/>
                  <a:gd name="T44" fmla="*/ 1019 w 1549"/>
                  <a:gd name="T45" fmla="*/ 39 h 2303"/>
                  <a:gd name="T46" fmla="*/ 1232 w 1549"/>
                  <a:gd name="T47" fmla="*/ 150 h 2303"/>
                  <a:gd name="T48" fmla="*/ 1400 w 1549"/>
                  <a:gd name="T49" fmla="*/ 318 h 2303"/>
                  <a:gd name="T50" fmla="*/ 1509 w 1549"/>
                  <a:gd name="T51" fmla="*/ 530 h 2303"/>
                  <a:gd name="T52" fmla="*/ 1549 w 1549"/>
                  <a:gd name="T53" fmla="*/ 775 h 2303"/>
                  <a:gd name="T54" fmla="*/ 1522 w 1549"/>
                  <a:gd name="T55" fmla="*/ 1096 h 2303"/>
                  <a:gd name="T56" fmla="*/ 1448 w 1549"/>
                  <a:gd name="T57" fmla="*/ 1382 h 2303"/>
                  <a:gd name="T58" fmla="*/ 1345 w 1549"/>
                  <a:gd name="T59" fmla="*/ 1632 h 2303"/>
                  <a:gd name="T60" fmla="*/ 1223 w 1549"/>
                  <a:gd name="T61" fmla="*/ 1842 h 2303"/>
                  <a:gd name="T62" fmla="*/ 1098 w 1549"/>
                  <a:gd name="T63" fmla="*/ 2014 h 2303"/>
                  <a:gd name="T64" fmla="*/ 983 w 1549"/>
                  <a:gd name="T65" fmla="*/ 2143 h 2303"/>
                  <a:gd name="T66" fmla="*/ 893 w 1549"/>
                  <a:gd name="T67" fmla="*/ 2232 h 2303"/>
                  <a:gd name="T68" fmla="*/ 839 w 1549"/>
                  <a:gd name="T69" fmla="*/ 2277 h 2303"/>
                  <a:gd name="T70" fmla="*/ 795 w 1549"/>
                  <a:gd name="T71" fmla="*/ 2300 h 2303"/>
                  <a:gd name="T72" fmla="*/ 730 w 1549"/>
                  <a:gd name="T73" fmla="*/ 2293 h 2303"/>
                  <a:gd name="T74" fmla="*/ 693 w 1549"/>
                  <a:gd name="T75" fmla="*/ 2264 h 2303"/>
                  <a:gd name="T76" fmla="*/ 631 w 1549"/>
                  <a:gd name="T77" fmla="*/ 2202 h 2303"/>
                  <a:gd name="T78" fmla="*/ 538 w 1549"/>
                  <a:gd name="T79" fmla="*/ 2100 h 2303"/>
                  <a:gd name="T80" fmla="*/ 424 w 1549"/>
                  <a:gd name="T81" fmla="*/ 1961 h 2303"/>
                  <a:gd name="T82" fmla="*/ 305 w 1549"/>
                  <a:gd name="T83" fmla="*/ 1784 h 2303"/>
                  <a:gd name="T84" fmla="*/ 190 w 1549"/>
                  <a:gd name="T85" fmla="*/ 1575 h 2303"/>
                  <a:gd name="T86" fmla="*/ 92 w 1549"/>
                  <a:gd name="T87" fmla="*/ 1335 h 2303"/>
                  <a:gd name="T88" fmla="*/ 25 w 1549"/>
                  <a:gd name="T89" fmla="*/ 1066 h 2303"/>
                  <a:gd name="T90" fmla="*/ 0 w 1549"/>
                  <a:gd name="T91" fmla="*/ 775 h 2303"/>
                  <a:gd name="T92" fmla="*/ 39 w 1549"/>
                  <a:gd name="T93" fmla="*/ 530 h 2303"/>
                  <a:gd name="T94" fmla="*/ 150 w 1549"/>
                  <a:gd name="T95" fmla="*/ 318 h 2303"/>
                  <a:gd name="T96" fmla="*/ 316 w 1549"/>
                  <a:gd name="T97" fmla="*/ 150 h 2303"/>
                  <a:gd name="T98" fmla="*/ 529 w 1549"/>
                  <a:gd name="T99" fmla="*/ 39 h 2303"/>
                  <a:gd name="T100" fmla="*/ 775 w 1549"/>
                  <a:gd name="T101" fmla="*/ 0 h 23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549" h="2303">
                    <a:moveTo>
                      <a:pt x="775" y="193"/>
                    </a:moveTo>
                    <a:lnTo>
                      <a:pt x="701" y="197"/>
                    </a:lnTo>
                    <a:lnTo>
                      <a:pt x="631" y="210"/>
                    </a:lnTo>
                    <a:lnTo>
                      <a:pt x="564" y="232"/>
                    </a:lnTo>
                    <a:lnTo>
                      <a:pt x="500" y="260"/>
                    </a:lnTo>
                    <a:lnTo>
                      <a:pt x="441" y="296"/>
                    </a:lnTo>
                    <a:lnTo>
                      <a:pt x="388" y="339"/>
                    </a:lnTo>
                    <a:lnTo>
                      <a:pt x="339" y="388"/>
                    </a:lnTo>
                    <a:lnTo>
                      <a:pt x="296" y="441"/>
                    </a:lnTo>
                    <a:lnTo>
                      <a:pt x="260" y="500"/>
                    </a:lnTo>
                    <a:lnTo>
                      <a:pt x="232" y="565"/>
                    </a:lnTo>
                    <a:lnTo>
                      <a:pt x="210" y="631"/>
                    </a:lnTo>
                    <a:lnTo>
                      <a:pt x="197" y="701"/>
                    </a:lnTo>
                    <a:lnTo>
                      <a:pt x="191" y="775"/>
                    </a:lnTo>
                    <a:lnTo>
                      <a:pt x="196" y="879"/>
                    </a:lnTo>
                    <a:lnTo>
                      <a:pt x="207" y="983"/>
                    </a:lnTo>
                    <a:lnTo>
                      <a:pt x="224" y="1082"/>
                    </a:lnTo>
                    <a:lnTo>
                      <a:pt x="247" y="1180"/>
                    </a:lnTo>
                    <a:lnTo>
                      <a:pt x="276" y="1271"/>
                    </a:lnTo>
                    <a:lnTo>
                      <a:pt x="308" y="1361"/>
                    </a:lnTo>
                    <a:lnTo>
                      <a:pt x="344" y="1447"/>
                    </a:lnTo>
                    <a:lnTo>
                      <a:pt x="382" y="1527"/>
                    </a:lnTo>
                    <a:lnTo>
                      <a:pt x="424" y="1605"/>
                    </a:lnTo>
                    <a:lnTo>
                      <a:pt x="467" y="1678"/>
                    </a:lnTo>
                    <a:lnTo>
                      <a:pt x="510" y="1745"/>
                    </a:lnTo>
                    <a:lnTo>
                      <a:pt x="553" y="1809"/>
                    </a:lnTo>
                    <a:lnTo>
                      <a:pt x="597" y="1866"/>
                    </a:lnTo>
                    <a:lnTo>
                      <a:pt x="638" y="1919"/>
                    </a:lnTo>
                    <a:lnTo>
                      <a:pt x="678" y="1967"/>
                    </a:lnTo>
                    <a:lnTo>
                      <a:pt x="714" y="2010"/>
                    </a:lnTo>
                    <a:lnTo>
                      <a:pt x="747" y="2046"/>
                    </a:lnTo>
                    <a:lnTo>
                      <a:pt x="778" y="2076"/>
                    </a:lnTo>
                    <a:lnTo>
                      <a:pt x="805" y="2050"/>
                    </a:lnTo>
                    <a:lnTo>
                      <a:pt x="835" y="2018"/>
                    </a:lnTo>
                    <a:lnTo>
                      <a:pt x="870" y="1981"/>
                    </a:lnTo>
                    <a:lnTo>
                      <a:pt x="907" y="1939"/>
                    </a:lnTo>
                    <a:lnTo>
                      <a:pt x="946" y="1893"/>
                    </a:lnTo>
                    <a:lnTo>
                      <a:pt x="986" y="1842"/>
                    </a:lnTo>
                    <a:lnTo>
                      <a:pt x="1026" y="1786"/>
                    </a:lnTo>
                    <a:lnTo>
                      <a:pt x="1066" y="1725"/>
                    </a:lnTo>
                    <a:lnTo>
                      <a:pt x="1107" y="1659"/>
                    </a:lnTo>
                    <a:lnTo>
                      <a:pt x="1147" y="1590"/>
                    </a:lnTo>
                    <a:lnTo>
                      <a:pt x="1184" y="1516"/>
                    </a:lnTo>
                    <a:lnTo>
                      <a:pt x="1220" y="1438"/>
                    </a:lnTo>
                    <a:lnTo>
                      <a:pt x="1253" y="1355"/>
                    </a:lnTo>
                    <a:lnTo>
                      <a:pt x="1282" y="1269"/>
                    </a:lnTo>
                    <a:lnTo>
                      <a:pt x="1308" y="1178"/>
                    </a:lnTo>
                    <a:lnTo>
                      <a:pt x="1328" y="1082"/>
                    </a:lnTo>
                    <a:lnTo>
                      <a:pt x="1344" y="984"/>
                    </a:lnTo>
                    <a:lnTo>
                      <a:pt x="1354" y="881"/>
                    </a:lnTo>
                    <a:lnTo>
                      <a:pt x="1357" y="775"/>
                    </a:lnTo>
                    <a:lnTo>
                      <a:pt x="1352" y="701"/>
                    </a:lnTo>
                    <a:lnTo>
                      <a:pt x="1339" y="631"/>
                    </a:lnTo>
                    <a:lnTo>
                      <a:pt x="1318" y="565"/>
                    </a:lnTo>
                    <a:lnTo>
                      <a:pt x="1288" y="500"/>
                    </a:lnTo>
                    <a:lnTo>
                      <a:pt x="1252" y="441"/>
                    </a:lnTo>
                    <a:lnTo>
                      <a:pt x="1210" y="388"/>
                    </a:lnTo>
                    <a:lnTo>
                      <a:pt x="1161" y="339"/>
                    </a:lnTo>
                    <a:lnTo>
                      <a:pt x="1107" y="296"/>
                    </a:lnTo>
                    <a:lnTo>
                      <a:pt x="1048" y="260"/>
                    </a:lnTo>
                    <a:lnTo>
                      <a:pt x="984" y="232"/>
                    </a:lnTo>
                    <a:lnTo>
                      <a:pt x="917" y="210"/>
                    </a:lnTo>
                    <a:lnTo>
                      <a:pt x="847" y="197"/>
                    </a:lnTo>
                    <a:lnTo>
                      <a:pt x="775" y="193"/>
                    </a:lnTo>
                    <a:close/>
                    <a:moveTo>
                      <a:pt x="775" y="0"/>
                    </a:moveTo>
                    <a:lnTo>
                      <a:pt x="775" y="0"/>
                    </a:lnTo>
                    <a:lnTo>
                      <a:pt x="858" y="5"/>
                    </a:lnTo>
                    <a:lnTo>
                      <a:pt x="940" y="18"/>
                    </a:lnTo>
                    <a:lnTo>
                      <a:pt x="1019" y="39"/>
                    </a:lnTo>
                    <a:lnTo>
                      <a:pt x="1094" y="69"/>
                    </a:lnTo>
                    <a:lnTo>
                      <a:pt x="1165" y="105"/>
                    </a:lnTo>
                    <a:lnTo>
                      <a:pt x="1232" y="150"/>
                    </a:lnTo>
                    <a:lnTo>
                      <a:pt x="1293" y="200"/>
                    </a:lnTo>
                    <a:lnTo>
                      <a:pt x="1349" y="256"/>
                    </a:lnTo>
                    <a:lnTo>
                      <a:pt x="1400" y="318"/>
                    </a:lnTo>
                    <a:lnTo>
                      <a:pt x="1443" y="384"/>
                    </a:lnTo>
                    <a:lnTo>
                      <a:pt x="1480" y="454"/>
                    </a:lnTo>
                    <a:lnTo>
                      <a:pt x="1509" y="530"/>
                    </a:lnTo>
                    <a:lnTo>
                      <a:pt x="1530" y="608"/>
                    </a:lnTo>
                    <a:lnTo>
                      <a:pt x="1545" y="690"/>
                    </a:lnTo>
                    <a:lnTo>
                      <a:pt x="1549" y="775"/>
                    </a:lnTo>
                    <a:lnTo>
                      <a:pt x="1546" y="885"/>
                    </a:lnTo>
                    <a:lnTo>
                      <a:pt x="1536" y="993"/>
                    </a:lnTo>
                    <a:lnTo>
                      <a:pt x="1522" y="1096"/>
                    </a:lnTo>
                    <a:lnTo>
                      <a:pt x="1502" y="1195"/>
                    </a:lnTo>
                    <a:lnTo>
                      <a:pt x="1477" y="1292"/>
                    </a:lnTo>
                    <a:lnTo>
                      <a:pt x="1448" y="1382"/>
                    </a:lnTo>
                    <a:lnTo>
                      <a:pt x="1417" y="1470"/>
                    </a:lnTo>
                    <a:lnTo>
                      <a:pt x="1382" y="1553"/>
                    </a:lnTo>
                    <a:lnTo>
                      <a:pt x="1345" y="1632"/>
                    </a:lnTo>
                    <a:lnTo>
                      <a:pt x="1305" y="1705"/>
                    </a:lnTo>
                    <a:lnTo>
                      <a:pt x="1265" y="1776"/>
                    </a:lnTo>
                    <a:lnTo>
                      <a:pt x="1223" y="1842"/>
                    </a:lnTo>
                    <a:lnTo>
                      <a:pt x="1181" y="1903"/>
                    </a:lnTo>
                    <a:lnTo>
                      <a:pt x="1140" y="1961"/>
                    </a:lnTo>
                    <a:lnTo>
                      <a:pt x="1098" y="2014"/>
                    </a:lnTo>
                    <a:lnTo>
                      <a:pt x="1058" y="2061"/>
                    </a:lnTo>
                    <a:lnTo>
                      <a:pt x="1019" y="2105"/>
                    </a:lnTo>
                    <a:lnTo>
                      <a:pt x="983" y="2143"/>
                    </a:lnTo>
                    <a:lnTo>
                      <a:pt x="949" y="2178"/>
                    </a:lnTo>
                    <a:lnTo>
                      <a:pt x="918" y="2208"/>
                    </a:lnTo>
                    <a:lnTo>
                      <a:pt x="893" y="2232"/>
                    </a:lnTo>
                    <a:lnTo>
                      <a:pt x="870" y="2253"/>
                    </a:lnTo>
                    <a:lnTo>
                      <a:pt x="852" y="2267"/>
                    </a:lnTo>
                    <a:lnTo>
                      <a:pt x="839" y="2277"/>
                    </a:lnTo>
                    <a:lnTo>
                      <a:pt x="834" y="2283"/>
                    </a:lnTo>
                    <a:lnTo>
                      <a:pt x="815" y="2294"/>
                    </a:lnTo>
                    <a:lnTo>
                      <a:pt x="795" y="2300"/>
                    </a:lnTo>
                    <a:lnTo>
                      <a:pt x="775" y="2303"/>
                    </a:lnTo>
                    <a:lnTo>
                      <a:pt x="752" y="2300"/>
                    </a:lnTo>
                    <a:lnTo>
                      <a:pt x="730" y="2293"/>
                    </a:lnTo>
                    <a:lnTo>
                      <a:pt x="711" y="2280"/>
                    </a:lnTo>
                    <a:lnTo>
                      <a:pt x="706" y="2274"/>
                    </a:lnTo>
                    <a:lnTo>
                      <a:pt x="693" y="2264"/>
                    </a:lnTo>
                    <a:lnTo>
                      <a:pt x="677" y="2248"/>
                    </a:lnTo>
                    <a:lnTo>
                      <a:pt x="657" y="2228"/>
                    </a:lnTo>
                    <a:lnTo>
                      <a:pt x="631" y="2202"/>
                    </a:lnTo>
                    <a:lnTo>
                      <a:pt x="604" y="2174"/>
                    </a:lnTo>
                    <a:lnTo>
                      <a:pt x="572" y="2139"/>
                    </a:lnTo>
                    <a:lnTo>
                      <a:pt x="538" y="2100"/>
                    </a:lnTo>
                    <a:lnTo>
                      <a:pt x="502" y="2059"/>
                    </a:lnTo>
                    <a:lnTo>
                      <a:pt x="464" y="2011"/>
                    </a:lnTo>
                    <a:lnTo>
                      <a:pt x="424" y="1961"/>
                    </a:lnTo>
                    <a:lnTo>
                      <a:pt x="385" y="1905"/>
                    </a:lnTo>
                    <a:lnTo>
                      <a:pt x="345" y="1846"/>
                    </a:lnTo>
                    <a:lnTo>
                      <a:pt x="305" y="1784"/>
                    </a:lnTo>
                    <a:lnTo>
                      <a:pt x="265" y="1717"/>
                    </a:lnTo>
                    <a:lnTo>
                      <a:pt x="226" y="1648"/>
                    </a:lnTo>
                    <a:lnTo>
                      <a:pt x="190" y="1575"/>
                    </a:lnTo>
                    <a:lnTo>
                      <a:pt x="154" y="1497"/>
                    </a:lnTo>
                    <a:lnTo>
                      <a:pt x="122" y="1418"/>
                    </a:lnTo>
                    <a:lnTo>
                      <a:pt x="92" y="1335"/>
                    </a:lnTo>
                    <a:lnTo>
                      <a:pt x="66" y="1249"/>
                    </a:lnTo>
                    <a:lnTo>
                      <a:pt x="43" y="1158"/>
                    </a:lnTo>
                    <a:lnTo>
                      <a:pt x="25" y="1066"/>
                    </a:lnTo>
                    <a:lnTo>
                      <a:pt x="12" y="971"/>
                    </a:lnTo>
                    <a:lnTo>
                      <a:pt x="3" y="874"/>
                    </a:lnTo>
                    <a:lnTo>
                      <a:pt x="0" y="775"/>
                    </a:lnTo>
                    <a:lnTo>
                      <a:pt x="5" y="690"/>
                    </a:lnTo>
                    <a:lnTo>
                      <a:pt x="18" y="608"/>
                    </a:lnTo>
                    <a:lnTo>
                      <a:pt x="39" y="530"/>
                    </a:lnTo>
                    <a:lnTo>
                      <a:pt x="69" y="454"/>
                    </a:lnTo>
                    <a:lnTo>
                      <a:pt x="105" y="384"/>
                    </a:lnTo>
                    <a:lnTo>
                      <a:pt x="150" y="318"/>
                    </a:lnTo>
                    <a:lnTo>
                      <a:pt x="200" y="256"/>
                    </a:lnTo>
                    <a:lnTo>
                      <a:pt x="256" y="200"/>
                    </a:lnTo>
                    <a:lnTo>
                      <a:pt x="316" y="150"/>
                    </a:lnTo>
                    <a:lnTo>
                      <a:pt x="384" y="105"/>
                    </a:lnTo>
                    <a:lnTo>
                      <a:pt x="454" y="69"/>
                    </a:lnTo>
                    <a:lnTo>
                      <a:pt x="529" y="39"/>
                    </a:lnTo>
                    <a:lnTo>
                      <a:pt x="608" y="18"/>
                    </a:lnTo>
                    <a:lnTo>
                      <a:pt x="690" y="5"/>
                    </a:lnTo>
                    <a:lnTo>
                      <a:pt x="77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8" name="Group 19"/>
            <p:cNvGrpSpPr>
              <a:grpSpLocks noChangeAspect="1"/>
            </p:cNvGrpSpPr>
            <p:nvPr/>
          </p:nvGrpSpPr>
          <p:grpSpPr bwMode="auto">
            <a:xfrm>
              <a:off x="8839480" y="3902229"/>
              <a:ext cx="1335428" cy="1347685"/>
              <a:chOff x="2748" y="1060"/>
              <a:chExt cx="2179" cy="2199"/>
            </a:xfrm>
            <a:solidFill>
              <a:schemeClr val="accent3"/>
            </a:solidFill>
          </p:grpSpPr>
          <p:sp>
            <p:nvSpPr>
              <p:cNvPr id="31" name="Freeform 21"/>
              <p:cNvSpPr>
                <a:spLocks/>
              </p:cNvSpPr>
              <p:nvPr/>
            </p:nvSpPr>
            <p:spPr bwMode="auto">
              <a:xfrm>
                <a:off x="2748" y="1082"/>
                <a:ext cx="2179" cy="2177"/>
              </a:xfrm>
              <a:custGeom>
                <a:avLst/>
                <a:gdLst>
                  <a:gd name="T0" fmla="*/ 2532 w 4359"/>
                  <a:gd name="T1" fmla="*/ 28 h 4354"/>
                  <a:gd name="T2" fmla="*/ 2983 w 4359"/>
                  <a:gd name="T3" fmla="*/ 153 h 4354"/>
                  <a:gd name="T4" fmla="*/ 3234 w 4359"/>
                  <a:gd name="T5" fmla="*/ 286 h 4354"/>
                  <a:gd name="T6" fmla="*/ 3237 w 4359"/>
                  <a:gd name="T7" fmla="*/ 381 h 4354"/>
                  <a:gd name="T8" fmla="*/ 3156 w 4359"/>
                  <a:gd name="T9" fmla="*/ 432 h 4354"/>
                  <a:gd name="T10" fmla="*/ 2888 w 4359"/>
                  <a:gd name="T11" fmla="*/ 322 h 4354"/>
                  <a:gd name="T12" fmla="*/ 2420 w 4359"/>
                  <a:gd name="T13" fmla="*/ 206 h 4354"/>
                  <a:gd name="T14" fmla="*/ 1921 w 4359"/>
                  <a:gd name="T15" fmla="*/ 208 h 4354"/>
                  <a:gd name="T16" fmla="*/ 1435 w 4359"/>
                  <a:gd name="T17" fmla="*/ 335 h 4354"/>
                  <a:gd name="T18" fmla="*/ 1006 w 4359"/>
                  <a:gd name="T19" fmla="*/ 575 h 4354"/>
                  <a:gd name="T20" fmla="*/ 651 w 4359"/>
                  <a:gd name="T21" fmla="*/ 908 h 4354"/>
                  <a:gd name="T22" fmla="*/ 387 w 4359"/>
                  <a:gd name="T23" fmla="*/ 1320 h 4354"/>
                  <a:gd name="T24" fmla="*/ 230 w 4359"/>
                  <a:gd name="T25" fmla="*/ 1792 h 4354"/>
                  <a:gd name="T26" fmla="*/ 196 w 4359"/>
                  <a:gd name="T27" fmla="*/ 2308 h 4354"/>
                  <a:gd name="T28" fmla="*/ 293 w 4359"/>
                  <a:gd name="T29" fmla="*/ 2804 h 4354"/>
                  <a:gd name="T30" fmla="*/ 506 w 4359"/>
                  <a:gd name="T31" fmla="*/ 3248 h 4354"/>
                  <a:gd name="T32" fmla="*/ 818 w 4359"/>
                  <a:gd name="T33" fmla="*/ 3623 h 4354"/>
                  <a:gd name="T34" fmla="*/ 1213 w 4359"/>
                  <a:gd name="T35" fmla="*/ 3911 h 4354"/>
                  <a:gd name="T36" fmla="*/ 1672 w 4359"/>
                  <a:gd name="T37" fmla="*/ 4096 h 4354"/>
                  <a:gd name="T38" fmla="*/ 2179 w 4359"/>
                  <a:gd name="T39" fmla="*/ 4162 h 4354"/>
                  <a:gd name="T40" fmla="*/ 2686 w 4359"/>
                  <a:gd name="T41" fmla="*/ 4096 h 4354"/>
                  <a:gd name="T42" fmla="*/ 3146 w 4359"/>
                  <a:gd name="T43" fmla="*/ 3911 h 4354"/>
                  <a:gd name="T44" fmla="*/ 3541 w 4359"/>
                  <a:gd name="T45" fmla="*/ 3623 h 4354"/>
                  <a:gd name="T46" fmla="*/ 3852 w 4359"/>
                  <a:gd name="T47" fmla="*/ 3248 h 4354"/>
                  <a:gd name="T48" fmla="*/ 4064 w 4359"/>
                  <a:gd name="T49" fmla="*/ 2804 h 4354"/>
                  <a:gd name="T50" fmla="*/ 4162 w 4359"/>
                  <a:gd name="T51" fmla="*/ 2308 h 4354"/>
                  <a:gd name="T52" fmla="*/ 4195 w 4359"/>
                  <a:gd name="T53" fmla="*/ 2109 h 4354"/>
                  <a:gd name="T54" fmla="*/ 4289 w 4359"/>
                  <a:gd name="T55" fmla="*/ 2085 h 4354"/>
                  <a:gd name="T56" fmla="*/ 4355 w 4359"/>
                  <a:gd name="T57" fmla="*/ 2151 h 4354"/>
                  <a:gd name="T58" fmla="*/ 4321 w 4359"/>
                  <a:gd name="T59" fmla="*/ 2583 h 4354"/>
                  <a:gd name="T60" fmla="*/ 4161 w 4359"/>
                  <a:gd name="T61" fmla="*/ 3083 h 4354"/>
                  <a:gd name="T62" fmla="*/ 3891 w 4359"/>
                  <a:gd name="T63" fmla="*/ 3523 h 4354"/>
                  <a:gd name="T64" fmla="*/ 3527 w 4359"/>
                  <a:gd name="T65" fmla="*/ 3887 h 4354"/>
                  <a:gd name="T66" fmla="*/ 3087 w 4359"/>
                  <a:gd name="T67" fmla="*/ 4157 h 4354"/>
                  <a:gd name="T68" fmla="*/ 2586 w 4359"/>
                  <a:gd name="T69" fmla="*/ 4316 h 4354"/>
                  <a:gd name="T70" fmla="*/ 2042 w 4359"/>
                  <a:gd name="T71" fmla="*/ 4350 h 4354"/>
                  <a:gd name="T72" fmla="*/ 1516 w 4359"/>
                  <a:gd name="T73" fmla="*/ 4251 h 4354"/>
                  <a:gd name="T74" fmla="*/ 1044 w 4359"/>
                  <a:gd name="T75" fmla="*/ 4035 h 4354"/>
                  <a:gd name="T76" fmla="*/ 639 w 4359"/>
                  <a:gd name="T77" fmla="*/ 3715 h 4354"/>
                  <a:gd name="T78" fmla="*/ 320 w 4359"/>
                  <a:gd name="T79" fmla="*/ 3311 h 4354"/>
                  <a:gd name="T80" fmla="*/ 103 w 4359"/>
                  <a:gd name="T81" fmla="*/ 2839 h 4354"/>
                  <a:gd name="T82" fmla="*/ 4 w 4359"/>
                  <a:gd name="T83" fmla="*/ 2314 h 4354"/>
                  <a:gd name="T84" fmla="*/ 16 w 4359"/>
                  <a:gd name="T85" fmla="*/ 1904 h 4354"/>
                  <a:gd name="T86" fmla="*/ 146 w 4359"/>
                  <a:gd name="T87" fmla="*/ 1391 h 4354"/>
                  <a:gd name="T88" fmla="*/ 391 w 4359"/>
                  <a:gd name="T89" fmla="*/ 934 h 4354"/>
                  <a:gd name="T90" fmla="*/ 732 w 4359"/>
                  <a:gd name="T91" fmla="*/ 550 h 4354"/>
                  <a:gd name="T92" fmla="*/ 1155 w 4359"/>
                  <a:gd name="T93" fmla="*/ 255 h 4354"/>
                  <a:gd name="T94" fmla="*/ 1643 w 4359"/>
                  <a:gd name="T95" fmla="*/ 67 h 4354"/>
                  <a:gd name="T96" fmla="*/ 2179 w 4359"/>
                  <a:gd name="T97" fmla="*/ 0 h 4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359" h="4354">
                    <a:moveTo>
                      <a:pt x="2179" y="0"/>
                    </a:moveTo>
                    <a:lnTo>
                      <a:pt x="2297" y="2"/>
                    </a:lnTo>
                    <a:lnTo>
                      <a:pt x="2415" y="12"/>
                    </a:lnTo>
                    <a:lnTo>
                      <a:pt x="2532" y="28"/>
                    </a:lnTo>
                    <a:lnTo>
                      <a:pt x="2647" y="51"/>
                    </a:lnTo>
                    <a:lnTo>
                      <a:pt x="2762" y="79"/>
                    </a:lnTo>
                    <a:lnTo>
                      <a:pt x="2873" y="112"/>
                    </a:lnTo>
                    <a:lnTo>
                      <a:pt x="2983" y="153"/>
                    </a:lnTo>
                    <a:lnTo>
                      <a:pt x="3092" y="200"/>
                    </a:lnTo>
                    <a:lnTo>
                      <a:pt x="3197" y="251"/>
                    </a:lnTo>
                    <a:lnTo>
                      <a:pt x="3218" y="267"/>
                    </a:lnTo>
                    <a:lnTo>
                      <a:pt x="3234" y="286"/>
                    </a:lnTo>
                    <a:lnTo>
                      <a:pt x="3244" y="307"/>
                    </a:lnTo>
                    <a:lnTo>
                      <a:pt x="3248" y="332"/>
                    </a:lnTo>
                    <a:lnTo>
                      <a:pt x="3246" y="357"/>
                    </a:lnTo>
                    <a:lnTo>
                      <a:pt x="3237" y="381"/>
                    </a:lnTo>
                    <a:lnTo>
                      <a:pt x="3222" y="402"/>
                    </a:lnTo>
                    <a:lnTo>
                      <a:pt x="3202" y="417"/>
                    </a:lnTo>
                    <a:lnTo>
                      <a:pt x="3181" y="428"/>
                    </a:lnTo>
                    <a:lnTo>
                      <a:pt x="3156" y="432"/>
                    </a:lnTo>
                    <a:lnTo>
                      <a:pt x="3131" y="429"/>
                    </a:lnTo>
                    <a:lnTo>
                      <a:pt x="3107" y="421"/>
                    </a:lnTo>
                    <a:lnTo>
                      <a:pt x="2999" y="367"/>
                    </a:lnTo>
                    <a:lnTo>
                      <a:pt x="2888" y="322"/>
                    </a:lnTo>
                    <a:lnTo>
                      <a:pt x="2774" y="283"/>
                    </a:lnTo>
                    <a:lnTo>
                      <a:pt x="2658" y="249"/>
                    </a:lnTo>
                    <a:lnTo>
                      <a:pt x="2540" y="224"/>
                    </a:lnTo>
                    <a:lnTo>
                      <a:pt x="2420" y="206"/>
                    </a:lnTo>
                    <a:lnTo>
                      <a:pt x="2301" y="196"/>
                    </a:lnTo>
                    <a:lnTo>
                      <a:pt x="2179" y="192"/>
                    </a:lnTo>
                    <a:lnTo>
                      <a:pt x="2048" y="196"/>
                    </a:lnTo>
                    <a:lnTo>
                      <a:pt x="1921" y="208"/>
                    </a:lnTo>
                    <a:lnTo>
                      <a:pt x="1794" y="229"/>
                    </a:lnTo>
                    <a:lnTo>
                      <a:pt x="1672" y="257"/>
                    </a:lnTo>
                    <a:lnTo>
                      <a:pt x="1551" y="292"/>
                    </a:lnTo>
                    <a:lnTo>
                      <a:pt x="1435" y="335"/>
                    </a:lnTo>
                    <a:lnTo>
                      <a:pt x="1322" y="386"/>
                    </a:lnTo>
                    <a:lnTo>
                      <a:pt x="1213" y="442"/>
                    </a:lnTo>
                    <a:lnTo>
                      <a:pt x="1107" y="506"/>
                    </a:lnTo>
                    <a:lnTo>
                      <a:pt x="1006" y="575"/>
                    </a:lnTo>
                    <a:lnTo>
                      <a:pt x="909" y="650"/>
                    </a:lnTo>
                    <a:lnTo>
                      <a:pt x="818" y="731"/>
                    </a:lnTo>
                    <a:lnTo>
                      <a:pt x="732" y="817"/>
                    </a:lnTo>
                    <a:lnTo>
                      <a:pt x="651" y="908"/>
                    </a:lnTo>
                    <a:lnTo>
                      <a:pt x="576" y="1005"/>
                    </a:lnTo>
                    <a:lnTo>
                      <a:pt x="506" y="1105"/>
                    </a:lnTo>
                    <a:lnTo>
                      <a:pt x="443" y="1211"/>
                    </a:lnTo>
                    <a:lnTo>
                      <a:pt x="387" y="1320"/>
                    </a:lnTo>
                    <a:lnTo>
                      <a:pt x="336" y="1433"/>
                    </a:lnTo>
                    <a:lnTo>
                      <a:pt x="293" y="1549"/>
                    </a:lnTo>
                    <a:lnTo>
                      <a:pt x="258" y="1670"/>
                    </a:lnTo>
                    <a:lnTo>
                      <a:pt x="230" y="1792"/>
                    </a:lnTo>
                    <a:lnTo>
                      <a:pt x="208" y="1918"/>
                    </a:lnTo>
                    <a:lnTo>
                      <a:pt x="196" y="2046"/>
                    </a:lnTo>
                    <a:lnTo>
                      <a:pt x="192" y="2176"/>
                    </a:lnTo>
                    <a:lnTo>
                      <a:pt x="196" y="2308"/>
                    </a:lnTo>
                    <a:lnTo>
                      <a:pt x="208" y="2435"/>
                    </a:lnTo>
                    <a:lnTo>
                      <a:pt x="230" y="2561"/>
                    </a:lnTo>
                    <a:lnTo>
                      <a:pt x="258" y="2683"/>
                    </a:lnTo>
                    <a:lnTo>
                      <a:pt x="293" y="2804"/>
                    </a:lnTo>
                    <a:lnTo>
                      <a:pt x="336" y="2921"/>
                    </a:lnTo>
                    <a:lnTo>
                      <a:pt x="387" y="3034"/>
                    </a:lnTo>
                    <a:lnTo>
                      <a:pt x="443" y="3142"/>
                    </a:lnTo>
                    <a:lnTo>
                      <a:pt x="506" y="3248"/>
                    </a:lnTo>
                    <a:lnTo>
                      <a:pt x="576" y="3349"/>
                    </a:lnTo>
                    <a:lnTo>
                      <a:pt x="651" y="3445"/>
                    </a:lnTo>
                    <a:lnTo>
                      <a:pt x="732" y="3537"/>
                    </a:lnTo>
                    <a:lnTo>
                      <a:pt x="818" y="3623"/>
                    </a:lnTo>
                    <a:lnTo>
                      <a:pt x="909" y="3703"/>
                    </a:lnTo>
                    <a:lnTo>
                      <a:pt x="1006" y="3778"/>
                    </a:lnTo>
                    <a:lnTo>
                      <a:pt x="1107" y="3848"/>
                    </a:lnTo>
                    <a:lnTo>
                      <a:pt x="1213" y="3911"/>
                    </a:lnTo>
                    <a:lnTo>
                      <a:pt x="1322" y="3967"/>
                    </a:lnTo>
                    <a:lnTo>
                      <a:pt x="1435" y="4018"/>
                    </a:lnTo>
                    <a:lnTo>
                      <a:pt x="1551" y="4061"/>
                    </a:lnTo>
                    <a:lnTo>
                      <a:pt x="1672" y="4096"/>
                    </a:lnTo>
                    <a:lnTo>
                      <a:pt x="1794" y="4124"/>
                    </a:lnTo>
                    <a:lnTo>
                      <a:pt x="1921" y="4146"/>
                    </a:lnTo>
                    <a:lnTo>
                      <a:pt x="2048" y="4158"/>
                    </a:lnTo>
                    <a:lnTo>
                      <a:pt x="2179" y="4162"/>
                    </a:lnTo>
                    <a:lnTo>
                      <a:pt x="2310" y="4158"/>
                    </a:lnTo>
                    <a:lnTo>
                      <a:pt x="2438" y="4146"/>
                    </a:lnTo>
                    <a:lnTo>
                      <a:pt x="2564" y="4124"/>
                    </a:lnTo>
                    <a:lnTo>
                      <a:pt x="2686" y="4096"/>
                    </a:lnTo>
                    <a:lnTo>
                      <a:pt x="2807" y="4061"/>
                    </a:lnTo>
                    <a:lnTo>
                      <a:pt x="2923" y="4018"/>
                    </a:lnTo>
                    <a:lnTo>
                      <a:pt x="3037" y="3967"/>
                    </a:lnTo>
                    <a:lnTo>
                      <a:pt x="3146" y="3911"/>
                    </a:lnTo>
                    <a:lnTo>
                      <a:pt x="3252" y="3848"/>
                    </a:lnTo>
                    <a:lnTo>
                      <a:pt x="3353" y="3778"/>
                    </a:lnTo>
                    <a:lnTo>
                      <a:pt x="3448" y="3703"/>
                    </a:lnTo>
                    <a:lnTo>
                      <a:pt x="3541" y="3623"/>
                    </a:lnTo>
                    <a:lnTo>
                      <a:pt x="3627" y="3537"/>
                    </a:lnTo>
                    <a:lnTo>
                      <a:pt x="3707" y="3445"/>
                    </a:lnTo>
                    <a:lnTo>
                      <a:pt x="3782" y="3349"/>
                    </a:lnTo>
                    <a:lnTo>
                      <a:pt x="3852" y="3248"/>
                    </a:lnTo>
                    <a:lnTo>
                      <a:pt x="3915" y="3142"/>
                    </a:lnTo>
                    <a:lnTo>
                      <a:pt x="3972" y="3034"/>
                    </a:lnTo>
                    <a:lnTo>
                      <a:pt x="4021" y="2921"/>
                    </a:lnTo>
                    <a:lnTo>
                      <a:pt x="4064" y="2804"/>
                    </a:lnTo>
                    <a:lnTo>
                      <a:pt x="4101" y="2683"/>
                    </a:lnTo>
                    <a:lnTo>
                      <a:pt x="4129" y="2561"/>
                    </a:lnTo>
                    <a:lnTo>
                      <a:pt x="4150" y="2435"/>
                    </a:lnTo>
                    <a:lnTo>
                      <a:pt x="4162" y="2308"/>
                    </a:lnTo>
                    <a:lnTo>
                      <a:pt x="4167" y="2176"/>
                    </a:lnTo>
                    <a:lnTo>
                      <a:pt x="4171" y="2151"/>
                    </a:lnTo>
                    <a:lnTo>
                      <a:pt x="4180" y="2128"/>
                    </a:lnTo>
                    <a:lnTo>
                      <a:pt x="4195" y="2109"/>
                    </a:lnTo>
                    <a:lnTo>
                      <a:pt x="4214" y="2094"/>
                    </a:lnTo>
                    <a:lnTo>
                      <a:pt x="4238" y="2085"/>
                    </a:lnTo>
                    <a:lnTo>
                      <a:pt x="4263" y="2081"/>
                    </a:lnTo>
                    <a:lnTo>
                      <a:pt x="4289" y="2085"/>
                    </a:lnTo>
                    <a:lnTo>
                      <a:pt x="4312" y="2094"/>
                    </a:lnTo>
                    <a:lnTo>
                      <a:pt x="4330" y="2109"/>
                    </a:lnTo>
                    <a:lnTo>
                      <a:pt x="4345" y="2128"/>
                    </a:lnTo>
                    <a:lnTo>
                      <a:pt x="4355" y="2151"/>
                    </a:lnTo>
                    <a:lnTo>
                      <a:pt x="4359" y="2176"/>
                    </a:lnTo>
                    <a:lnTo>
                      <a:pt x="4355" y="2314"/>
                    </a:lnTo>
                    <a:lnTo>
                      <a:pt x="4341" y="2450"/>
                    </a:lnTo>
                    <a:lnTo>
                      <a:pt x="4321" y="2583"/>
                    </a:lnTo>
                    <a:lnTo>
                      <a:pt x="4291" y="2713"/>
                    </a:lnTo>
                    <a:lnTo>
                      <a:pt x="4255" y="2839"/>
                    </a:lnTo>
                    <a:lnTo>
                      <a:pt x="4212" y="2962"/>
                    </a:lnTo>
                    <a:lnTo>
                      <a:pt x="4161" y="3083"/>
                    </a:lnTo>
                    <a:lnTo>
                      <a:pt x="4103" y="3200"/>
                    </a:lnTo>
                    <a:lnTo>
                      <a:pt x="4039" y="3311"/>
                    </a:lnTo>
                    <a:lnTo>
                      <a:pt x="3968" y="3420"/>
                    </a:lnTo>
                    <a:lnTo>
                      <a:pt x="3891" y="3523"/>
                    </a:lnTo>
                    <a:lnTo>
                      <a:pt x="3808" y="3623"/>
                    </a:lnTo>
                    <a:lnTo>
                      <a:pt x="3719" y="3715"/>
                    </a:lnTo>
                    <a:lnTo>
                      <a:pt x="3625" y="3804"/>
                    </a:lnTo>
                    <a:lnTo>
                      <a:pt x="3527" y="3887"/>
                    </a:lnTo>
                    <a:lnTo>
                      <a:pt x="3424" y="3963"/>
                    </a:lnTo>
                    <a:lnTo>
                      <a:pt x="3315" y="4035"/>
                    </a:lnTo>
                    <a:lnTo>
                      <a:pt x="3203" y="4099"/>
                    </a:lnTo>
                    <a:lnTo>
                      <a:pt x="3087" y="4157"/>
                    </a:lnTo>
                    <a:lnTo>
                      <a:pt x="2966" y="4208"/>
                    </a:lnTo>
                    <a:lnTo>
                      <a:pt x="2842" y="4251"/>
                    </a:lnTo>
                    <a:lnTo>
                      <a:pt x="2715" y="4287"/>
                    </a:lnTo>
                    <a:lnTo>
                      <a:pt x="2586" y="4316"/>
                    </a:lnTo>
                    <a:lnTo>
                      <a:pt x="2453" y="4336"/>
                    </a:lnTo>
                    <a:lnTo>
                      <a:pt x="2317" y="4350"/>
                    </a:lnTo>
                    <a:lnTo>
                      <a:pt x="2179" y="4354"/>
                    </a:lnTo>
                    <a:lnTo>
                      <a:pt x="2042" y="4350"/>
                    </a:lnTo>
                    <a:lnTo>
                      <a:pt x="1906" y="4336"/>
                    </a:lnTo>
                    <a:lnTo>
                      <a:pt x="1773" y="4316"/>
                    </a:lnTo>
                    <a:lnTo>
                      <a:pt x="1643" y="4287"/>
                    </a:lnTo>
                    <a:lnTo>
                      <a:pt x="1516" y="4251"/>
                    </a:lnTo>
                    <a:lnTo>
                      <a:pt x="1393" y="4208"/>
                    </a:lnTo>
                    <a:lnTo>
                      <a:pt x="1272" y="4157"/>
                    </a:lnTo>
                    <a:lnTo>
                      <a:pt x="1155" y="4099"/>
                    </a:lnTo>
                    <a:lnTo>
                      <a:pt x="1044" y="4035"/>
                    </a:lnTo>
                    <a:lnTo>
                      <a:pt x="935" y="3963"/>
                    </a:lnTo>
                    <a:lnTo>
                      <a:pt x="831" y="3887"/>
                    </a:lnTo>
                    <a:lnTo>
                      <a:pt x="732" y="3804"/>
                    </a:lnTo>
                    <a:lnTo>
                      <a:pt x="639" y="3715"/>
                    </a:lnTo>
                    <a:lnTo>
                      <a:pt x="551" y="3623"/>
                    </a:lnTo>
                    <a:lnTo>
                      <a:pt x="467" y="3523"/>
                    </a:lnTo>
                    <a:lnTo>
                      <a:pt x="391" y="3420"/>
                    </a:lnTo>
                    <a:lnTo>
                      <a:pt x="320" y="3311"/>
                    </a:lnTo>
                    <a:lnTo>
                      <a:pt x="255" y="3200"/>
                    </a:lnTo>
                    <a:lnTo>
                      <a:pt x="197" y="3083"/>
                    </a:lnTo>
                    <a:lnTo>
                      <a:pt x="146" y="2962"/>
                    </a:lnTo>
                    <a:lnTo>
                      <a:pt x="103" y="2839"/>
                    </a:lnTo>
                    <a:lnTo>
                      <a:pt x="66" y="2713"/>
                    </a:lnTo>
                    <a:lnTo>
                      <a:pt x="38" y="2583"/>
                    </a:lnTo>
                    <a:lnTo>
                      <a:pt x="16" y="2450"/>
                    </a:lnTo>
                    <a:lnTo>
                      <a:pt x="4" y="2314"/>
                    </a:lnTo>
                    <a:lnTo>
                      <a:pt x="0" y="2177"/>
                    </a:lnTo>
                    <a:lnTo>
                      <a:pt x="0" y="2176"/>
                    </a:lnTo>
                    <a:lnTo>
                      <a:pt x="4" y="2039"/>
                    </a:lnTo>
                    <a:lnTo>
                      <a:pt x="16" y="1904"/>
                    </a:lnTo>
                    <a:lnTo>
                      <a:pt x="38" y="1771"/>
                    </a:lnTo>
                    <a:lnTo>
                      <a:pt x="66" y="1641"/>
                    </a:lnTo>
                    <a:lnTo>
                      <a:pt x="103" y="1515"/>
                    </a:lnTo>
                    <a:lnTo>
                      <a:pt x="146" y="1391"/>
                    </a:lnTo>
                    <a:lnTo>
                      <a:pt x="197" y="1270"/>
                    </a:lnTo>
                    <a:lnTo>
                      <a:pt x="255" y="1154"/>
                    </a:lnTo>
                    <a:lnTo>
                      <a:pt x="320" y="1042"/>
                    </a:lnTo>
                    <a:lnTo>
                      <a:pt x="391" y="934"/>
                    </a:lnTo>
                    <a:lnTo>
                      <a:pt x="467" y="830"/>
                    </a:lnTo>
                    <a:lnTo>
                      <a:pt x="551" y="731"/>
                    </a:lnTo>
                    <a:lnTo>
                      <a:pt x="639" y="638"/>
                    </a:lnTo>
                    <a:lnTo>
                      <a:pt x="732" y="550"/>
                    </a:lnTo>
                    <a:lnTo>
                      <a:pt x="831" y="467"/>
                    </a:lnTo>
                    <a:lnTo>
                      <a:pt x="935" y="390"/>
                    </a:lnTo>
                    <a:lnTo>
                      <a:pt x="1044" y="319"/>
                    </a:lnTo>
                    <a:lnTo>
                      <a:pt x="1155" y="255"/>
                    </a:lnTo>
                    <a:lnTo>
                      <a:pt x="1272" y="197"/>
                    </a:lnTo>
                    <a:lnTo>
                      <a:pt x="1393" y="146"/>
                    </a:lnTo>
                    <a:lnTo>
                      <a:pt x="1516" y="103"/>
                    </a:lnTo>
                    <a:lnTo>
                      <a:pt x="1643" y="67"/>
                    </a:lnTo>
                    <a:lnTo>
                      <a:pt x="1773" y="37"/>
                    </a:lnTo>
                    <a:lnTo>
                      <a:pt x="1906" y="17"/>
                    </a:lnTo>
                    <a:lnTo>
                      <a:pt x="2042" y="4"/>
                    </a:lnTo>
                    <a:lnTo>
                      <a:pt x="217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22"/>
              <p:cNvSpPr>
                <a:spLocks/>
              </p:cNvSpPr>
              <p:nvPr/>
            </p:nvSpPr>
            <p:spPr bwMode="auto">
              <a:xfrm>
                <a:off x="4172" y="1060"/>
                <a:ext cx="448" cy="455"/>
              </a:xfrm>
              <a:custGeom>
                <a:avLst/>
                <a:gdLst>
                  <a:gd name="T0" fmla="*/ 783 w 896"/>
                  <a:gd name="T1" fmla="*/ 0 h 910"/>
                  <a:gd name="T2" fmla="*/ 808 w 896"/>
                  <a:gd name="T3" fmla="*/ 3 h 910"/>
                  <a:gd name="T4" fmla="*/ 831 w 896"/>
                  <a:gd name="T5" fmla="*/ 12 h 910"/>
                  <a:gd name="T6" fmla="*/ 851 w 896"/>
                  <a:gd name="T7" fmla="*/ 27 h 910"/>
                  <a:gd name="T8" fmla="*/ 866 w 896"/>
                  <a:gd name="T9" fmla="*/ 46 h 910"/>
                  <a:gd name="T10" fmla="*/ 877 w 896"/>
                  <a:gd name="T11" fmla="*/ 69 h 910"/>
                  <a:gd name="T12" fmla="*/ 881 w 896"/>
                  <a:gd name="T13" fmla="*/ 94 h 910"/>
                  <a:gd name="T14" fmla="*/ 896 w 896"/>
                  <a:gd name="T15" fmla="*/ 796 h 910"/>
                  <a:gd name="T16" fmla="*/ 893 w 896"/>
                  <a:gd name="T17" fmla="*/ 822 h 910"/>
                  <a:gd name="T18" fmla="*/ 884 w 896"/>
                  <a:gd name="T19" fmla="*/ 844 h 910"/>
                  <a:gd name="T20" fmla="*/ 869 w 896"/>
                  <a:gd name="T21" fmla="*/ 865 h 910"/>
                  <a:gd name="T22" fmla="*/ 849 w 896"/>
                  <a:gd name="T23" fmla="*/ 881 h 910"/>
                  <a:gd name="T24" fmla="*/ 826 w 896"/>
                  <a:gd name="T25" fmla="*/ 890 h 910"/>
                  <a:gd name="T26" fmla="*/ 802 w 896"/>
                  <a:gd name="T27" fmla="*/ 894 h 910"/>
                  <a:gd name="T28" fmla="*/ 98 w 896"/>
                  <a:gd name="T29" fmla="*/ 910 h 910"/>
                  <a:gd name="T30" fmla="*/ 97 w 896"/>
                  <a:gd name="T31" fmla="*/ 910 h 910"/>
                  <a:gd name="T32" fmla="*/ 71 w 896"/>
                  <a:gd name="T33" fmla="*/ 906 h 910"/>
                  <a:gd name="T34" fmla="*/ 48 w 896"/>
                  <a:gd name="T35" fmla="*/ 897 h 910"/>
                  <a:gd name="T36" fmla="*/ 29 w 896"/>
                  <a:gd name="T37" fmla="*/ 882 h 910"/>
                  <a:gd name="T38" fmla="*/ 15 w 896"/>
                  <a:gd name="T39" fmla="*/ 863 h 910"/>
                  <a:gd name="T40" fmla="*/ 4 w 896"/>
                  <a:gd name="T41" fmla="*/ 840 h 910"/>
                  <a:gd name="T42" fmla="*/ 0 w 896"/>
                  <a:gd name="T43" fmla="*/ 816 h 910"/>
                  <a:gd name="T44" fmla="*/ 4 w 896"/>
                  <a:gd name="T45" fmla="*/ 791 h 910"/>
                  <a:gd name="T46" fmla="*/ 12 w 896"/>
                  <a:gd name="T47" fmla="*/ 767 h 910"/>
                  <a:gd name="T48" fmla="*/ 27 w 896"/>
                  <a:gd name="T49" fmla="*/ 748 h 910"/>
                  <a:gd name="T50" fmla="*/ 46 w 896"/>
                  <a:gd name="T51" fmla="*/ 732 h 910"/>
                  <a:gd name="T52" fmla="*/ 68 w 896"/>
                  <a:gd name="T53" fmla="*/ 722 h 910"/>
                  <a:gd name="T54" fmla="*/ 94 w 896"/>
                  <a:gd name="T55" fmla="*/ 718 h 910"/>
                  <a:gd name="T56" fmla="*/ 701 w 896"/>
                  <a:gd name="T57" fmla="*/ 705 h 910"/>
                  <a:gd name="T58" fmla="*/ 689 w 896"/>
                  <a:gd name="T59" fmla="*/ 98 h 910"/>
                  <a:gd name="T60" fmla="*/ 692 w 896"/>
                  <a:gd name="T61" fmla="*/ 73 h 910"/>
                  <a:gd name="T62" fmla="*/ 701 w 896"/>
                  <a:gd name="T63" fmla="*/ 50 h 910"/>
                  <a:gd name="T64" fmla="*/ 716 w 896"/>
                  <a:gd name="T65" fmla="*/ 30 h 910"/>
                  <a:gd name="T66" fmla="*/ 735 w 896"/>
                  <a:gd name="T67" fmla="*/ 14 h 910"/>
                  <a:gd name="T68" fmla="*/ 757 w 896"/>
                  <a:gd name="T69" fmla="*/ 4 h 910"/>
                  <a:gd name="T70" fmla="*/ 783 w 896"/>
                  <a:gd name="T71" fmla="*/ 0 h 9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96" h="910">
                    <a:moveTo>
                      <a:pt x="783" y="0"/>
                    </a:moveTo>
                    <a:lnTo>
                      <a:pt x="808" y="3"/>
                    </a:lnTo>
                    <a:lnTo>
                      <a:pt x="831" y="12"/>
                    </a:lnTo>
                    <a:lnTo>
                      <a:pt x="851" y="27"/>
                    </a:lnTo>
                    <a:lnTo>
                      <a:pt x="866" y="46"/>
                    </a:lnTo>
                    <a:lnTo>
                      <a:pt x="877" y="69"/>
                    </a:lnTo>
                    <a:lnTo>
                      <a:pt x="881" y="94"/>
                    </a:lnTo>
                    <a:lnTo>
                      <a:pt x="896" y="796"/>
                    </a:lnTo>
                    <a:lnTo>
                      <a:pt x="893" y="822"/>
                    </a:lnTo>
                    <a:lnTo>
                      <a:pt x="884" y="844"/>
                    </a:lnTo>
                    <a:lnTo>
                      <a:pt x="869" y="865"/>
                    </a:lnTo>
                    <a:lnTo>
                      <a:pt x="849" y="881"/>
                    </a:lnTo>
                    <a:lnTo>
                      <a:pt x="826" y="890"/>
                    </a:lnTo>
                    <a:lnTo>
                      <a:pt x="802" y="894"/>
                    </a:lnTo>
                    <a:lnTo>
                      <a:pt x="98" y="910"/>
                    </a:lnTo>
                    <a:lnTo>
                      <a:pt x="97" y="910"/>
                    </a:lnTo>
                    <a:lnTo>
                      <a:pt x="71" y="906"/>
                    </a:lnTo>
                    <a:lnTo>
                      <a:pt x="48" y="897"/>
                    </a:lnTo>
                    <a:lnTo>
                      <a:pt x="29" y="882"/>
                    </a:lnTo>
                    <a:lnTo>
                      <a:pt x="15" y="863"/>
                    </a:lnTo>
                    <a:lnTo>
                      <a:pt x="4" y="840"/>
                    </a:lnTo>
                    <a:lnTo>
                      <a:pt x="0" y="816"/>
                    </a:lnTo>
                    <a:lnTo>
                      <a:pt x="4" y="791"/>
                    </a:lnTo>
                    <a:lnTo>
                      <a:pt x="12" y="767"/>
                    </a:lnTo>
                    <a:lnTo>
                      <a:pt x="27" y="748"/>
                    </a:lnTo>
                    <a:lnTo>
                      <a:pt x="46" y="732"/>
                    </a:lnTo>
                    <a:lnTo>
                      <a:pt x="68" y="722"/>
                    </a:lnTo>
                    <a:lnTo>
                      <a:pt x="94" y="718"/>
                    </a:lnTo>
                    <a:lnTo>
                      <a:pt x="701" y="705"/>
                    </a:lnTo>
                    <a:lnTo>
                      <a:pt x="689" y="98"/>
                    </a:lnTo>
                    <a:lnTo>
                      <a:pt x="692" y="73"/>
                    </a:lnTo>
                    <a:lnTo>
                      <a:pt x="701" y="50"/>
                    </a:lnTo>
                    <a:lnTo>
                      <a:pt x="716" y="30"/>
                    </a:lnTo>
                    <a:lnTo>
                      <a:pt x="735" y="14"/>
                    </a:lnTo>
                    <a:lnTo>
                      <a:pt x="757" y="4"/>
                    </a:lnTo>
                    <a:lnTo>
                      <a:pt x="78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23"/>
              <p:cNvSpPr>
                <a:spLocks noEditPoints="1"/>
              </p:cNvSpPr>
              <p:nvPr/>
            </p:nvSpPr>
            <p:spPr bwMode="auto">
              <a:xfrm>
                <a:off x="3585" y="1789"/>
                <a:ext cx="595" cy="763"/>
              </a:xfrm>
              <a:custGeom>
                <a:avLst/>
                <a:gdLst>
                  <a:gd name="T0" fmla="*/ 673 w 1191"/>
                  <a:gd name="T1" fmla="*/ 388 h 1526"/>
                  <a:gd name="T2" fmla="*/ 286 w 1191"/>
                  <a:gd name="T3" fmla="*/ 911 h 1526"/>
                  <a:gd name="T4" fmla="*/ 673 w 1191"/>
                  <a:gd name="T5" fmla="*/ 911 h 1526"/>
                  <a:gd name="T6" fmla="*/ 673 w 1191"/>
                  <a:gd name="T7" fmla="*/ 388 h 1526"/>
                  <a:gd name="T8" fmla="*/ 775 w 1191"/>
                  <a:gd name="T9" fmla="*/ 0 h 1526"/>
                  <a:gd name="T10" fmla="*/ 799 w 1191"/>
                  <a:gd name="T11" fmla="*/ 4 h 1526"/>
                  <a:gd name="T12" fmla="*/ 820 w 1191"/>
                  <a:gd name="T13" fmla="*/ 15 h 1526"/>
                  <a:gd name="T14" fmla="*/ 839 w 1191"/>
                  <a:gd name="T15" fmla="*/ 31 h 1526"/>
                  <a:gd name="T16" fmla="*/ 853 w 1191"/>
                  <a:gd name="T17" fmla="*/ 50 h 1526"/>
                  <a:gd name="T18" fmla="*/ 862 w 1191"/>
                  <a:gd name="T19" fmla="*/ 71 h 1526"/>
                  <a:gd name="T20" fmla="*/ 865 w 1191"/>
                  <a:gd name="T21" fmla="*/ 95 h 1526"/>
                  <a:gd name="T22" fmla="*/ 865 w 1191"/>
                  <a:gd name="T23" fmla="*/ 911 h 1526"/>
                  <a:gd name="T24" fmla="*/ 1094 w 1191"/>
                  <a:gd name="T25" fmla="*/ 911 h 1526"/>
                  <a:gd name="T26" fmla="*/ 1120 w 1191"/>
                  <a:gd name="T27" fmla="*/ 914 h 1526"/>
                  <a:gd name="T28" fmla="*/ 1143 w 1191"/>
                  <a:gd name="T29" fmla="*/ 924 h 1526"/>
                  <a:gd name="T30" fmla="*/ 1163 w 1191"/>
                  <a:gd name="T31" fmla="*/ 939 h 1526"/>
                  <a:gd name="T32" fmla="*/ 1178 w 1191"/>
                  <a:gd name="T33" fmla="*/ 958 h 1526"/>
                  <a:gd name="T34" fmla="*/ 1187 w 1191"/>
                  <a:gd name="T35" fmla="*/ 981 h 1526"/>
                  <a:gd name="T36" fmla="*/ 1191 w 1191"/>
                  <a:gd name="T37" fmla="*/ 1006 h 1526"/>
                  <a:gd name="T38" fmla="*/ 1187 w 1191"/>
                  <a:gd name="T39" fmla="*/ 1032 h 1526"/>
                  <a:gd name="T40" fmla="*/ 1178 w 1191"/>
                  <a:gd name="T41" fmla="*/ 1055 h 1526"/>
                  <a:gd name="T42" fmla="*/ 1163 w 1191"/>
                  <a:gd name="T43" fmla="*/ 1075 h 1526"/>
                  <a:gd name="T44" fmla="*/ 1143 w 1191"/>
                  <a:gd name="T45" fmla="*/ 1090 h 1526"/>
                  <a:gd name="T46" fmla="*/ 1120 w 1191"/>
                  <a:gd name="T47" fmla="*/ 1099 h 1526"/>
                  <a:gd name="T48" fmla="*/ 1094 w 1191"/>
                  <a:gd name="T49" fmla="*/ 1103 h 1526"/>
                  <a:gd name="T50" fmla="*/ 865 w 1191"/>
                  <a:gd name="T51" fmla="*/ 1103 h 1526"/>
                  <a:gd name="T52" fmla="*/ 865 w 1191"/>
                  <a:gd name="T53" fmla="*/ 1430 h 1526"/>
                  <a:gd name="T54" fmla="*/ 862 w 1191"/>
                  <a:gd name="T55" fmla="*/ 1456 h 1526"/>
                  <a:gd name="T56" fmla="*/ 851 w 1191"/>
                  <a:gd name="T57" fmla="*/ 1479 h 1526"/>
                  <a:gd name="T58" fmla="*/ 836 w 1191"/>
                  <a:gd name="T59" fmla="*/ 1497 h 1526"/>
                  <a:gd name="T60" fmla="*/ 818 w 1191"/>
                  <a:gd name="T61" fmla="*/ 1512 h 1526"/>
                  <a:gd name="T62" fmla="*/ 795 w 1191"/>
                  <a:gd name="T63" fmla="*/ 1523 h 1526"/>
                  <a:gd name="T64" fmla="*/ 769 w 1191"/>
                  <a:gd name="T65" fmla="*/ 1526 h 1526"/>
                  <a:gd name="T66" fmla="*/ 744 w 1191"/>
                  <a:gd name="T67" fmla="*/ 1523 h 1526"/>
                  <a:gd name="T68" fmla="*/ 721 w 1191"/>
                  <a:gd name="T69" fmla="*/ 1512 h 1526"/>
                  <a:gd name="T70" fmla="*/ 701 w 1191"/>
                  <a:gd name="T71" fmla="*/ 1497 h 1526"/>
                  <a:gd name="T72" fmla="*/ 686 w 1191"/>
                  <a:gd name="T73" fmla="*/ 1479 h 1526"/>
                  <a:gd name="T74" fmla="*/ 677 w 1191"/>
                  <a:gd name="T75" fmla="*/ 1456 h 1526"/>
                  <a:gd name="T76" fmla="*/ 673 w 1191"/>
                  <a:gd name="T77" fmla="*/ 1430 h 1526"/>
                  <a:gd name="T78" fmla="*/ 673 w 1191"/>
                  <a:gd name="T79" fmla="*/ 1103 h 1526"/>
                  <a:gd name="T80" fmla="*/ 96 w 1191"/>
                  <a:gd name="T81" fmla="*/ 1103 h 1526"/>
                  <a:gd name="T82" fmla="*/ 75 w 1191"/>
                  <a:gd name="T83" fmla="*/ 1100 h 1526"/>
                  <a:gd name="T84" fmla="*/ 55 w 1191"/>
                  <a:gd name="T85" fmla="*/ 1094 h 1526"/>
                  <a:gd name="T86" fmla="*/ 37 w 1191"/>
                  <a:gd name="T87" fmla="*/ 1083 h 1526"/>
                  <a:gd name="T88" fmla="*/ 21 w 1191"/>
                  <a:gd name="T89" fmla="*/ 1068 h 1526"/>
                  <a:gd name="T90" fmla="*/ 10 w 1191"/>
                  <a:gd name="T91" fmla="*/ 1051 h 1526"/>
                  <a:gd name="T92" fmla="*/ 1 w 1191"/>
                  <a:gd name="T93" fmla="*/ 1025 h 1526"/>
                  <a:gd name="T94" fmla="*/ 0 w 1191"/>
                  <a:gd name="T95" fmla="*/ 998 h 1526"/>
                  <a:gd name="T96" fmla="*/ 6 w 1191"/>
                  <a:gd name="T97" fmla="*/ 973 h 1526"/>
                  <a:gd name="T98" fmla="*/ 18 w 1191"/>
                  <a:gd name="T99" fmla="*/ 950 h 1526"/>
                  <a:gd name="T100" fmla="*/ 691 w 1191"/>
                  <a:gd name="T101" fmla="*/ 39 h 1526"/>
                  <a:gd name="T102" fmla="*/ 709 w 1191"/>
                  <a:gd name="T103" fmla="*/ 21 h 1526"/>
                  <a:gd name="T104" fmla="*/ 729 w 1191"/>
                  <a:gd name="T105" fmla="*/ 8 h 1526"/>
                  <a:gd name="T106" fmla="*/ 752 w 1191"/>
                  <a:gd name="T107" fmla="*/ 1 h 1526"/>
                  <a:gd name="T108" fmla="*/ 775 w 1191"/>
                  <a:gd name="T109" fmla="*/ 0 h 1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191" h="1526">
                    <a:moveTo>
                      <a:pt x="673" y="388"/>
                    </a:moveTo>
                    <a:lnTo>
                      <a:pt x="286" y="911"/>
                    </a:lnTo>
                    <a:lnTo>
                      <a:pt x="673" y="911"/>
                    </a:lnTo>
                    <a:lnTo>
                      <a:pt x="673" y="388"/>
                    </a:lnTo>
                    <a:close/>
                    <a:moveTo>
                      <a:pt x="775" y="0"/>
                    </a:moveTo>
                    <a:lnTo>
                      <a:pt x="799" y="4"/>
                    </a:lnTo>
                    <a:lnTo>
                      <a:pt x="820" y="15"/>
                    </a:lnTo>
                    <a:lnTo>
                      <a:pt x="839" y="31"/>
                    </a:lnTo>
                    <a:lnTo>
                      <a:pt x="853" y="50"/>
                    </a:lnTo>
                    <a:lnTo>
                      <a:pt x="862" y="71"/>
                    </a:lnTo>
                    <a:lnTo>
                      <a:pt x="865" y="95"/>
                    </a:lnTo>
                    <a:lnTo>
                      <a:pt x="865" y="911"/>
                    </a:lnTo>
                    <a:lnTo>
                      <a:pt x="1094" y="911"/>
                    </a:lnTo>
                    <a:lnTo>
                      <a:pt x="1120" y="914"/>
                    </a:lnTo>
                    <a:lnTo>
                      <a:pt x="1143" y="924"/>
                    </a:lnTo>
                    <a:lnTo>
                      <a:pt x="1163" y="939"/>
                    </a:lnTo>
                    <a:lnTo>
                      <a:pt x="1178" y="958"/>
                    </a:lnTo>
                    <a:lnTo>
                      <a:pt x="1187" y="981"/>
                    </a:lnTo>
                    <a:lnTo>
                      <a:pt x="1191" y="1006"/>
                    </a:lnTo>
                    <a:lnTo>
                      <a:pt x="1187" y="1032"/>
                    </a:lnTo>
                    <a:lnTo>
                      <a:pt x="1178" y="1055"/>
                    </a:lnTo>
                    <a:lnTo>
                      <a:pt x="1163" y="1075"/>
                    </a:lnTo>
                    <a:lnTo>
                      <a:pt x="1143" y="1090"/>
                    </a:lnTo>
                    <a:lnTo>
                      <a:pt x="1120" y="1099"/>
                    </a:lnTo>
                    <a:lnTo>
                      <a:pt x="1094" y="1103"/>
                    </a:lnTo>
                    <a:lnTo>
                      <a:pt x="865" y="1103"/>
                    </a:lnTo>
                    <a:lnTo>
                      <a:pt x="865" y="1430"/>
                    </a:lnTo>
                    <a:lnTo>
                      <a:pt x="862" y="1456"/>
                    </a:lnTo>
                    <a:lnTo>
                      <a:pt x="851" y="1479"/>
                    </a:lnTo>
                    <a:lnTo>
                      <a:pt x="836" y="1497"/>
                    </a:lnTo>
                    <a:lnTo>
                      <a:pt x="818" y="1512"/>
                    </a:lnTo>
                    <a:lnTo>
                      <a:pt x="795" y="1523"/>
                    </a:lnTo>
                    <a:lnTo>
                      <a:pt x="769" y="1526"/>
                    </a:lnTo>
                    <a:lnTo>
                      <a:pt x="744" y="1523"/>
                    </a:lnTo>
                    <a:lnTo>
                      <a:pt x="721" y="1512"/>
                    </a:lnTo>
                    <a:lnTo>
                      <a:pt x="701" y="1497"/>
                    </a:lnTo>
                    <a:lnTo>
                      <a:pt x="686" y="1479"/>
                    </a:lnTo>
                    <a:lnTo>
                      <a:pt x="677" y="1456"/>
                    </a:lnTo>
                    <a:lnTo>
                      <a:pt x="673" y="1430"/>
                    </a:lnTo>
                    <a:lnTo>
                      <a:pt x="673" y="1103"/>
                    </a:lnTo>
                    <a:lnTo>
                      <a:pt x="96" y="1103"/>
                    </a:lnTo>
                    <a:lnTo>
                      <a:pt x="75" y="1100"/>
                    </a:lnTo>
                    <a:lnTo>
                      <a:pt x="55" y="1094"/>
                    </a:lnTo>
                    <a:lnTo>
                      <a:pt x="37" y="1083"/>
                    </a:lnTo>
                    <a:lnTo>
                      <a:pt x="21" y="1068"/>
                    </a:lnTo>
                    <a:lnTo>
                      <a:pt x="10" y="1051"/>
                    </a:lnTo>
                    <a:lnTo>
                      <a:pt x="1" y="1025"/>
                    </a:lnTo>
                    <a:lnTo>
                      <a:pt x="0" y="998"/>
                    </a:lnTo>
                    <a:lnTo>
                      <a:pt x="6" y="973"/>
                    </a:lnTo>
                    <a:lnTo>
                      <a:pt x="18" y="950"/>
                    </a:lnTo>
                    <a:lnTo>
                      <a:pt x="691" y="39"/>
                    </a:lnTo>
                    <a:lnTo>
                      <a:pt x="709" y="21"/>
                    </a:lnTo>
                    <a:lnTo>
                      <a:pt x="729" y="8"/>
                    </a:lnTo>
                    <a:lnTo>
                      <a:pt x="752" y="1"/>
                    </a:lnTo>
                    <a:lnTo>
                      <a:pt x="77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24"/>
              <p:cNvSpPr>
                <a:spLocks/>
              </p:cNvSpPr>
              <p:nvPr/>
            </p:nvSpPr>
            <p:spPr bwMode="auto">
              <a:xfrm>
                <a:off x="3079" y="1789"/>
                <a:ext cx="520" cy="736"/>
              </a:xfrm>
              <a:custGeom>
                <a:avLst/>
                <a:gdLst>
                  <a:gd name="T0" fmla="*/ 528 w 1040"/>
                  <a:gd name="T1" fmla="*/ 0 h 1472"/>
                  <a:gd name="T2" fmla="*/ 631 w 1040"/>
                  <a:gd name="T3" fmla="*/ 13 h 1472"/>
                  <a:gd name="T4" fmla="*/ 727 w 1040"/>
                  <a:gd name="T5" fmla="*/ 50 h 1472"/>
                  <a:gd name="T6" fmla="*/ 809 w 1040"/>
                  <a:gd name="T7" fmla="*/ 107 h 1472"/>
                  <a:gd name="T8" fmla="*/ 877 w 1040"/>
                  <a:gd name="T9" fmla="*/ 182 h 1472"/>
                  <a:gd name="T10" fmla="*/ 928 w 1040"/>
                  <a:gd name="T11" fmla="*/ 275 h 1472"/>
                  <a:gd name="T12" fmla="*/ 958 w 1040"/>
                  <a:gd name="T13" fmla="*/ 380 h 1472"/>
                  <a:gd name="T14" fmla="*/ 962 w 1040"/>
                  <a:gd name="T15" fmla="*/ 486 h 1472"/>
                  <a:gd name="T16" fmla="*/ 942 w 1040"/>
                  <a:gd name="T17" fmla="*/ 588 h 1472"/>
                  <a:gd name="T18" fmla="*/ 899 w 1040"/>
                  <a:gd name="T19" fmla="*/ 683 h 1472"/>
                  <a:gd name="T20" fmla="*/ 832 w 1040"/>
                  <a:gd name="T21" fmla="*/ 767 h 1472"/>
                  <a:gd name="T22" fmla="*/ 943 w 1040"/>
                  <a:gd name="T23" fmla="*/ 1280 h 1472"/>
                  <a:gd name="T24" fmla="*/ 991 w 1040"/>
                  <a:gd name="T25" fmla="*/ 1293 h 1472"/>
                  <a:gd name="T26" fmla="*/ 1026 w 1040"/>
                  <a:gd name="T27" fmla="*/ 1327 h 1472"/>
                  <a:gd name="T28" fmla="*/ 1040 w 1040"/>
                  <a:gd name="T29" fmla="*/ 1375 h 1472"/>
                  <a:gd name="T30" fmla="*/ 1026 w 1040"/>
                  <a:gd name="T31" fmla="*/ 1424 h 1472"/>
                  <a:gd name="T32" fmla="*/ 991 w 1040"/>
                  <a:gd name="T33" fmla="*/ 1459 h 1472"/>
                  <a:gd name="T34" fmla="*/ 943 w 1040"/>
                  <a:gd name="T35" fmla="*/ 1472 h 1472"/>
                  <a:gd name="T36" fmla="*/ 74 w 1040"/>
                  <a:gd name="T37" fmla="*/ 1469 h 1472"/>
                  <a:gd name="T38" fmla="*/ 34 w 1040"/>
                  <a:gd name="T39" fmla="*/ 1449 h 1472"/>
                  <a:gd name="T40" fmla="*/ 8 w 1040"/>
                  <a:gd name="T41" fmla="*/ 1413 h 1472"/>
                  <a:gd name="T42" fmla="*/ 0 w 1040"/>
                  <a:gd name="T43" fmla="*/ 1369 h 1472"/>
                  <a:gd name="T44" fmla="*/ 14 w 1040"/>
                  <a:gd name="T45" fmla="*/ 1326 h 1472"/>
                  <a:gd name="T46" fmla="*/ 696 w 1040"/>
                  <a:gd name="T47" fmla="*/ 633 h 1472"/>
                  <a:gd name="T48" fmla="*/ 742 w 1040"/>
                  <a:gd name="T49" fmla="*/ 569 h 1472"/>
                  <a:gd name="T50" fmla="*/ 766 w 1040"/>
                  <a:gd name="T51" fmla="*/ 503 h 1472"/>
                  <a:gd name="T52" fmla="*/ 770 w 1040"/>
                  <a:gd name="T53" fmla="*/ 436 h 1472"/>
                  <a:gd name="T54" fmla="*/ 760 w 1040"/>
                  <a:gd name="T55" fmla="*/ 376 h 1472"/>
                  <a:gd name="T56" fmla="*/ 731 w 1040"/>
                  <a:gd name="T57" fmla="*/ 309 h 1472"/>
                  <a:gd name="T58" fmla="*/ 677 w 1040"/>
                  <a:gd name="T59" fmla="*/ 247 h 1472"/>
                  <a:gd name="T60" fmla="*/ 607 w 1040"/>
                  <a:gd name="T61" fmla="*/ 207 h 1472"/>
                  <a:gd name="T62" fmla="*/ 525 w 1040"/>
                  <a:gd name="T63" fmla="*/ 192 h 1472"/>
                  <a:gd name="T64" fmla="*/ 472 w 1040"/>
                  <a:gd name="T65" fmla="*/ 195 h 1472"/>
                  <a:gd name="T66" fmla="*/ 382 w 1040"/>
                  <a:gd name="T67" fmla="*/ 221 h 1472"/>
                  <a:gd name="T68" fmla="*/ 305 w 1040"/>
                  <a:gd name="T69" fmla="*/ 272 h 1472"/>
                  <a:gd name="T70" fmla="*/ 245 w 1040"/>
                  <a:gd name="T71" fmla="*/ 341 h 1472"/>
                  <a:gd name="T72" fmla="*/ 206 w 1040"/>
                  <a:gd name="T73" fmla="*/ 424 h 1472"/>
                  <a:gd name="T74" fmla="*/ 192 w 1040"/>
                  <a:gd name="T75" fmla="*/ 519 h 1472"/>
                  <a:gd name="T76" fmla="*/ 179 w 1040"/>
                  <a:gd name="T77" fmla="*/ 568 h 1472"/>
                  <a:gd name="T78" fmla="*/ 145 w 1040"/>
                  <a:gd name="T79" fmla="*/ 601 h 1472"/>
                  <a:gd name="T80" fmla="*/ 96 w 1040"/>
                  <a:gd name="T81" fmla="*/ 615 h 1472"/>
                  <a:gd name="T82" fmla="*/ 47 w 1040"/>
                  <a:gd name="T83" fmla="*/ 601 h 1472"/>
                  <a:gd name="T84" fmla="*/ 14 w 1040"/>
                  <a:gd name="T85" fmla="*/ 568 h 1472"/>
                  <a:gd name="T86" fmla="*/ 0 w 1040"/>
                  <a:gd name="T87" fmla="*/ 519 h 1472"/>
                  <a:gd name="T88" fmla="*/ 16 w 1040"/>
                  <a:gd name="T89" fmla="*/ 392 h 1472"/>
                  <a:gd name="T90" fmla="*/ 61 w 1040"/>
                  <a:gd name="T91" fmla="*/ 275 h 1472"/>
                  <a:gd name="T92" fmla="*/ 132 w 1040"/>
                  <a:gd name="T93" fmla="*/ 174 h 1472"/>
                  <a:gd name="T94" fmla="*/ 223 w 1040"/>
                  <a:gd name="T95" fmla="*/ 93 h 1472"/>
                  <a:gd name="T96" fmla="*/ 332 w 1040"/>
                  <a:gd name="T97" fmla="*/ 35 h 1472"/>
                  <a:gd name="T98" fmla="*/ 454 w 1040"/>
                  <a:gd name="T99" fmla="*/ 4 h 1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40" h="1472">
                    <a:moveTo>
                      <a:pt x="520" y="0"/>
                    </a:moveTo>
                    <a:lnTo>
                      <a:pt x="528" y="0"/>
                    </a:lnTo>
                    <a:lnTo>
                      <a:pt x="580" y="4"/>
                    </a:lnTo>
                    <a:lnTo>
                      <a:pt x="631" y="13"/>
                    </a:lnTo>
                    <a:lnTo>
                      <a:pt x="680" y="29"/>
                    </a:lnTo>
                    <a:lnTo>
                      <a:pt x="727" y="50"/>
                    </a:lnTo>
                    <a:lnTo>
                      <a:pt x="770" y="76"/>
                    </a:lnTo>
                    <a:lnTo>
                      <a:pt x="809" y="107"/>
                    </a:lnTo>
                    <a:lnTo>
                      <a:pt x="845" y="142"/>
                    </a:lnTo>
                    <a:lnTo>
                      <a:pt x="877" y="182"/>
                    </a:lnTo>
                    <a:lnTo>
                      <a:pt x="905" y="227"/>
                    </a:lnTo>
                    <a:lnTo>
                      <a:pt x="928" y="275"/>
                    </a:lnTo>
                    <a:lnTo>
                      <a:pt x="946" y="327"/>
                    </a:lnTo>
                    <a:lnTo>
                      <a:pt x="958" y="380"/>
                    </a:lnTo>
                    <a:lnTo>
                      <a:pt x="963" y="433"/>
                    </a:lnTo>
                    <a:lnTo>
                      <a:pt x="962" y="486"/>
                    </a:lnTo>
                    <a:lnTo>
                      <a:pt x="955" y="537"/>
                    </a:lnTo>
                    <a:lnTo>
                      <a:pt x="942" y="588"/>
                    </a:lnTo>
                    <a:lnTo>
                      <a:pt x="923" y="636"/>
                    </a:lnTo>
                    <a:lnTo>
                      <a:pt x="899" y="683"/>
                    </a:lnTo>
                    <a:lnTo>
                      <a:pt x="868" y="727"/>
                    </a:lnTo>
                    <a:lnTo>
                      <a:pt x="832" y="767"/>
                    </a:lnTo>
                    <a:lnTo>
                      <a:pt x="325" y="1280"/>
                    </a:lnTo>
                    <a:lnTo>
                      <a:pt x="943" y="1280"/>
                    </a:lnTo>
                    <a:lnTo>
                      <a:pt x="969" y="1283"/>
                    </a:lnTo>
                    <a:lnTo>
                      <a:pt x="991" y="1293"/>
                    </a:lnTo>
                    <a:lnTo>
                      <a:pt x="1012" y="1308"/>
                    </a:lnTo>
                    <a:lnTo>
                      <a:pt x="1026" y="1327"/>
                    </a:lnTo>
                    <a:lnTo>
                      <a:pt x="1036" y="1350"/>
                    </a:lnTo>
                    <a:lnTo>
                      <a:pt x="1040" y="1375"/>
                    </a:lnTo>
                    <a:lnTo>
                      <a:pt x="1036" y="1401"/>
                    </a:lnTo>
                    <a:lnTo>
                      <a:pt x="1026" y="1424"/>
                    </a:lnTo>
                    <a:lnTo>
                      <a:pt x="1012" y="1444"/>
                    </a:lnTo>
                    <a:lnTo>
                      <a:pt x="991" y="1459"/>
                    </a:lnTo>
                    <a:lnTo>
                      <a:pt x="969" y="1468"/>
                    </a:lnTo>
                    <a:lnTo>
                      <a:pt x="943" y="1472"/>
                    </a:lnTo>
                    <a:lnTo>
                      <a:pt x="96" y="1472"/>
                    </a:lnTo>
                    <a:lnTo>
                      <a:pt x="74" y="1469"/>
                    </a:lnTo>
                    <a:lnTo>
                      <a:pt x="53" y="1461"/>
                    </a:lnTo>
                    <a:lnTo>
                      <a:pt x="34" y="1449"/>
                    </a:lnTo>
                    <a:lnTo>
                      <a:pt x="19" y="1433"/>
                    </a:lnTo>
                    <a:lnTo>
                      <a:pt x="8" y="1413"/>
                    </a:lnTo>
                    <a:lnTo>
                      <a:pt x="2" y="1390"/>
                    </a:lnTo>
                    <a:lnTo>
                      <a:pt x="0" y="1369"/>
                    </a:lnTo>
                    <a:lnTo>
                      <a:pt x="4" y="1347"/>
                    </a:lnTo>
                    <a:lnTo>
                      <a:pt x="14" y="1326"/>
                    </a:lnTo>
                    <a:lnTo>
                      <a:pt x="28" y="1308"/>
                    </a:lnTo>
                    <a:lnTo>
                      <a:pt x="696" y="633"/>
                    </a:lnTo>
                    <a:lnTo>
                      <a:pt x="721" y="602"/>
                    </a:lnTo>
                    <a:lnTo>
                      <a:pt x="742" y="569"/>
                    </a:lnTo>
                    <a:lnTo>
                      <a:pt x="756" y="537"/>
                    </a:lnTo>
                    <a:lnTo>
                      <a:pt x="766" y="503"/>
                    </a:lnTo>
                    <a:lnTo>
                      <a:pt x="770" y="470"/>
                    </a:lnTo>
                    <a:lnTo>
                      <a:pt x="770" y="436"/>
                    </a:lnTo>
                    <a:lnTo>
                      <a:pt x="767" y="405"/>
                    </a:lnTo>
                    <a:lnTo>
                      <a:pt x="760" y="376"/>
                    </a:lnTo>
                    <a:lnTo>
                      <a:pt x="751" y="348"/>
                    </a:lnTo>
                    <a:lnTo>
                      <a:pt x="731" y="309"/>
                    </a:lnTo>
                    <a:lnTo>
                      <a:pt x="707" y="275"/>
                    </a:lnTo>
                    <a:lnTo>
                      <a:pt x="677" y="247"/>
                    </a:lnTo>
                    <a:lnTo>
                      <a:pt x="644" y="224"/>
                    </a:lnTo>
                    <a:lnTo>
                      <a:pt x="607" y="207"/>
                    </a:lnTo>
                    <a:lnTo>
                      <a:pt x="567" y="196"/>
                    </a:lnTo>
                    <a:lnTo>
                      <a:pt x="525" y="192"/>
                    </a:lnTo>
                    <a:lnTo>
                      <a:pt x="520" y="192"/>
                    </a:lnTo>
                    <a:lnTo>
                      <a:pt x="472" y="195"/>
                    </a:lnTo>
                    <a:lnTo>
                      <a:pt x="425" y="205"/>
                    </a:lnTo>
                    <a:lnTo>
                      <a:pt x="382" y="221"/>
                    </a:lnTo>
                    <a:lnTo>
                      <a:pt x="341" y="244"/>
                    </a:lnTo>
                    <a:lnTo>
                      <a:pt x="305" y="272"/>
                    </a:lnTo>
                    <a:lnTo>
                      <a:pt x="273" y="305"/>
                    </a:lnTo>
                    <a:lnTo>
                      <a:pt x="245" y="341"/>
                    </a:lnTo>
                    <a:lnTo>
                      <a:pt x="223" y="381"/>
                    </a:lnTo>
                    <a:lnTo>
                      <a:pt x="206" y="424"/>
                    </a:lnTo>
                    <a:lnTo>
                      <a:pt x="196" y="471"/>
                    </a:lnTo>
                    <a:lnTo>
                      <a:pt x="192" y="519"/>
                    </a:lnTo>
                    <a:lnTo>
                      <a:pt x="188" y="545"/>
                    </a:lnTo>
                    <a:lnTo>
                      <a:pt x="179" y="568"/>
                    </a:lnTo>
                    <a:lnTo>
                      <a:pt x="164" y="586"/>
                    </a:lnTo>
                    <a:lnTo>
                      <a:pt x="145" y="601"/>
                    </a:lnTo>
                    <a:lnTo>
                      <a:pt x="121" y="612"/>
                    </a:lnTo>
                    <a:lnTo>
                      <a:pt x="96" y="615"/>
                    </a:lnTo>
                    <a:lnTo>
                      <a:pt x="70" y="612"/>
                    </a:lnTo>
                    <a:lnTo>
                      <a:pt x="47" y="601"/>
                    </a:lnTo>
                    <a:lnTo>
                      <a:pt x="28" y="586"/>
                    </a:lnTo>
                    <a:lnTo>
                      <a:pt x="14" y="568"/>
                    </a:lnTo>
                    <a:lnTo>
                      <a:pt x="4" y="545"/>
                    </a:lnTo>
                    <a:lnTo>
                      <a:pt x="0" y="519"/>
                    </a:lnTo>
                    <a:lnTo>
                      <a:pt x="4" y="454"/>
                    </a:lnTo>
                    <a:lnTo>
                      <a:pt x="16" y="392"/>
                    </a:lnTo>
                    <a:lnTo>
                      <a:pt x="35" y="331"/>
                    </a:lnTo>
                    <a:lnTo>
                      <a:pt x="61" y="275"/>
                    </a:lnTo>
                    <a:lnTo>
                      <a:pt x="93" y="223"/>
                    </a:lnTo>
                    <a:lnTo>
                      <a:pt x="132" y="174"/>
                    </a:lnTo>
                    <a:lnTo>
                      <a:pt x="175" y="131"/>
                    </a:lnTo>
                    <a:lnTo>
                      <a:pt x="223" y="93"/>
                    </a:lnTo>
                    <a:lnTo>
                      <a:pt x="276" y="60"/>
                    </a:lnTo>
                    <a:lnTo>
                      <a:pt x="332" y="35"/>
                    </a:lnTo>
                    <a:lnTo>
                      <a:pt x="392" y="16"/>
                    </a:lnTo>
                    <a:lnTo>
                      <a:pt x="454" y="4"/>
                    </a:lnTo>
                    <a:lnTo>
                      <a:pt x="5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25"/>
              <p:cNvSpPr>
                <a:spLocks/>
              </p:cNvSpPr>
              <p:nvPr/>
            </p:nvSpPr>
            <p:spPr bwMode="auto">
              <a:xfrm>
                <a:off x="4256" y="1980"/>
                <a:ext cx="340" cy="572"/>
              </a:xfrm>
              <a:custGeom>
                <a:avLst/>
                <a:gdLst>
                  <a:gd name="T0" fmla="*/ 123 w 681"/>
                  <a:gd name="T1" fmla="*/ 4 h 1144"/>
                  <a:gd name="T2" fmla="*/ 164 w 681"/>
                  <a:gd name="T3" fmla="*/ 29 h 1144"/>
                  <a:gd name="T4" fmla="*/ 190 w 681"/>
                  <a:gd name="T5" fmla="*/ 72 h 1144"/>
                  <a:gd name="T6" fmla="*/ 192 w 681"/>
                  <a:gd name="T7" fmla="*/ 560 h 1144"/>
                  <a:gd name="T8" fmla="*/ 288 w 681"/>
                  <a:gd name="T9" fmla="*/ 530 h 1144"/>
                  <a:gd name="T10" fmla="*/ 343 w 681"/>
                  <a:gd name="T11" fmla="*/ 526 h 1144"/>
                  <a:gd name="T12" fmla="*/ 441 w 681"/>
                  <a:gd name="T13" fmla="*/ 541 h 1144"/>
                  <a:gd name="T14" fmla="*/ 527 w 681"/>
                  <a:gd name="T15" fmla="*/ 581 h 1144"/>
                  <a:gd name="T16" fmla="*/ 598 w 681"/>
                  <a:gd name="T17" fmla="*/ 643 h 1144"/>
                  <a:gd name="T18" fmla="*/ 649 w 681"/>
                  <a:gd name="T19" fmla="*/ 722 h 1144"/>
                  <a:gd name="T20" fmla="*/ 677 w 681"/>
                  <a:gd name="T21" fmla="*/ 814 h 1144"/>
                  <a:gd name="T22" fmla="*/ 681 w 681"/>
                  <a:gd name="T23" fmla="*/ 1048 h 1144"/>
                  <a:gd name="T24" fmla="*/ 668 w 681"/>
                  <a:gd name="T25" fmla="*/ 1097 h 1144"/>
                  <a:gd name="T26" fmla="*/ 633 w 681"/>
                  <a:gd name="T27" fmla="*/ 1130 h 1144"/>
                  <a:gd name="T28" fmla="*/ 585 w 681"/>
                  <a:gd name="T29" fmla="*/ 1144 h 1144"/>
                  <a:gd name="T30" fmla="*/ 536 w 681"/>
                  <a:gd name="T31" fmla="*/ 1130 h 1144"/>
                  <a:gd name="T32" fmla="*/ 503 w 681"/>
                  <a:gd name="T33" fmla="*/ 1097 h 1144"/>
                  <a:gd name="T34" fmla="*/ 489 w 681"/>
                  <a:gd name="T35" fmla="*/ 1048 h 1144"/>
                  <a:gd name="T36" fmla="*/ 485 w 681"/>
                  <a:gd name="T37" fmla="*/ 831 h 1144"/>
                  <a:gd name="T38" fmla="*/ 457 w 681"/>
                  <a:gd name="T39" fmla="*/ 773 h 1144"/>
                  <a:gd name="T40" fmla="*/ 407 w 681"/>
                  <a:gd name="T41" fmla="*/ 733 h 1144"/>
                  <a:gd name="T42" fmla="*/ 343 w 681"/>
                  <a:gd name="T43" fmla="*/ 718 h 1144"/>
                  <a:gd name="T44" fmla="*/ 305 w 681"/>
                  <a:gd name="T45" fmla="*/ 722 h 1144"/>
                  <a:gd name="T46" fmla="*/ 248 w 681"/>
                  <a:gd name="T47" fmla="*/ 750 h 1144"/>
                  <a:gd name="T48" fmla="*/ 207 w 681"/>
                  <a:gd name="T49" fmla="*/ 800 h 1144"/>
                  <a:gd name="T50" fmla="*/ 192 w 681"/>
                  <a:gd name="T51" fmla="*/ 863 h 1144"/>
                  <a:gd name="T52" fmla="*/ 190 w 681"/>
                  <a:gd name="T53" fmla="*/ 1074 h 1144"/>
                  <a:gd name="T54" fmla="*/ 164 w 681"/>
                  <a:gd name="T55" fmla="*/ 1115 h 1144"/>
                  <a:gd name="T56" fmla="*/ 123 w 681"/>
                  <a:gd name="T57" fmla="*/ 1141 h 1144"/>
                  <a:gd name="T58" fmla="*/ 72 w 681"/>
                  <a:gd name="T59" fmla="*/ 1141 h 1144"/>
                  <a:gd name="T60" fmla="*/ 29 w 681"/>
                  <a:gd name="T61" fmla="*/ 1115 h 1144"/>
                  <a:gd name="T62" fmla="*/ 4 w 681"/>
                  <a:gd name="T63" fmla="*/ 1074 h 1144"/>
                  <a:gd name="T64" fmla="*/ 0 w 681"/>
                  <a:gd name="T65" fmla="*/ 97 h 1144"/>
                  <a:gd name="T66" fmla="*/ 14 w 681"/>
                  <a:gd name="T67" fmla="*/ 49 h 1144"/>
                  <a:gd name="T68" fmla="*/ 49 w 681"/>
                  <a:gd name="T69" fmla="*/ 14 h 1144"/>
                  <a:gd name="T70" fmla="*/ 97 w 681"/>
                  <a:gd name="T71" fmla="*/ 0 h 1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681" h="1144">
                    <a:moveTo>
                      <a:pt x="97" y="0"/>
                    </a:moveTo>
                    <a:lnTo>
                      <a:pt x="123" y="4"/>
                    </a:lnTo>
                    <a:lnTo>
                      <a:pt x="145" y="14"/>
                    </a:lnTo>
                    <a:lnTo>
                      <a:pt x="164" y="29"/>
                    </a:lnTo>
                    <a:lnTo>
                      <a:pt x="179" y="49"/>
                    </a:lnTo>
                    <a:lnTo>
                      <a:pt x="190" y="72"/>
                    </a:lnTo>
                    <a:lnTo>
                      <a:pt x="192" y="97"/>
                    </a:lnTo>
                    <a:lnTo>
                      <a:pt x="192" y="560"/>
                    </a:lnTo>
                    <a:lnTo>
                      <a:pt x="238" y="541"/>
                    </a:lnTo>
                    <a:lnTo>
                      <a:pt x="288" y="530"/>
                    </a:lnTo>
                    <a:lnTo>
                      <a:pt x="339" y="526"/>
                    </a:lnTo>
                    <a:lnTo>
                      <a:pt x="343" y="526"/>
                    </a:lnTo>
                    <a:lnTo>
                      <a:pt x="393" y="530"/>
                    </a:lnTo>
                    <a:lnTo>
                      <a:pt x="441" y="541"/>
                    </a:lnTo>
                    <a:lnTo>
                      <a:pt x="485" y="557"/>
                    </a:lnTo>
                    <a:lnTo>
                      <a:pt x="527" y="581"/>
                    </a:lnTo>
                    <a:lnTo>
                      <a:pt x="565" y="610"/>
                    </a:lnTo>
                    <a:lnTo>
                      <a:pt x="598" y="643"/>
                    </a:lnTo>
                    <a:lnTo>
                      <a:pt x="626" y="681"/>
                    </a:lnTo>
                    <a:lnTo>
                      <a:pt x="649" y="722"/>
                    </a:lnTo>
                    <a:lnTo>
                      <a:pt x="667" y="767"/>
                    </a:lnTo>
                    <a:lnTo>
                      <a:pt x="677" y="814"/>
                    </a:lnTo>
                    <a:lnTo>
                      <a:pt x="681" y="863"/>
                    </a:lnTo>
                    <a:lnTo>
                      <a:pt x="681" y="1048"/>
                    </a:lnTo>
                    <a:lnTo>
                      <a:pt x="677" y="1074"/>
                    </a:lnTo>
                    <a:lnTo>
                      <a:pt x="668" y="1097"/>
                    </a:lnTo>
                    <a:lnTo>
                      <a:pt x="653" y="1115"/>
                    </a:lnTo>
                    <a:lnTo>
                      <a:pt x="633" y="1130"/>
                    </a:lnTo>
                    <a:lnTo>
                      <a:pt x="610" y="1141"/>
                    </a:lnTo>
                    <a:lnTo>
                      <a:pt x="585" y="1144"/>
                    </a:lnTo>
                    <a:lnTo>
                      <a:pt x="559" y="1141"/>
                    </a:lnTo>
                    <a:lnTo>
                      <a:pt x="536" y="1130"/>
                    </a:lnTo>
                    <a:lnTo>
                      <a:pt x="518" y="1115"/>
                    </a:lnTo>
                    <a:lnTo>
                      <a:pt x="503" y="1097"/>
                    </a:lnTo>
                    <a:lnTo>
                      <a:pt x="492" y="1074"/>
                    </a:lnTo>
                    <a:lnTo>
                      <a:pt x="489" y="1048"/>
                    </a:lnTo>
                    <a:lnTo>
                      <a:pt x="489" y="863"/>
                    </a:lnTo>
                    <a:lnTo>
                      <a:pt x="485" y="831"/>
                    </a:lnTo>
                    <a:lnTo>
                      <a:pt x="475" y="800"/>
                    </a:lnTo>
                    <a:lnTo>
                      <a:pt x="457" y="773"/>
                    </a:lnTo>
                    <a:lnTo>
                      <a:pt x="434" y="750"/>
                    </a:lnTo>
                    <a:lnTo>
                      <a:pt x="407" y="733"/>
                    </a:lnTo>
                    <a:lnTo>
                      <a:pt x="377" y="722"/>
                    </a:lnTo>
                    <a:lnTo>
                      <a:pt x="343" y="718"/>
                    </a:lnTo>
                    <a:lnTo>
                      <a:pt x="339" y="718"/>
                    </a:lnTo>
                    <a:lnTo>
                      <a:pt x="305" y="722"/>
                    </a:lnTo>
                    <a:lnTo>
                      <a:pt x="274" y="733"/>
                    </a:lnTo>
                    <a:lnTo>
                      <a:pt x="248" y="750"/>
                    </a:lnTo>
                    <a:lnTo>
                      <a:pt x="225" y="773"/>
                    </a:lnTo>
                    <a:lnTo>
                      <a:pt x="207" y="800"/>
                    </a:lnTo>
                    <a:lnTo>
                      <a:pt x="197" y="831"/>
                    </a:lnTo>
                    <a:lnTo>
                      <a:pt x="192" y="863"/>
                    </a:lnTo>
                    <a:lnTo>
                      <a:pt x="192" y="1048"/>
                    </a:lnTo>
                    <a:lnTo>
                      <a:pt x="190" y="1074"/>
                    </a:lnTo>
                    <a:lnTo>
                      <a:pt x="179" y="1097"/>
                    </a:lnTo>
                    <a:lnTo>
                      <a:pt x="164" y="1115"/>
                    </a:lnTo>
                    <a:lnTo>
                      <a:pt x="145" y="1130"/>
                    </a:lnTo>
                    <a:lnTo>
                      <a:pt x="123" y="1141"/>
                    </a:lnTo>
                    <a:lnTo>
                      <a:pt x="97" y="1144"/>
                    </a:lnTo>
                    <a:lnTo>
                      <a:pt x="72" y="1141"/>
                    </a:lnTo>
                    <a:lnTo>
                      <a:pt x="49" y="1130"/>
                    </a:lnTo>
                    <a:lnTo>
                      <a:pt x="29" y="1115"/>
                    </a:lnTo>
                    <a:lnTo>
                      <a:pt x="14" y="1097"/>
                    </a:lnTo>
                    <a:lnTo>
                      <a:pt x="4" y="1074"/>
                    </a:lnTo>
                    <a:lnTo>
                      <a:pt x="0" y="1048"/>
                    </a:lnTo>
                    <a:lnTo>
                      <a:pt x="0" y="97"/>
                    </a:lnTo>
                    <a:lnTo>
                      <a:pt x="4" y="72"/>
                    </a:lnTo>
                    <a:lnTo>
                      <a:pt x="14" y="49"/>
                    </a:lnTo>
                    <a:lnTo>
                      <a:pt x="29" y="29"/>
                    </a:lnTo>
                    <a:lnTo>
                      <a:pt x="49" y="14"/>
                    </a:lnTo>
                    <a:lnTo>
                      <a:pt x="72" y="4"/>
                    </a:lnTo>
                    <a:lnTo>
                      <a:pt x="9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7" name="Group 28"/>
            <p:cNvGrpSpPr>
              <a:grpSpLocks noChangeAspect="1"/>
            </p:cNvGrpSpPr>
            <p:nvPr/>
          </p:nvGrpSpPr>
          <p:grpSpPr bwMode="auto">
            <a:xfrm>
              <a:off x="8032457" y="2142532"/>
              <a:ext cx="934263" cy="747969"/>
              <a:chOff x="2667" y="1222"/>
              <a:chExt cx="2342" cy="1875"/>
            </a:xfrm>
            <a:solidFill>
              <a:schemeClr val="accent2"/>
            </a:solidFill>
          </p:grpSpPr>
          <p:sp>
            <p:nvSpPr>
              <p:cNvPr id="40" name="Freeform 30"/>
              <p:cNvSpPr>
                <a:spLocks/>
              </p:cNvSpPr>
              <p:nvPr/>
            </p:nvSpPr>
            <p:spPr bwMode="auto">
              <a:xfrm>
                <a:off x="3054" y="2270"/>
                <a:ext cx="1219" cy="610"/>
              </a:xfrm>
              <a:custGeom>
                <a:avLst/>
                <a:gdLst>
                  <a:gd name="T0" fmla="*/ 1270 w 2439"/>
                  <a:gd name="T1" fmla="*/ 14 h 1222"/>
                  <a:gd name="T2" fmla="*/ 1313 w 2439"/>
                  <a:gd name="T3" fmla="*/ 73 h 1222"/>
                  <a:gd name="T4" fmla="*/ 1301 w 2439"/>
                  <a:gd name="T5" fmla="*/ 145 h 1222"/>
                  <a:gd name="T6" fmla="*/ 1243 w 2439"/>
                  <a:gd name="T7" fmla="*/ 189 h 1222"/>
                  <a:gd name="T8" fmla="*/ 1073 w 2439"/>
                  <a:gd name="T9" fmla="*/ 195 h 1222"/>
                  <a:gd name="T10" fmla="*/ 845 w 2439"/>
                  <a:gd name="T11" fmla="*/ 219 h 1222"/>
                  <a:gd name="T12" fmla="*/ 623 w 2439"/>
                  <a:gd name="T13" fmla="*/ 269 h 1222"/>
                  <a:gd name="T14" fmla="*/ 427 w 2439"/>
                  <a:gd name="T15" fmla="*/ 348 h 1222"/>
                  <a:gd name="T16" fmla="*/ 273 w 2439"/>
                  <a:gd name="T17" fmla="*/ 457 h 1222"/>
                  <a:gd name="T18" fmla="*/ 198 w 2439"/>
                  <a:gd name="T19" fmla="*/ 573 h 1222"/>
                  <a:gd name="T20" fmla="*/ 212 w 2439"/>
                  <a:gd name="T21" fmla="*/ 685 h 1222"/>
                  <a:gd name="T22" fmla="*/ 309 w 2439"/>
                  <a:gd name="T23" fmla="*/ 796 h 1222"/>
                  <a:gd name="T24" fmla="*/ 480 w 2439"/>
                  <a:gd name="T25" fmla="*/ 895 h 1222"/>
                  <a:gd name="T26" fmla="*/ 713 w 2439"/>
                  <a:gd name="T27" fmla="*/ 973 h 1222"/>
                  <a:gd name="T28" fmla="*/ 1001 w 2439"/>
                  <a:gd name="T29" fmla="*/ 1020 h 1222"/>
                  <a:gd name="T30" fmla="*/ 1314 w 2439"/>
                  <a:gd name="T31" fmla="*/ 1028 h 1222"/>
                  <a:gd name="T32" fmla="*/ 1587 w 2439"/>
                  <a:gd name="T33" fmla="*/ 1000 h 1222"/>
                  <a:gd name="T34" fmla="*/ 1833 w 2439"/>
                  <a:gd name="T35" fmla="*/ 943 h 1222"/>
                  <a:gd name="T36" fmla="*/ 2035 w 2439"/>
                  <a:gd name="T37" fmla="*/ 859 h 1222"/>
                  <a:gd name="T38" fmla="*/ 2179 w 2439"/>
                  <a:gd name="T39" fmla="*/ 755 h 1222"/>
                  <a:gd name="T40" fmla="*/ 2243 w 2439"/>
                  <a:gd name="T41" fmla="*/ 648 h 1222"/>
                  <a:gd name="T42" fmla="*/ 2226 w 2439"/>
                  <a:gd name="T43" fmla="*/ 545 h 1222"/>
                  <a:gd name="T44" fmla="*/ 2129 w 2439"/>
                  <a:gd name="T45" fmla="*/ 439 h 1222"/>
                  <a:gd name="T46" fmla="*/ 1963 w 2439"/>
                  <a:gd name="T47" fmla="*/ 343 h 1222"/>
                  <a:gd name="T48" fmla="*/ 1853 w 2439"/>
                  <a:gd name="T49" fmla="*/ 284 h 1222"/>
                  <a:gd name="T50" fmla="*/ 1833 w 2439"/>
                  <a:gd name="T51" fmla="*/ 215 h 1222"/>
                  <a:gd name="T52" fmla="*/ 1869 w 2439"/>
                  <a:gd name="T53" fmla="*/ 149 h 1222"/>
                  <a:gd name="T54" fmla="*/ 1938 w 2439"/>
                  <a:gd name="T55" fmla="*/ 129 h 1222"/>
                  <a:gd name="T56" fmla="*/ 2126 w 2439"/>
                  <a:gd name="T57" fmla="*/ 210 h 1222"/>
                  <a:gd name="T58" fmla="*/ 2311 w 2439"/>
                  <a:gd name="T59" fmla="*/ 346 h 1222"/>
                  <a:gd name="T60" fmla="*/ 2416 w 2439"/>
                  <a:gd name="T61" fmla="*/ 499 h 1222"/>
                  <a:gd name="T62" fmla="*/ 2436 w 2439"/>
                  <a:gd name="T63" fmla="*/ 657 h 1222"/>
                  <a:gd name="T64" fmla="*/ 2386 w 2439"/>
                  <a:gd name="T65" fmla="*/ 801 h 1222"/>
                  <a:gd name="T66" fmla="*/ 2267 w 2439"/>
                  <a:gd name="T67" fmla="*/ 934 h 1222"/>
                  <a:gd name="T68" fmla="*/ 2075 w 2439"/>
                  <a:gd name="T69" fmla="*/ 1055 h 1222"/>
                  <a:gd name="T70" fmla="*/ 1828 w 2439"/>
                  <a:gd name="T71" fmla="*/ 1145 h 1222"/>
                  <a:gd name="T72" fmla="*/ 1539 w 2439"/>
                  <a:gd name="T73" fmla="*/ 1203 h 1222"/>
                  <a:gd name="T74" fmla="*/ 1220 w 2439"/>
                  <a:gd name="T75" fmla="*/ 1222 h 1222"/>
                  <a:gd name="T76" fmla="*/ 878 w 2439"/>
                  <a:gd name="T77" fmla="*/ 1199 h 1222"/>
                  <a:gd name="T78" fmla="*/ 566 w 2439"/>
                  <a:gd name="T79" fmla="*/ 1131 h 1222"/>
                  <a:gd name="T80" fmla="*/ 315 w 2439"/>
                  <a:gd name="T81" fmla="*/ 1027 h 1222"/>
                  <a:gd name="T82" fmla="*/ 143 w 2439"/>
                  <a:gd name="T83" fmla="*/ 906 h 1222"/>
                  <a:gd name="T84" fmla="*/ 37 w 2439"/>
                  <a:gd name="T85" fmla="*/ 765 h 1222"/>
                  <a:gd name="T86" fmla="*/ 0 w 2439"/>
                  <a:gd name="T87" fmla="*/ 612 h 1222"/>
                  <a:gd name="T88" fmla="*/ 36 w 2439"/>
                  <a:gd name="T89" fmla="*/ 459 h 1222"/>
                  <a:gd name="T90" fmla="*/ 138 w 2439"/>
                  <a:gd name="T91" fmla="*/ 319 h 1222"/>
                  <a:gd name="T92" fmla="*/ 315 w 2439"/>
                  <a:gd name="T93" fmla="*/ 189 h 1222"/>
                  <a:gd name="T94" fmla="*/ 545 w 2439"/>
                  <a:gd name="T95" fmla="*/ 91 h 1222"/>
                  <a:gd name="T96" fmla="*/ 817 w 2439"/>
                  <a:gd name="T97" fmla="*/ 27 h 1222"/>
                  <a:gd name="T98" fmla="*/ 1117 w 2439"/>
                  <a:gd name="T99" fmla="*/ 0 h 1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439" h="1222">
                    <a:moveTo>
                      <a:pt x="1222" y="0"/>
                    </a:moveTo>
                    <a:lnTo>
                      <a:pt x="1247" y="3"/>
                    </a:lnTo>
                    <a:lnTo>
                      <a:pt x="1270" y="14"/>
                    </a:lnTo>
                    <a:lnTo>
                      <a:pt x="1289" y="28"/>
                    </a:lnTo>
                    <a:lnTo>
                      <a:pt x="1304" y="48"/>
                    </a:lnTo>
                    <a:lnTo>
                      <a:pt x="1313" y="73"/>
                    </a:lnTo>
                    <a:lnTo>
                      <a:pt x="1316" y="98"/>
                    </a:lnTo>
                    <a:lnTo>
                      <a:pt x="1311" y="124"/>
                    </a:lnTo>
                    <a:lnTo>
                      <a:pt x="1301" y="145"/>
                    </a:lnTo>
                    <a:lnTo>
                      <a:pt x="1286" y="165"/>
                    </a:lnTo>
                    <a:lnTo>
                      <a:pt x="1266" y="179"/>
                    </a:lnTo>
                    <a:lnTo>
                      <a:pt x="1243" y="189"/>
                    </a:lnTo>
                    <a:lnTo>
                      <a:pt x="1218" y="192"/>
                    </a:lnTo>
                    <a:lnTo>
                      <a:pt x="1146" y="192"/>
                    </a:lnTo>
                    <a:lnTo>
                      <a:pt x="1073" y="195"/>
                    </a:lnTo>
                    <a:lnTo>
                      <a:pt x="997" y="199"/>
                    </a:lnTo>
                    <a:lnTo>
                      <a:pt x="920" y="208"/>
                    </a:lnTo>
                    <a:lnTo>
                      <a:pt x="845" y="219"/>
                    </a:lnTo>
                    <a:lnTo>
                      <a:pt x="770" y="232"/>
                    </a:lnTo>
                    <a:lnTo>
                      <a:pt x="696" y="249"/>
                    </a:lnTo>
                    <a:lnTo>
                      <a:pt x="623" y="269"/>
                    </a:lnTo>
                    <a:lnTo>
                      <a:pt x="554" y="292"/>
                    </a:lnTo>
                    <a:lnTo>
                      <a:pt x="488" y="319"/>
                    </a:lnTo>
                    <a:lnTo>
                      <a:pt x="427" y="348"/>
                    </a:lnTo>
                    <a:lnTo>
                      <a:pt x="370" y="381"/>
                    </a:lnTo>
                    <a:lnTo>
                      <a:pt x="318" y="417"/>
                    </a:lnTo>
                    <a:lnTo>
                      <a:pt x="273" y="457"/>
                    </a:lnTo>
                    <a:lnTo>
                      <a:pt x="238" y="495"/>
                    </a:lnTo>
                    <a:lnTo>
                      <a:pt x="212" y="533"/>
                    </a:lnTo>
                    <a:lnTo>
                      <a:pt x="198" y="573"/>
                    </a:lnTo>
                    <a:lnTo>
                      <a:pt x="192" y="612"/>
                    </a:lnTo>
                    <a:lnTo>
                      <a:pt x="198" y="648"/>
                    </a:lnTo>
                    <a:lnTo>
                      <a:pt x="212" y="685"/>
                    </a:lnTo>
                    <a:lnTo>
                      <a:pt x="236" y="724"/>
                    </a:lnTo>
                    <a:lnTo>
                      <a:pt x="268" y="759"/>
                    </a:lnTo>
                    <a:lnTo>
                      <a:pt x="309" y="796"/>
                    </a:lnTo>
                    <a:lnTo>
                      <a:pt x="359" y="831"/>
                    </a:lnTo>
                    <a:lnTo>
                      <a:pt x="416" y="863"/>
                    </a:lnTo>
                    <a:lnTo>
                      <a:pt x="480" y="895"/>
                    </a:lnTo>
                    <a:lnTo>
                      <a:pt x="551" y="923"/>
                    </a:lnTo>
                    <a:lnTo>
                      <a:pt x="629" y="950"/>
                    </a:lnTo>
                    <a:lnTo>
                      <a:pt x="713" y="973"/>
                    </a:lnTo>
                    <a:lnTo>
                      <a:pt x="804" y="993"/>
                    </a:lnTo>
                    <a:lnTo>
                      <a:pt x="900" y="1008"/>
                    </a:lnTo>
                    <a:lnTo>
                      <a:pt x="1001" y="1020"/>
                    </a:lnTo>
                    <a:lnTo>
                      <a:pt x="1108" y="1028"/>
                    </a:lnTo>
                    <a:lnTo>
                      <a:pt x="1220" y="1030"/>
                    </a:lnTo>
                    <a:lnTo>
                      <a:pt x="1314" y="1028"/>
                    </a:lnTo>
                    <a:lnTo>
                      <a:pt x="1408" y="1023"/>
                    </a:lnTo>
                    <a:lnTo>
                      <a:pt x="1499" y="1013"/>
                    </a:lnTo>
                    <a:lnTo>
                      <a:pt x="1587" y="1000"/>
                    </a:lnTo>
                    <a:lnTo>
                      <a:pt x="1674" y="984"/>
                    </a:lnTo>
                    <a:lnTo>
                      <a:pt x="1755" y="964"/>
                    </a:lnTo>
                    <a:lnTo>
                      <a:pt x="1833" y="943"/>
                    </a:lnTo>
                    <a:lnTo>
                      <a:pt x="1906" y="917"/>
                    </a:lnTo>
                    <a:lnTo>
                      <a:pt x="1973" y="890"/>
                    </a:lnTo>
                    <a:lnTo>
                      <a:pt x="2035" y="859"/>
                    </a:lnTo>
                    <a:lnTo>
                      <a:pt x="2091" y="826"/>
                    </a:lnTo>
                    <a:lnTo>
                      <a:pt x="2139" y="792"/>
                    </a:lnTo>
                    <a:lnTo>
                      <a:pt x="2179" y="755"/>
                    </a:lnTo>
                    <a:lnTo>
                      <a:pt x="2210" y="720"/>
                    </a:lnTo>
                    <a:lnTo>
                      <a:pt x="2230" y="684"/>
                    </a:lnTo>
                    <a:lnTo>
                      <a:pt x="2243" y="648"/>
                    </a:lnTo>
                    <a:lnTo>
                      <a:pt x="2247" y="613"/>
                    </a:lnTo>
                    <a:lnTo>
                      <a:pt x="2241" y="579"/>
                    </a:lnTo>
                    <a:lnTo>
                      <a:pt x="2226" y="545"/>
                    </a:lnTo>
                    <a:lnTo>
                      <a:pt x="2201" y="509"/>
                    </a:lnTo>
                    <a:lnTo>
                      <a:pt x="2169" y="474"/>
                    </a:lnTo>
                    <a:lnTo>
                      <a:pt x="2129" y="439"/>
                    </a:lnTo>
                    <a:lnTo>
                      <a:pt x="2081" y="407"/>
                    </a:lnTo>
                    <a:lnTo>
                      <a:pt x="2025" y="374"/>
                    </a:lnTo>
                    <a:lnTo>
                      <a:pt x="1963" y="343"/>
                    </a:lnTo>
                    <a:lnTo>
                      <a:pt x="1894" y="314"/>
                    </a:lnTo>
                    <a:lnTo>
                      <a:pt x="1872" y="301"/>
                    </a:lnTo>
                    <a:lnTo>
                      <a:pt x="1853" y="284"/>
                    </a:lnTo>
                    <a:lnTo>
                      <a:pt x="1840" y="263"/>
                    </a:lnTo>
                    <a:lnTo>
                      <a:pt x="1833" y="240"/>
                    </a:lnTo>
                    <a:lnTo>
                      <a:pt x="1833" y="215"/>
                    </a:lnTo>
                    <a:lnTo>
                      <a:pt x="1839" y="189"/>
                    </a:lnTo>
                    <a:lnTo>
                      <a:pt x="1852" y="168"/>
                    </a:lnTo>
                    <a:lnTo>
                      <a:pt x="1869" y="149"/>
                    </a:lnTo>
                    <a:lnTo>
                      <a:pt x="1890" y="137"/>
                    </a:lnTo>
                    <a:lnTo>
                      <a:pt x="1913" y="129"/>
                    </a:lnTo>
                    <a:lnTo>
                      <a:pt x="1938" y="129"/>
                    </a:lnTo>
                    <a:lnTo>
                      <a:pt x="1963" y="135"/>
                    </a:lnTo>
                    <a:lnTo>
                      <a:pt x="2048" y="171"/>
                    </a:lnTo>
                    <a:lnTo>
                      <a:pt x="2126" y="210"/>
                    </a:lnTo>
                    <a:lnTo>
                      <a:pt x="2196" y="253"/>
                    </a:lnTo>
                    <a:lnTo>
                      <a:pt x="2257" y="297"/>
                    </a:lnTo>
                    <a:lnTo>
                      <a:pt x="2311" y="346"/>
                    </a:lnTo>
                    <a:lnTo>
                      <a:pt x="2355" y="394"/>
                    </a:lnTo>
                    <a:lnTo>
                      <a:pt x="2389" y="445"/>
                    </a:lnTo>
                    <a:lnTo>
                      <a:pt x="2416" y="499"/>
                    </a:lnTo>
                    <a:lnTo>
                      <a:pt x="2432" y="553"/>
                    </a:lnTo>
                    <a:lnTo>
                      <a:pt x="2439" y="609"/>
                    </a:lnTo>
                    <a:lnTo>
                      <a:pt x="2436" y="657"/>
                    </a:lnTo>
                    <a:lnTo>
                      <a:pt x="2426" y="705"/>
                    </a:lnTo>
                    <a:lnTo>
                      <a:pt x="2409" y="754"/>
                    </a:lnTo>
                    <a:lnTo>
                      <a:pt x="2386" y="801"/>
                    </a:lnTo>
                    <a:lnTo>
                      <a:pt x="2355" y="845"/>
                    </a:lnTo>
                    <a:lnTo>
                      <a:pt x="2317" y="889"/>
                    </a:lnTo>
                    <a:lnTo>
                      <a:pt x="2267" y="934"/>
                    </a:lnTo>
                    <a:lnTo>
                      <a:pt x="2210" y="978"/>
                    </a:lnTo>
                    <a:lnTo>
                      <a:pt x="2145" y="1018"/>
                    </a:lnTo>
                    <a:lnTo>
                      <a:pt x="2075" y="1055"/>
                    </a:lnTo>
                    <a:lnTo>
                      <a:pt x="1998" y="1088"/>
                    </a:lnTo>
                    <a:lnTo>
                      <a:pt x="1916" y="1119"/>
                    </a:lnTo>
                    <a:lnTo>
                      <a:pt x="1828" y="1145"/>
                    </a:lnTo>
                    <a:lnTo>
                      <a:pt x="1735" y="1169"/>
                    </a:lnTo>
                    <a:lnTo>
                      <a:pt x="1638" y="1187"/>
                    </a:lnTo>
                    <a:lnTo>
                      <a:pt x="1539" y="1203"/>
                    </a:lnTo>
                    <a:lnTo>
                      <a:pt x="1435" y="1213"/>
                    </a:lnTo>
                    <a:lnTo>
                      <a:pt x="1328" y="1220"/>
                    </a:lnTo>
                    <a:lnTo>
                      <a:pt x="1220" y="1222"/>
                    </a:lnTo>
                    <a:lnTo>
                      <a:pt x="1102" y="1220"/>
                    </a:lnTo>
                    <a:lnTo>
                      <a:pt x="989" y="1212"/>
                    </a:lnTo>
                    <a:lnTo>
                      <a:pt x="878" y="1199"/>
                    </a:lnTo>
                    <a:lnTo>
                      <a:pt x="770" y="1180"/>
                    </a:lnTo>
                    <a:lnTo>
                      <a:pt x="666" y="1159"/>
                    </a:lnTo>
                    <a:lnTo>
                      <a:pt x="566" y="1131"/>
                    </a:lnTo>
                    <a:lnTo>
                      <a:pt x="473" y="1099"/>
                    </a:lnTo>
                    <a:lnTo>
                      <a:pt x="386" y="1062"/>
                    </a:lnTo>
                    <a:lnTo>
                      <a:pt x="315" y="1027"/>
                    </a:lnTo>
                    <a:lnTo>
                      <a:pt x="251" y="988"/>
                    </a:lnTo>
                    <a:lnTo>
                      <a:pt x="192" y="949"/>
                    </a:lnTo>
                    <a:lnTo>
                      <a:pt x="143" y="906"/>
                    </a:lnTo>
                    <a:lnTo>
                      <a:pt x="100" y="860"/>
                    </a:lnTo>
                    <a:lnTo>
                      <a:pt x="64" y="813"/>
                    </a:lnTo>
                    <a:lnTo>
                      <a:pt x="37" y="765"/>
                    </a:lnTo>
                    <a:lnTo>
                      <a:pt x="18" y="715"/>
                    </a:lnTo>
                    <a:lnTo>
                      <a:pt x="5" y="664"/>
                    </a:lnTo>
                    <a:lnTo>
                      <a:pt x="0" y="612"/>
                    </a:lnTo>
                    <a:lnTo>
                      <a:pt x="5" y="559"/>
                    </a:lnTo>
                    <a:lnTo>
                      <a:pt x="16" y="509"/>
                    </a:lnTo>
                    <a:lnTo>
                      <a:pt x="36" y="459"/>
                    </a:lnTo>
                    <a:lnTo>
                      <a:pt x="63" y="411"/>
                    </a:lnTo>
                    <a:lnTo>
                      <a:pt x="97" y="364"/>
                    </a:lnTo>
                    <a:lnTo>
                      <a:pt x="138" y="319"/>
                    </a:lnTo>
                    <a:lnTo>
                      <a:pt x="191" y="273"/>
                    </a:lnTo>
                    <a:lnTo>
                      <a:pt x="249" y="229"/>
                    </a:lnTo>
                    <a:lnTo>
                      <a:pt x="315" y="189"/>
                    </a:lnTo>
                    <a:lnTo>
                      <a:pt x="386" y="154"/>
                    </a:lnTo>
                    <a:lnTo>
                      <a:pt x="463" y="121"/>
                    </a:lnTo>
                    <a:lnTo>
                      <a:pt x="545" y="91"/>
                    </a:lnTo>
                    <a:lnTo>
                      <a:pt x="632" y="65"/>
                    </a:lnTo>
                    <a:lnTo>
                      <a:pt x="721" y="44"/>
                    </a:lnTo>
                    <a:lnTo>
                      <a:pt x="817" y="27"/>
                    </a:lnTo>
                    <a:lnTo>
                      <a:pt x="913" y="13"/>
                    </a:lnTo>
                    <a:lnTo>
                      <a:pt x="1014" y="4"/>
                    </a:lnTo>
                    <a:lnTo>
                      <a:pt x="1117" y="0"/>
                    </a:lnTo>
                    <a:lnTo>
                      <a:pt x="12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31"/>
              <p:cNvSpPr>
                <a:spLocks noEditPoints="1"/>
              </p:cNvSpPr>
              <p:nvPr/>
            </p:nvSpPr>
            <p:spPr bwMode="auto">
              <a:xfrm>
                <a:off x="2667" y="1222"/>
                <a:ext cx="2342" cy="1875"/>
              </a:xfrm>
              <a:custGeom>
                <a:avLst/>
                <a:gdLst>
                  <a:gd name="T0" fmla="*/ 1787 w 4685"/>
                  <a:gd name="T1" fmla="*/ 2682 h 3750"/>
                  <a:gd name="T2" fmla="*/ 1828 w 4685"/>
                  <a:gd name="T3" fmla="*/ 2741 h 3750"/>
                  <a:gd name="T4" fmla="*/ 2110 w 4685"/>
                  <a:gd name="T5" fmla="*/ 2749 h 3750"/>
                  <a:gd name="T6" fmla="*/ 2231 w 4685"/>
                  <a:gd name="T7" fmla="*/ 2694 h 3750"/>
                  <a:gd name="T8" fmla="*/ 1993 w 4685"/>
                  <a:gd name="T9" fmla="*/ 2654 h 3750"/>
                  <a:gd name="T10" fmla="*/ 1479 w 4685"/>
                  <a:gd name="T11" fmla="*/ 1890 h 3750"/>
                  <a:gd name="T12" fmla="*/ 917 w 4685"/>
                  <a:gd name="T13" fmla="*/ 2028 h 3750"/>
                  <a:gd name="T14" fmla="*/ 486 w 4685"/>
                  <a:gd name="T15" fmla="*/ 2246 h 3750"/>
                  <a:gd name="T16" fmla="*/ 236 w 4685"/>
                  <a:gd name="T17" fmla="*/ 2522 h 3750"/>
                  <a:gd name="T18" fmla="*/ 212 w 4685"/>
                  <a:gd name="T19" fmla="*/ 2830 h 3750"/>
                  <a:gd name="T20" fmla="*/ 421 w 4685"/>
                  <a:gd name="T21" fmla="*/ 3115 h 3750"/>
                  <a:gd name="T22" fmla="*/ 819 w 4685"/>
                  <a:gd name="T23" fmla="*/ 3346 h 3750"/>
                  <a:gd name="T24" fmla="*/ 1359 w 4685"/>
                  <a:gd name="T25" fmla="*/ 3501 h 3750"/>
                  <a:gd name="T26" fmla="*/ 1993 w 4685"/>
                  <a:gd name="T27" fmla="*/ 3558 h 3750"/>
                  <a:gd name="T28" fmla="*/ 2626 w 4685"/>
                  <a:gd name="T29" fmla="*/ 3501 h 3750"/>
                  <a:gd name="T30" fmla="*/ 3166 w 4685"/>
                  <a:gd name="T31" fmla="*/ 3346 h 3750"/>
                  <a:gd name="T32" fmla="*/ 3564 w 4685"/>
                  <a:gd name="T33" fmla="*/ 3115 h 3750"/>
                  <a:gd name="T34" fmla="*/ 3774 w 4685"/>
                  <a:gd name="T35" fmla="*/ 2830 h 3750"/>
                  <a:gd name="T36" fmla="*/ 3749 w 4685"/>
                  <a:gd name="T37" fmla="*/ 2522 h 3750"/>
                  <a:gd name="T38" fmla="*/ 3496 w 4685"/>
                  <a:gd name="T39" fmla="*/ 2244 h 3750"/>
                  <a:gd name="T40" fmla="*/ 3064 w 4685"/>
                  <a:gd name="T41" fmla="*/ 2027 h 3750"/>
                  <a:gd name="T42" fmla="*/ 2364 w 4685"/>
                  <a:gd name="T43" fmla="*/ 2549 h 3750"/>
                  <a:gd name="T44" fmla="*/ 2460 w 4685"/>
                  <a:gd name="T45" fmla="*/ 2674 h 3750"/>
                  <a:gd name="T46" fmla="*/ 2410 w 4685"/>
                  <a:gd name="T47" fmla="*/ 2827 h 3750"/>
                  <a:gd name="T48" fmla="*/ 2231 w 4685"/>
                  <a:gd name="T49" fmla="*/ 2920 h 3750"/>
                  <a:gd name="T50" fmla="*/ 1993 w 4685"/>
                  <a:gd name="T51" fmla="*/ 2950 h 3750"/>
                  <a:gd name="T52" fmla="*/ 1756 w 4685"/>
                  <a:gd name="T53" fmla="*/ 2920 h 3750"/>
                  <a:gd name="T54" fmla="*/ 1575 w 4685"/>
                  <a:gd name="T55" fmla="*/ 2827 h 3750"/>
                  <a:gd name="T56" fmla="*/ 1526 w 4685"/>
                  <a:gd name="T57" fmla="*/ 2671 h 3750"/>
                  <a:gd name="T58" fmla="*/ 1637 w 4685"/>
                  <a:gd name="T59" fmla="*/ 2540 h 3750"/>
                  <a:gd name="T60" fmla="*/ 1847 w 4685"/>
                  <a:gd name="T61" fmla="*/ 2473 h 3750"/>
                  <a:gd name="T62" fmla="*/ 2076 w 4685"/>
                  <a:gd name="T63" fmla="*/ 2465 h 3750"/>
                  <a:gd name="T64" fmla="*/ 2126 w 4685"/>
                  <a:gd name="T65" fmla="*/ 1856 h 3750"/>
                  <a:gd name="T66" fmla="*/ 3799 w 4685"/>
                  <a:gd name="T67" fmla="*/ 741 h 3750"/>
                  <a:gd name="T68" fmla="*/ 3934 w 4685"/>
                  <a:gd name="T69" fmla="*/ 17 h 3750"/>
                  <a:gd name="T70" fmla="*/ 3990 w 4685"/>
                  <a:gd name="T71" fmla="*/ 696 h 3750"/>
                  <a:gd name="T72" fmla="*/ 4668 w 4685"/>
                  <a:gd name="T73" fmla="*/ 751 h 3750"/>
                  <a:gd name="T74" fmla="*/ 4672 w 4685"/>
                  <a:gd name="T75" fmla="*/ 858 h 3750"/>
                  <a:gd name="T76" fmla="*/ 4046 w 4685"/>
                  <a:gd name="T77" fmla="*/ 1445 h 3750"/>
                  <a:gd name="T78" fmla="*/ 3683 w 4685"/>
                  <a:gd name="T79" fmla="*/ 1408 h 3750"/>
                  <a:gd name="T80" fmla="*/ 3670 w 4685"/>
                  <a:gd name="T81" fmla="*/ 1292 h 3750"/>
                  <a:gd name="T82" fmla="*/ 4008 w 4685"/>
                  <a:gd name="T83" fmla="*/ 1253 h 3750"/>
                  <a:gd name="T84" fmla="*/ 3105 w 4685"/>
                  <a:gd name="T85" fmla="*/ 1836 h 3750"/>
                  <a:gd name="T86" fmla="*/ 3559 w 4685"/>
                  <a:gd name="T87" fmla="*/ 2054 h 3750"/>
                  <a:gd name="T88" fmla="*/ 3876 w 4685"/>
                  <a:gd name="T89" fmla="*/ 2357 h 3750"/>
                  <a:gd name="T90" fmla="*/ 3985 w 4685"/>
                  <a:gd name="T91" fmla="*/ 2707 h 3750"/>
                  <a:gd name="T92" fmla="*/ 3876 w 4685"/>
                  <a:gd name="T93" fmla="*/ 3055 h 3750"/>
                  <a:gd name="T94" fmla="*/ 3559 w 4685"/>
                  <a:gd name="T95" fmla="*/ 3358 h 3750"/>
                  <a:gd name="T96" fmla="*/ 3048 w 4685"/>
                  <a:gd name="T97" fmla="*/ 3595 h 3750"/>
                  <a:gd name="T98" fmla="*/ 2411 w 4685"/>
                  <a:gd name="T99" fmla="*/ 3728 h 3750"/>
                  <a:gd name="T100" fmla="*/ 1712 w 4685"/>
                  <a:gd name="T101" fmla="*/ 3740 h 3750"/>
                  <a:gd name="T102" fmla="*/ 1056 w 4685"/>
                  <a:gd name="T103" fmla="*/ 3631 h 3750"/>
                  <a:gd name="T104" fmla="*/ 515 w 4685"/>
                  <a:gd name="T105" fmla="*/ 3412 h 3750"/>
                  <a:gd name="T106" fmla="*/ 158 w 4685"/>
                  <a:gd name="T107" fmla="*/ 3120 h 3750"/>
                  <a:gd name="T108" fmla="*/ 4 w 4685"/>
                  <a:gd name="T109" fmla="*/ 2778 h 3750"/>
                  <a:gd name="T110" fmla="*/ 71 w 4685"/>
                  <a:gd name="T111" fmla="*/ 2424 h 3750"/>
                  <a:gd name="T112" fmla="*/ 348 w 4685"/>
                  <a:gd name="T113" fmla="*/ 2109 h 3750"/>
                  <a:gd name="T114" fmla="*/ 823 w 4685"/>
                  <a:gd name="T115" fmla="*/ 1856 h 3750"/>
                  <a:gd name="T116" fmla="*/ 1440 w 4685"/>
                  <a:gd name="T117" fmla="*/ 1701 h 3750"/>
                  <a:gd name="T118" fmla="*/ 2131 w 4685"/>
                  <a:gd name="T119" fmla="*/ 1664 h 3750"/>
                  <a:gd name="T120" fmla="*/ 2792 w 4685"/>
                  <a:gd name="T121" fmla="*/ 1748 h 3750"/>
                  <a:gd name="T122" fmla="*/ 3269 w 4685"/>
                  <a:gd name="T123" fmla="*/ 570 h 37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685" h="3750">
                    <a:moveTo>
                      <a:pt x="1993" y="2654"/>
                    </a:moveTo>
                    <a:lnTo>
                      <a:pt x="1931" y="2657"/>
                    </a:lnTo>
                    <a:lnTo>
                      <a:pt x="1875" y="2662"/>
                    </a:lnTo>
                    <a:lnTo>
                      <a:pt x="1828" y="2671"/>
                    </a:lnTo>
                    <a:lnTo>
                      <a:pt x="1787" y="2682"/>
                    </a:lnTo>
                    <a:lnTo>
                      <a:pt x="1755" y="2694"/>
                    </a:lnTo>
                    <a:lnTo>
                      <a:pt x="1730" y="2707"/>
                    </a:lnTo>
                    <a:lnTo>
                      <a:pt x="1755" y="2718"/>
                    </a:lnTo>
                    <a:lnTo>
                      <a:pt x="1787" y="2729"/>
                    </a:lnTo>
                    <a:lnTo>
                      <a:pt x="1828" y="2741"/>
                    </a:lnTo>
                    <a:lnTo>
                      <a:pt x="1875" y="2749"/>
                    </a:lnTo>
                    <a:lnTo>
                      <a:pt x="1931" y="2755"/>
                    </a:lnTo>
                    <a:lnTo>
                      <a:pt x="1993" y="2758"/>
                    </a:lnTo>
                    <a:lnTo>
                      <a:pt x="2055" y="2755"/>
                    </a:lnTo>
                    <a:lnTo>
                      <a:pt x="2110" y="2749"/>
                    </a:lnTo>
                    <a:lnTo>
                      <a:pt x="2157" y="2741"/>
                    </a:lnTo>
                    <a:lnTo>
                      <a:pt x="2198" y="2729"/>
                    </a:lnTo>
                    <a:lnTo>
                      <a:pt x="2231" y="2718"/>
                    </a:lnTo>
                    <a:lnTo>
                      <a:pt x="2255" y="2707"/>
                    </a:lnTo>
                    <a:lnTo>
                      <a:pt x="2231" y="2694"/>
                    </a:lnTo>
                    <a:lnTo>
                      <a:pt x="2198" y="2682"/>
                    </a:lnTo>
                    <a:lnTo>
                      <a:pt x="2157" y="2671"/>
                    </a:lnTo>
                    <a:lnTo>
                      <a:pt x="2110" y="2662"/>
                    </a:lnTo>
                    <a:lnTo>
                      <a:pt x="2055" y="2657"/>
                    </a:lnTo>
                    <a:lnTo>
                      <a:pt x="1993" y="2654"/>
                    </a:lnTo>
                    <a:close/>
                    <a:moveTo>
                      <a:pt x="1993" y="1855"/>
                    </a:moveTo>
                    <a:lnTo>
                      <a:pt x="1861" y="1856"/>
                    </a:lnTo>
                    <a:lnTo>
                      <a:pt x="1730" y="1863"/>
                    </a:lnTo>
                    <a:lnTo>
                      <a:pt x="1604" y="1875"/>
                    </a:lnTo>
                    <a:lnTo>
                      <a:pt x="1479" y="1890"/>
                    </a:lnTo>
                    <a:lnTo>
                      <a:pt x="1359" y="1910"/>
                    </a:lnTo>
                    <a:lnTo>
                      <a:pt x="1241" y="1934"/>
                    </a:lnTo>
                    <a:lnTo>
                      <a:pt x="1129" y="1963"/>
                    </a:lnTo>
                    <a:lnTo>
                      <a:pt x="1021" y="1994"/>
                    </a:lnTo>
                    <a:lnTo>
                      <a:pt x="917" y="2028"/>
                    </a:lnTo>
                    <a:lnTo>
                      <a:pt x="819" y="2067"/>
                    </a:lnTo>
                    <a:lnTo>
                      <a:pt x="727" y="2106"/>
                    </a:lnTo>
                    <a:lnTo>
                      <a:pt x="640" y="2150"/>
                    </a:lnTo>
                    <a:lnTo>
                      <a:pt x="560" y="2197"/>
                    </a:lnTo>
                    <a:lnTo>
                      <a:pt x="486" y="2246"/>
                    </a:lnTo>
                    <a:lnTo>
                      <a:pt x="421" y="2297"/>
                    </a:lnTo>
                    <a:lnTo>
                      <a:pt x="363" y="2351"/>
                    </a:lnTo>
                    <a:lnTo>
                      <a:pt x="311" y="2406"/>
                    </a:lnTo>
                    <a:lnTo>
                      <a:pt x="270" y="2463"/>
                    </a:lnTo>
                    <a:lnTo>
                      <a:pt x="236" y="2522"/>
                    </a:lnTo>
                    <a:lnTo>
                      <a:pt x="212" y="2581"/>
                    </a:lnTo>
                    <a:lnTo>
                      <a:pt x="198" y="2644"/>
                    </a:lnTo>
                    <a:lnTo>
                      <a:pt x="192" y="2707"/>
                    </a:lnTo>
                    <a:lnTo>
                      <a:pt x="198" y="2768"/>
                    </a:lnTo>
                    <a:lnTo>
                      <a:pt x="212" y="2830"/>
                    </a:lnTo>
                    <a:lnTo>
                      <a:pt x="236" y="2890"/>
                    </a:lnTo>
                    <a:lnTo>
                      <a:pt x="270" y="2948"/>
                    </a:lnTo>
                    <a:lnTo>
                      <a:pt x="311" y="3007"/>
                    </a:lnTo>
                    <a:lnTo>
                      <a:pt x="363" y="3061"/>
                    </a:lnTo>
                    <a:lnTo>
                      <a:pt x="421" y="3115"/>
                    </a:lnTo>
                    <a:lnTo>
                      <a:pt x="486" y="3166"/>
                    </a:lnTo>
                    <a:lnTo>
                      <a:pt x="560" y="3214"/>
                    </a:lnTo>
                    <a:lnTo>
                      <a:pt x="640" y="3261"/>
                    </a:lnTo>
                    <a:lnTo>
                      <a:pt x="727" y="3305"/>
                    </a:lnTo>
                    <a:lnTo>
                      <a:pt x="819" y="3346"/>
                    </a:lnTo>
                    <a:lnTo>
                      <a:pt x="917" y="3383"/>
                    </a:lnTo>
                    <a:lnTo>
                      <a:pt x="1021" y="3419"/>
                    </a:lnTo>
                    <a:lnTo>
                      <a:pt x="1129" y="3449"/>
                    </a:lnTo>
                    <a:lnTo>
                      <a:pt x="1241" y="3477"/>
                    </a:lnTo>
                    <a:lnTo>
                      <a:pt x="1359" y="3501"/>
                    </a:lnTo>
                    <a:lnTo>
                      <a:pt x="1479" y="3521"/>
                    </a:lnTo>
                    <a:lnTo>
                      <a:pt x="1604" y="3537"/>
                    </a:lnTo>
                    <a:lnTo>
                      <a:pt x="1730" y="3548"/>
                    </a:lnTo>
                    <a:lnTo>
                      <a:pt x="1861" y="3556"/>
                    </a:lnTo>
                    <a:lnTo>
                      <a:pt x="1993" y="3558"/>
                    </a:lnTo>
                    <a:lnTo>
                      <a:pt x="2124" y="3556"/>
                    </a:lnTo>
                    <a:lnTo>
                      <a:pt x="2255" y="3548"/>
                    </a:lnTo>
                    <a:lnTo>
                      <a:pt x="2382" y="3537"/>
                    </a:lnTo>
                    <a:lnTo>
                      <a:pt x="2507" y="3521"/>
                    </a:lnTo>
                    <a:lnTo>
                      <a:pt x="2626" y="3501"/>
                    </a:lnTo>
                    <a:lnTo>
                      <a:pt x="2744" y="3477"/>
                    </a:lnTo>
                    <a:lnTo>
                      <a:pt x="2856" y="3449"/>
                    </a:lnTo>
                    <a:lnTo>
                      <a:pt x="2964" y="3419"/>
                    </a:lnTo>
                    <a:lnTo>
                      <a:pt x="3068" y="3383"/>
                    </a:lnTo>
                    <a:lnTo>
                      <a:pt x="3166" y="3346"/>
                    </a:lnTo>
                    <a:lnTo>
                      <a:pt x="3259" y="3305"/>
                    </a:lnTo>
                    <a:lnTo>
                      <a:pt x="3346" y="3261"/>
                    </a:lnTo>
                    <a:lnTo>
                      <a:pt x="3425" y="3214"/>
                    </a:lnTo>
                    <a:lnTo>
                      <a:pt x="3499" y="3166"/>
                    </a:lnTo>
                    <a:lnTo>
                      <a:pt x="3564" y="3115"/>
                    </a:lnTo>
                    <a:lnTo>
                      <a:pt x="3623" y="3061"/>
                    </a:lnTo>
                    <a:lnTo>
                      <a:pt x="3674" y="3007"/>
                    </a:lnTo>
                    <a:lnTo>
                      <a:pt x="3715" y="2948"/>
                    </a:lnTo>
                    <a:lnTo>
                      <a:pt x="3749" y="2890"/>
                    </a:lnTo>
                    <a:lnTo>
                      <a:pt x="3774" y="2830"/>
                    </a:lnTo>
                    <a:lnTo>
                      <a:pt x="3788" y="2768"/>
                    </a:lnTo>
                    <a:lnTo>
                      <a:pt x="3793" y="2707"/>
                    </a:lnTo>
                    <a:lnTo>
                      <a:pt x="3788" y="2643"/>
                    </a:lnTo>
                    <a:lnTo>
                      <a:pt x="3774" y="2581"/>
                    </a:lnTo>
                    <a:lnTo>
                      <a:pt x="3749" y="2522"/>
                    </a:lnTo>
                    <a:lnTo>
                      <a:pt x="3715" y="2462"/>
                    </a:lnTo>
                    <a:lnTo>
                      <a:pt x="3673" y="2405"/>
                    </a:lnTo>
                    <a:lnTo>
                      <a:pt x="3621" y="2350"/>
                    </a:lnTo>
                    <a:lnTo>
                      <a:pt x="3563" y="2296"/>
                    </a:lnTo>
                    <a:lnTo>
                      <a:pt x="3496" y="2244"/>
                    </a:lnTo>
                    <a:lnTo>
                      <a:pt x="3424" y="2196"/>
                    </a:lnTo>
                    <a:lnTo>
                      <a:pt x="3343" y="2149"/>
                    </a:lnTo>
                    <a:lnTo>
                      <a:pt x="3256" y="2105"/>
                    </a:lnTo>
                    <a:lnTo>
                      <a:pt x="3164" y="2065"/>
                    </a:lnTo>
                    <a:lnTo>
                      <a:pt x="3064" y="2027"/>
                    </a:lnTo>
                    <a:lnTo>
                      <a:pt x="2960" y="1993"/>
                    </a:lnTo>
                    <a:lnTo>
                      <a:pt x="2852" y="1961"/>
                    </a:lnTo>
                    <a:lnTo>
                      <a:pt x="2298" y="2515"/>
                    </a:lnTo>
                    <a:lnTo>
                      <a:pt x="2333" y="2532"/>
                    </a:lnTo>
                    <a:lnTo>
                      <a:pt x="2364" y="2549"/>
                    </a:lnTo>
                    <a:lnTo>
                      <a:pt x="2393" y="2570"/>
                    </a:lnTo>
                    <a:lnTo>
                      <a:pt x="2417" y="2593"/>
                    </a:lnTo>
                    <a:lnTo>
                      <a:pt x="2437" y="2617"/>
                    </a:lnTo>
                    <a:lnTo>
                      <a:pt x="2451" y="2644"/>
                    </a:lnTo>
                    <a:lnTo>
                      <a:pt x="2460" y="2674"/>
                    </a:lnTo>
                    <a:lnTo>
                      <a:pt x="2463" y="2707"/>
                    </a:lnTo>
                    <a:lnTo>
                      <a:pt x="2460" y="2741"/>
                    </a:lnTo>
                    <a:lnTo>
                      <a:pt x="2448" y="2772"/>
                    </a:lnTo>
                    <a:lnTo>
                      <a:pt x="2433" y="2800"/>
                    </a:lnTo>
                    <a:lnTo>
                      <a:pt x="2410" y="2827"/>
                    </a:lnTo>
                    <a:lnTo>
                      <a:pt x="2382" y="2852"/>
                    </a:lnTo>
                    <a:lnTo>
                      <a:pt x="2349" y="2871"/>
                    </a:lnTo>
                    <a:lnTo>
                      <a:pt x="2313" y="2890"/>
                    </a:lnTo>
                    <a:lnTo>
                      <a:pt x="2273" y="2906"/>
                    </a:lnTo>
                    <a:lnTo>
                      <a:pt x="2231" y="2920"/>
                    </a:lnTo>
                    <a:lnTo>
                      <a:pt x="2185" y="2930"/>
                    </a:lnTo>
                    <a:lnTo>
                      <a:pt x="2138" y="2938"/>
                    </a:lnTo>
                    <a:lnTo>
                      <a:pt x="2090" y="2944"/>
                    </a:lnTo>
                    <a:lnTo>
                      <a:pt x="2042" y="2948"/>
                    </a:lnTo>
                    <a:lnTo>
                      <a:pt x="1993" y="2950"/>
                    </a:lnTo>
                    <a:lnTo>
                      <a:pt x="1944" y="2948"/>
                    </a:lnTo>
                    <a:lnTo>
                      <a:pt x="1895" y="2944"/>
                    </a:lnTo>
                    <a:lnTo>
                      <a:pt x="1847" y="2938"/>
                    </a:lnTo>
                    <a:lnTo>
                      <a:pt x="1800" y="2930"/>
                    </a:lnTo>
                    <a:lnTo>
                      <a:pt x="1756" y="2920"/>
                    </a:lnTo>
                    <a:lnTo>
                      <a:pt x="1712" y="2906"/>
                    </a:lnTo>
                    <a:lnTo>
                      <a:pt x="1672" y="2890"/>
                    </a:lnTo>
                    <a:lnTo>
                      <a:pt x="1637" y="2871"/>
                    </a:lnTo>
                    <a:lnTo>
                      <a:pt x="1604" y="2852"/>
                    </a:lnTo>
                    <a:lnTo>
                      <a:pt x="1575" y="2827"/>
                    </a:lnTo>
                    <a:lnTo>
                      <a:pt x="1554" y="2800"/>
                    </a:lnTo>
                    <a:lnTo>
                      <a:pt x="1537" y="2772"/>
                    </a:lnTo>
                    <a:lnTo>
                      <a:pt x="1526" y="2741"/>
                    </a:lnTo>
                    <a:lnTo>
                      <a:pt x="1523" y="2707"/>
                    </a:lnTo>
                    <a:lnTo>
                      <a:pt x="1526" y="2671"/>
                    </a:lnTo>
                    <a:lnTo>
                      <a:pt x="1537" y="2640"/>
                    </a:lnTo>
                    <a:lnTo>
                      <a:pt x="1554" y="2611"/>
                    </a:lnTo>
                    <a:lnTo>
                      <a:pt x="1575" y="2584"/>
                    </a:lnTo>
                    <a:lnTo>
                      <a:pt x="1604" y="2561"/>
                    </a:lnTo>
                    <a:lnTo>
                      <a:pt x="1637" y="2540"/>
                    </a:lnTo>
                    <a:lnTo>
                      <a:pt x="1672" y="2522"/>
                    </a:lnTo>
                    <a:lnTo>
                      <a:pt x="1712" y="2506"/>
                    </a:lnTo>
                    <a:lnTo>
                      <a:pt x="1756" y="2492"/>
                    </a:lnTo>
                    <a:lnTo>
                      <a:pt x="1800" y="2482"/>
                    </a:lnTo>
                    <a:lnTo>
                      <a:pt x="1847" y="2473"/>
                    </a:lnTo>
                    <a:lnTo>
                      <a:pt x="1895" y="2468"/>
                    </a:lnTo>
                    <a:lnTo>
                      <a:pt x="1944" y="2463"/>
                    </a:lnTo>
                    <a:lnTo>
                      <a:pt x="1993" y="2462"/>
                    </a:lnTo>
                    <a:lnTo>
                      <a:pt x="2076" y="2466"/>
                    </a:lnTo>
                    <a:lnTo>
                      <a:pt x="2076" y="2465"/>
                    </a:lnTo>
                    <a:lnTo>
                      <a:pt x="2629" y="1912"/>
                    </a:lnTo>
                    <a:lnTo>
                      <a:pt x="2508" y="1892"/>
                    </a:lnTo>
                    <a:lnTo>
                      <a:pt x="2383" y="1875"/>
                    </a:lnTo>
                    <a:lnTo>
                      <a:pt x="2256" y="1863"/>
                    </a:lnTo>
                    <a:lnTo>
                      <a:pt x="2126" y="1856"/>
                    </a:lnTo>
                    <a:lnTo>
                      <a:pt x="1993" y="1855"/>
                    </a:lnTo>
                    <a:close/>
                    <a:moveTo>
                      <a:pt x="3788" y="322"/>
                    </a:moveTo>
                    <a:lnTo>
                      <a:pt x="3434" y="677"/>
                    </a:lnTo>
                    <a:lnTo>
                      <a:pt x="3444" y="1097"/>
                    </a:lnTo>
                    <a:lnTo>
                      <a:pt x="3799" y="741"/>
                    </a:lnTo>
                    <a:lnTo>
                      <a:pt x="3788" y="322"/>
                    </a:lnTo>
                    <a:close/>
                    <a:moveTo>
                      <a:pt x="3870" y="0"/>
                    </a:moveTo>
                    <a:lnTo>
                      <a:pt x="3893" y="2"/>
                    </a:lnTo>
                    <a:lnTo>
                      <a:pt x="3914" y="7"/>
                    </a:lnTo>
                    <a:lnTo>
                      <a:pt x="3934" y="17"/>
                    </a:lnTo>
                    <a:lnTo>
                      <a:pt x="3950" y="33"/>
                    </a:lnTo>
                    <a:lnTo>
                      <a:pt x="3963" y="50"/>
                    </a:lnTo>
                    <a:lnTo>
                      <a:pt x="3971" y="71"/>
                    </a:lnTo>
                    <a:lnTo>
                      <a:pt x="3974" y="94"/>
                    </a:lnTo>
                    <a:lnTo>
                      <a:pt x="3990" y="696"/>
                    </a:lnTo>
                    <a:lnTo>
                      <a:pt x="4592" y="711"/>
                    </a:lnTo>
                    <a:lnTo>
                      <a:pt x="4614" y="714"/>
                    </a:lnTo>
                    <a:lnTo>
                      <a:pt x="4635" y="723"/>
                    </a:lnTo>
                    <a:lnTo>
                      <a:pt x="4654" y="735"/>
                    </a:lnTo>
                    <a:lnTo>
                      <a:pt x="4668" y="751"/>
                    </a:lnTo>
                    <a:lnTo>
                      <a:pt x="4679" y="771"/>
                    </a:lnTo>
                    <a:lnTo>
                      <a:pt x="4685" y="794"/>
                    </a:lnTo>
                    <a:lnTo>
                      <a:pt x="4685" y="815"/>
                    </a:lnTo>
                    <a:lnTo>
                      <a:pt x="4681" y="838"/>
                    </a:lnTo>
                    <a:lnTo>
                      <a:pt x="4672" y="858"/>
                    </a:lnTo>
                    <a:lnTo>
                      <a:pt x="4658" y="875"/>
                    </a:lnTo>
                    <a:lnTo>
                      <a:pt x="4115" y="1418"/>
                    </a:lnTo>
                    <a:lnTo>
                      <a:pt x="4095" y="1432"/>
                    </a:lnTo>
                    <a:lnTo>
                      <a:pt x="4072" y="1442"/>
                    </a:lnTo>
                    <a:lnTo>
                      <a:pt x="4046" y="1445"/>
                    </a:lnTo>
                    <a:lnTo>
                      <a:pt x="4045" y="1445"/>
                    </a:lnTo>
                    <a:lnTo>
                      <a:pt x="3749" y="1438"/>
                    </a:lnTo>
                    <a:lnTo>
                      <a:pt x="3724" y="1434"/>
                    </a:lnTo>
                    <a:lnTo>
                      <a:pt x="3701" y="1424"/>
                    </a:lnTo>
                    <a:lnTo>
                      <a:pt x="3683" y="1408"/>
                    </a:lnTo>
                    <a:lnTo>
                      <a:pt x="3668" y="1388"/>
                    </a:lnTo>
                    <a:lnTo>
                      <a:pt x="3658" y="1365"/>
                    </a:lnTo>
                    <a:lnTo>
                      <a:pt x="3655" y="1340"/>
                    </a:lnTo>
                    <a:lnTo>
                      <a:pt x="3660" y="1314"/>
                    </a:lnTo>
                    <a:lnTo>
                      <a:pt x="3670" y="1292"/>
                    </a:lnTo>
                    <a:lnTo>
                      <a:pt x="3685" y="1273"/>
                    </a:lnTo>
                    <a:lnTo>
                      <a:pt x="3705" y="1257"/>
                    </a:lnTo>
                    <a:lnTo>
                      <a:pt x="3729" y="1249"/>
                    </a:lnTo>
                    <a:lnTo>
                      <a:pt x="3755" y="1246"/>
                    </a:lnTo>
                    <a:lnTo>
                      <a:pt x="4008" y="1253"/>
                    </a:lnTo>
                    <a:lnTo>
                      <a:pt x="4364" y="898"/>
                    </a:lnTo>
                    <a:lnTo>
                      <a:pt x="3926" y="886"/>
                    </a:lnTo>
                    <a:lnTo>
                      <a:pt x="3422" y="1391"/>
                    </a:lnTo>
                    <a:lnTo>
                      <a:pt x="3009" y="1805"/>
                    </a:lnTo>
                    <a:lnTo>
                      <a:pt x="3105" y="1836"/>
                    </a:lnTo>
                    <a:lnTo>
                      <a:pt x="3201" y="1870"/>
                    </a:lnTo>
                    <a:lnTo>
                      <a:pt x="3290" y="1909"/>
                    </a:lnTo>
                    <a:lnTo>
                      <a:pt x="3377" y="1950"/>
                    </a:lnTo>
                    <a:lnTo>
                      <a:pt x="3471" y="2000"/>
                    </a:lnTo>
                    <a:lnTo>
                      <a:pt x="3559" y="2054"/>
                    </a:lnTo>
                    <a:lnTo>
                      <a:pt x="3637" y="2109"/>
                    </a:lnTo>
                    <a:lnTo>
                      <a:pt x="3710" y="2168"/>
                    </a:lnTo>
                    <a:lnTo>
                      <a:pt x="3772" y="2229"/>
                    </a:lnTo>
                    <a:lnTo>
                      <a:pt x="3829" y="2293"/>
                    </a:lnTo>
                    <a:lnTo>
                      <a:pt x="3876" y="2357"/>
                    </a:lnTo>
                    <a:lnTo>
                      <a:pt x="3914" y="2424"/>
                    </a:lnTo>
                    <a:lnTo>
                      <a:pt x="3946" y="2492"/>
                    </a:lnTo>
                    <a:lnTo>
                      <a:pt x="3967" y="2563"/>
                    </a:lnTo>
                    <a:lnTo>
                      <a:pt x="3981" y="2634"/>
                    </a:lnTo>
                    <a:lnTo>
                      <a:pt x="3985" y="2707"/>
                    </a:lnTo>
                    <a:lnTo>
                      <a:pt x="3981" y="2778"/>
                    </a:lnTo>
                    <a:lnTo>
                      <a:pt x="3967" y="2850"/>
                    </a:lnTo>
                    <a:lnTo>
                      <a:pt x="3946" y="2920"/>
                    </a:lnTo>
                    <a:lnTo>
                      <a:pt x="3914" y="2988"/>
                    </a:lnTo>
                    <a:lnTo>
                      <a:pt x="3876" y="3055"/>
                    </a:lnTo>
                    <a:lnTo>
                      <a:pt x="3829" y="3120"/>
                    </a:lnTo>
                    <a:lnTo>
                      <a:pt x="3772" y="3183"/>
                    </a:lnTo>
                    <a:lnTo>
                      <a:pt x="3710" y="3244"/>
                    </a:lnTo>
                    <a:lnTo>
                      <a:pt x="3637" y="3302"/>
                    </a:lnTo>
                    <a:lnTo>
                      <a:pt x="3559" y="3358"/>
                    </a:lnTo>
                    <a:lnTo>
                      <a:pt x="3471" y="3412"/>
                    </a:lnTo>
                    <a:lnTo>
                      <a:pt x="3377" y="3462"/>
                    </a:lnTo>
                    <a:lnTo>
                      <a:pt x="3273" y="3510"/>
                    </a:lnTo>
                    <a:lnTo>
                      <a:pt x="3164" y="3556"/>
                    </a:lnTo>
                    <a:lnTo>
                      <a:pt x="3048" y="3595"/>
                    </a:lnTo>
                    <a:lnTo>
                      <a:pt x="2929" y="3631"/>
                    </a:lnTo>
                    <a:lnTo>
                      <a:pt x="2804" y="3662"/>
                    </a:lnTo>
                    <a:lnTo>
                      <a:pt x="2676" y="3688"/>
                    </a:lnTo>
                    <a:lnTo>
                      <a:pt x="2545" y="3711"/>
                    </a:lnTo>
                    <a:lnTo>
                      <a:pt x="2411" y="3728"/>
                    </a:lnTo>
                    <a:lnTo>
                      <a:pt x="2273" y="3740"/>
                    </a:lnTo>
                    <a:lnTo>
                      <a:pt x="2134" y="3748"/>
                    </a:lnTo>
                    <a:lnTo>
                      <a:pt x="1993" y="3750"/>
                    </a:lnTo>
                    <a:lnTo>
                      <a:pt x="1851" y="3748"/>
                    </a:lnTo>
                    <a:lnTo>
                      <a:pt x="1712" y="3740"/>
                    </a:lnTo>
                    <a:lnTo>
                      <a:pt x="1575" y="3728"/>
                    </a:lnTo>
                    <a:lnTo>
                      <a:pt x="1440" y="3711"/>
                    </a:lnTo>
                    <a:lnTo>
                      <a:pt x="1309" y="3688"/>
                    </a:lnTo>
                    <a:lnTo>
                      <a:pt x="1182" y="3662"/>
                    </a:lnTo>
                    <a:lnTo>
                      <a:pt x="1056" y="3631"/>
                    </a:lnTo>
                    <a:lnTo>
                      <a:pt x="937" y="3595"/>
                    </a:lnTo>
                    <a:lnTo>
                      <a:pt x="823" y="3556"/>
                    </a:lnTo>
                    <a:lnTo>
                      <a:pt x="712" y="3510"/>
                    </a:lnTo>
                    <a:lnTo>
                      <a:pt x="609" y="3462"/>
                    </a:lnTo>
                    <a:lnTo>
                      <a:pt x="515" y="3412"/>
                    </a:lnTo>
                    <a:lnTo>
                      <a:pt x="428" y="3358"/>
                    </a:lnTo>
                    <a:lnTo>
                      <a:pt x="348" y="3302"/>
                    </a:lnTo>
                    <a:lnTo>
                      <a:pt x="276" y="3244"/>
                    </a:lnTo>
                    <a:lnTo>
                      <a:pt x="213" y="3183"/>
                    </a:lnTo>
                    <a:lnTo>
                      <a:pt x="158" y="3120"/>
                    </a:lnTo>
                    <a:lnTo>
                      <a:pt x="109" y="3055"/>
                    </a:lnTo>
                    <a:lnTo>
                      <a:pt x="71" y="2988"/>
                    </a:lnTo>
                    <a:lnTo>
                      <a:pt x="40" y="2920"/>
                    </a:lnTo>
                    <a:lnTo>
                      <a:pt x="18" y="2850"/>
                    </a:lnTo>
                    <a:lnTo>
                      <a:pt x="4" y="2778"/>
                    </a:lnTo>
                    <a:lnTo>
                      <a:pt x="0" y="2707"/>
                    </a:lnTo>
                    <a:lnTo>
                      <a:pt x="4" y="2634"/>
                    </a:lnTo>
                    <a:lnTo>
                      <a:pt x="18" y="2563"/>
                    </a:lnTo>
                    <a:lnTo>
                      <a:pt x="40" y="2492"/>
                    </a:lnTo>
                    <a:lnTo>
                      <a:pt x="71" y="2424"/>
                    </a:lnTo>
                    <a:lnTo>
                      <a:pt x="109" y="2357"/>
                    </a:lnTo>
                    <a:lnTo>
                      <a:pt x="158" y="2293"/>
                    </a:lnTo>
                    <a:lnTo>
                      <a:pt x="213" y="2229"/>
                    </a:lnTo>
                    <a:lnTo>
                      <a:pt x="276" y="2168"/>
                    </a:lnTo>
                    <a:lnTo>
                      <a:pt x="348" y="2109"/>
                    </a:lnTo>
                    <a:lnTo>
                      <a:pt x="428" y="2054"/>
                    </a:lnTo>
                    <a:lnTo>
                      <a:pt x="515" y="2000"/>
                    </a:lnTo>
                    <a:lnTo>
                      <a:pt x="609" y="1950"/>
                    </a:lnTo>
                    <a:lnTo>
                      <a:pt x="712" y="1902"/>
                    </a:lnTo>
                    <a:lnTo>
                      <a:pt x="823" y="1856"/>
                    </a:lnTo>
                    <a:lnTo>
                      <a:pt x="937" y="1816"/>
                    </a:lnTo>
                    <a:lnTo>
                      <a:pt x="1056" y="1781"/>
                    </a:lnTo>
                    <a:lnTo>
                      <a:pt x="1182" y="1749"/>
                    </a:lnTo>
                    <a:lnTo>
                      <a:pt x="1309" y="1724"/>
                    </a:lnTo>
                    <a:lnTo>
                      <a:pt x="1440" y="1701"/>
                    </a:lnTo>
                    <a:lnTo>
                      <a:pt x="1575" y="1684"/>
                    </a:lnTo>
                    <a:lnTo>
                      <a:pt x="1712" y="1671"/>
                    </a:lnTo>
                    <a:lnTo>
                      <a:pt x="1851" y="1664"/>
                    </a:lnTo>
                    <a:lnTo>
                      <a:pt x="1993" y="1661"/>
                    </a:lnTo>
                    <a:lnTo>
                      <a:pt x="2131" y="1664"/>
                    </a:lnTo>
                    <a:lnTo>
                      <a:pt x="2269" y="1671"/>
                    </a:lnTo>
                    <a:lnTo>
                      <a:pt x="2404" y="1684"/>
                    </a:lnTo>
                    <a:lnTo>
                      <a:pt x="2537" y="1701"/>
                    </a:lnTo>
                    <a:lnTo>
                      <a:pt x="2667" y="1722"/>
                    </a:lnTo>
                    <a:lnTo>
                      <a:pt x="2792" y="1748"/>
                    </a:lnTo>
                    <a:lnTo>
                      <a:pt x="3256" y="1284"/>
                    </a:lnTo>
                    <a:lnTo>
                      <a:pt x="3240" y="642"/>
                    </a:lnTo>
                    <a:lnTo>
                      <a:pt x="3243" y="615"/>
                    </a:lnTo>
                    <a:lnTo>
                      <a:pt x="3253" y="592"/>
                    </a:lnTo>
                    <a:lnTo>
                      <a:pt x="3269" y="570"/>
                    </a:lnTo>
                    <a:lnTo>
                      <a:pt x="3810" y="29"/>
                    </a:lnTo>
                    <a:lnTo>
                      <a:pt x="3829" y="14"/>
                    </a:lnTo>
                    <a:lnTo>
                      <a:pt x="3849" y="4"/>
                    </a:lnTo>
                    <a:lnTo>
                      <a:pt x="38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43" name="Rectangle 42"/>
          <p:cNvSpPr/>
          <p:nvPr/>
        </p:nvSpPr>
        <p:spPr>
          <a:xfrm>
            <a:off x="1955570" y="1515083"/>
            <a:ext cx="26431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44" name="Rectangle 43"/>
          <p:cNvSpPr/>
          <p:nvPr/>
        </p:nvSpPr>
        <p:spPr>
          <a:xfrm>
            <a:off x="359163" y="3647692"/>
            <a:ext cx="26668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45" name="Rectangle 44"/>
          <p:cNvSpPr/>
          <p:nvPr/>
        </p:nvSpPr>
        <p:spPr>
          <a:xfrm>
            <a:off x="8579653" y="3286031"/>
            <a:ext cx="285913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47" name="Rectangle 46"/>
          <p:cNvSpPr/>
          <p:nvPr/>
        </p:nvSpPr>
        <p:spPr>
          <a:xfrm>
            <a:off x="8624207" y="2410461"/>
            <a:ext cx="10348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kern="0" spc="-300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48" name="Rectangle 47"/>
          <p:cNvSpPr/>
          <p:nvPr/>
        </p:nvSpPr>
        <p:spPr>
          <a:xfrm>
            <a:off x="3556695" y="543314"/>
            <a:ext cx="1042037" cy="921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5400" b="1" kern="0" spc="-3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49" name="Rectangle 48"/>
          <p:cNvSpPr/>
          <p:nvPr/>
        </p:nvSpPr>
        <p:spPr>
          <a:xfrm>
            <a:off x="1996934" y="2713502"/>
            <a:ext cx="10290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5400" b="1" kern="0" spc="-300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1978629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187C0"/>
      </a:accent1>
      <a:accent2>
        <a:srgbClr val="57687B"/>
      </a:accent2>
      <a:accent3>
        <a:srgbClr val="359CDB"/>
      </a:accent3>
      <a:accent4>
        <a:srgbClr val="F4AB17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Custom 1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498DB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845</TotalTime>
  <Words>569</Words>
  <Application>Microsoft Office PowerPoint</Application>
  <PresentationFormat>Widescreen</PresentationFormat>
  <Paragraphs>99</Paragraphs>
  <Slides>13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Open Sans</vt:lpstr>
      <vt:lpstr>Segoe UI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MD Junaed</dc:creator>
  <cp:lastModifiedBy>Fatima Hafeez</cp:lastModifiedBy>
  <cp:revision>91</cp:revision>
  <dcterms:created xsi:type="dcterms:W3CDTF">2015-09-06T17:46:57Z</dcterms:created>
  <dcterms:modified xsi:type="dcterms:W3CDTF">2019-01-25T19:00:55Z</dcterms:modified>
</cp:coreProperties>
</file>