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08" r:id="rId3"/>
  </p:sldMasterIdLst>
  <p:notesMasterIdLst>
    <p:notesMasterId r:id="rId8"/>
  </p:notesMasterIdLst>
  <p:handoutMasterIdLst>
    <p:handoutMasterId r:id="rId9"/>
  </p:handoutMasterIdLst>
  <p:sldIdLst>
    <p:sldId id="339" r:id="rId4"/>
    <p:sldId id="340" r:id="rId5"/>
    <p:sldId id="290" r:id="rId6"/>
    <p:sldId id="264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6"/>
    <p:restoredTop sz="94672"/>
  </p:normalViewPr>
  <p:slideViewPr>
    <p:cSldViewPr>
      <p:cViewPr>
        <p:scale>
          <a:sx n="75" d="100"/>
          <a:sy n="75" d="100"/>
        </p:scale>
        <p:origin x="1056" y="3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46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1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0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11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31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12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97183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20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71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29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40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00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386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1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64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076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503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270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540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8247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5383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685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35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1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258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7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80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0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2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E9ADDC7-D404-7143-9822-C813B79D0C7E}"/>
              </a:ext>
            </a:extLst>
          </p:cNvPr>
          <p:cNvSpPr/>
          <p:nvPr/>
        </p:nvSpPr>
        <p:spPr>
          <a:xfrm>
            <a:off x="798897" y="1078029"/>
            <a:ext cx="7960092" cy="3792353"/>
          </a:xfrm>
          <a:prstGeom prst="roundRect">
            <a:avLst>
              <a:gd name="adj" fmla="val 1357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7331B5-1A5B-FB48-AC9B-7ED212C46A60}"/>
              </a:ext>
            </a:extLst>
          </p:cNvPr>
          <p:cNvSpPr/>
          <p:nvPr/>
        </p:nvSpPr>
        <p:spPr>
          <a:xfrm>
            <a:off x="798896" y="1699404"/>
            <a:ext cx="7960091" cy="719946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27E452-5654-C846-9D43-C5E9ED339C40}"/>
              </a:ext>
            </a:extLst>
          </p:cNvPr>
          <p:cNvSpPr/>
          <p:nvPr/>
        </p:nvSpPr>
        <p:spPr>
          <a:xfrm>
            <a:off x="798896" y="3226645"/>
            <a:ext cx="7960091" cy="81033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16A7498-C005-BA41-967E-050967930E00}"/>
              </a:ext>
            </a:extLst>
          </p:cNvPr>
          <p:cNvSpPr/>
          <p:nvPr/>
        </p:nvSpPr>
        <p:spPr>
          <a:xfrm>
            <a:off x="508820" y="1868837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C9E2F0C-E5F5-694E-B0D0-F1BB34B662A3}"/>
              </a:ext>
            </a:extLst>
          </p:cNvPr>
          <p:cNvSpPr/>
          <p:nvPr/>
        </p:nvSpPr>
        <p:spPr>
          <a:xfrm>
            <a:off x="508820" y="2653025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3364DFB-97CA-F641-8D38-D2F2B0AD1AEF}"/>
              </a:ext>
            </a:extLst>
          </p:cNvPr>
          <p:cNvSpPr/>
          <p:nvPr/>
        </p:nvSpPr>
        <p:spPr>
          <a:xfrm>
            <a:off x="508820" y="3441271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DB5373F-12F2-5644-8B33-94E44561DB7F}"/>
              </a:ext>
            </a:extLst>
          </p:cNvPr>
          <p:cNvSpPr/>
          <p:nvPr/>
        </p:nvSpPr>
        <p:spPr>
          <a:xfrm>
            <a:off x="508820" y="4271513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DFC61-1EF8-E648-9391-A43279641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Simple </a:t>
            </a:r>
            <a:r>
              <a:rPr lang="en-BR" dirty="0"/>
              <a:t>Project Status Slide Template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0E63C5C-75C6-024D-901A-268ACC91D8A1}"/>
              </a:ext>
            </a:extLst>
          </p:cNvPr>
          <p:cNvSpPr/>
          <p:nvPr/>
        </p:nvSpPr>
        <p:spPr>
          <a:xfrm>
            <a:off x="508820" y="1199129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D20056-17E3-1941-894B-2A9EB66217E5}"/>
              </a:ext>
            </a:extLst>
          </p:cNvPr>
          <p:cNvSpPr txBox="1"/>
          <p:nvPr/>
        </p:nvSpPr>
        <p:spPr>
          <a:xfrm>
            <a:off x="824244" y="1297336"/>
            <a:ext cx="9704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C4FC67-887A-674D-91B0-ABB5A9C5152A}"/>
              </a:ext>
            </a:extLst>
          </p:cNvPr>
          <p:cNvSpPr txBox="1"/>
          <p:nvPr/>
        </p:nvSpPr>
        <p:spPr>
          <a:xfrm>
            <a:off x="2438400" y="1276032"/>
            <a:ext cx="27432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project name here.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B9F028-8AAA-5043-859B-B95DB17BAC61}"/>
              </a:ext>
            </a:extLst>
          </p:cNvPr>
          <p:cNvSpPr txBox="1"/>
          <p:nvPr/>
        </p:nvSpPr>
        <p:spPr>
          <a:xfrm>
            <a:off x="769109" y="1967044"/>
            <a:ext cx="10807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Overall Status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293B5-1C30-3647-B1CB-AC2F5960EE4C}"/>
              </a:ext>
            </a:extLst>
          </p:cNvPr>
          <p:cNvSpPr txBox="1"/>
          <p:nvPr/>
        </p:nvSpPr>
        <p:spPr>
          <a:xfrm>
            <a:off x="663628" y="2739326"/>
            <a:ext cx="1291719" cy="208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Accomplishments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FFDAB-A0A5-D940-BA9A-3038A86F3C15}"/>
              </a:ext>
            </a:extLst>
          </p:cNvPr>
          <p:cNvSpPr txBox="1"/>
          <p:nvPr/>
        </p:nvSpPr>
        <p:spPr>
          <a:xfrm>
            <a:off x="824244" y="3539478"/>
            <a:ext cx="9704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Critical Issues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9F532D-BB07-DD48-9CD0-65F43B939F5C}"/>
              </a:ext>
            </a:extLst>
          </p:cNvPr>
          <p:cNvSpPr txBox="1"/>
          <p:nvPr/>
        </p:nvSpPr>
        <p:spPr>
          <a:xfrm>
            <a:off x="824244" y="4369720"/>
            <a:ext cx="9704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Major Risks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8E2E02-8C92-0C4A-8C99-EA7ED276B0D1}"/>
              </a:ext>
            </a:extLst>
          </p:cNvPr>
          <p:cNvSpPr txBox="1"/>
          <p:nvPr/>
        </p:nvSpPr>
        <p:spPr>
          <a:xfrm>
            <a:off x="5257800" y="1967044"/>
            <a:ext cx="777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Cost (plan)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2A1E45-257E-3B43-9B6E-3B6291FD2656}"/>
              </a:ext>
            </a:extLst>
          </p:cNvPr>
          <p:cNvSpPr txBox="1"/>
          <p:nvPr/>
        </p:nvSpPr>
        <p:spPr>
          <a:xfrm>
            <a:off x="6876288" y="1967044"/>
            <a:ext cx="8961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Cost (actual)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7C1E83-8E3E-A74E-8FBE-A2E6B75D47D4}"/>
              </a:ext>
            </a:extLst>
          </p:cNvPr>
          <p:cNvSpPr txBox="1"/>
          <p:nvPr/>
        </p:nvSpPr>
        <p:spPr>
          <a:xfrm>
            <a:off x="6035040" y="1828933"/>
            <a:ext cx="77724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6CD964-16BA-9F4E-B21E-B030966F2A06}"/>
              </a:ext>
            </a:extLst>
          </p:cNvPr>
          <p:cNvSpPr txBox="1"/>
          <p:nvPr/>
        </p:nvSpPr>
        <p:spPr>
          <a:xfrm>
            <a:off x="7808976" y="1828933"/>
            <a:ext cx="5659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399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4A538E-41FC-0C41-8EE4-68067FFAB612}"/>
              </a:ext>
            </a:extLst>
          </p:cNvPr>
          <p:cNvSpPr txBox="1"/>
          <p:nvPr/>
        </p:nvSpPr>
        <p:spPr>
          <a:xfrm>
            <a:off x="2438400" y="2601912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accomplishments here.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EA5793-64AA-324F-840B-487025EDDE54}"/>
              </a:ext>
            </a:extLst>
          </p:cNvPr>
          <p:cNvSpPr txBox="1"/>
          <p:nvPr/>
        </p:nvSpPr>
        <p:spPr>
          <a:xfrm>
            <a:off x="2438400" y="2857944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more accomplishments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E588DE-3E28-2542-ACBD-66A446B2F01D}"/>
              </a:ext>
            </a:extLst>
          </p:cNvPr>
          <p:cNvSpPr txBox="1"/>
          <p:nvPr/>
        </p:nvSpPr>
        <p:spPr>
          <a:xfrm>
            <a:off x="5510784" y="2601912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accomplishments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6432E6-DC5C-954D-A59E-5815DC1C20F0}"/>
              </a:ext>
            </a:extLst>
          </p:cNvPr>
          <p:cNvSpPr txBox="1"/>
          <p:nvPr/>
        </p:nvSpPr>
        <p:spPr>
          <a:xfrm>
            <a:off x="5510784" y="2857944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more accomplishments here.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3670F32F-3938-F14B-BD6B-042646FFF3F7}"/>
              </a:ext>
            </a:extLst>
          </p:cNvPr>
          <p:cNvSpPr/>
          <p:nvPr/>
        </p:nvSpPr>
        <p:spPr>
          <a:xfrm>
            <a:off x="2246180" y="1924066"/>
            <a:ext cx="821659" cy="270623"/>
          </a:xfrm>
          <a:prstGeom prst="roundRect">
            <a:avLst>
              <a:gd name="adj" fmla="val 31861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AC6FFB-2694-774C-B577-DF008BA6DBD9}"/>
              </a:ext>
            </a:extLst>
          </p:cNvPr>
          <p:cNvSpPr txBox="1"/>
          <p:nvPr/>
        </p:nvSpPr>
        <p:spPr>
          <a:xfrm>
            <a:off x="2396205" y="1978586"/>
            <a:ext cx="52160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985321AE-4B5A-054F-8CAD-3BA8784F8899}"/>
              </a:ext>
            </a:extLst>
          </p:cNvPr>
          <p:cNvSpPr/>
          <p:nvPr/>
        </p:nvSpPr>
        <p:spPr>
          <a:xfrm>
            <a:off x="3160580" y="1924066"/>
            <a:ext cx="821659" cy="270623"/>
          </a:xfrm>
          <a:prstGeom prst="roundRect">
            <a:avLst>
              <a:gd name="adj" fmla="val 31861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480ED0-A85D-3D4D-A833-C8027597EADC}"/>
              </a:ext>
            </a:extLst>
          </p:cNvPr>
          <p:cNvSpPr txBox="1"/>
          <p:nvPr/>
        </p:nvSpPr>
        <p:spPr>
          <a:xfrm>
            <a:off x="3284525" y="1983998"/>
            <a:ext cx="573769" cy="1507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QUALITY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D5818665-2409-B145-938F-E192786C2671}"/>
              </a:ext>
            </a:extLst>
          </p:cNvPr>
          <p:cNvSpPr/>
          <p:nvPr/>
        </p:nvSpPr>
        <p:spPr>
          <a:xfrm>
            <a:off x="4074980" y="1924066"/>
            <a:ext cx="821659" cy="270623"/>
          </a:xfrm>
          <a:prstGeom prst="roundRect">
            <a:avLst>
              <a:gd name="adj" fmla="val 31861"/>
            </a:avLst>
          </a:prstGeom>
          <a:solidFill>
            <a:schemeClr val="accent5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9FA5E4-2EF2-1846-A602-E39E37B08B63}"/>
              </a:ext>
            </a:extLst>
          </p:cNvPr>
          <p:cNvSpPr txBox="1"/>
          <p:nvPr/>
        </p:nvSpPr>
        <p:spPr>
          <a:xfrm>
            <a:off x="4198925" y="1978586"/>
            <a:ext cx="57376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B575D8-17BB-B642-93E2-012613DEBF4F}"/>
              </a:ext>
            </a:extLst>
          </p:cNvPr>
          <p:cNvSpPr txBox="1"/>
          <p:nvPr/>
        </p:nvSpPr>
        <p:spPr>
          <a:xfrm>
            <a:off x="2438400" y="3391621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critical issues here.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07AB7B4-3EAB-4C41-90BA-E3D4EDB8F074}"/>
              </a:ext>
            </a:extLst>
          </p:cNvPr>
          <p:cNvSpPr txBox="1"/>
          <p:nvPr/>
        </p:nvSpPr>
        <p:spPr>
          <a:xfrm>
            <a:off x="2438400" y="365762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critical issues here.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7280C6-98E2-F34D-BC67-144B0DD562CB}"/>
              </a:ext>
            </a:extLst>
          </p:cNvPr>
          <p:cNvSpPr txBox="1"/>
          <p:nvPr/>
        </p:nvSpPr>
        <p:spPr>
          <a:xfrm>
            <a:off x="5514109" y="3391621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critical issues here.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C06476-1145-AA4F-B523-831A2B35C91D}"/>
              </a:ext>
            </a:extLst>
          </p:cNvPr>
          <p:cNvSpPr txBox="1"/>
          <p:nvPr/>
        </p:nvSpPr>
        <p:spPr>
          <a:xfrm>
            <a:off x="5514109" y="365762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critical issues here.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4B252CB-1D9C-D842-8B95-A48F4A1CA3F1}"/>
              </a:ext>
            </a:extLst>
          </p:cNvPr>
          <p:cNvSpPr txBox="1"/>
          <p:nvPr/>
        </p:nvSpPr>
        <p:spPr>
          <a:xfrm>
            <a:off x="2438400" y="420626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major risks here.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473771-A865-E74E-86B8-C732E5E60B25}"/>
              </a:ext>
            </a:extLst>
          </p:cNvPr>
          <p:cNvSpPr txBox="1"/>
          <p:nvPr/>
        </p:nvSpPr>
        <p:spPr>
          <a:xfrm>
            <a:off x="2438400" y="4472275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major risks here.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609DC7D-F481-B64A-923B-3071169B1B60}"/>
              </a:ext>
            </a:extLst>
          </p:cNvPr>
          <p:cNvSpPr txBox="1"/>
          <p:nvPr/>
        </p:nvSpPr>
        <p:spPr>
          <a:xfrm>
            <a:off x="5514109" y="420626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major risks here.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9190C04-BC76-DF43-A09B-1E1590D4D092}"/>
              </a:ext>
            </a:extLst>
          </p:cNvPr>
          <p:cNvSpPr txBox="1"/>
          <p:nvPr/>
        </p:nvSpPr>
        <p:spPr>
          <a:xfrm>
            <a:off x="5514109" y="4472275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major risks here.</a:t>
            </a:r>
          </a:p>
        </p:txBody>
      </p:sp>
    </p:spTree>
    <p:extLst>
      <p:ext uri="{BB962C8B-B14F-4D97-AF65-F5344CB8AC3E}">
        <p14:creationId xmlns:p14="http://schemas.microsoft.com/office/powerpoint/2010/main" val="4001529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E9ADDC7-D404-7143-9822-C813B79D0C7E}"/>
              </a:ext>
            </a:extLst>
          </p:cNvPr>
          <p:cNvSpPr/>
          <p:nvPr/>
        </p:nvSpPr>
        <p:spPr>
          <a:xfrm>
            <a:off x="798897" y="1078029"/>
            <a:ext cx="7960092" cy="3792353"/>
          </a:xfrm>
          <a:prstGeom prst="roundRect">
            <a:avLst>
              <a:gd name="adj" fmla="val 135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7331B5-1A5B-FB48-AC9B-7ED212C46A60}"/>
              </a:ext>
            </a:extLst>
          </p:cNvPr>
          <p:cNvSpPr/>
          <p:nvPr/>
        </p:nvSpPr>
        <p:spPr>
          <a:xfrm>
            <a:off x="798896" y="1699404"/>
            <a:ext cx="7960091" cy="719946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27E452-5654-C846-9D43-C5E9ED339C40}"/>
              </a:ext>
            </a:extLst>
          </p:cNvPr>
          <p:cNvSpPr/>
          <p:nvPr/>
        </p:nvSpPr>
        <p:spPr>
          <a:xfrm>
            <a:off x="798896" y="3226645"/>
            <a:ext cx="7960091" cy="81033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16A7498-C005-BA41-967E-050967930E00}"/>
              </a:ext>
            </a:extLst>
          </p:cNvPr>
          <p:cNvSpPr/>
          <p:nvPr/>
        </p:nvSpPr>
        <p:spPr>
          <a:xfrm>
            <a:off x="508820" y="1868837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C9E2F0C-E5F5-694E-B0D0-F1BB34B662A3}"/>
              </a:ext>
            </a:extLst>
          </p:cNvPr>
          <p:cNvSpPr/>
          <p:nvPr/>
        </p:nvSpPr>
        <p:spPr>
          <a:xfrm>
            <a:off x="508820" y="2653025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3364DFB-97CA-F641-8D38-D2F2B0AD1AEF}"/>
              </a:ext>
            </a:extLst>
          </p:cNvPr>
          <p:cNvSpPr/>
          <p:nvPr/>
        </p:nvSpPr>
        <p:spPr>
          <a:xfrm>
            <a:off x="508820" y="3441271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DB5373F-12F2-5644-8B33-94E44561DB7F}"/>
              </a:ext>
            </a:extLst>
          </p:cNvPr>
          <p:cNvSpPr/>
          <p:nvPr/>
        </p:nvSpPr>
        <p:spPr>
          <a:xfrm>
            <a:off x="508820" y="4271513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DFC61-1EF8-E648-9391-A43279641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Simple </a:t>
            </a:r>
            <a:r>
              <a:rPr lang="en-BR" dirty="0"/>
              <a:t>Project Status Slide Template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0E63C5C-75C6-024D-901A-268ACC91D8A1}"/>
              </a:ext>
            </a:extLst>
          </p:cNvPr>
          <p:cNvSpPr/>
          <p:nvPr/>
        </p:nvSpPr>
        <p:spPr>
          <a:xfrm>
            <a:off x="508820" y="1199129"/>
            <a:ext cx="1601334" cy="381081"/>
          </a:xfrm>
          <a:prstGeom prst="roundRect">
            <a:avLst>
              <a:gd name="adj" fmla="val 25863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D20056-17E3-1941-894B-2A9EB66217E5}"/>
              </a:ext>
            </a:extLst>
          </p:cNvPr>
          <p:cNvSpPr txBox="1"/>
          <p:nvPr/>
        </p:nvSpPr>
        <p:spPr>
          <a:xfrm>
            <a:off x="824244" y="1297336"/>
            <a:ext cx="9704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B9F028-8AAA-5043-859B-B95DB17BAC61}"/>
              </a:ext>
            </a:extLst>
          </p:cNvPr>
          <p:cNvSpPr txBox="1"/>
          <p:nvPr/>
        </p:nvSpPr>
        <p:spPr>
          <a:xfrm>
            <a:off x="769109" y="1967044"/>
            <a:ext cx="10807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Overall Status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293B5-1C30-3647-B1CB-AC2F5960EE4C}"/>
              </a:ext>
            </a:extLst>
          </p:cNvPr>
          <p:cNvSpPr txBox="1"/>
          <p:nvPr/>
        </p:nvSpPr>
        <p:spPr>
          <a:xfrm>
            <a:off x="663628" y="2739326"/>
            <a:ext cx="129171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Accomplishments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FFDAB-A0A5-D940-BA9A-3038A86F3C15}"/>
              </a:ext>
            </a:extLst>
          </p:cNvPr>
          <p:cNvSpPr txBox="1"/>
          <p:nvPr/>
        </p:nvSpPr>
        <p:spPr>
          <a:xfrm>
            <a:off x="824244" y="3539478"/>
            <a:ext cx="9704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Critical Issues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9F532D-BB07-DD48-9CD0-65F43B939F5C}"/>
              </a:ext>
            </a:extLst>
          </p:cNvPr>
          <p:cNvSpPr txBox="1"/>
          <p:nvPr/>
        </p:nvSpPr>
        <p:spPr>
          <a:xfrm>
            <a:off x="824244" y="4369720"/>
            <a:ext cx="9704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Major Risks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8E2E02-8C92-0C4A-8C99-EA7ED276B0D1}"/>
              </a:ext>
            </a:extLst>
          </p:cNvPr>
          <p:cNvSpPr txBox="1"/>
          <p:nvPr/>
        </p:nvSpPr>
        <p:spPr>
          <a:xfrm>
            <a:off x="5257800" y="1967044"/>
            <a:ext cx="777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Cost (plan)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2A1E45-257E-3B43-9B6E-3B6291FD2656}"/>
              </a:ext>
            </a:extLst>
          </p:cNvPr>
          <p:cNvSpPr txBox="1"/>
          <p:nvPr/>
        </p:nvSpPr>
        <p:spPr>
          <a:xfrm>
            <a:off x="6876288" y="1967044"/>
            <a:ext cx="8961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Cost (actual)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7C1E83-8E3E-A74E-8FBE-A2E6B75D47D4}"/>
              </a:ext>
            </a:extLst>
          </p:cNvPr>
          <p:cNvSpPr txBox="1"/>
          <p:nvPr/>
        </p:nvSpPr>
        <p:spPr>
          <a:xfrm>
            <a:off x="6035040" y="1828933"/>
            <a:ext cx="77724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6CD964-16BA-9F4E-B21E-B030966F2A06}"/>
              </a:ext>
            </a:extLst>
          </p:cNvPr>
          <p:cNvSpPr txBox="1"/>
          <p:nvPr/>
        </p:nvSpPr>
        <p:spPr>
          <a:xfrm>
            <a:off x="7808976" y="1828933"/>
            <a:ext cx="5659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399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3670F32F-3938-F14B-BD6B-042646FFF3F7}"/>
              </a:ext>
            </a:extLst>
          </p:cNvPr>
          <p:cNvSpPr/>
          <p:nvPr/>
        </p:nvSpPr>
        <p:spPr>
          <a:xfrm>
            <a:off x="2246180" y="1924066"/>
            <a:ext cx="821659" cy="270623"/>
          </a:xfrm>
          <a:prstGeom prst="roundRect">
            <a:avLst>
              <a:gd name="adj" fmla="val 31861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AC6FFB-2694-774C-B577-DF008BA6DBD9}"/>
              </a:ext>
            </a:extLst>
          </p:cNvPr>
          <p:cNvSpPr txBox="1"/>
          <p:nvPr/>
        </p:nvSpPr>
        <p:spPr>
          <a:xfrm>
            <a:off x="2396205" y="1978586"/>
            <a:ext cx="52160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985321AE-4B5A-054F-8CAD-3BA8784F8899}"/>
              </a:ext>
            </a:extLst>
          </p:cNvPr>
          <p:cNvSpPr/>
          <p:nvPr/>
        </p:nvSpPr>
        <p:spPr>
          <a:xfrm>
            <a:off x="3160580" y="1924066"/>
            <a:ext cx="821659" cy="270623"/>
          </a:xfrm>
          <a:prstGeom prst="roundRect">
            <a:avLst>
              <a:gd name="adj" fmla="val 31861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480ED0-A85D-3D4D-A833-C8027597EADC}"/>
              </a:ext>
            </a:extLst>
          </p:cNvPr>
          <p:cNvSpPr txBox="1"/>
          <p:nvPr/>
        </p:nvSpPr>
        <p:spPr>
          <a:xfrm>
            <a:off x="3284525" y="1983998"/>
            <a:ext cx="57376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QUALITY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D5818665-2409-B145-938F-E192786C2671}"/>
              </a:ext>
            </a:extLst>
          </p:cNvPr>
          <p:cNvSpPr/>
          <p:nvPr/>
        </p:nvSpPr>
        <p:spPr>
          <a:xfrm>
            <a:off x="4074980" y="1924066"/>
            <a:ext cx="821659" cy="270623"/>
          </a:xfrm>
          <a:prstGeom prst="roundRect">
            <a:avLst>
              <a:gd name="adj" fmla="val 31861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9FA5E4-2EF2-1846-A602-E39E37B08B63}"/>
              </a:ext>
            </a:extLst>
          </p:cNvPr>
          <p:cNvSpPr txBox="1"/>
          <p:nvPr/>
        </p:nvSpPr>
        <p:spPr>
          <a:xfrm>
            <a:off x="4198925" y="1978586"/>
            <a:ext cx="57376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BEB34C-80FE-DAE9-1418-13B3F53EE5DB}"/>
              </a:ext>
            </a:extLst>
          </p:cNvPr>
          <p:cNvSpPr txBox="1"/>
          <p:nvPr/>
        </p:nvSpPr>
        <p:spPr>
          <a:xfrm>
            <a:off x="2438400" y="1276032"/>
            <a:ext cx="27432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project name here.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4B7F334-9BCE-D081-035A-ED905A6BE7D5}"/>
              </a:ext>
            </a:extLst>
          </p:cNvPr>
          <p:cNvSpPr txBox="1"/>
          <p:nvPr/>
        </p:nvSpPr>
        <p:spPr>
          <a:xfrm>
            <a:off x="2438400" y="2601912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accomplishments here.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8447FFE-1AE2-5C11-2DC8-E5167349DB9F}"/>
              </a:ext>
            </a:extLst>
          </p:cNvPr>
          <p:cNvSpPr txBox="1"/>
          <p:nvPr/>
        </p:nvSpPr>
        <p:spPr>
          <a:xfrm>
            <a:off x="2438400" y="2857944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more accomplishments here.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743761-101B-5FDD-1B86-7F522BF4B6B7}"/>
              </a:ext>
            </a:extLst>
          </p:cNvPr>
          <p:cNvSpPr txBox="1"/>
          <p:nvPr/>
        </p:nvSpPr>
        <p:spPr>
          <a:xfrm>
            <a:off x="5510784" y="2601912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accomplishments here.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83DBE71-CC54-DC28-EEB8-3FA72C0B098C}"/>
              </a:ext>
            </a:extLst>
          </p:cNvPr>
          <p:cNvSpPr txBox="1"/>
          <p:nvPr/>
        </p:nvSpPr>
        <p:spPr>
          <a:xfrm>
            <a:off x="5510784" y="2857944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more accomplishments here.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F73C218-DAA7-9204-9F9E-D7625693703C}"/>
              </a:ext>
            </a:extLst>
          </p:cNvPr>
          <p:cNvSpPr txBox="1"/>
          <p:nvPr/>
        </p:nvSpPr>
        <p:spPr>
          <a:xfrm>
            <a:off x="2438400" y="3391621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critical issues here.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B308EE-E0BA-FFC4-AE2F-318664D35D4D}"/>
              </a:ext>
            </a:extLst>
          </p:cNvPr>
          <p:cNvSpPr txBox="1"/>
          <p:nvPr/>
        </p:nvSpPr>
        <p:spPr>
          <a:xfrm>
            <a:off x="2438400" y="365762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critical issues here.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7C470F0-2BCA-9D34-2DE3-8B7A6B38ADFE}"/>
              </a:ext>
            </a:extLst>
          </p:cNvPr>
          <p:cNvSpPr txBox="1"/>
          <p:nvPr/>
        </p:nvSpPr>
        <p:spPr>
          <a:xfrm>
            <a:off x="5514109" y="3391621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critical issues here.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24C725-DDED-BB35-F339-A88395F529C1}"/>
              </a:ext>
            </a:extLst>
          </p:cNvPr>
          <p:cNvSpPr txBox="1"/>
          <p:nvPr/>
        </p:nvSpPr>
        <p:spPr>
          <a:xfrm>
            <a:off x="5514109" y="365762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critical issues here.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564A745-9A81-BBB5-D47A-006B1FC69D17}"/>
              </a:ext>
            </a:extLst>
          </p:cNvPr>
          <p:cNvSpPr txBox="1"/>
          <p:nvPr/>
        </p:nvSpPr>
        <p:spPr>
          <a:xfrm>
            <a:off x="2438400" y="420626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major risks here.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197AB00-8F6A-5D0B-F7F9-AD33472F9A8A}"/>
              </a:ext>
            </a:extLst>
          </p:cNvPr>
          <p:cNvSpPr txBox="1"/>
          <p:nvPr/>
        </p:nvSpPr>
        <p:spPr>
          <a:xfrm>
            <a:off x="2438400" y="4472275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major risks here.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3C3B029-7E86-51FE-7430-0AA31E89E8A9}"/>
              </a:ext>
            </a:extLst>
          </p:cNvPr>
          <p:cNvSpPr txBox="1"/>
          <p:nvPr/>
        </p:nvSpPr>
        <p:spPr>
          <a:xfrm>
            <a:off x="5514109" y="4206268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major risks here.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27110A5-E9C8-38AF-088E-122BE42D49AA}"/>
              </a:ext>
            </a:extLst>
          </p:cNvPr>
          <p:cNvSpPr txBox="1"/>
          <p:nvPr/>
        </p:nvSpPr>
        <p:spPr>
          <a:xfrm>
            <a:off x="5514109" y="4472275"/>
            <a:ext cx="28194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 other major risks here.</a:t>
            </a:r>
          </a:p>
        </p:txBody>
      </p:sp>
    </p:spTree>
    <p:extLst>
      <p:ext uri="{BB962C8B-B14F-4D97-AF65-F5344CB8AC3E}">
        <p14:creationId xmlns:p14="http://schemas.microsoft.com/office/powerpoint/2010/main" val="92423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200CAF-EA7E-4234-9F1A-6C0E6EA7B6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3" y="692795"/>
            <a:ext cx="2850533" cy="163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lue-purpl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Project Status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F46E3D"/>
      </a:accent2>
      <a:accent3>
        <a:srgbClr val="846CF1"/>
      </a:accent3>
      <a:accent4>
        <a:srgbClr val="A52EEA"/>
      </a:accent4>
      <a:accent5>
        <a:srgbClr val="61BCB3"/>
      </a:accent5>
      <a:accent6>
        <a:srgbClr val="F4B944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309</Words>
  <Application>Microsoft Office PowerPoint</Application>
  <PresentationFormat>On-screen Show (16:9)</PresentationFormat>
  <Paragraphs>71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Simple Project Status Slide Template</vt:lpstr>
      <vt:lpstr>Simple Project Status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2023-01-29T19:46:26Z</dcterms:modified>
</cp:coreProperties>
</file>