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Ex2.xml" ContentType="application/vnd.ms-office.chartex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1" r:id="rId2"/>
    <p:sldId id="282" r:id="rId3"/>
    <p:sldId id="284" r:id="rId4"/>
    <p:sldId id="278" r:id="rId5"/>
    <p:sldId id="279" r:id="rId6"/>
    <p:sldId id="274" r:id="rId7"/>
    <p:sldId id="286" r:id="rId8"/>
    <p:sldId id="283" r:id="rId9"/>
    <p:sldId id="288" r:id="rId10"/>
    <p:sldId id="28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5" autoAdjust="0"/>
    <p:restoredTop sz="94660"/>
  </p:normalViewPr>
  <p:slideViewPr>
    <p:cSldViewPr snapToGrid="0">
      <p:cViewPr varScale="1">
        <p:scale>
          <a:sx n="68" d="100"/>
          <a:sy n="68" d="100"/>
        </p:scale>
        <p:origin x="7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51A-44BB-AA3C-320B248EAF2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51A-44BB-AA3C-320B248EAF2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AF-4DAE-AAA9-336482AF4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F1-4BC9-A512-0A6AD67B46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F1-4BC9-A512-0A6AD67B467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AF-4DAE-AAA9-336482AF4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F1-4BC9-A512-0A6AD67B46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F1-4BC9-A512-0A6AD67B467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1.5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AF-4DAE-AAA9-336482AF4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2A-44AA-9A74-CA6F9B0649A9}"/>
              </c:ext>
            </c:extLst>
          </c:dPt>
          <c:dPt>
            <c:idx val="1"/>
            <c:bubble3D val="0"/>
            <c:explosion val="6"/>
            <c:spPr>
              <a:solidFill>
                <a:schemeClr val="accent1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2A-44AA-9A74-CA6F9B0649A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82A-44AA-9A74-CA6F9B0649A9}"/>
              </c:ext>
            </c:extLst>
          </c:dPt>
          <c:dPt>
            <c:idx val="3"/>
            <c:bubble3D val="0"/>
            <c:explosion val="9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2A-44AA-9A74-CA6F9B0649A9}"/>
              </c:ext>
            </c:extLst>
          </c:dPt>
          <c:dPt>
            <c:idx val="4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F2A-4529-ABA6-CCD2C80F4224}"/>
              </c:ext>
            </c:extLst>
          </c:dPt>
          <c:dPt>
            <c:idx val="5"/>
            <c:bubble3D val="0"/>
            <c:explosion val="5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F2A-4529-ABA6-CCD2C80F4224}"/>
              </c:ext>
            </c:extLst>
          </c:dPt>
          <c:cat>
            <c:strRef>
              <c:f>Sheet1!$A$2:$A$7</c:f>
              <c:strCache>
                <c:ptCount val="6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2.2000000000000002</c:v>
                </c:pt>
                <c:pt idx="5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2A-44AA-9A74-CA6F9B0649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4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B542F321-4CBE-4EB8-A54C-949F1F595316}">
          <cx:tx>
            <cx:txData>
              <cx:f>Sheet1!$A$1</cx:f>
              <cx:v>Series1</cx:v>
            </cx:txData>
          </cx:tx>
          <cx:dataPt idx="0">
            <cx:spPr>
              <a:solidFill>
                <a:schemeClr val="accent1"/>
              </a:solidFill>
              <a:ln>
                <a:noFill/>
              </a:ln>
            </cx:spPr>
          </cx:dataPt>
          <cx:dataPt idx="1">
            <cx:spPr>
              <a:solidFill>
                <a:schemeClr val="accent2"/>
              </a:solidFill>
            </cx:spPr>
          </cx:dataPt>
          <cx:dataPt idx="2">
            <cx:spPr>
              <a:solidFill>
                <a:schemeClr val="accent1">
                  <a:lumMod val="75000"/>
                </a:schemeClr>
              </a:solidFill>
            </cx:spPr>
          </cx:dataPt>
          <cx:dataPt idx="3">
            <cx:spPr>
              <a:solidFill>
                <a:schemeClr val="accent2">
                  <a:lumMod val="75000"/>
                </a:schemeClr>
              </a:solidFill>
            </cx:spPr>
          </cx:dataPt>
          <cx:dataPt idx="4">
            <cx:spPr>
              <a:solidFill>
                <a:schemeClr val="accent1">
                  <a:lumMod val="50000"/>
                </a:schemeClr>
              </a:solidFill>
            </cx:spPr>
          </cx:dataPt>
          <cx:dataPt idx="5">
            <cx:spPr>
              <a:solidFill>
                <a:schemeClr val="accent2">
                  <a:lumMod val="50000"/>
                </a:schemeClr>
              </a:solidFill>
            </cx:spPr>
          </cx:dataPt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  <cx:clrMapOvr bg1="lt1" tx1="dk1" bg2="lt2" tx2="dk2" accent1="accent1" accent2="accent2" accent3="accent3" accent4="accent4" accent5="accent5" accent6="accent6" hlink="hlink" folHlink="folHlink"/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B542F321-4CBE-4EB8-A54C-949F1F595316}">
          <cx:tx>
            <cx:txData>
              <cx:f>Sheet1!$A$1</cx:f>
              <cx:v>Series1</cx:v>
            </cx:txData>
          </cx:tx>
          <cx:dataPt idx="0">
            <cx:spPr>
              <a:solidFill>
                <a:schemeClr val="accent1"/>
              </a:solidFill>
              <a:ln>
                <a:noFill/>
              </a:ln>
            </cx:spPr>
          </cx:dataPt>
          <cx:dataPt idx="1">
            <cx:spPr>
              <a:solidFill>
                <a:schemeClr val="accent2"/>
              </a:solidFill>
            </cx:spPr>
          </cx:dataPt>
          <cx:dataPt idx="2">
            <cx:spPr>
              <a:solidFill>
                <a:schemeClr val="accent1">
                  <a:lumMod val="75000"/>
                </a:schemeClr>
              </a:solidFill>
            </cx:spPr>
          </cx:dataPt>
          <cx:dataPt idx="3">
            <cx:spPr>
              <a:solidFill>
                <a:schemeClr val="accent2">
                  <a:lumMod val="75000"/>
                </a:schemeClr>
              </a:solidFill>
            </cx:spPr>
          </cx:dataPt>
          <cx:dataPt idx="4">
            <cx:spPr>
              <a:solidFill>
                <a:schemeClr val="accent1">
                  <a:lumMod val="50000"/>
                </a:schemeClr>
              </a:solidFill>
            </cx:spPr>
          </cx:dataPt>
          <cx:dataPt idx="5">
            <cx:spPr>
              <a:solidFill>
                <a:schemeClr val="accent2">
                  <a:lumMod val="50000"/>
                </a:schemeClr>
              </a:solidFill>
            </cx:spPr>
          </cx:dataPt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/>
      </a:solidFill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/>
      </a:solidFill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34CD7-A1F1-4D6E-ADFC-876CAB627EFE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AD44A-191B-486B-85DE-9E82D9466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39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safely remove this slide. This slide</a:t>
            </a:r>
            <a:r>
              <a:rPr lang="en-US" baseline="0" dirty="0"/>
              <a:t> design was provided by SlideModel.com – You can download more templates, shapes and elements for PowerPoint from </a:t>
            </a:r>
            <a:r>
              <a:rPr lang="en-US" dirty="0">
                <a:hlinkClick r:id="rId3"/>
              </a:rPr>
              <a:t>http://slidemodel.com/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147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safely remove this slide. This slide</a:t>
            </a:r>
            <a:r>
              <a:rPr lang="en-US" baseline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393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38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1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3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6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50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8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80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9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37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4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4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3000">
              <a:schemeClr val="bg1">
                <a:lumMod val="95000"/>
              </a:schemeClr>
            </a:gs>
            <a:gs pos="69000">
              <a:schemeClr val="bg1">
                <a:lumMod val="85000"/>
              </a:schemeClr>
            </a:gs>
            <a:gs pos="97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52D27-E3F0-463B-9997-B3DF63B6B4B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048D5-CADA-47C3-B047-C106704E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14/relationships/chartEx" Target="../charts/chartEx2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6"/>
          <p:cNvSpPr/>
          <p:nvPr/>
        </p:nvSpPr>
        <p:spPr>
          <a:xfrm>
            <a:off x="0" y="1"/>
            <a:ext cx="7917045" cy="6857999"/>
          </a:xfrm>
          <a:custGeom>
            <a:avLst/>
            <a:gdLst>
              <a:gd name="connsiteX0" fmla="*/ 0 w 7917045"/>
              <a:gd name="connsiteY0" fmla="*/ 0 h 6857999"/>
              <a:gd name="connsiteX1" fmla="*/ 7917045 w 7917045"/>
              <a:gd name="connsiteY1" fmla="*/ 0 h 6857999"/>
              <a:gd name="connsiteX2" fmla="*/ 7917045 w 7917045"/>
              <a:gd name="connsiteY2" fmla="*/ 4740 h 6857999"/>
              <a:gd name="connsiteX3" fmla="*/ 7816576 w 7917045"/>
              <a:gd name="connsiteY3" fmla="*/ 9739 h 6857999"/>
              <a:gd name="connsiteX4" fmla="*/ 7705198 w 7917045"/>
              <a:gd name="connsiteY4" fmla="*/ 23373 h 6857999"/>
              <a:gd name="connsiteX5" fmla="*/ 7595845 w 7917045"/>
              <a:gd name="connsiteY5" fmla="*/ 37007 h 6857999"/>
              <a:gd name="connsiteX6" fmla="*/ 7443964 w 7917045"/>
              <a:gd name="connsiteY6" fmla="*/ 68171 h 6857999"/>
              <a:gd name="connsiteX7" fmla="*/ 7296135 w 7917045"/>
              <a:gd name="connsiteY7" fmla="*/ 105178 h 6857999"/>
              <a:gd name="connsiteX8" fmla="*/ 7156405 w 7917045"/>
              <a:gd name="connsiteY8" fmla="*/ 149976 h 6857999"/>
              <a:gd name="connsiteX9" fmla="*/ 7028826 w 7917045"/>
              <a:gd name="connsiteY9" fmla="*/ 200618 h 6857999"/>
              <a:gd name="connsiteX10" fmla="*/ 6909346 w 7917045"/>
              <a:gd name="connsiteY10" fmla="*/ 253207 h 6857999"/>
              <a:gd name="connsiteX11" fmla="*/ 6797968 w 7917045"/>
              <a:gd name="connsiteY11" fmla="*/ 311639 h 6857999"/>
              <a:gd name="connsiteX12" fmla="*/ 6694689 w 7917045"/>
              <a:gd name="connsiteY12" fmla="*/ 373967 h 6857999"/>
              <a:gd name="connsiteX13" fmla="*/ 6597486 w 7917045"/>
              <a:gd name="connsiteY13" fmla="*/ 440190 h 6857999"/>
              <a:gd name="connsiteX14" fmla="*/ 6510408 w 7917045"/>
              <a:gd name="connsiteY14" fmla="*/ 510308 h 6857999"/>
              <a:gd name="connsiteX15" fmla="*/ 6427380 w 7917045"/>
              <a:gd name="connsiteY15" fmla="*/ 582376 h 6857999"/>
              <a:gd name="connsiteX16" fmla="*/ 6356504 w 7917045"/>
              <a:gd name="connsiteY16" fmla="*/ 656389 h 6857999"/>
              <a:gd name="connsiteX17" fmla="*/ 6289676 w 7917045"/>
              <a:gd name="connsiteY17" fmla="*/ 734299 h 6857999"/>
              <a:gd name="connsiteX18" fmla="*/ 6230949 w 7917045"/>
              <a:gd name="connsiteY18" fmla="*/ 810261 h 6857999"/>
              <a:gd name="connsiteX19" fmla="*/ 6178297 w 7917045"/>
              <a:gd name="connsiteY19" fmla="*/ 890119 h 6857999"/>
              <a:gd name="connsiteX20" fmla="*/ 6133746 w 7917045"/>
              <a:gd name="connsiteY20" fmla="*/ 969976 h 6857999"/>
              <a:gd name="connsiteX21" fmla="*/ 6095270 w 7917045"/>
              <a:gd name="connsiteY21" fmla="*/ 1049833 h 6857999"/>
              <a:gd name="connsiteX22" fmla="*/ 6064894 w 7917045"/>
              <a:gd name="connsiteY22" fmla="*/ 1129691 h 6857999"/>
              <a:gd name="connsiteX23" fmla="*/ 6042618 w 7917045"/>
              <a:gd name="connsiteY23" fmla="*/ 1162803 h 6857999"/>
              <a:gd name="connsiteX24" fmla="*/ 6020343 w 7917045"/>
              <a:gd name="connsiteY24" fmla="*/ 1205653 h 6857999"/>
              <a:gd name="connsiteX25" fmla="*/ 5996042 w 7917045"/>
              <a:gd name="connsiteY25" fmla="*/ 1256294 h 6857999"/>
              <a:gd name="connsiteX26" fmla="*/ 5967690 w 7917045"/>
              <a:gd name="connsiteY26" fmla="*/ 1316675 h 6857999"/>
              <a:gd name="connsiteX27" fmla="*/ 5939340 w 7917045"/>
              <a:gd name="connsiteY27" fmla="*/ 1380949 h 6857999"/>
              <a:gd name="connsiteX28" fmla="*/ 5906938 w 7917045"/>
              <a:gd name="connsiteY28" fmla="*/ 1451069 h 6857999"/>
              <a:gd name="connsiteX29" fmla="*/ 5876563 w 7917045"/>
              <a:gd name="connsiteY29" fmla="*/ 1525083 h 6857999"/>
              <a:gd name="connsiteX30" fmla="*/ 5844161 w 7917045"/>
              <a:gd name="connsiteY30" fmla="*/ 1604940 h 6857999"/>
              <a:gd name="connsiteX31" fmla="*/ 5813785 w 7917045"/>
              <a:gd name="connsiteY31" fmla="*/ 1686745 h 6857999"/>
              <a:gd name="connsiteX32" fmla="*/ 5781384 w 7917045"/>
              <a:gd name="connsiteY32" fmla="*/ 1766603 h 6857999"/>
              <a:gd name="connsiteX33" fmla="*/ 5751008 w 7917045"/>
              <a:gd name="connsiteY33" fmla="*/ 1848408 h 6857999"/>
              <a:gd name="connsiteX34" fmla="*/ 5722658 w 7917045"/>
              <a:gd name="connsiteY34" fmla="*/ 1928266 h 6857999"/>
              <a:gd name="connsiteX35" fmla="*/ 5696332 w 7917045"/>
              <a:gd name="connsiteY35" fmla="*/ 2008123 h 6857999"/>
              <a:gd name="connsiteX36" fmla="*/ 5672031 w 7917045"/>
              <a:gd name="connsiteY36" fmla="*/ 2082138 h 6857999"/>
              <a:gd name="connsiteX37" fmla="*/ 5651779 w 7917045"/>
              <a:gd name="connsiteY37" fmla="*/ 2154204 h 6857999"/>
              <a:gd name="connsiteX38" fmla="*/ 5633554 w 7917045"/>
              <a:gd name="connsiteY38" fmla="*/ 2220427 h 6857999"/>
              <a:gd name="connsiteX39" fmla="*/ 5621403 w 7917045"/>
              <a:gd name="connsiteY39" fmla="*/ 2278859 h 6857999"/>
              <a:gd name="connsiteX40" fmla="*/ 5609254 w 7917045"/>
              <a:gd name="connsiteY40" fmla="*/ 2329500 h 6857999"/>
              <a:gd name="connsiteX41" fmla="*/ 5605204 w 7917045"/>
              <a:gd name="connsiteY41" fmla="*/ 2374298 h 6857999"/>
              <a:gd name="connsiteX42" fmla="*/ 5607228 w 7917045"/>
              <a:gd name="connsiteY42" fmla="*/ 2407410 h 6857999"/>
              <a:gd name="connsiteX43" fmla="*/ 5611279 w 7917045"/>
              <a:gd name="connsiteY43" fmla="*/ 2446365 h 6857999"/>
              <a:gd name="connsiteX44" fmla="*/ 5619379 w 7917045"/>
              <a:gd name="connsiteY44" fmla="*/ 2489215 h 6857999"/>
              <a:gd name="connsiteX45" fmla="*/ 5623429 w 7917045"/>
              <a:gd name="connsiteY45" fmla="*/ 2532065 h 6857999"/>
              <a:gd name="connsiteX46" fmla="*/ 5627480 w 7917045"/>
              <a:gd name="connsiteY46" fmla="*/ 2572968 h 6857999"/>
              <a:gd name="connsiteX47" fmla="*/ 5625454 w 7917045"/>
              <a:gd name="connsiteY47" fmla="*/ 2615819 h 6857999"/>
              <a:gd name="connsiteX48" fmla="*/ 5619379 w 7917045"/>
              <a:gd name="connsiteY48" fmla="*/ 2656721 h 6857999"/>
              <a:gd name="connsiteX49" fmla="*/ 5607228 w 7917045"/>
              <a:gd name="connsiteY49" fmla="*/ 2695676 h 6857999"/>
              <a:gd name="connsiteX50" fmla="*/ 5586978 w 7917045"/>
              <a:gd name="connsiteY50" fmla="*/ 2736578 h 6857999"/>
              <a:gd name="connsiteX51" fmla="*/ 5556602 w 7917045"/>
              <a:gd name="connsiteY51" fmla="*/ 2773586 h 6857999"/>
              <a:gd name="connsiteX52" fmla="*/ 5512050 w 7917045"/>
              <a:gd name="connsiteY52" fmla="*/ 2808645 h 6857999"/>
              <a:gd name="connsiteX53" fmla="*/ 5435098 w 7917045"/>
              <a:gd name="connsiteY53" fmla="*/ 2870972 h 6857999"/>
              <a:gd name="connsiteX54" fmla="*/ 5360171 w 7917045"/>
              <a:gd name="connsiteY54" fmla="*/ 2941091 h 6857999"/>
              <a:gd name="connsiteX55" fmla="*/ 5291319 w 7917045"/>
              <a:gd name="connsiteY55" fmla="*/ 3015106 h 6857999"/>
              <a:gd name="connsiteX56" fmla="*/ 5224491 w 7917045"/>
              <a:gd name="connsiteY56" fmla="*/ 3089120 h 6857999"/>
              <a:gd name="connsiteX57" fmla="*/ 5159688 w 7917045"/>
              <a:gd name="connsiteY57" fmla="*/ 3167029 h 6857999"/>
              <a:gd name="connsiteX58" fmla="*/ 5094887 w 7917045"/>
              <a:gd name="connsiteY58" fmla="*/ 3239096 h 6857999"/>
              <a:gd name="connsiteX59" fmla="*/ 5060460 w 7917045"/>
              <a:gd name="connsiteY59" fmla="*/ 3276103 h 6857999"/>
              <a:gd name="connsiteX60" fmla="*/ 5026034 w 7917045"/>
              <a:gd name="connsiteY60" fmla="*/ 3315058 h 6857999"/>
              <a:gd name="connsiteX61" fmla="*/ 4993633 w 7917045"/>
              <a:gd name="connsiteY61" fmla="*/ 3354013 h 6857999"/>
              <a:gd name="connsiteX62" fmla="*/ 4963257 w 7917045"/>
              <a:gd name="connsiteY62" fmla="*/ 3392967 h 6857999"/>
              <a:gd name="connsiteX63" fmla="*/ 4936932 w 7917045"/>
              <a:gd name="connsiteY63" fmla="*/ 3429975 h 6857999"/>
              <a:gd name="connsiteX64" fmla="*/ 4916680 w 7917045"/>
              <a:gd name="connsiteY64" fmla="*/ 3468929 h 6857999"/>
              <a:gd name="connsiteX65" fmla="*/ 4906556 w 7917045"/>
              <a:gd name="connsiteY65" fmla="*/ 3509832 h 6857999"/>
              <a:gd name="connsiteX66" fmla="*/ 4902506 w 7917045"/>
              <a:gd name="connsiteY66" fmla="*/ 3548775 h 6857999"/>
              <a:gd name="connsiteX67" fmla="*/ 4902506 w 7917045"/>
              <a:gd name="connsiteY67" fmla="*/ 3548793 h 6857999"/>
              <a:gd name="connsiteX68" fmla="*/ 4910605 w 7917045"/>
              <a:gd name="connsiteY68" fmla="*/ 3589690 h 6857999"/>
              <a:gd name="connsiteX69" fmla="*/ 4930855 w 7917045"/>
              <a:gd name="connsiteY69" fmla="*/ 3632540 h 6857999"/>
              <a:gd name="connsiteX70" fmla="*/ 4965282 w 7917045"/>
              <a:gd name="connsiteY70" fmla="*/ 3675390 h 6857999"/>
              <a:gd name="connsiteX71" fmla="*/ 5003758 w 7917045"/>
              <a:gd name="connsiteY71" fmla="*/ 3710450 h 6857999"/>
              <a:gd name="connsiteX72" fmla="*/ 5042234 w 7917045"/>
              <a:gd name="connsiteY72" fmla="*/ 3739666 h 6857999"/>
              <a:gd name="connsiteX73" fmla="*/ 5082736 w 7917045"/>
              <a:gd name="connsiteY73" fmla="*/ 3761091 h 6857999"/>
              <a:gd name="connsiteX74" fmla="*/ 5121212 w 7917045"/>
              <a:gd name="connsiteY74" fmla="*/ 3778621 h 6857999"/>
              <a:gd name="connsiteX75" fmla="*/ 5155639 w 7917045"/>
              <a:gd name="connsiteY75" fmla="*/ 3794203 h 6857999"/>
              <a:gd name="connsiteX76" fmla="*/ 5190064 w 7917045"/>
              <a:gd name="connsiteY76" fmla="*/ 3805889 h 6857999"/>
              <a:gd name="connsiteX77" fmla="*/ 5218416 w 7917045"/>
              <a:gd name="connsiteY77" fmla="*/ 3819523 h 6857999"/>
              <a:gd name="connsiteX78" fmla="*/ 5244741 w 7917045"/>
              <a:gd name="connsiteY78" fmla="*/ 3833157 h 6857999"/>
              <a:gd name="connsiteX79" fmla="*/ 5262967 w 7917045"/>
              <a:gd name="connsiteY79" fmla="*/ 3848740 h 6857999"/>
              <a:gd name="connsiteX80" fmla="*/ 5277142 w 7917045"/>
              <a:gd name="connsiteY80" fmla="*/ 3868216 h 6857999"/>
              <a:gd name="connsiteX81" fmla="*/ 5283217 w 7917045"/>
              <a:gd name="connsiteY81" fmla="*/ 3891590 h 6857999"/>
              <a:gd name="connsiteX82" fmla="*/ 5281193 w 7917045"/>
              <a:gd name="connsiteY82" fmla="*/ 3922753 h 6857999"/>
              <a:gd name="connsiteX83" fmla="*/ 5273093 w 7917045"/>
              <a:gd name="connsiteY83" fmla="*/ 3955865 h 6857999"/>
              <a:gd name="connsiteX84" fmla="*/ 5260942 w 7917045"/>
              <a:gd name="connsiteY84" fmla="*/ 3983134 h 6857999"/>
              <a:gd name="connsiteX85" fmla="*/ 5246766 w 7917045"/>
              <a:gd name="connsiteY85" fmla="*/ 4008454 h 6857999"/>
              <a:gd name="connsiteX86" fmla="*/ 5228541 w 7917045"/>
              <a:gd name="connsiteY86" fmla="*/ 4027932 h 6857999"/>
              <a:gd name="connsiteX87" fmla="*/ 5214365 w 7917045"/>
              <a:gd name="connsiteY87" fmla="*/ 4049357 h 6857999"/>
              <a:gd name="connsiteX88" fmla="*/ 5196140 w 7917045"/>
              <a:gd name="connsiteY88" fmla="*/ 4068834 h 6857999"/>
              <a:gd name="connsiteX89" fmla="*/ 5183989 w 7917045"/>
              <a:gd name="connsiteY89" fmla="*/ 4088312 h 6857999"/>
              <a:gd name="connsiteX90" fmla="*/ 5169814 w 7917045"/>
              <a:gd name="connsiteY90" fmla="*/ 4109737 h 6857999"/>
              <a:gd name="connsiteX91" fmla="*/ 5163739 w 7917045"/>
              <a:gd name="connsiteY91" fmla="*/ 4135057 h 6857999"/>
              <a:gd name="connsiteX92" fmla="*/ 5161714 w 7917045"/>
              <a:gd name="connsiteY92" fmla="*/ 4162326 h 6857999"/>
              <a:gd name="connsiteX93" fmla="*/ 5163739 w 7917045"/>
              <a:gd name="connsiteY93" fmla="*/ 4193489 h 6857999"/>
              <a:gd name="connsiteX94" fmla="*/ 5175889 w 7917045"/>
              <a:gd name="connsiteY94" fmla="*/ 4230497 h 6857999"/>
              <a:gd name="connsiteX95" fmla="*/ 5196140 w 7917045"/>
              <a:gd name="connsiteY95" fmla="*/ 4279191 h 6857999"/>
              <a:gd name="connsiteX96" fmla="*/ 5220440 w 7917045"/>
              <a:gd name="connsiteY96" fmla="*/ 4316197 h 6857999"/>
              <a:gd name="connsiteX97" fmla="*/ 5244741 w 7917045"/>
              <a:gd name="connsiteY97" fmla="*/ 4345414 h 6857999"/>
              <a:gd name="connsiteX98" fmla="*/ 5269042 w 7917045"/>
              <a:gd name="connsiteY98" fmla="*/ 4364891 h 6857999"/>
              <a:gd name="connsiteX99" fmla="*/ 5291319 w 7917045"/>
              <a:gd name="connsiteY99" fmla="*/ 4380473 h 6857999"/>
              <a:gd name="connsiteX100" fmla="*/ 5311569 w 7917045"/>
              <a:gd name="connsiteY100" fmla="*/ 4390212 h 6857999"/>
              <a:gd name="connsiteX101" fmla="*/ 5325744 w 7917045"/>
              <a:gd name="connsiteY101" fmla="*/ 4394107 h 6857999"/>
              <a:gd name="connsiteX102" fmla="*/ 5335870 w 7917045"/>
              <a:gd name="connsiteY102" fmla="*/ 4396055 h 6857999"/>
              <a:gd name="connsiteX103" fmla="*/ 5339919 w 7917045"/>
              <a:gd name="connsiteY103" fmla="*/ 4396055 h 6857999"/>
              <a:gd name="connsiteX104" fmla="*/ 5335870 w 7917045"/>
              <a:gd name="connsiteY104" fmla="*/ 4399951 h 6857999"/>
              <a:gd name="connsiteX105" fmla="*/ 5327769 w 7917045"/>
              <a:gd name="connsiteY105" fmla="*/ 4411637 h 6857999"/>
              <a:gd name="connsiteX106" fmla="*/ 5315618 w 7917045"/>
              <a:gd name="connsiteY106" fmla="*/ 4427219 h 6857999"/>
              <a:gd name="connsiteX107" fmla="*/ 5303468 w 7917045"/>
              <a:gd name="connsiteY107" fmla="*/ 4450592 h 6857999"/>
              <a:gd name="connsiteX108" fmla="*/ 5287268 w 7917045"/>
              <a:gd name="connsiteY108" fmla="*/ 4475912 h 6857999"/>
              <a:gd name="connsiteX109" fmla="*/ 5275118 w 7917045"/>
              <a:gd name="connsiteY109" fmla="*/ 4503181 h 6857999"/>
              <a:gd name="connsiteX110" fmla="*/ 5262967 w 7917045"/>
              <a:gd name="connsiteY110" fmla="*/ 4532397 h 6857999"/>
              <a:gd name="connsiteX111" fmla="*/ 5256892 w 7917045"/>
              <a:gd name="connsiteY111" fmla="*/ 4561613 h 6857999"/>
              <a:gd name="connsiteX112" fmla="*/ 5256892 w 7917045"/>
              <a:gd name="connsiteY112" fmla="*/ 4590829 h 6857999"/>
              <a:gd name="connsiteX113" fmla="*/ 5260942 w 7917045"/>
              <a:gd name="connsiteY113" fmla="*/ 4616150 h 6857999"/>
              <a:gd name="connsiteX114" fmla="*/ 5277142 w 7917045"/>
              <a:gd name="connsiteY114" fmla="*/ 4639523 h 6857999"/>
              <a:gd name="connsiteX115" fmla="*/ 5301443 w 7917045"/>
              <a:gd name="connsiteY115" fmla="*/ 4664844 h 6857999"/>
              <a:gd name="connsiteX116" fmla="*/ 5323719 w 7917045"/>
              <a:gd name="connsiteY116" fmla="*/ 4686269 h 6857999"/>
              <a:gd name="connsiteX117" fmla="*/ 5348020 w 7917045"/>
              <a:gd name="connsiteY117" fmla="*/ 4703798 h 6857999"/>
              <a:gd name="connsiteX118" fmla="*/ 5368271 w 7917045"/>
              <a:gd name="connsiteY118" fmla="*/ 4723276 h 6857999"/>
              <a:gd name="connsiteX119" fmla="*/ 5384470 w 7917045"/>
              <a:gd name="connsiteY119" fmla="*/ 4742753 h 6857999"/>
              <a:gd name="connsiteX120" fmla="*/ 5396621 w 7917045"/>
              <a:gd name="connsiteY120" fmla="*/ 4762231 h 6857999"/>
              <a:gd name="connsiteX121" fmla="*/ 5402696 w 7917045"/>
              <a:gd name="connsiteY121" fmla="*/ 4785604 h 6857999"/>
              <a:gd name="connsiteX122" fmla="*/ 5402696 w 7917045"/>
              <a:gd name="connsiteY122" fmla="*/ 4810924 h 6857999"/>
              <a:gd name="connsiteX123" fmla="*/ 5394596 w 7917045"/>
              <a:gd name="connsiteY123" fmla="*/ 4842088 h 6857999"/>
              <a:gd name="connsiteX124" fmla="*/ 5382446 w 7917045"/>
              <a:gd name="connsiteY124" fmla="*/ 4871304 h 6857999"/>
              <a:gd name="connsiteX125" fmla="*/ 5366245 w 7917045"/>
              <a:gd name="connsiteY125" fmla="*/ 4904416 h 6857999"/>
              <a:gd name="connsiteX126" fmla="*/ 5345994 w 7917045"/>
              <a:gd name="connsiteY126" fmla="*/ 4943371 h 6857999"/>
              <a:gd name="connsiteX127" fmla="*/ 5323719 w 7917045"/>
              <a:gd name="connsiteY127" fmla="*/ 4990117 h 6857999"/>
              <a:gd name="connsiteX128" fmla="*/ 5305494 w 7917045"/>
              <a:gd name="connsiteY128" fmla="*/ 5036862 h 6857999"/>
              <a:gd name="connsiteX129" fmla="*/ 5285242 w 7917045"/>
              <a:gd name="connsiteY129" fmla="*/ 5091399 h 6857999"/>
              <a:gd name="connsiteX130" fmla="*/ 5271067 w 7917045"/>
              <a:gd name="connsiteY130" fmla="*/ 5147884 h 6857999"/>
              <a:gd name="connsiteX131" fmla="*/ 5260942 w 7917045"/>
              <a:gd name="connsiteY131" fmla="*/ 5208264 h 6857999"/>
              <a:gd name="connsiteX132" fmla="*/ 5258916 w 7917045"/>
              <a:gd name="connsiteY132" fmla="*/ 5268644 h 6857999"/>
              <a:gd name="connsiteX133" fmla="*/ 5264992 w 7917045"/>
              <a:gd name="connsiteY133" fmla="*/ 5330972 h 6857999"/>
              <a:gd name="connsiteX134" fmla="*/ 5281193 w 7917045"/>
              <a:gd name="connsiteY134" fmla="*/ 5391351 h 6857999"/>
              <a:gd name="connsiteX135" fmla="*/ 5311569 w 7917045"/>
              <a:gd name="connsiteY135" fmla="*/ 5453679 h 6857999"/>
              <a:gd name="connsiteX136" fmla="*/ 5352070 w 7917045"/>
              <a:gd name="connsiteY136" fmla="*/ 5512112 h 6857999"/>
              <a:gd name="connsiteX137" fmla="*/ 5396621 w 7917045"/>
              <a:gd name="connsiteY137" fmla="*/ 5556910 h 6857999"/>
              <a:gd name="connsiteX138" fmla="*/ 5445223 w 7917045"/>
              <a:gd name="connsiteY138" fmla="*/ 5593916 h 6857999"/>
              <a:gd name="connsiteX139" fmla="*/ 5501925 w 7917045"/>
              <a:gd name="connsiteY139" fmla="*/ 5623133 h 6857999"/>
              <a:gd name="connsiteX140" fmla="*/ 5564702 w 7917045"/>
              <a:gd name="connsiteY140" fmla="*/ 5650401 h 6857999"/>
              <a:gd name="connsiteX141" fmla="*/ 5631529 w 7917045"/>
              <a:gd name="connsiteY141" fmla="*/ 5671826 h 6857999"/>
              <a:gd name="connsiteX142" fmla="*/ 5700381 w 7917045"/>
              <a:gd name="connsiteY142" fmla="*/ 5687409 h 6857999"/>
              <a:gd name="connsiteX143" fmla="*/ 5775309 w 7917045"/>
              <a:gd name="connsiteY143" fmla="*/ 5697148 h 6857999"/>
              <a:gd name="connsiteX144" fmla="*/ 5848212 w 7917045"/>
              <a:gd name="connsiteY144" fmla="*/ 5706885 h 6857999"/>
              <a:gd name="connsiteX145" fmla="*/ 5921114 w 7917045"/>
              <a:gd name="connsiteY145" fmla="*/ 5712729 h 6857999"/>
              <a:gd name="connsiteX146" fmla="*/ 5994016 w 7917045"/>
              <a:gd name="connsiteY146" fmla="*/ 5714677 h 6857999"/>
              <a:gd name="connsiteX147" fmla="*/ 6064894 w 7917045"/>
              <a:gd name="connsiteY147" fmla="*/ 5714677 h 6857999"/>
              <a:gd name="connsiteX148" fmla="*/ 6131720 w 7917045"/>
              <a:gd name="connsiteY148" fmla="*/ 5712729 h 6857999"/>
              <a:gd name="connsiteX149" fmla="*/ 6192472 w 7917045"/>
              <a:gd name="connsiteY149" fmla="*/ 5708834 h 6857999"/>
              <a:gd name="connsiteX150" fmla="*/ 6249174 w 7917045"/>
              <a:gd name="connsiteY150" fmla="*/ 5702990 h 6857999"/>
              <a:gd name="connsiteX151" fmla="*/ 6297776 w 7917045"/>
              <a:gd name="connsiteY151" fmla="*/ 5695199 h 6857999"/>
              <a:gd name="connsiteX152" fmla="*/ 6342327 w 7917045"/>
              <a:gd name="connsiteY152" fmla="*/ 5689356 h 6857999"/>
              <a:gd name="connsiteX153" fmla="*/ 6374728 w 7917045"/>
              <a:gd name="connsiteY153" fmla="*/ 5683513 h 6857999"/>
              <a:gd name="connsiteX154" fmla="*/ 6413205 w 7917045"/>
              <a:gd name="connsiteY154" fmla="*/ 5673774 h 6857999"/>
              <a:gd name="connsiteX155" fmla="*/ 6447631 w 7917045"/>
              <a:gd name="connsiteY155" fmla="*/ 5662087 h 6857999"/>
              <a:gd name="connsiteX156" fmla="*/ 6480032 w 7917045"/>
              <a:gd name="connsiteY156" fmla="*/ 5654297 h 6857999"/>
              <a:gd name="connsiteX157" fmla="*/ 6510408 w 7917045"/>
              <a:gd name="connsiteY157" fmla="*/ 5648453 h 6857999"/>
              <a:gd name="connsiteX158" fmla="*/ 6538759 w 7917045"/>
              <a:gd name="connsiteY158" fmla="*/ 5646506 h 6857999"/>
              <a:gd name="connsiteX159" fmla="*/ 6565085 w 7917045"/>
              <a:gd name="connsiteY159" fmla="*/ 5648453 h 6857999"/>
              <a:gd name="connsiteX160" fmla="*/ 6585335 w 7917045"/>
              <a:gd name="connsiteY160" fmla="*/ 5656245 h 6857999"/>
              <a:gd name="connsiteX161" fmla="*/ 6605587 w 7917045"/>
              <a:gd name="connsiteY161" fmla="*/ 5673774 h 6857999"/>
              <a:gd name="connsiteX162" fmla="*/ 6621787 w 7917045"/>
              <a:gd name="connsiteY162" fmla="*/ 5697148 h 6857999"/>
              <a:gd name="connsiteX163" fmla="*/ 6637988 w 7917045"/>
              <a:gd name="connsiteY163" fmla="*/ 5734155 h 6857999"/>
              <a:gd name="connsiteX164" fmla="*/ 6648112 w 7917045"/>
              <a:gd name="connsiteY164" fmla="*/ 5778953 h 6857999"/>
              <a:gd name="connsiteX165" fmla="*/ 6658238 w 7917045"/>
              <a:gd name="connsiteY165" fmla="*/ 5837385 h 6857999"/>
              <a:gd name="connsiteX166" fmla="*/ 6672413 w 7917045"/>
              <a:gd name="connsiteY166" fmla="*/ 5911398 h 6857999"/>
              <a:gd name="connsiteX167" fmla="*/ 6692665 w 7917045"/>
              <a:gd name="connsiteY167" fmla="*/ 5983466 h 6857999"/>
              <a:gd name="connsiteX168" fmla="*/ 6718990 w 7917045"/>
              <a:gd name="connsiteY168" fmla="*/ 6047741 h 6857999"/>
              <a:gd name="connsiteX169" fmla="*/ 6747341 w 7917045"/>
              <a:gd name="connsiteY169" fmla="*/ 6108121 h 6857999"/>
              <a:gd name="connsiteX170" fmla="*/ 6777717 w 7917045"/>
              <a:gd name="connsiteY170" fmla="*/ 6160710 h 6857999"/>
              <a:gd name="connsiteX171" fmla="*/ 6808093 w 7917045"/>
              <a:gd name="connsiteY171" fmla="*/ 6213299 h 6857999"/>
              <a:gd name="connsiteX172" fmla="*/ 6836444 w 7917045"/>
              <a:gd name="connsiteY172" fmla="*/ 6261992 h 6857999"/>
              <a:gd name="connsiteX173" fmla="*/ 6860745 w 7917045"/>
              <a:gd name="connsiteY173" fmla="*/ 6306790 h 6857999"/>
              <a:gd name="connsiteX174" fmla="*/ 6878971 w 7917045"/>
              <a:gd name="connsiteY174" fmla="*/ 6349641 h 6857999"/>
              <a:gd name="connsiteX175" fmla="*/ 6889096 w 7917045"/>
              <a:gd name="connsiteY175" fmla="*/ 6390544 h 6857999"/>
              <a:gd name="connsiteX176" fmla="*/ 6893146 w 7917045"/>
              <a:gd name="connsiteY176" fmla="*/ 6433394 h 6857999"/>
              <a:gd name="connsiteX177" fmla="*/ 6895171 w 7917045"/>
              <a:gd name="connsiteY177" fmla="*/ 6480140 h 6857999"/>
              <a:gd name="connsiteX178" fmla="*/ 6895171 w 7917045"/>
              <a:gd name="connsiteY178" fmla="*/ 6522990 h 6857999"/>
              <a:gd name="connsiteX179" fmla="*/ 6897197 w 7917045"/>
              <a:gd name="connsiteY179" fmla="*/ 6571684 h 6857999"/>
              <a:gd name="connsiteX180" fmla="*/ 6901246 w 7917045"/>
              <a:gd name="connsiteY180" fmla="*/ 6620377 h 6857999"/>
              <a:gd name="connsiteX181" fmla="*/ 6905297 w 7917045"/>
              <a:gd name="connsiteY181" fmla="*/ 6672966 h 6857999"/>
              <a:gd name="connsiteX182" fmla="*/ 6917447 w 7917045"/>
              <a:gd name="connsiteY182" fmla="*/ 6729451 h 6857999"/>
              <a:gd name="connsiteX183" fmla="*/ 6929597 w 7917045"/>
              <a:gd name="connsiteY183" fmla="*/ 6791778 h 6857999"/>
              <a:gd name="connsiteX184" fmla="*/ 6951873 w 7917045"/>
              <a:gd name="connsiteY184" fmla="*/ 6857999 h 6857999"/>
              <a:gd name="connsiteX185" fmla="*/ 0 w 7917045"/>
              <a:gd name="connsiteY18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7917045" h="6857999">
                <a:moveTo>
                  <a:pt x="0" y="0"/>
                </a:moveTo>
                <a:lnTo>
                  <a:pt x="7917045" y="0"/>
                </a:lnTo>
                <a:lnTo>
                  <a:pt x="7917045" y="4740"/>
                </a:lnTo>
                <a:lnTo>
                  <a:pt x="7816576" y="9739"/>
                </a:lnTo>
                <a:lnTo>
                  <a:pt x="7705198" y="23373"/>
                </a:lnTo>
                <a:lnTo>
                  <a:pt x="7595845" y="37007"/>
                </a:lnTo>
                <a:lnTo>
                  <a:pt x="7443964" y="68171"/>
                </a:lnTo>
                <a:lnTo>
                  <a:pt x="7296135" y="105178"/>
                </a:lnTo>
                <a:lnTo>
                  <a:pt x="7156405" y="149976"/>
                </a:lnTo>
                <a:lnTo>
                  <a:pt x="7028826" y="200618"/>
                </a:lnTo>
                <a:lnTo>
                  <a:pt x="6909346" y="253207"/>
                </a:lnTo>
                <a:lnTo>
                  <a:pt x="6797968" y="311639"/>
                </a:lnTo>
                <a:lnTo>
                  <a:pt x="6694689" y="373967"/>
                </a:lnTo>
                <a:lnTo>
                  <a:pt x="6597486" y="440190"/>
                </a:lnTo>
                <a:lnTo>
                  <a:pt x="6510408" y="510308"/>
                </a:lnTo>
                <a:lnTo>
                  <a:pt x="6427380" y="582376"/>
                </a:lnTo>
                <a:lnTo>
                  <a:pt x="6356504" y="656389"/>
                </a:lnTo>
                <a:lnTo>
                  <a:pt x="6289676" y="734299"/>
                </a:lnTo>
                <a:lnTo>
                  <a:pt x="6230949" y="810261"/>
                </a:lnTo>
                <a:lnTo>
                  <a:pt x="6178297" y="890119"/>
                </a:lnTo>
                <a:lnTo>
                  <a:pt x="6133746" y="969976"/>
                </a:lnTo>
                <a:lnTo>
                  <a:pt x="6095270" y="1049833"/>
                </a:lnTo>
                <a:lnTo>
                  <a:pt x="6064894" y="1129691"/>
                </a:lnTo>
                <a:lnTo>
                  <a:pt x="6042618" y="1162803"/>
                </a:lnTo>
                <a:lnTo>
                  <a:pt x="6020343" y="1205653"/>
                </a:lnTo>
                <a:lnTo>
                  <a:pt x="5996042" y="1256294"/>
                </a:lnTo>
                <a:lnTo>
                  <a:pt x="5967690" y="1316675"/>
                </a:lnTo>
                <a:lnTo>
                  <a:pt x="5939340" y="1380949"/>
                </a:lnTo>
                <a:lnTo>
                  <a:pt x="5906938" y="1451069"/>
                </a:lnTo>
                <a:lnTo>
                  <a:pt x="5876563" y="1525083"/>
                </a:lnTo>
                <a:lnTo>
                  <a:pt x="5844161" y="1604940"/>
                </a:lnTo>
                <a:lnTo>
                  <a:pt x="5813785" y="1686745"/>
                </a:lnTo>
                <a:lnTo>
                  <a:pt x="5781384" y="1766603"/>
                </a:lnTo>
                <a:lnTo>
                  <a:pt x="5751008" y="1848408"/>
                </a:lnTo>
                <a:lnTo>
                  <a:pt x="5722658" y="1928266"/>
                </a:lnTo>
                <a:lnTo>
                  <a:pt x="5696332" y="2008123"/>
                </a:lnTo>
                <a:lnTo>
                  <a:pt x="5672031" y="2082138"/>
                </a:lnTo>
                <a:lnTo>
                  <a:pt x="5651779" y="2154204"/>
                </a:lnTo>
                <a:lnTo>
                  <a:pt x="5633554" y="2220427"/>
                </a:lnTo>
                <a:lnTo>
                  <a:pt x="5621403" y="2278859"/>
                </a:lnTo>
                <a:lnTo>
                  <a:pt x="5609254" y="2329500"/>
                </a:lnTo>
                <a:lnTo>
                  <a:pt x="5605204" y="2374298"/>
                </a:lnTo>
                <a:lnTo>
                  <a:pt x="5607228" y="2407410"/>
                </a:lnTo>
                <a:lnTo>
                  <a:pt x="5611279" y="2446365"/>
                </a:lnTo>
                <a:lnTo>
                  <a:pt x="5619379" y="2489215"/>
                </a:lnTo>
                <a:lnTo>
                  <a:pt x="5623429" y="2532065"/>
                </a:lnTo>
                <a:lnTo>
                  <a:pt x="5627480" y="2572968"/>
                </a:lnTo>
                <a:lnTo>
                  <a:pt x="5625454" y="2615819"/>
                </a:lnTo>
                <a:lnTo>
                  <a:pt x="5619379" y="2656721"/>
                </a:lnTo>
                <a:lnTo>
                  <a:pt x="5607228" y="2695676"/>
                </a:lnTo>
                <a:lnTo>
                  <a:pt x="5586978" y="2736578"/>
                </a:lnTo>
                <a:lnTo>
                  <a:pt x="5556602" y="2773586"/>
                </a:lnTo>
                <a:lnTo>
                  <a:pt x="5512050" y="2808645"/>
                </a:lnTo>
                <a:lnTo>
                  <a:pt x="5435098" y="2870972"/>
                </a:lnTo>
                <a:lnTo>
                  <a:pt x="5360171" y="2941091"/>
                </a:lnTo>
                <a:lnTo>
                  <a:pt x="5291319" y="3015106"/>
                </a:lnTo>
                <a:lnTo>
                  <a:pt x="5224491" y="3089120"/>
                </a:lnTo>
                <a:lnTo>
                  <a:pt x="5159688" y="3167029"/>
                </a:lnTo>
                <a:lnTo>
                  <a:pt x="5094887" y="3239096"/>
                </a:lnTo>
                <a:lnTo>
                  <a:pt x="5060460" y="3276103"/>
                </a:lnTo>
                <a:lnTo>
                  <a:pt x="5026034" y="3315058"/>
                </a:lnTo>
                <a:lnTo>
                  <a:pt x="4993633" y="3354013"/>
                </a:lnTo>
                <a:lnTo>
                  <a:pt x="4963257" y="3392967"/>
                </a:lnTo>
                <a:lnTo>
                  <a:pt x="4936932" y="3429975"/>
                </a:lnTo>
                <a:lnTo>
                  <a:pt x="4916680" y="3468929"/>
                </a:lnTo>
                <a:lnTo>
                  <a:pt x="4906556" y="3509832"/>
                </a:lnTo>
                <a:lnTo>
                  <a:pt x="4902506" y="3548775"/>
                </a:lnTo>
                <a:lnTo>
                  <a:pt x="4902506" y="3548793"/>
                </a:lnTo>
                <a:lnTo>
                  <a:pt x="4910605" y="3589690"/>
                </a:lnTo>
                <a:lnTo>
                  <a:pt x="4930855" y="3632540"/>
                </a:lnTo>
                <a:lnTo>
                  <a:pt x="4965282" y="3675390"/>
                </a:lnTo>
                <a:lnTo>
                  <a:pt x="5003758" y="3710450"/>
                </a:lnTo>
                <a:lnTo>
                  <a:pt x="5042234" y="3739666"/>
                </a:lnTo>
                <a:lnTo>
                  <a:pt x="5082736" y="3761091"/>
                </a:lnTo>
                <a:lnTo>
                  <a:pt x="5121212" y="3778621"/>
                </a:lnTo>
                <a:lnTo>
                  <a:pt x="5155639" y="3794203"/>
                </a:lnTo>
                <a:lnTo>
                  <a:pt x="5190064" y="3805889"/>
                </a:lnTo>
                <a:lnTo>
                  <a:pt x="5218416" y="3819523"/>
                </a:lnTo>
                <a:lnTo>
                  <a:pt x="5244741" y="3833157"/>
                </a:lnTo>
                <a:lnTo>
                  <a:pt x="5262967" y="3848740"/>
                </a:lnTo>
                <a:lnTo>
                  <a:pt x="5277142" y="3868216"/>
                </a:lnTo>
                <a:lnTo>
                  <a:pt x="5283217" y="3891590"/>
                </a:lnTo>
                <a:lnTo>
                  <a:pt x="5281193" y="3922753"/>
                </a:lnTo>
                <a:lnTo>
                  <a:pt x="5273093" y="3955865"/>
                </a:lnTo>
                <a:lnTo>
                  <a:pt x="5260942" y="3983134"/>
                </a:lnTo>
                <a:lnTo>
                  <a:pt x="5246766" y="4008454"/>
                </a:lnTo>
                <a:lnTo>
                  <a:pt x="5228541" y="4027932"/>
                </a:lnTo>
                <a:lnTo>
                  <a:pt x="5214365" y="4049357"/>
                </a:lnTo>
                <a:lnTo>
                  <a:pt x="5196140" y="4068834"/>
                </a:lnTo>
                <a:lnTo>
                  <a:pt x="5183989" y="4088312"/>
                </a:lnTo>
                <a:lnTo>
                  <a:pt x="5169814" y="4109737"/>
                </a:lnTo>
                <a:lnTo>
                  <a:pt x="5163739" y="4135057"/>
                </a:lnTo>
                <a:lnTo>
                  <a:pt x="5161714" y="4162326"/>
                </a:lnTo>
                <a:lnTo>
                  <a:pt x="5163739" y="4193489"/>
                </a:lnTo>
                <a:lnTo>
                  <a:pt x="5175889" y="4230497"/>
                </a:lnTo>
                <a:lnTo>
                  <a:pt x="5196140" y="4279191"/>
                </a:lnTo>
                <a:lnTo>
                  <a:pt x="5220440" y="4316197"/>
                </a:lnTo>
                <a:lnTo>
                  <a:pt x="5244741" y="4345414"/>
                </a:lnTo>
                <a:lnTo>
                  <a:pt x="5269042" y="4364891"/>
                </a:lnTo>
                <a:lnTo>
                  <a:pt x="5291319" y="4380473"/>
                </a:lnTo>
                <a:lnTo>
                  <a:pt x="5311569" y="4390212"/>
                </a:lnTo>
                <a:lnTo>
                  <a:pt x="5325744" y="4394107"/>
                </a:lnTo>
                <a:lnTo>
                  <a:pt x="5335870" y="4396055"/>
                </a:lnTo>
                <a:lnTo>
                  <a:pt x="5339919" y="4396055"/>
                </a:lnTo>
                <a:lnTo>
                  <a:pt x="5335870" y="4399951"/>
                </a:lnTo>
                <a:lnTo>
                  <a:pt x="5327769" y="4411637"/>
                </a:lnTo>
                <a:lnTo>
                  <a:pt x="5315618" y="4427219"/>
                </a:lnTo>
                <a:lnTo>
                  <a:pt x="5303468" y="4450592"/>
                </a:lnTo>
                <a:lnTo>
                  <a:pt x="5287268" y="4475912"/>
                </a:lnTo>
                <a:lnTo>
                  <a:pt x="5275118" y="4503181"/>
                </a:lnTo>
                <a:lnTo>
                  <a:pt x="5262967" y="4532397"/>
                </a:lnTo>
                <a:lnTo>
                  <a:pt x="5256892" y="4561613"/>
                </a:lnTo>
                <a:lnTo>
                  <a:pt x="5256892" y="4590829"/>
                </a:lnTo>
                <a:lnTo>
                  <a:pt x="5260942" y="4616150"/>
                </a:lnTo>
                <a:lnTo>
                  <a:pt x="5277142" y="4639523"/>
                </a:lnTo>
                <a:lnTo>
                  <a:pt x="5301443" y="4664844"/>
                </a:lnTo>
                <a:lnTo>
                  <a:pt x="5323719" y="4686269"/>
                </a:lnTo>
                <a:lnTo>
                  <a:pt x="5348020" y="4703798"/>
                </a:lnTo>
                <a:lnTo>
                  <a:pt x="5368271" y="4723276"/>
                </a:lnTo>
                <a:lnTo>
                  <a:pt x="5384470" y="4742753"/>
                </a:lnTo>
                <a:lnTo>
                  <a:pt x="5396621" y="4762231"/>
                </a:lnTo>
                <a:lnTo>
                  <a:pt x="5402696" y="4785604"/>
                </a:lnTo>
                <a:lnTo>
                  <a:pt x="5402696" y="4810924"/>
                </a:lnTo>
                <a:lnTo>
                  <a:pt x="5394596" y="4842088"/>
                </a:lnTo>
                <a:lnTo>
                  <a:pt x="5382446" y="4871304"/>
                </a:lnTo>
                <a:lnTo>
                  <a:pt x="5366245" y="4904416"/>
                </a:lnTo>
                <a:lnTo>
                  <a:pt x="5345994" y="4943371"/>
                </a:lnTo>
                <a:lnTo>
                  <a:pt x="5323719" y="4990117"/>
                </a:lnTo>
                <a:lnTo>
                  <a:pt x="5305494" y="5036862"/>
                </a:lnTo>
                <a:lnTo>
                  <a:pt x="5285242" y="5091399"/>
                </a:lnTo>
                <a:lnTo>
                  <a:pt x="5271067" y="5147884"/>
                </a:lnTo>
                <a:lnTo>
                  <a:pt x="5260942" y="5208264"/>
                </a:lnTo>
                <a:lnTo>
                  <a:pt x="5258916" y="5268644"/>
                </a:lnTo>
                <a:lnTo>
                  <a:pt x="5264992" y="5330972"/>
                </a:lnTo>
                <a:lnTo>
                  <a:pt x="5281193" y="5391351"/>
                </a:lnTo>
                <a:lnTo>
                  <a:pt x="5311569" y="5453679"/>
                </a:lnTo>
                <a:lnTo>
                  <a:pt x="5352070" y="5512112"/>
                </a:lnTo>
                <a:lnTo>
                  <a:pt x="5396621" y="5556910"/>
                </a:lnTo>
                <a:lnTo>
                  <a:pt x="5445223" y="5593916"/>
                </a:lnTo>
                <a:lnTo>
                  <a:pt x="5501925" y="5623133"/>
                </a:lnTo>
                <a:lnTo>
                  <a:pt x="5564702" y="5650401"/>
                </a:lnTo>
                <a:lnTo>
                  <a:pt x="5631529" y="5671826"/>
                </a:lnTo>
                <a:lnTo>
                  <a:pt x="5700381" y="5687409"/>
                </a:lnTo>
                <a:lnTo>
                  <a:pt x="5775309" y="5697148"/>
                </a:lnTo>
                <a:lnTo>
                  <a:pt x="5848212" y="5706885"/>
                </a:lnTo>
                <a:lnTo>
                  <a:pt x="5921114" y="5712729"/>
                </a:lnTo>
                <a:lnTo>
                  <a:pt x="5994016" y="5714677"/>
                </a:lnTo>
                <a:lnTo>
                  <a:pt x="6064894" y="5714677"/>
                </a:lnTo>
                <a:lnTo>
                  <a:pt x="6131720" y="5712729"/>
                </a:lnTo>
                <a:lnTo>
                  <a:pt x="6192472" y="5708834"/>
                </a:lnTo>
                <a:lnTo>
                  <a:pt x="6249174" y="5702990"/>
                </a:lnTo>
                <a:lnTo>
                  <a:pt x="6297776" y="5695199"/>
                </a:lnTo>
                <a:lnTo>
                  <a:pt x="6342327" y="5689356"/>
                </a:lnTo>
                <a:lnTo>
                  <a:pt x="6374728" y="5683513"/>
                </a:lnTo>
                <a:lnTo>
                  <a:pt x="6413205" y="5673774"/>
                </a:lnTo>
                <a:lnTo>
                  <a:pt x="6447631" y="5662087"/>
                </a:lnTo>
                <a:lnTo>
                  <a:pt x="6480032" y="5654297"/>
                </a:lnTo>
                <a:lnTo>
                  <a:pt x="6510408" y="5648453"/>
                </a:lnTo>
                <a:lnTo>
                  <a:pt x="6538759" y="5646506"/>
                </a:lnTo>
                <a:lnTo>
                  <a:pt x="6565085" y="5648453"/>
                </a:lnTo>
                <a:lnTo>
                  <a:pt x="6585335" y="5656245"/>
                </a:lnTo>
                <a:lnTo>
                  <a:pt x="6605587" y="5673774"/>
                </a:lnTo>
                <a:lnTo>
                  <a:pt x="6621787" y="5697148"/>
                </a:lnTo>
                <a:lnTo>
                  <a:pt x="6637988" y="5734155"/>
                </a:lnTo>
                <a:lnTo>
                  <a:pt x="6648112" y="5778953"/>
                </a:lnTo>
                <a:lnTo>
                  <a:pt x="6658238" y="5837385"/>
                </a:lnTo>
                <a:lnTo>
                  <a:pt x="6672413" y="5911398"/>
                </a:lnTo>
                <a:lnTo>
                  <a:pt x="6692665" y="5983466"/>
                </a:lnTo>
                <a:lnTo>
                  <a:pt x="6718990" y="6047741"/>
                </a:lnTo>
                <a:lnTo>
                  <a:pt x="6747341" y="6108121"/>
                </a:lnTo>
                <a:lnTo>
                  <a:pt x="6777717" y="6160710"/>
                </a:lnTo>
                <a:lnTo>
                  <a:pt x="6808093" y="6213299"/>
                </a:lnTo>
                <a:lnTo>
                  <a:pt x="6836444" y="6261992"/>
                </a:lnTo>
                <a:lnTo>
                  <a:pt x="6860745" y="6306790"/>
                </a:lnTo>
                <a:lnTo>
                  <a:pt x="6878971" y="6349641"/>
                </a:lnTo>
                <a:lnTo>
                  <a:pt x="6889096" y="6390544"/>
                </a:lnTo>
                <a:lnTo>
                  <a:pt x="6893146" y="6433394"/>
                </a:lnTo>
                <a:lnTo>
                  <a:pt x="6895171" y="6480140"/>
                </a:lnTo>
                <a:lnTo>
                  <a:pt x="6895171" y="6522990"/>
                </a:lnTo>
                <a:lnTo>
                  <a:pt x="6897197" y="6571684"/>
                </a:lnTo>
                <a:lnTo>
                  <a:pt x="6901246" y="6620377"/>
                </a:lnTo>
                <a:lnTo>
                  <a:pt x="6905297" y="6672966"/>
                </a:lnTo>
                <a:lnTo>
                  <a:pt x="6917447" y="6729451"/>
                </a:lnTo>
                <a:lnTo>
                  <a:pt x="6929597" y="6791778"/>
                </a:lnTo>
                <a:lnTo>
                  <a:pt x="695187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innerShdw blurRad="215900" dist="508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7903296" y="817819"/>
            <a:ext cx="1097280" cy="1097280"/>
            <a:chOff x="4627083" y="903382"/>
            <a:chExt cx="1280160" cy="1280160"/>
          </a:xfrm>
        </p:grpSpPr>
        <p:sp>
          <p:nvSpPr>
            <p:cNvPr id="6" name="Oval 5"/>
            <p:cNvSpPr/>
            <p:nvPr/>
          </p:nvSpPr>
          <p:spPr>
            <a:xfrm>
              <a:off x="4627083" y="903382"/>
              <a:ext cx="1280160" cy="128016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7" name="Oval 6"/>
            <p:cNvSpPr/>
            <p:nvPr/>
          </p:nvSpPr>
          <p:spPr>
            <a:xfrm>
              <a:off x="4809963" y="1086262"/>
              <a:ext cx="914400" cy="914400"/>
            </a:xfrm>
            <a:prstGeom prst="ellipse">
              <a:avLst/>
            </a:prstGeom>
            <a:ln>
              <a:noFill/>
            </a:ln>
            <a:effectLst>
              <a:outerShdw blurRad="190500" dist="38100" dir="8100000" sx="103000" sy="10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903296" y="2192846"/>
            <a:ext cx="1097280" cy="1097280"/>
            <a:chOff x="4627083" y="903382"/>
            <a:chExt cx="1280160" cy="1280160"/>
          </a:xfrm>
        </p:grpSpPr>
        <p:sp>
          <p:nvSpPr>
            <p:cNvPr id="9" name="Oval 8"/>
            <p:cNvSpPr/>
            <p:nvPr/>
          </p:nvSpPr>
          <p:spPr>
            <a:xfrm>
              <a:off x="4627083" y="903382"/>
              <a:ext cx="1280160" cy="128016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0" name="Oval 9"/>
            <p:cNvSpPr/>
            <p:nvPr/>
          </p:nvSpPr>
          <p:spPr>
            <a:xfrm>
              <a:off x="4809963" y="1086262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38100" dir="8100000" sx="103000" sy="10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03296" y="3567873"/>
            <a:ext cx="1097280" cy="1097280"/>
            <a:chOff x="4627083" y="903382"/>
            <a:chExt cx="1280160" cy="1280160"/>
          </a:xfrm>
        </p:grpSpPr>
        <p:sp>
          <p:nvSpPr>
            <p:cNvPr id="12" name="Oval 11"/>
            <p:cNvSpPr/>
            <p:nvPr/>
          </p:nvSpPr>
          <p:spPr>
            <a:xfrm>
              <a:off x="4627083" y="903382"/>
              <a:ext cx="1280160" cy="128016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3" name="Oval 12"/>
            <p:cNvSpPr/>
            <p:nvPr/>
          </p:nvSpPr>
          <p:spPr>
            <a:xfrm>
              <a:off x="4809963" y="1086262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90500" dist="38100" dir="8100000" sx="103000" sy="10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903296" y="4942901"/>
            <a:ext cx="1097280" cy="1097280"/>
            <a:chOff x="4627083" y="903382"/>
            <a:chExt cx="1280160" cy="1280160"/>
          </a:xfrm>
        </p:grpSpPr>
        <p:sp>
          <p:nvSpPr>
            <p:cNvPr id="15" name="Oval 14"/>
            <p:cNvSpPr/>
            <p:nvPr/>
          </p:nvSpPr>
          <p:spPr>
            <a:xfrm>
              <a:off x="4627083" y="903382"/>
              <a:ext cx="1280160" cy="128016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6" name="Oval 15"/>
            <p:cNvSpPr/>
            <p:nvPr/>
          </p:nvSpPr>
          <p:spPr>
            <a:xfrm>
              <a:off x="4809963" y="1086262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190500" dist="38100" dir="8100000" sx="103000" sy="10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04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9089025" y="909062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089025" y="2275283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089025" y="3659867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089025" y="5029875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</a:t>
            </a:r>
            <a:r>
              <a:rPr lang="en-US" spc="-11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pc="-110" dirty="0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16945" y="2327314"/>
            <a:ext cx="3966072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05928" y="4530687"/>
            <a:ext cx="3966072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/>
          </p:cNvSpPr>
          <p:nvPr/>
        </p:nvSpPr>
        <p:spPr bwMode="auto">
          <a:xfrm>
            <a:off x="807852" y="1112577"/>
            <a:ext cx="1068636" cy="857480"/>
          </a:xfrm>
          <a:custGeom>
            <a:avLst/>
            <a:gdLst>
              <a:gd name="T0" fmla="*/ 630 w 1260"/>
              <a:gd name="T1" fmla="*/ 31 h 1031"/>
              <a:gd name="T2" fmla="*/ 731 w 1260"/>
              <a:gd name="T3" fmla="*/ 52 h 1031"/>
              <a:gd name="T4" fmla="*/ 818 w 1260"/>
              <a:gd name="T5" fmla="*/ 128 h 1031"/>
              <a:gd name="T6" fmla="*/ 828 w 1260"/>
              <a:gd name="T7" fmla="*/ 234 h 1031"/>
              <a:gd name="T8" fmla="*/ 836 w 1260"/>
              <a:gd name="T9" fmla="*/ 292 h 1031"/>
              <a:gd name="T10" fmla="*/ 826 w 1260"/>
              <a:gd name="T11" fmla="*/ 374 h 1031"/>
              <a:gd name="T12" fmla="*/ 847 w 1260"/>
              <a:gd name="T13" fmla="*/ 362 h 1031"/>
              <a:gd name="T14" fmla="*/ 830 w 1260"/>
              <a:gd name="T15" fmla="*/ 437 h 1031"/>
              <a:gd name="T16" fmla="*/ 818 w 1260"/>
              <a:gd name="T17" fmla="*/ 475 h 1031"/>
              <a:gd name="T18" fmla="*/ 793 w 1260"/>
              <a:gd name="T19" fmla="*/ 504 h 1031"/>
              <a:gd name="T20" fmla="*/ 787 w 1260"/>
              <a:gd name="T21" fmla="*/ 554 h 1031"/>
              <a:gd name="T22" fmla="*/ 766 w 1260"/>
              <a:gd name="T23" fmla="*/ 603 h 1031"/>
              <a:gd name="T24" fmla="*/ 808 w 1260"/>
              <a:gd name="T25" fmla="*/ 723 h 1031"/>
              <a:gd name="T26" fmla="*/ 845 w 1260"/>
              <a:gd name="T27" fmla="*/ 742 h 1031"/>
              <a:gd name="T28" fmla="*/ 1103 w 1260"/>
              <a:gd name="T29" fmla="*/ 874 h 1031"/>
              <a:gd name="T30" fmla="*/ 1260 w 1260"/>
              <a:gd name="T31" fmla="*/ 1031 h 1031"/>
              <a:gd name="T32" fmla="*/ 0 w 1260"/>
              <a:gd name="T33" fmla="*/ 1031 h 1031"/>
              <a:gd name="T34" fmla="*/ 157 w 1260"/>
              <a:gd name="T35" fmla="*/ 874 h 1031"/>
              <a:gd name="T36" fmla="*/ 415 w 1260"/>
              <a:gd name="T37" fmla="*/ 742 h 1031"/>
              <a:gd name="T38" fmla="*/ 452 w 1260"/>
              <a:gd name="T39" fmla="*/ 723 h 1031"/>
              <a:gd name="T40" fmla="*/ 494 w 1260"/>
              <a:gd name="T41" fmla="*/ 603 h 1031"/>
              <a:gd name="T42" fmla="*/ 473 w 1260"/>
              <a:gd name="T43" fmla="*/ 554 h 1031"/>
              <a:gd name="T44" fmla="*/ 467 w 1260"/>
              <a:gd name="T45" fmla="*/ 504 h 1031"/>
              <a:gd name="T46" fmla="*/ 442 w 1260"/>
              <a:gd name="T47" fmla="*/ 475 h 1031"/>
              <a:gd name="T48" fmla="*/ 430 w 1260"/>
              <a:gd name="T49" fmla="*/ 437 h 1031"/>
              <a:gd name="T50" fmla="*/ 413 w 1260"/>
              <a:gd name="T51" fmla="*/ 362 h 1031"/>
              <a:gd name="T52" fmla="*/ 434 w 1260"/>
              <a:gd name="T53" fmla="*/ 374 h 1031"/>
              <a:gd name="T54" fmla="*/ 424 w 1260"/>
              <a:gd name="T55" fmla="*/ 292 h 1031"/>
              <a:gd name="T56" fmla="*/ 432 w 1260"/>
              <a:gd name="T57" fmla="*/ 234 h 1031"/>
              <a:gd name="T58" fmla="*/ 442 w 1260"/>
              <a:gd name="T59" fmla="*/ 128 h 1031"/>
              <a:gd name="T60" fmla="*/ 529 w 1260"/>
              <a:gd name="T61" fmla="*/ 52 h 1031"/>
              <a:gd name="T62" fmla="*/ 630 w 1260"/>
              <a:gd name="T63" fmla="*/ 31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60" h="1031">
                <a:moveTo>
                  <a:pt x="630" y="31"/>
                </a:moveTo>
                <a:cubicBezTo>
                  <a:pt x="692" y="0"/>
                  <a:pt x="731" y="52"/>
                  <a:pt x="731" y="52"/>
                </a:cubicBezTo>
                <a:cubicBezTo>
                  <a:pt x="818" y="60"/>
                  <a:pt x="818" y="128"/>
                  <a:pt x="818" y="128"/>
                </a:cubicBezTo>
                <a:cubicBezTo>
                  <a:pt x="878" y="155"/>
                  <a:pt x="828" y="234"/>
                  <a:pt x="828" y="234"/>
                </a:cubicBezTo>
                <a:cubicBezTo>
                  <a:pt x="841" y="268"/>
                  <a:pt x="836" y="292"/>
                  <a:pt x="836" y="292"/>
                </a:cubicBezTo>
                <a:cubicBezTo>
                  <a:pt x="818" y="341"/>
                  <a:pt x="826" y="374"/>
                  <a:pt x="826" y="374"/>
                </a:cubicBezTo>
                <a:cubicBezTo>
                  <a:pt x="830" y="366"/>
                  <a:pt x="847" y="362"/>
                  <a:pt x="847" y="362"/>
                </a:cubicBezTo>
                <a:cubicBezTo>
                  <a:pt x="880" y="372"/>
                  <a:pt x="830" y="437"/>
                  <a:pt x="830" y="437"/>
                </a:cubicBezTo>
                <a:cubicBezTo>
                  <a:pt x="820" y="459"/>
                  <a:pt x="818" y="475"/>
                  <a:pt x="818" y="475"/>
                </a:cubicBezTo>
                <a:cubicBezTo>
                  <a:pt x="818" y="504"/>
                  <a:pt x="793" y="504"/>
                  <a:pt x="793" y="504"/>
                </a:cubicBezTo>
                <a:cubicBezTo>
                  <a:pt x="787" y="554"/>
                  <a:pt x="787" y="554"/>
                  <a:pt x="787" y="554"/>
                </a:cubicBezTo>
                <a:cubicBezTo>
                  <a:pt x="787" y="587"/>
                  <a:pt x="766" y="603"/>
                  <a:pt x="766" y="603"/>
                </a:cubicBezTo>
                <a:cubicBezTo>
                  <a:pt x="766" y="719"/>
                  <a:pt x="808" y="723"/>
                  <a:pt x="808" y="723"/>
                </a:cubicBezTo>
                <a:cubicBezTo>
                  <a:pt x="828" y="723"/>
                  <a:pt x="845" y="742"/>
                  <a:pt x="845" y="742"/>
                </a:cubicBezTo>
                <a:cubicBezTo>
                  <a:pt x="907" y="801"/>
                  <a:pt x="1103" y="874"/>
                  <a:pt x="1103" y="874"/>
                </a:cubicBezTo>
                <a:cubicBezTo>
                  <a:pt x="1253" y="911"/>
                  <a:pt x="1260" y="1031"/>
                  <a:pt x="1260" y="1031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31"/>
                  <a:pt x="7" y="911"/>
                  <a:pt x="157" y="874"/>
                </a:cubicBezTo>
                <a:cubicBezTo>
                  <a:pt x="157" y="874"/>
                  <a:pt x="353" y="801"/>
                  <a:pt x="415" y="742"/>
                </a:cubicBezTo>
                <a:cubicBezTo>
                  <a:pt x="415" y="742"/>
                  <a:pt x="432" y="723"/>
                  <a:pt x="452" y="723"/>
                </a:cubicBezTo>
                <a:cubicBezTo>
                  <a:pt x="452" y="723"/>
                  <a:pt x="494" y="719"/>
                  <a:pt x="494" y="603"/>
                </a:cubicBezTo>
                <a:cubicBezTo>
                  <a:pt x="494" y="603"/>
                  <a:pt x="473" y="587"/>
                  <a:pt x="473" y="554"/>
                </a:cubicBezTo>
                <a:cubicBezTo>
                  <a:pt x="467" y="504"/>
                  <a:pt x="467" y="504"/>
                  <a:pt x="467" y="504"/>
                </a:cubicBezTo>
                <a:cubicBezTo>
                  <a:pt x="467" y="504"/>
                  <a:pt x="442" y="504"/>
                  <a:pt x="442" y="475"/>
                </a:cubicBezTo>
                <a:cubicBezTo>
                  <a:pt x="442" y="475"/>
                  <a:pt x="440" y="459"/>
                  <a:pt x="430" y="437"/>
                </a:cubicBezTo>
                <a:cubicBezTo>
                  <a:pt x="430" y="437"/>
                  <a:pt x="380" y="372"/>
                  <a:pt x="413" y="362"/>
                </a:cubicBezTo>
                <a:cubicBezTo>
                  <a:pt x="413" y="362"/>
                  <a:pt x="430" y="366"/>
                  <a:pt x="434" y="374"/>
                </a:cubicBezTo>
                <a:cubicBezTo>
                  <a:pt x="434" y="374"/>
                  <a:pt x="442" y="341"/>
                  <a:pt x="424" y="292"/>
                </a:cubicBezTo>
                <a:cubicBezTo>
                  <a:pt x="424" y="292"/>
                  <a:pt x="419" y="268"/>
                  <a:pt x="432" y="234"/>
                </a:cubicBezTo>
                <a:cubicBezTo>
                  <a:pt x="432" y="234"/>
                  <a:pt x="382" y="155"/>
                  <a:pt x="442" y="128"/>
                </a:cubicBezTo>
                <a:cubicBezTo>
                  <a:pt x="442" y="128"/>
                  <a:pt x="442" y="60"/>
                  <a:pt x="529" y="52"/>
                </a:cubicBezTo>
                <a:cubicBezTo>
                  <a:pt x="529" y="52"/>
                  <a:pt x="568" y="0"/>
                  <a:pt x="630" y="31"/>
                </a:cubicBezTo>
                <a:close/>
              </a:path>
            </a:pathLst>
          </a:custGeom>
          <a:solidFill>
            <a:schemeClr val="bg1">
              <a:alpha val="49000"/>
            </a:schemeClr>
          </a:solidFill>
          <a:ln>
            <a:noFill/>
          </a:ln>
          <a:effectLst>
            <a:outerShdw blurRad="342900" sx="120000" sy="120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121536" y="1079652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121536" y="2967335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49" name="Freeform 14"/>
          <p:cNvSpPr>
            <a:spLocks/>
          </p:cNvSpPr>
          <p:nvPr/>
        </p:nvSpPr>
        <p:spPr bwMode="auto">
          <a:xfrm>
            <a:off x="763941" y="2798284"/>
            <a:ext cx="1156458" cy="1030615"/>
          </a:xfrm>
          <a:custGeom>
            <a:avLst/>
            <a:gdLst>
              <a:gd name="T0" fmla="*/ 875 w 1041"/>
              <a:gd name="T1" fmla="*/ 808 h 980"/>
              <a:gd name="T2" fmla="*/ 848 w 1041"/>
              <a:gd name="T3" fmla="*/ 807 h 980"/>
              <a:gd name="T4" fmla="*/ 639 w 1041"/>
              <a:gd name="T5" fmla="*/ 692 h 980"/>
              <a:gd name="T6" fmla="*/ 638 w 1041"/>
              <a:gd name="T7" fmla="*/ 675 h 980"/>
              <a:gd name="T8" fmla="*/ 668 w 1041"/>
              <a:gd name="T9" fmla="*/ 677 h 980"/>
              <a:gd name="T10" fmla="*/ 796 w 1041"/>
              <a:gd name="T11" fmla="*/ 641 h 980"/>
              <a:gd name="T12" fmla="*/ 791 w 1041"/>
              <a:gd name="T13" fmla="*/ 555 h 980"/>
              <a:gd name="T14" fmla="*/ 770 w 1041"/>
              <a:gd name="T15" fmla="*/ 448 h 980"/>
              <a:gd name="T16" fmla="*/ 770 w 1041"/>
              <a:gd name="T17" fmla="*/ 319 h 980"/>
              <a:gd name="T18" fmla="*/ 722 w 1041"/>
              <a:gd name="T19" fmla="*/ 148 h 980"/>
              <a:gd name="T20" fmla="*/ 551 w 1041"/>
              <a:gd name="T21" fmla="*/ 11 h 980"/>
              <a:gd name="T22" fmla="*/ 541 w 1041"/>
              <a:gd name="T23" fmla="*/ 11 h 980"/>
              <a:gd name="T24" fmla="*/ 522 w 1041"/>
              <a:gd name="T25" fmla="*/ 11 h 980"/>
              <a:gd name="T26" fmla="*/ 519 w 1041"/>
              <a:gd name="T27" fmla="*/ 11 h 980"/>
              <a:gd name="T28" fmla="*/ 500 w 1041"/>
              <a:gd name="T29" fmla="*/ 11 h 980"/>
              <a:gd name="T30" fmla="*/ 490 w 1041"/>
              <a:gd name="T31" fmla="*/ 11 h 980"/>
              <a:gd name="T32" fmla="*/ 319 w 1041"/>
              <a:gd name="T33" fmla="*/ 148 h 980"/>
              <a:gd name="T34" fmla="*/ 270 w 1041"/>
              <a:gd name="T35" fmla="*/ 319 h 980"/>
              <a:gd name="T36" fmla="*/ 270 w 1041"/>
              <a:gd name="T37" fmla="*/ 448 h 980"/>
              <a:gd name="T38" fmla="*/ 249 w 1041"/>
              <a:gd name="T39" fmla="*/ 555 h 980"/>
              <a:gd name="T40" fmla="*/ 245 w 1041"/>
              <a:gd name="T41" fmla="*/ 641 h 980"/>
              <a:gd name="T42" fmla="*/ 373 w 1041"/>
              <a:gd name="T43" fmla="*/ 677 h 980"/>
              <a:gd name="T44" fmla="*/ 403 w 1041"/>
              <a:gd name="T45" fmla="*/ 675 h 980"/>
              <a:gd name="T46" fmla="*/ 402 w 1041"/>
              <a:gd name="T47" fmla="*/ 692 h 980"/>
              <a:gd name="T48" fmla="*/ 192 w 1041"/>
              <a:gd name="T49" fmla="*/ 807 h 980"/>
              <a:gd name="T50" fmla="*/ 165 w 1041"/>
              <a:gd name="T51" fmla="*/ 808 h 980"/>
              <a:gd name="T52" fmla="*/ 9 w 1041"/>
              <a:gd name="T53" fmla="*/ 980 h 980"/>
              <a:gd name="T54" fmla="*/ 1031 w 1041"/>
              <a:gd name="T55" fmla="*/ 980 h 980"/>
              <a:gd name="T56" fmla="*/ 875 w 1041"/>
              <a:gd name="T57" fmla="*/ 808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41" h="980">
                <a:moveTo>
                  <a:pt x="875" y="808"/>
                </a:moveTo>
                <a:cubicBezTo>
                  <a:pt x="848" y="807"/>
                  <a:pt x="848" y="807"/>
                  <a:pt x="848" y="807"/>
                </a:cubicBezTo>
                <a:cubicBezTo>
                  <a:pt x="848" y="807"/>
                  <a:pt x="660" y="768"/>
                  <a:pt x="639" y="692"/>
                </a:cubicBezTo>
                <a:cubicBezTo>
                  <a:pt x="638" y="675"/>
                  <a:pt x="638" y="675"/>
                  <a:pt x="638" y="675"/>
                </a:cubicBezTo>
                <a:cubicBezTo>
                  <a:pt x="668" y="677"/>
                  <a:pt x="668" y="677"/>
                  <a:pt x="668" y="677"/>
                </a:cubicBezTo>
                <a:cubicBezTo>
                  <a:pt x="731" y="687"/>
                  <a:pt x="796" y="641"/>
                  <a:pt x="796" y="641"/>
                </a:cubicBezTo>
                <a:cubicBezTo>
                  <a:pt x="763" y="631"/>
                  <a:pt x="773" y="607"/>
                  <a:pt x="791" y="555"/>
                </a:cubicBezTo>
                <a:cubicBezTo>
                  <a:pt x="810" y="504"/>
                  <a:pt x="770" y="448"/>
                  <a:pt x="770" y="448"/>
                </a:cubicBezTo>
                <a:cubicBezTo>
                  <a:pt x="799" y="443"/>
                  <a:pt x="797" y="380"/>
                  <a:pt x="770" y="319"/>
                </a:cubicBezTo>
                <a:cubicBezTo>
                  <a:pt x="743" y="257"/>
                  <a:pt x="722" y="148"/>
                  <a:pt x="722" y="148"/>
                </a:cubicBezTo>
                <a:cubicBezTo>
                  <a:pt x="665" y="0"/>
                  <a:pt x="551" y="11"/>
                  <a:pt x="551" y="11"/>
                </a:cubicBezTo>
                <a:cubicBezTo>
                  <a:pt x="541" y="11"/>
                  <a:pt x="541" y="11"/>
                  <a:pt x="541" y="11"/>
                </a:cubicBezTo>
                <a:cubicBezTo>
                  <a:pt x="522" y="11"/>
                  <a:pt x="522" y="11"/>
                  <a:pt x="522" y="11"/>
                </a:cubicBezTo>
                <a:cubicBezTo>
                  <a:pt x="519" y="11"/>
                  <a:pt x="519" y="11"/>
                  <a:pt x="519" y="11"/>
                </a:cubicBezTo>
                <a:cubicBezTo>
                  <a:pt x="500" y="11"/>
                  <a:pt x="500" y="11"/>
                  <a:pt x="500" y="11"/>
                </a:cubicBezTo>
                <a:cubicBezTo>
                  <a:pt x="490" y="11"/>
                  <a:pt x="490" y="11"/>
                  <a:pt x="490" y="11"/>
                </a:cubicBezTo>
                <a:cubicBezTo>
                  <a:pt x="490" y="11"/>
                  <a:pt x="375" y="0"/>
                  <a:pt x="319" y="148"/>
                </a:cubicBezTo>
                <a:cubicBezTo>
                  <a:pt x="319" y="148"/>
                  <a:pt x="297" y="257"/>
                  <a:pt x="270" y="319"/>
                </a:cubicBezTo>
                <a:cubicBezTo>
                  <a:pt x="243" y="380"/>
                  <a:pt x="241" y="443"/>
                  <a:pt x="270" y="448"/>
                </a:cubicBezTo>
                <a:cubicBezTo>
                  <a:pt x="270" y="448"/>
                  <a:pt x="231" y="504"/>
                  <a:pt x="249" y="555"/>
                </a:cubicBezTo>
                <a:cubicBezTo>
                  <a:pt x="268" y="607"/>
                  <a:pt x="277" y="631"/>
                  <a:pt x="245" y="641"/>
                </a:cubicBezTo>
                <a:cubicBezTo>
                  <a:pt x="245" y="641"/>
                  <a:pt x="310" y="687"/>
                  <a:pt x="373" y="677"/>
                </a:cubicBezTo>
                <a:cubicBezTo>
                  <a:pt x="403" y="675"/>
                  <a:pt x="403" y="675"/>
                  <a:pt x="403" y="675"/>
                </a:cubicBezTo>
                <a:cubicBezTo>
                  <a:pt x="402" y="692"/>
                  <a:pt x="402" y="692"/>
                  <a:pt x="402" y="692"/>
                </a:cubicBezTo>
                <a:cubicBezTo>
                  <a:pt x="380" y="768"/>
                  <a:pt x="192" y="807"/>
                  <a:pt x="192" y="807"/>
                </a:cubicBezTo>
                <a:cubicBezTo>
                  <a:pt x="165" y="808"/>
                  <a:pt x="165" y="808"/>
                  <a:pt x="165" y="808"/>
                </a:cubicBezTo>
                <a:cubicBezTo>
                  <a:pt x="0" y="830"/>
                  <a:pt x="9" y="980"/>
                  <a:pt x="9" y="980"/>
                </a:cubicBezTo>
                <a:cubicBezTo>
                  <a:pt x="1031" y="980"/>
                  <a:pt x="1031" y="980"/>
                  <a:pt x="1031" y="980"/>
                </a:cubicBezTo>
                <a:cubicBezTo>
                  <a:pt x="1031" y="980"/>
                  <a:pt x="1041" y="830"/>
                  <a:pt x="875" y="808"/>
                </a:cubicBezTo>
                <a:close/>
              </a:path>
            </a:pathLst>
          </a:custGeom>
          <a:solidFill>
            <a:schemeClr val="bg1">
              <a:alpha val="49000"/>
            </a:schemeClr>
          </a:solidFill>
          <a:ln>
            <a:noFill/>
          </a:ln>
          <a:effectLst>
            <a:outerShdw blurRad="342900" sx="120000" sy="120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" name="Group 31"/>
          <p:cNvGrpSpPr>
            <a:grpSpLocks noChangeAspect="1"/>
          </p:cNvGrpSpPr>
          <p:nvPr/>
        </p:nvGrpSpPr>
        <p:grpSpPr bwMode="auto">
          <a:xfrm>
            <a:off x="888437" y="4858436"/>
            <a:ext cx="1085681" cy="1083932"/>
            <a:chOff x="1722" y="2278"/>
            <a:chExt cx="1242" cy="1240"/>
          </a:xfrm>
          <a:solidFill>
            <a:schemeClr val="bg1">
              <a:alpha val="49000"/>
            </a:schemeClr>
          </a:solidFill>
          <a:effectLst>
            <a:outerShdw blurRad="342900" sx="120000" sy="120000" algn="ctr" rotWithShape="0">
              <a:prstClr val="black">
                <a:alpha val="40000"/>
              </a:prstClr>
            </a:outerShdw>
          </a:effectLst>
        </p:grpSpPr>
        <p:sp>
          <p:nvSpPr>
            <p:cNvPr id="58" name="Freeform 33"/>
            <p:cNvSpPr>
              <a:spLocks noEditPoints="1"/>
            </p:cNvSpPr>
            <p:nvPr/>
          </p:nvSpPr>
          <p:spPr bwMode="auto">
            <a:xfrm>
              <a:off x="2023" y="2578"/>
              <a:ext cx="941" cy="940"/>
            </a:xfrm>
            <a:custGeom>
              <a:avLst/>
              <a:gdLst>
                <a:gd name="T0" fmla="*/ 1140 w 2824"/>
                <a:gd name="T1" fmla="*/ 983 h 2818"/>
                <a:gd name="T2" fmla="*/ 935 w 2824"/>
                <a:gd name="T3" fmla="*/ 1239 h 2818"/>
                <a:gd name="T4" fmla="*/ 935 w 2824"/>
                <a:gd name="T5" fmla="*/ 1579 h 2818"/>
                <a:gd name="T6" fmla="*/ 1140 w 2824"/>
                <a:gd name="T7" fmla="*/ 1835 h 2818"/>
                <a:gd name="T8" fmla="*/ 1470 w 2824"/>
                <a:gd name="T9" fmla="*/ 1912 h 2818"/>
                <a:gd name="T10" fmla="*/ 1770 w 2824"/>
                <a:gd name="T11" fmla="*/ 1766 h 2818"/>
                <a:gd name="T12" fmla="*/ 1915 w 2824"/>
                <a:gd name="T13" fmla="*/ 1468 h 2818"/>
                <a:gd name="T14" fmla="*/ 1839 w 2824"/>
                <a:gd name="T15" fmla="*/ 1138 h 2818"/>
                <a:gd name="T16" fmla="*/ 1582 w 2824"/>
                <a:gd name="T17" fmla="*/ 932 h 2818"/>
                <a:gd name="T18" fmla="*/ 1557 w 2824"/>
                <a:gd name="T19" fmla="*/ 3 h 2818"/>
                <a:gd name="T20" fmla="*/ 1692 w 2824"/>
                <a:gd name="T21" fmla="*/ 138 h 2818"/>
                <a:gd name="T22" fmla="*/ 1731 w 2824"/>
                <a:gd name="T23" fmla="*/ 378 h 2818"/>
                <a:gd name="T24" fmla="*/ 1923 w 2824"/>
                <a:gd name="T25" fmla="*/ 456 h 2818"/>
                <a:gd name="T26" fmla="*/ 2109 w 2824"/>
                <a:gd name="T27" fmla="*/ 317 h 2818"/>
                <a:gd name="T28" fmla="*/ 2263 w 2824"/>
                <a:gd name="T29" fmla="*/ 293 h 2818"/>
                <a:gd name="T30" fmla="*/ 2523 w 2824"/>
                <a:gd name="T31" fmla="*/ 541 h 2818"/>
                <a:gd name="T32" fmla="*/ 2508 w 2824"/>
                <a:gd name="T33" fmla="*/ 711 h 2818"/>
                <a:gd name="T34" fmla="*/ 2367 w 2824"/>
                <a:gd name="T35" fmla="*/ 906 h 2818"/>
                <a:gd name="T36" fmla="*/ 2445 w 2824"/>
                <a:gd name="T37" fmla="*/ 1090 h 2818"/>
                <a:gd name="T38" fmla="*/ 2686 w 2824"/>
                <a:gd name="T39" fmla="*/ 1130 h 2818"/>
                <a:gd name="T40" fmla="*/ 2820 w 2824"/>
                <a:gd name="T41" fmla="*/ 1264 h 2818"/>
                <a:gd name="T42" fmla="*/ 2772 w 2824"/>
                <a:gd name="T43" fmla="*/ 1641 h 2818"/>
                <a:gd name="T44" fmla="*/ 2497 w 2824"/>
                <a:gd name="T45" fmla="*/ 1694 h 2818"/>
                <a:gd name="T46" fmla="*/ 2401 w 2824"/>
                <a:gd name="T47" fmla="*/ 1818 h 2818"/>
                <a:gd name="T48" fmla="*/ 2381 w 2824"/>
                <a:gd name="T49" fmla="*/ 1972 h 2818"/>
                <a:gd name="T50" fmla="*/ 2538 w 2824"/>
                <a:gd name="T51" fmla="*/ 2191 h 2818"/>
                <a:gd name="T52" fmla="*/ 2331 w 2824"/>
                <a:gd name="T53" fmla="*/ 2483 h 2818"/>
                <a:gd name="T54" fmla="*/ 2182 w 2824"/>
                <a:gd name="T55" fmla="*/ 2532 h 2818"/>
                <a:gd name="T56" fmla="*/ 1977 w 2824"/>
                <a:gd name="T57" fmla="*/ 2377 h 2818"/>
                <a:gd name="T58" fmla="*/ 1875 w 2824"/>
                <a:gd name="T59" fmla="*/ 2372 h 2818"/>
                <a:gd name="T60" fmla="*/ 1706 w 2824"/>
                <a:gd name="T61" fmla="*/ 2474 h 2818"/>
                <a:gd name="T62" fmla="*/ 1666 w 2824"/>
                <a:gd name="T63" fmla="*/ 2742 h 2818"/>
                <a:gd name="T64" fmla="*/ 1301 w 2824"/>
                <a:gd name="T65" fmla="*/ 2818 h 2818"/>
                <a:gd name="T66" fmla="*/ 1142 w 2824"/>
                <a:gd name="T67" fmla="*/ 2712 h 2818"/>
                <a:gd name="T68" fmla="*/ 1107 w 2824"/>
                <a:gd name="T69" fmla="*/ 2455 h 2818"/>
                <a:gd name="T70" fmla="*/ 927 w 2824"/>
                <a:gd name="T71" fmla="*/ 2365 h 2818"/>
                <a:gd name="T72" fmla="*/ 736 w 2824"/>
                <a:gd name="T73" fmla="*/ 2483 h 2818"/>
                <a:gd name="T74" fmla="*/ 586 w 2824"/>
                <a:gd name="T75" fmla="*/ 2532 h 2818"/>
                <a:gd name="T76" fmla="*/ 316 w 2824"/>
                <a:gd name="T77" fmla="*/ 2304 h 2818"/>
                <a:gd name="T78" fmla="*/ 301 w 2824"/>
                <a:gd name="T79" fmla="*/ 2134 h 2818"/>
                <a:gd name="T80" fmla="*/ 455 w 2824"/>
                <a:gd name="T81" fmla="*/ 1933 h 2818"/>
                <a:gd name="T82" fmla="*/ 392 w 2824"/>
                <a:gd name="T83" fmla="*/ 1745 h 2818"/>
                <a:gd name="T84" fmla="*/ 173 w 2824"/>
                <a:gd name="T85" fmla="*/ 1692 h 2818"/>
                <a:gd name="T86" fmla="*/ 14 w 2824"/>
                <a:gd name="T87" fmla="*/ 1587 h 2818"/>
                <a:gd name="T88" fmla="*/ 30 w 2824"/>
                <a:gd name="T89" fmla="*/ 1203 h 2818"/>
                <a:gd name="T90" fmla="*/ 309 w 2824"/>
                <a:gd name="T91" fmla="*/ 1126 h 2818"/>
                <a:gd name="T92" fmla="*/ 401 w 2824"/>
                <a:gd name="T93" fmla="*/ 1054 h 2818"/>
                <a:gd name="T94" fmla="*/ 451 w 2824"/>
                <a:gd name="T95" fmla="*/ 864 h 2818"/>
                <a:gd name="T96" fmla="*/ 293 w 2824"/>
                <a:gd name="T97" fmla="*/ 666 h 2818"/>
                <a:gd name="T98" fmla="*/ 318 w 2824"/>
                <a:gd name="T99" fmla="*/ 512 h 2818"/>
                <a:gd name="T100" fmla="*/ 586 w 2824"/>
                <a:gd name="T101" fmla="*/ 286 h 2818"/>
                <a:gd name="T102" fmla="*/ 736 w 2824"/>
                <a:gd name="T103" fmla="*/ 335 h 2818"/>
                <a:gd name="T104" fmla="*/ 919 w 2824"/>
                <a:gd name="T105" fmla="*/ 454 h 2818"/>
                <a:gd name="T106" fmla="*/ 1092 w 2824"/>
                <a:gd name="T107" fmla="*/ 378 h 2818"/>
                <a:gd name="T108" fmla="*/ 1132 w 2824"/>
                <a:gd name="T109" fmla="*/ 138 h 2818"/>
                <a:gd name="T110" fmla="*/ 1267 w 2824"/>
                <a:gd name="T111" fmla="*/ 3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24" h="2818">
                  <a:moveTo>
                    <a:pt x="1412" y="903"/>
                  </a:moveTo>
                  <a:lnTo>
                    <a:pt x="1353" y="906"/>
                  </a:lnTo>
                  <a:lnTo>
                    <a:pt x="1296" y="916"/>
                  </a:lnTo>
                  <a:lnTo>
                    <a:pt x="1241" y="932"/>
                  </a:lnTo>
                  <a:lnTo>
                    <a:pt x="1189" y="955"/>
                  </a:lnTo>
                  <a:lnTo>
                    <a:pt x="1140" y="983"/>
                  </a:lnTo>
                  <a:lnTo>
                    <a:pt x="1096" y="1014"/>
                  </a:lnTo>
                  <a:lnTo>
                    <a:pt x="1053" y="1052"/>
                  </a:lnTo>
                  <a:lnTo>
                    <a:pt x="1017" y="1093"/>
                  </a:lnTo>
                  <a:lnTo>
                    <a:pt x="984" y="1138"/>
                  </a:lnTo>
                  <a:lnTo>
                    <a:pt x="956" y="1187"/>
                  </a:lnTo>
                  <a:lnTo>
                    <a:pt x="935" y="1239"/>
                  </a:lnTo>
                  <a:lnTo>
                    <a:pt x="919" y="1293"/>
                  </a:lnTo>
                  <a:lnTo>
                    <a:pt x="908" y="1350"/>
                  </a:lnTo>
                  <a:lnTo>
                    <a:pt x="905" y="1409"/>
                  </a:lnTo>
                  <a:lnTo>
                    <a:pt x="908" y="1468"/>
                  </a:lnTo>
                  <a:lnTo>
                    <a:pt x="919" y="1525"/>
                  </a:lnTo>
                  <a:lnTo>
                    <a:pt x="935" y="1579"/>
                  </a:lnTo>
                  <a:lnTo>
                    <a:pt x="956" y="1631"/>
                  </a:lnTo>
                  <a:lnTo>
                    <a:pt x="984" y="1680"/>
                  </a:lnTo>
                  <a:lnTo>
                    <a:pt x="1017" y="1725"/>
                  </a:lnTo>
                  <a:lnTo>
                    <a:pt x="1053" y="1766"/>
                  </a:lnTo>
                  <a:lnTo>
                    <a:pt x="1096" y="1803"/>
                  </a:lnTo>
                  <a:lnTo>
                    <a:pt x="1140" y="1835"/>
                  </a:lnTo>
                  <a:lnTo>
                    <a:pt x="1189" y="1863"/>
                  </a:lnTo>
                  <a:lnTo>
                    <a:pt x="1241" y="1885"/>
                  </a:lnTo>
                  <a:lnTo>
                    <a:pt x="1296" y="1901"/>
                  </a:lnTo>
                  <a:lnTo>
                    <a:pt x="1353" y="1912"/>
                  </a:lnTo>
                  <a:lnTo>
                    <a:pt x="1412" y="1915"/>
                  </a:lnTo>
                  <a:lnTo>
                    <a:pt x="1470" y="1912"/>
                  </a:lnTo>
                  <a:lnTo>
                    <a:pt x="1527" y="1901"/>
                  </a:lnTo>
                  <a:lnTo>
                    <a:pt x="1582" y="1885"/>
                  </a:lnTo>
                  <a:lnTo>
                    <a:pt x="1635" y="1863"/>
                  </a:lnTo>
                  <a:lnTo>
                    <a:pt x="1683" y="1835"/>
                  </a:lnTo>
                  <a:lnTo>
                    <a:pt x="1728" y="1803"/>
                  </a:lnTo>
                  <a:lnTo>
                    <a:pt x="1770" y="1766"/>
                  </a:lnTo>
                  <a:lnTo>
                    <a:pt x="1807" y="1725"/>
                  </a:lnTo>
                  <a:lnTo>
                    <a:pt x="1839" y="1680"/>
                  </a:lnTo>
                  <a:lnTo>
                    <a:pt x="1867" y="1631"/>
                  </a:lnTo>
                  <a:lnTo>
                    <a:pt x="1888" y="1579"/>
                  </a:lnTo>
                  <a:lnTo>
                    <a:pt x="1905" y="1525"/>
                  </a:lnTo>
                  <a:lnTo>
                    <a:pt x="1915" y="1468"/>
                  </a:lnTo>
                  <a:lnTo>
                    <a:pt x="1918" y="1409"/>
                  </a:lnTo>
                  <a:lnTo>
                    <a:pt x="1915" y="1350"/>
                  </a:lnTo>
                  <a:lnTo>
                    <a:pt x="1905" y="1293"/>
                  </a:lnTo>
                  <a:lnTo>
                    <a:pt x="1888" y="1239"/>
                  </a:lnTo>
                  <a:lnTo>
                    <a:pt x="1867" y="1187"/>
                  </a:lnTo>
                  <a:lnTo>
                    <a:pt x="1839" y="1138"/>
                  </a:lnTo>
                  <a:lnTo>
                    <a:pt x="1807" y="1093"/>
                  </a:lnTo>
                  <a:lnTo>
                    <a:pt x="1770" y="1052"/>
                  </a:lnTo>
                  <a:lnTo>
                    <a:pt x="1728" y="1014"/>
                  </a:lnTo>
                  <a:lnTo>
                    <a:pt x="1683" y="983"/>
                  </a:lnTo>
                  <a:lnTo>
                    <a:pt x="1635" y="955"/>
                  </a:lnTo>
                  <a:lnTo>
                    <a:pt x="1582" y="932"/>
                  </a:lnTo>
                  <a:lnTo>
                    <a:pt x="1527" y="916"/>
                  </a:lnTo>
                  <a:lnTo>
                    <a:pt x="1470" y="906"/>
                  </a:lnTo>
                  <a:lnTo>
                    <a:pt x="1412" y="903"/>
                  </a:lnTo>
                  <a:close/>
                  <a:moveTo>
                    <a:pt x="1301" y="0"/>
                  </a:moveTo>
                  <a:lnTo>
                    <a:pt x="1522" y="0"/>
                  </a:lnTo>
                  <a:lnTo>
                    <a:pt x="1557" y="3"/>
                  </a:lnTo>
                  <a:lnTo>
                    <a:pt x="1589" y="14"/>
                  </a:lnTo>
                  <a:lnTo>
                    <a:pt x="1619" y="29"/>
                  </a:lnTo>
                  <a:lnTo>
                    <a:pt x="1644" y="50"/>
                  </a:lnTo>
                  <a:lnTo>
                    <a:pt x="1666" y="76"/>
                  </a:lnTo>
                  <a:lnTo>
                    <a:pt x="1682" y="106"/>
                  </a:lnTo>
                  <a:lnTo>
                    <a:pt x="1692" y="138"/>
                  </a:lnTo>
                  <a:lnTo>
                    <a:pt x="1695" y="172"/>
                  </a:lnTo>
                  <a:lnTo>
                    <a:pt x="1695" y="308"/>
                  </a:lnTo>
                  <a:lnTo>
                    <a:pt x="1698" y="326"/>
                  </a:lnTo>
                  <a:lnTo>
                    <a:pt x="1706" y="344"/>
                  </a:lnTo>
                  <a:lnTo>
                    <a:pt x="1717" y="362"/>
                  </a:lnTo>
                  <a:lnTo>
                    <a:pt x="1731" y="378"/>
                  </a:lnTo>
                  <a:lnTo>
                    <a:pt x="1748" y="391"/>
                  </a:lnTo>
                  <a:lnTo>
                    <a:pt x="1767" y="400"/>
                  </a:lnTo>
                  <a:lnTo>
                    <a:pt x="1822" y="422"/>
                  </a:lnTo>
                  <a:lnTo>
                    <a:pt x="1875" y="446"/>
                  </a:lnTo>
                  <a:lnTo>
                    <a:pt x="1897" y="452"/>
                  </a:lnTo>
                  <a:lnTo>
                    <a:pt x="1923" y="456"/>
                  </a:lnTo>
                  <a:lnTo>
                    <a:pt x="1943" y="454"/>
                  </a:lnTo>
                  <a:lnTo>
                    <a:pt x="1961" y="449"/>
                  </a:lnTo>
                  <a:lnTo>
                    <a:pt x="1977" y="441"/>
                  </a:lnTo>
                  <a:lnTo>
                    <a:pt x="1991" y="431"/>
                  </a:lnTo>
                  <a:lnTo>
                    <a:pt x="2087" y="335"/>
                  </a:lnTo>
                  <a:lnTo>
                    <a:pt x="2109" y="317"/>
                  </a:lnTo>
                  <a:lnTo>
                    <a:pt x="2132" y="303"/>
                  </a:lnTo>
                  <a:lnTo>
                    <a:pt x="2156" y="293"/>
                  </a:lnTo>
                  <a:lnTo>
                    <a:pt x="2182" y="286"/>
                  </a:lnTo>
                  <a:lnTo>
                    <a:pt x="2209" y="285"/>
                  </a:lnTo>
                  <a:lnTo>
                    <a:pt x="2237" y="286"/>
                  </a:lnTo>
                  <a:lnTo>
                    <a:pt x="2263" y="293"/>
                  </a:lnTo>
                  <a:lnTo>
                    <a:pt x="2288" y="303"/>
                  </a:lnTo>
                  <a:lnTo>
                    <a:pt x="2311" y="317"/>
                  </a:lnTo>
                  <a:lnTo>
                    <a:pt x="2331" y="335"/>
                  </a:lnTo>
                  <a:lnTo>
                    <a:pt x="2488" y="490"/>
                  </a:lnTo>
                  <a:lnTo>
                    <a:pt x="2508" y="514"/>
                  </a:lnTo>
                  <a:lnTo>
                    <a:pt x="2523" y="541"/>
                  </a:lnTo>
                  <a:lnTo>
                    <a:pt x="2532" y="569"/>
                  </a:lnTo>
                  <a:lnTo>
                    <a:pt x="2538" y="598"/>
                  </a:lnTo>
                  <a:lnTo>
                    <a:pt x="2538" y="627"/>
                  </a:lnTo>
                  <a:lnTo>
                    <a:pt x="2532" y="656"/>
                  </a:lnTo>
                  <a:lnTo>
                    <a:pt x="2523" y="685"/>
                  </a:lnTo>
                  <a:lnTo>
                    <a:pt x="2508" y="711"/>
                  </a:lnTo>
                  <a:lnTo>
                    <a:pt x="2488" y="735"/>
                  </a:lnTo>
                  <a:lnTo>
                    <a:pt x="2392" y="831"/>
                  </a:lnTo>
                  <a:lnTo>
                    <a:pt x="2381" y="846"/>
                  </a:lnTo>
                  <a:lnTo>
                    <a:pt x="2373" y="864"/>
                  </a:lnTo>
                  <a:lnTo>
                    <a:pt x="2368" y="884"/>
                  </a:lnTo>
                  <a:lnTo>
                    <a:pt x="2367" y="906"/>
                  </a:lnTo>
                  <a:lnTo>
                    <a:pt x="2370" y="927"/>
                  </a:lnTo>
                  <a:lnTo>
                    <a:pt x="2377" y="947"/>
                  </a:lnTo>
                  <a:lnTo>
                    <a:pt x="2401" y="1000"/>
                  </a:lnTo>
                  <a:lnTo>
                    <a:pt x="2422" y="1054"/>
                  </a:lnTo>
                  <a:lnTo>
                    <a:pt x="2432" y="1073"/>
                  </a:lnTo>
                  <a:lnTo>
                    <a:pt x="2445" y="1090"/>
                  </a:lnTo>
                  <a:lnTo>
                    <a:pt x="2461" y="1105"/>
                  </a:lnTo>
                  <a:lnTo>
                    <a:pt x="2478" y="1116"/>
                  </a:lnTo>
                  <a:lnTo>
                    <a:pt x="2497" y="1124"/>
                  </a:lnTo>
                  <a:lnTo>
                    <a:pt x="2515" y="1126"/>
                  </a:lnTo>
                  <a:lnTo>
                    <a:pt x="2650" y="1126"/>
                  </a:lnTo>
                  <a:lnTo>
                    <a:pt x="2686" y="1130"/>
                  </a:lnTo>
                  <a:lnTo>
                    <a:pt x="2718" y="1140"/>
                  </a:lnTo>
                  <a:lnTo>
                    <a:pt x="2747" y="1156"/>
                  </a:lnTo>
                  <a:lnTo>
                    <a:pt x="2772" y="1176"/>
                  </a:lnTo>
                  <a:lnTo>
                    <a:pt x="2794" y="1203"/>
                  </a:lnTo>
                  <a:lnTo>
                    <a:pt x="2810" y="1232"/>
                  </a:lnTo>
                  <a:lnTo>
                    <a:pt x="2820" y="1264"/>
                  </a:lnTo>
                  <a:lnTo>
                    <a:pt x="2824" y="1298"/>
                  </a:lnTo>
                  <a:lnTo>
                    <a:pt x="2824" y="1519"/>
                  </a:lnTo>
                  <a:lnTo>
                    <a:pt x="2820" y="1554"/>
                  </a:lnTo>
                  <a:lnTo>
                    <a:pt x="2810" y="1587"/>
                  </a:lnTo>
                  <a:lnTo>
                    <a:pt x="2794" y="1615"/>
                  </a:lnTo>
                  <a:lnTo>
                    <a:pt x="2772" y="1641"/>
                  </a:lnTo>
                  <a:lnTo>
                    <a:pt x="2747" y="1662"/>
                  </a:lnTo>
                  <a:lnTo>
                    <a:pt x="2718" y="1678"/>
                  </a:lnTo>
                  <a:lnTo>
                    <a:pt x="2686" y="1688"/>
                  </a:lnTo>
                  <a:lnTo>
                    <a:pt x="2650" y="1692"/>
                  </a:lnTo>
                  <a:lnTo>
                    <a:pt x="2515" y="1692"/>
                  </a:lnTo>
                  <a:lnTo>
                    <a:pt x="2497" y="1694"/>
                  </a:lnTo>
                  <a:lnTo>
                    <a:pt x="2478" y="1702"/>
                  </a:lnTo>
                  <a:lnTo>
                    <a:pt x="2461" y="1713"/>
                  </a:lnTo>
                  <a:lnTo>
                    <a:pt x="2445" y="1728"/>
                  </a:lnTo>
                  <a:lnTo>
                    <a:pt x="2432" y="1745"/>
                  </a:lnTo>
                  <a:lnTo>
                    <a:pt x="2423" y="1763"/>
                  </a:lnTo>
                  <a:lnTo>
                    <a:pt x="2401" y="1818"/>
                  </a:lnTo>
                  <a:lnTo>
                    <a:pt x="2377" y="1871"/>
                  </a:lnTo>
                  <a:lnTo>
                    <a:pt x="2370" y="1891"/>
                  </a:lnTo>
                  <a:lnTo>
                    <a:pt x="2368" y="1912"/>
                  </a:lnTo>
                  <a:lnTo>
                    <a:pt x="2368" y="1933"/>
                  </a:lnTo>
                  <a:lnTo>
                    <a:pt x="2373" y="1954"/>
                  </a:lnTo>
                  <a:lnTo>
                    <a:pt x="2381" y="1972"/>
                  </a:lnTo>
                  <a:lnTo>
                    <a:pt x="2392" y="1987"/>
                  </a:lnTo>
                  <a:lnTo>
                    <a:pt x="2488" y="2084"/>
                  </a:lnTo>
                  <a:lnTo>
                    <a:pt x="2508" y="2107"/>
                  </a:lnTo>
                  <a:lnTo>
                    <a:pt x="2523" y="2134"/>
                  </a:lnTo>
                  <a:lnTo>
                    <a:pt x="2532" y="2161"/>
                  </a:lnTo>
                  <a:lnTo>
                    <a:pt x="2538" y="2191"/>
                  </a:lnTo>
                  <a:lnTo>
                    <a:pt x="2538" y="2219"/>
                  </a:lnTo>
                  <a:lnTo>
                    <a:pt x="2532" y="2249"/>
                  </a:lnTo>
                  <a:lnTo>
                    <a:pt x="2523" y="2278"/>
                  </a:lnTo>
                  <a:lnTo>
                    <a:pt x="2508" y="2304"/>
                  </a:lnTo>
                  <a:lnTo>
                    <a:pt x="2488" y="2328"/>
                  </a:lnTo>
                  <a:lnTo>
                    <a:pt x="2331" y="2483"/>
                  </a:lnTo>
                  <a:lnTo>
                    <a:pt x="2311" y="2501"/>
                  </a:lnTo>
                  <a:lnTo>
                    <a:pt x="2288" y="2515"/>
                  </a:lnTo>
                  <a:lnTo>
                    <a:pt x="2263" y="2525"/>
                  </a:lnTo>
                  <a:lnTo>
                    <a:pt x="2237" y="2532"/>
                  </a:lnTo>
                  <a:lnTo>
                    <a:pt x="2209" y="2534"/>
                  </a:lnTo>
                  <a:lnTo>
                    <a:pt x="2182" y="2532"/>
                  </a:lnTo>
                  <a:lnTo>
                    <a:pt x="2156" y="2525"/>
                  </a:lnTo>
                  <a:lnTo>
                    <a:pt x="2132" y="2515"/>
                  </a:lnTo>
                  <a:lnTo>
                    <a:pt x="2109" y="2501"/>
                  </a:lnTo>
                  <a:lnTo>
                    <a:pt x="2087" y="2483"/>
                  </a:lnTo>
                  <a:lnTo>
                    <a:pt x="1991" y="2387"/>
                  </a:lnTo>
                  <a:lnTo>
                    <a:pt x="1977" y="2377"/>
                  </a:lnTo>
                  <a:lnTo>
                    <a:pt x="1961" y="2369"/>
                  </a:lnTo>
                  <a:lnTo>
                    <a:pt x="1942" y="2364"/>
                  </a:lnTo>
                  <a:lnTo>
                    <a:pt x="1923" y="2363"/>
                  </a:lnTo>
                  <a:lnTo>
                    <a:pt x="1905" y="2364"/>
                  </a:lnTo>
                  <a:lnTo>
                    <a:pt x="1889" y="2368"/>
                  </a:lnTo>
                  <a:lnTo>
                    <a:pt x="1875" y="2372"/>
                  </a:lnTo>
                  <a:lnTo>
                    <a:pt x="1822" y="2396"/>
                  </a:lnTo>
                  <a:lnTo>
                    <a:pt x="1767" y="2418"/>
                  </a:lnTo>
                  <a:lnTo>
                    <a:pt x="1748" y="2427"/>
                  </a:lnTo>
                  <a:lnTo>
                    <a:pt x="1731" y="2439"/>
                  </a:lnTo>
                  <a:lnTo>
                    <a:pt x="1717" y="2455"/>
                  </a:lnTo>
                  <a:lnTo>
                    <a:pt x="1706" y="2474"/>
                  </a:lnTo>
                  <a:lnTo>
                    <a:pt x="1698" y="2492"/>
                  </a:lnTo>
                  <a:lnTo>
                    <a:pt x="1695" y="2510"/>
                  </a:lnTo>
                  <a:lnTo>
                    <a:pt x="1695" y="2646"/>
                  </a:lnTo>
                  <a:lnTo>
                    <a:pt x="1692" y="2680"/>
                  </a:lnTo>
                  <a:lnTo>
                    <a:pt x="1682" y="2712"/>
                  </a:lnTo>
                  <a:lnTo>
                    <a:pt x="1666" y="2742"/>
                  </a:lnTo>
                  <a:lnTo>
                    <a:pt x="1644" y="2768"/>
                  </a:lnTo>
                  <a:lnTo>
                    <a:pt x="1619" y="2788"/>
                  </a:lnTo>
                  <a:lnTo>
                    <a:pt x="1589" y="2804"/>
                  </a:lnTo>
                  <a:lnTo>
                    <a:pt x="1557" y="2815"/>
                  </a:lnTo>
                  <a:lnTo>
                    <a:pt x="1522" y="2818"/>
                  </a:lnTo>
                  <a:lnTo>
                    <a:pt x="1301" y="2818"/>
                  </a:lnTo>
                  <a:lnTo>
                    <a:pt x="1267" y="2815"/>
                  </a:lnTo>
                  <a:lnTo>
                    <a:pt x="1234" y="2804"/>
                  </a:lnTo>
                  <a:lnTo>
                    <a:pt x="1205" y="2788"/>
                  </a:lnTo>
                  <a:lnTo>
                    <a:pt x="1179" y="2768"/>
                  </a:lnTo>
                  <a:lnTo>
                    <a:pt x="1158" y="2742"/>
                  </a:lnTo>
                  <a:lnTo>
                    <a:pt x="1142" y="2712"/>
                  </a:lnTo>
                  <a:lnTo>
                    <a:pt x="1132" y="2680"/>
                  </a:lnTo>
                  <a:lnTo>
                    <a:pt x="1129" y="2646"/>
                  </a:lnTo>
                  <a:lnTo>
                    <a:pt x="1129" y="2510"/>
                  </a:lnTo>
                  <a:lnTo>
                    <a:pt x="1125" y="2492"/>
                  </a:lnTo>
                  <a:lnTo>
                    <a:pt x="1118" y="2474"/>
                  </a:lnTo>
                  <a:lnTo>
                    <a:pt x="1107" y="2455"/>
                  </a:lnTo>
                  <a:lnTo>
                    <a:pt x="1092" y="2439"/>
                  </a:lnTo>
                  <a:lnTo>
                    <a:pt x="1075" y="2427"/>
                  </a:lnTo>
                  <a:lnTo>
                    <a:pt x="1057" y="2418"/>
                  </a:lnTo>
                  <a:lnTo>
                    <a:pt x="1002" y="2396"/>
                  </a:lnTo>
                  <a:lnTo>
                    <a:pt x="948" y="2372"/>
                  </a:lnTo>
                  <a:lnTo>
                    <a:pt x="927" y="2365"/>
                  </a:lnTo>
                  <a:lnTo>
                    <a:pt x="901" y="2363"/>
                  </a:lnTo>
                  <a:lnTo>
                    <a:pt x="881" y="2364"/>
                  </a:lnTo>
                  <a:lnTo>
                    <a:pt x="863" y="2369"/>
                  </a:lnTo>
                  <a:lnTo>
                    <a:pt x="846" y="2377"/>
                  </a:lnTo>
                  <a:lnTo>
                    <a:pt x="833" y="2387"/>
                  </a:lnTo>
                  <a:lnTo>
                    <a:pt x="736" y="2483"/>
                  </a:lnTo>
                  <a:lnTo>
                    <a:pt x="715" y="2501"/>
                  </a:lnTo>
                  <a:lnTo>
                    <a:pt x="692" y="2515"/>
                  </a:lnTo>
                  <a:lnTo>
                    <a:pt x="667" y="2525"/>
                  </a:lnTo>
                  <a:lnTo>
                    <a:pt x="641" y="2532"/>
                  </a:lnTo>
                  <a:lnTo>
                    <a:pt x="614" y="2534"/>
                  </a:lnTo>
                  <a:lnTo>
                    <a:pt x="586" y="2532"/>
                  </a:lnTo>
                  <a:lnTo>
                    <a:pt x="560" y="2525"/>
                  </a:lnTo>
                  <a:lnTo>
                    <a:pt x="536" y="2515"/>
                  </a:lnTo>
                  <a:lnTo>
                    <a:pt x="513" y="2501"/>
                  </a:lnTo>
                  <a:lnTo>
                    <a:pt x="491" y="2483"/>
                  </a:lnTo>
                  <a:lnTo>
                    <a:pt x="335" y="2327"/>
                  </a:lnTo>
                  <a:lnTo>
                    <a:pt x="316" y="2304"/>
                  </a:lnTo>
                  <a:lnTo>
                    <a:pt x="301" y="2278"/>
                  </a:lnTo>
                  <a:lnTo>
                    <a:pt x="290" y="2249"/>
                  </a:lnTo>
                  <a:lnTo>
                    <a:pt x="286" y="2219"/>
                  </a:lnTo>
                  <a:lnTo>
                    <a:pt x="286" y="2191"/>
                  </a:lnTo>
                  <a:lnTo>
                    <a:pt x="290" y="2161"/>
                  </a:lnTo>
                  <a:lnTo>
                    <a:pt x="301" y="2134"/>
                  </a:lnTo>
                  <a:lnTo>
                    <a:pt x="316" y="2107"/>
                  </a:lnTo>
                  <a:lnTo>
                    <a:pt x="335" y="2084"/>
                  </a:lnTo>
                  <a:lnTo>
                    <a:pt x="432" y="1987"/>
                  </a:lnTo>
                  <a:lnTo>
                    <a:pt x="443" y="1972"/>
                  </a:lnTo>
                  <a:lnTo>
                    <a:pt x="451" y="1954"/>
                  </a:lnTo>
                  <a:lnTo>
                    <a:pt x="455" y="1933"/>
                  </a:lnTo>
                  <a:lnTo>
                    <a:pt x="456" y="1912"/>
                  </a:lnTo>
                  <a:lnTo>
                    <a:pt x="453" y="1891"/>
                  </a:lnTo>
                  <a:lnTo>
                    <a:pt x="446" y="1871"/>
                  </a:lnTo>
                  <a:lnTo>
                    <a:pt x="422" y="1818"/>
                  </a:lnTo>
                  <a:lnTo>
                    <a:pt x="401" y="1763"/>
                  </a:lnTo>
                  <a:lnTo>
                    <a:pt x="392" y="1745"/>
                  </a:lnTo>
                  <a:lnTo>
                    <a:pt x="380" y="1728"/>
                  </a:lnTo>
                  <a:lnTo>
                    <a:pt x="364" y="1713"/>
                  </a:lnTo>
                  <a:lnTo>
                    <a:pt x="345" y="1702"/>
                  </a:lnTo>
                  <a:lnTo>
                    <a:pt x="327" y="1694"/>
                  </a:lnTo>
                  <a:lnTo>
                    <a:pt x="309" y="1692"/>
                  </a:lnTo>
                  <a:lnTo>
                    <a:pt x="173" y="1692"/>
                  </a:lnTo>
                  <a:lnTo>
                    <a:pt x="139" y="1688"/>
                  </a:lnTo>
                  <a:lnTo>
                    <a:pt x="105" y="1678"/>
                  </a:lnTo>
                  <a:lnTo>
                    <a:pt x="77" y="1662"/>
                  </a:lnTo>
                  <a:lnTo>
                    <a:pt x="51" y="1641"/>
                  </a:lnTo>
                  <a:lnTo>
                    <a:pt x="30" y="1615"/>
                  </a:lnTo>
                  <a:lnTo>
                    <a:pt x="14" y="1587"/>
                  </a:lnTo>
                  <a:lnTo>
                    <a:pt x="4" y="1554"/>
                  </a:lnTo>
                  <a:lnTo>
                    <a:pt x="0" y="1519"/>
                  </a:lnTo>
                  <a:lnTo>
                    <a:pt x="0" y="1298"/>
                  </a:lnTo>
                  <a:lnTo>
                    <a:pt x="4" y="1264"/>
                  </a:lnTo>
                  <a:lnTo>
                    <a:pt x="14" y="1231"/>
                  </a:lnTo>
                  <a:lnTo>
                    <a:pt x="30" y="1203"/>
                  </a:lnTo>
                  <a:lnTo>
                    <a:pt x="51" y="1176"/>
                  </a:lnTo>
                  <a:lnTo>
                    <a:pt x="77" y="1156"/>
                  </a:lnTo>
                  <a:lnTo>
                    <a:pt x="105" y="1140"/>
                  </a:lnTo>
                  <a:lnTo>
                    <a:pt x="139" y="1130"/>
                  </a:lnTo>
                  <a:lnTo>
                    <a:pt x="173" y="1126"/>
                  </a:lnTo>
                  <a:lnTo>
                    <a:pt x="309" y="1126"/>
                  </a:lnTo>
                  <a:lnTo>
                    <a:pt x="327" y="1124"/>
                  </a:lnTo>
                  <a:lnTo>
                    <a:pt x="345" y="1116"/>
                  </a:lnTo>
                  <a:lnTo>
                    <a:pt x="364" y="1105"/>
                  </a:lnTo>
                  <a:lnTo>
                    <a:pt x="380" y="1090"/>
                  </a:lnTo>
                  <a:lnTo>
                    <a:pt x="392" y="1073"/>
                  </a:lnTo>
                  <a:lnTo>
                    <a:pt x="401" y="1054"/>
                  </a:lnTo>
                  <a:lnTo>
                    <a:pt x="422" y="1000"/>
                  </a:lnTo>
                  <a:lnTo>
                    <a:pt x="446" y="947"/>
                  </a:lnTo>
                  <a:lnTo>
                    <a:pt x="453" y="927"/>
                  </a:lnTo>
                  <a:lnTo>
                    <a:pt x="456" y="906"/>
                  </a:lnTo>
                  <a:lnTo>
                    <a:pt x="455" y="884"/>
                  </a:lnTo>
                  <a:lnTo>
                    <a:pt x="451" y="864"/>
                  </a:lnTo>
                  <a:lnTo>
                    <a:pt x="443" y="846"/>
                  </a:lnTo>
                  <a:lnTo>
                    <a:pt x="432" y="831"/>
                  </a:lnTo>
                  <a:lnTo>
                    <a:pt x="335" y="735"/>
                  </a:lnTo>
                  <a:lnTo>
                    <a:pt x="318" y="713"/>
                  </a:lnTo>
                  <a:lnTo>
                    <a:pt x="303" y="691"/>
                  </a:lnTo>
                  <a:lnTo>
                    <a:pt x="293" y="666"/>
                  </a:lnTo>
                  <a:lnTo>
                    <a:pt x="287" y="639"/>
                  </a:lnTo>
                  <a:lnTo>
                    <a:pt x="285" y="613"/>
                  </a:lnTo>
                  <a:lnTo>
                    <a:pt x="287" y="586"/>
                  </a:lnTo>
                  <a:lnTo>
                    <a:pt x="293" y="560"/>
                  </a:lnTo>
                  <a:lnTo>
                    <a:pt x="303" y="535"/>
                  </a:lnTo>
                  <a:lnTo>
                    <a:pt x="318" y="512"/>
                  </a:lnTo>
                  <a:lnTo>
                    <a:pt x="335" y="491"/>
                  </a:lnTo>
                  <a:lnTo>
                    <a:pt x="491" y="335"/>
                  </a:lnTo>
                  <a:lnTo>
                    <a:pt x="512" y="317"/>
                  </a:lnTo>
                  <a:lnTo>
                    <a:pt x="536" y="303"/>
                  </a:lnTo>
                  <a:lnTo>
                    <a:pt x="560" y="293"/>
                  </a:lnTo>
                  <a:lnTo>
                    <a:pt x="586" y="286"/>
                  </a:lnTo>
                  <a:lnTo>
                    <a:pt x="614" y="284"/>
                  </a:lnTo>
                  <a:lnTo>
                    <a:pt x="641" y="286"/>
                  </a:lnTo>
                  <a:lnTo>
                    <a:pt x="667" y="293"/>
                  </a:lnTo>
                  <a:lnTo>
                    <a:pt x="692" y="303"/>
                  </a:lnTo>
                  <a:lnTo>
                    <a:pt x="715" y="317"/>
                  </a:lnTo>
                  <a:lnTo>
                    <a:pt x="736" y="335"/>
                  </a:lnTo>
                  <a:lnTo>
                    <a:pt x="832" y="431"/>
                  </a:lnTo>
                  <a:lnTo>
                    <a:pt x="846" y="441"/>
                  </a:lnTo>
                  <a:lnTo>
                    <a:pt x="863" y="449"/>
                  </a:lnTo>
                  <a:lnTo>
                    <a:pt x="881" y="454"/>
                  </a:lnTo>
                  <a:lnTo>
                    <a:pt x="901" y="456"/>
                  </a:lnTo>
                  <a:lnTo>
                    <a:pt x="919" y="454"/>
                  </a:lnTo>
                  <a:lnTo>
                    <a:pt x="935" y="450"/>
                  </a:lnTo>
                  <a:lnTo>
                    <a:pt x="948" y="446"/>
                  </a:lnTo>
                  <a:lnTo>
                    <a:pt x="1002" y="422"/>
                  </a:lnTo>
                  <a:lnTo>
                    <a:pt x="1056" y="400"/>
                  </a:lnTo>
                  <a:lnTo>
                    <a:pt x="1075" y="391"/>
                  </a:lnTo>
                  <a:lnTo>
                    <a:pt x="1092" y="378"/>
                  </a:lnTo>
                  <a:lnTo>
                    <a:pt x="1107" y="362"/>
                  </a:lnTo>
                  <a:lnTo>
                    <a:pt x="1118" y="344"/>
                  </a:lnTo>
                  <a:lnTo>
                    <a:pt x="1125" y="326"/>
                  </a:lnTo>
                  <a:lnTo>
                    <a:pt x="1129" y="308"/>
                  </a:lnTo>
                  <a:lnTo>
                    <a:pt x="1129" y="172"/>
                  </a:lnTo>
                  <a:lnTo>
                    <a:pt x="1132" y="138"/>
                  </a:lnTo>
                  <a:lnTo>
                    <a:pt x="1142" y="106"/>
                  </a:lnTo>
                  <a:lnTo>
                    <a:pt x="1158" y="76"/>
                  </a:lnTo>
                  <a:lnTo>
                    <a:pt x="1179" y="50"/>
                  </a:lnTo>
                  <a:lnTo>
                    <a:pt x="1205" y="29"/>
                  </a:lnTo>
                  <a:lnTo>
                    <a:pt x="1234" y="14"/>
                  </a:lnTo>
                  <a:lnTo>
                    <a:pt x="1267" y="3"/>
                  </a:lnTo>
                  <a:lnTo>
                    <a:pt x="1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4"/>
            <p:cNvSpPr>
              <a:spLocks noEditPoints="1"/>
            </p:cNvSpPr>
            <p:nvPr/>
          </p:nvSpPr>
          <p:spPr bwMode="auto">
            <a:xfrm>
              <a:off x="1722" y="2278"/>
              <a:ext cx="490" cy="489"/>
            </a:xfrm>
            <a:custGeom>
              <a:avLst/>
              <a:gdLst>
                <a:gd name="T0" fmla="*/ 602 w 1469"/>
                <a:gd name="T1" fmla="*/ 552 h 1466"/>
                <a:gd name="T2" fmla="*/ 513 w 1469"/>
                <a:gd name="T3" fmla="*/ 697 h 1466"/>
                <a:gd name="T4" fmla="*/ 553 w 1469"/>
                <a:gd name="T5" fmla="*/ 866 h 1466"/>
                <a:gd name="T6" fmla="*/ 698 w 1469"/>
                <a:gd name="T7" fmla="*/ 954 h 1466"/>
                <a:gd name="T8" fmla="*/ 867 w 1469"/>
                <a:gd name="T9" fmla="*/ 915 h 1466"/>
                <a:gd name="T10" fmla="*/ 956 w 1469"/>
                <a:gd name="T11" fmla="*/ 770 h 1466"/>
                <a:gd name="T12" fmla="*/ 915 w 1469"/>
                <a:gd name="T13" fmla="*/ 601 h 1466"/>
                <a:gd name="T14" fmla="*/ 771 w 1469"/>
                <a:gd name="T15" fmla="*/ 512 h 1466"/>
                <a:gd name="T16" fmla="*/ 839 w 1469"/>
                <a:gd name="T17" fmla="*/ 12 h 1466"/>
                <a:gd name="T18" fmla="*/ 905 w 1469"/>
                <a:gd name="T19" fmla="*/ 115 h 1466"/>
                <a:gd name="T20" fmla="*/ 950 w 1469"/>
                <a:gd name="T21" fmla="*/ 213 h 1466"/>
                <a:gd name="T22" fmla="*/ 995 w 1469"/>
                <a:gd name="T23" fmla="*/ 227 h 1466"/>
                <a:gd name="T24" fmla="*/ 1069 w 1469"/>
                <a:gd name="T25" fmla="*/ 161 h 1466"/>
                <a:gd name="T26" fmla="*/ 1178 w 1469"/>
                <a:gd name="T27" fmla="*/ 151 h 1466"/>
                <a:gd name="T28" fmla="*/ 1320 w 1469"/>
                <a:gd name="T29" fmla="*/ 298 h 1466"/>
                <a:gd name="T30" fmla="*/ 1293 w 1469"/>
                <a:gd name="T31" fmla="*/ 416 h 1466"/>
                <a:gd name="T32" fmla="*/ 1255 w 1469"/>
                <a:gd name="T33" fmla="*/ 518 h 1466"/>
                <a:gd name="T34" fmla="*/ 1353 w 1469"/>
                <a:gd name="T35" fmla="*/ 563 h 1466"/>
                <a:gd name="T36" fmla="*/ 1457 w 1469"/>
                <a:gd name="T37" fmla="*/ 627 h 1466"/>
                <a:gd name="T38" fmla="*/ 1457 w 1469"/>
                <a:gd name="T39" fmla="*/ 839 h 1466"/>
                <a:gd name="T40" fmla="*/ 1353 w 1469"/>
                <a:gd name="T41" fmla="*/ 903 h 1466"/>
                <a:gd name="T42" fmla="*/ 1243 w 1469"/>
                <a:gd name="T43" fmla="*/ 977 h 1466"/>
                <a:gd name="T44" fmla="*/ 1309 w 1469"/>
                <a:gd name="T45" fmla="*/ 1071 h 1466"/>
                <a:gd name="T46" fmla="*/ 1309 w 1469"/>
                <a:gd name="T47" fmla="*/ 1192 h 1466"/>
                <a:gd name="T48" fmla="*/ 1156 w 1469"/>
                <a:gd name="T49" fmla="*/ 1323 h 1466"/>
                <a:gd name="T50" fmla="*/ 1052 w 1469"/>
                <a:gd name="T51" fmla="*/ 1291 h 1466"/>
                <a:gd name="T52" fmla="*/ 989 w 1469"/>
                <a:gd name="T53" fmla="*/ 1238 h 1466"/>
                <a:gd name="T54" fmla="*/ 922 w 1469"/>
                <a:gd name="T55" fmla="*/ 1265 h 1466"/>
                <a:gd name="T56" fmla="*/ 901 w 1469"/>
                <a:gd name="T57" fmla="*/ 1377 h 1466"/>
                <a:gd name="T58" fmla="*/ 816 w 1469"/>
                <a:gd name="T59" fmla="*/ 1463 h 1466"/>
                <a:gd name="T60" fmla="*/ 606 w 1469"/>
                <a:gd name="T61" fmla="*/ 1441 h 1466"/>
                <a:gd name="T62" fmla="*/ 563 w 1469"/>
                <a:gd name="T63" fmla="*/ 1284 h 1466"/>
                <a:gd name="T64" fmla="*/ 487 w 1469"/>
                <a:gd name="T65" fmla="*/ 1239 h 1466"/>
                <a:gd name="T66" fmla="*/ 466 w 1469"/>
                <a:gd name="T67" fmla="*/ 1242 h 1466"/>
                <a:gd name="T68" fmla="*/ 357 w 1469"/>
                <a:gd name="T69" fmla="*/ 1323 h 1466"/>
                <a:gd name="T70" fmla="*/ 254 w 1469"/>
                <a:gd name="T71" fmla="*/ 1291 h 1466"/>
                <a:gd name="T72" fmla="*/ 142 w 1469"/>
                <a:gd name="T73" fmla="*/ 1131 h 1466"/>
                <a:gd name="T74" fmla="*/ 224 w 1469"/>
                <a:gd name="T75" fmla="*/ 1002 h 1466"/>
                <a:gd name="T76" fmla="*/ 202 w 1469"/>
                <a:gd name="T77" fmla="*/ 920 h 1466"/>
                <a:gd name="T78" fmla="*/ 88 w 1469"/>
                <a:gd name="T79" fmla="*/ 901 h 1466"/>
                <a:gd name="T80" fmla="*/ 2 w 1469"/>
                <a:gd name="T81" fmla="*/ 814 h 1466"/>
                <a:gd name="T82" fmla="*/ 25 w 1469"/>
                <a:gd name="T83" fmla="*/ 607 h 1466"/>
                <a:gd name="T84" fmla="*/ 183 w 1469"/>
                <a:gd name="T85" fmla="*/ 563 h 1466"/>
                <a:gd name="T86" fmla="*/ 225 w 1469"/>
                <a:gd name="T87" fmla="*/ 489 h 1466"/>
                <a:gd name="T88" fmla="*/ 159 w 1469"/>
                <a:gd name="T89" fmla="*/ 396 h 1466"/>
                <a:gd name="T90" fmla="*/ 159 w 1469"/>
                <a:gd name="T91" fmla="*/ 275 h 1466"/>
                <a:gd name="T92" fmla="*/ 313 w 1469"/>
                <a:gd name="T93" fmla="*/ 144 h 1466"/>
                <a:gd name="T94" fmla="*/ 417 w 1469"/>
                <a:gd name="T95" fmla="*/ 176 h 1466"/>
                <a:gd name="T96" fmla="*/ 479 w 1469"/>
                <a:gd name="T97" fmla="*/ 228 h 1466"/>
                <a:gd name="T98" fmla="*/ 547 w 1469"/>
                <a:gd name="T99" fmla="*/ 202 h 1466"/>
                <a:gd name="T100" fmla="*/ 567 w 1469"/>
                <a:gd name="T101" fmla="*/ 89 h 1466"/>
                <a:gd name="T102" fmla="*/ 652 w 1469"/>
                <a:gd name="T103" fmla="*/ 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69" h="1466">
                  <a:moveTo>
                    <a:pt x="734" y="509"/>
                  </a:moveTo>
                  <a:lnTo>
                    <a:pt x="698" y="512"/>
                  </a:lnTo>
                  <a:lnTo>
                    <a:pt x="664" y="520"/>
                  </a:lnTo>
                  <a:lnTo>
                    <a:pt x="630" y="534"/>
                  </a:lnTo>
                  <a:lnTo>
                    <a:pt x="602" y="552"/>
                  </a:lnTo>
                  <a:lnTo>
                    <a:pt x="576" y="575"/>
                  </a:lnTo>
                  <a:lnTo>
                    <a:pt x="553" y="601"/>
                  </a:lnTo>
                  <a:lnTo>
                    <a:pt x="535" y="631"/>
                  </a:lnTo>
                  <a:lnTo>
                    <a:pt x="521" y="663"/>
                  </a:lnTo>
                  <a:lnTo>
                    <a:pt x="513" y="697"/>
                  </a:lnTo>
                  <a:lnTo>
                    <a:pt x="509" y="733"/>
                  </a:lnTo>
                  <a:lnTo>
                    <a:pt x="513" y="770"/>
                  </a:lnTo>
                  <a:lnTo>
                    <a:pt x="521" y="804"/>
                  </a:lnTo>
                  <a:lnTo>
                    <a:pt x="535" y="836"/>
                  </a:lnTo>
                  <a:lnTo>
                    <a:pt x="553" y="866"/>
                  </a:lnTo>
                  <a:lnTo>
                    <a:pt x="576" y="892"/>
                  </a:lnTo>
                  <a:lnTo>
                    <a:pt x="602" y="915"/>
                  </a:lnTo>
                  <a:lnTo>
                    <a:pt x="630" y="933"/>
                  </a:lnTo>
                  <a:lnTo>
                    <a:pt x="664" y="945"/>
                  </a:lnTo>
                  <a:lnTo>
                    <a:pt x="698" y="954"/>
                  </a:lnTo>
                  <a:lnTo>
                    <a:pt x="734" y="958"/>
                  </a:lnTo>
                  <a:lnTo>
                    <a:pt x="771" y="954"/>
                  </a:lnTo>
                  <a:lnTo>
                    <a:pt x="805" y="945"/>
                  </a:lnTo>
                  <a:lnTo>
                    <a:pt x="837" y="933"/>
                  </a:lnTo>
                  <a:lnTo>
                    <a:pt x="867" y="915"/>
                  </a:lnTo>
                  <a:lnTo>
                    <a:pt x="893" y="892"/>
                  </a:lnTo>
                  <a:lnTo>
                    <a:pt x="915" y="866"/>
                  </a:lnTo>
                  <a:lnTo>
                    <a:pt x="933" y="836"/>
                  </a:lnTo>
                  <a:lnTo>
                    <a:pt x="947" y="804"/>
                  </a:lnTo>
                  <a:lnTo>
                    <a:pt x="956" y="770"/>
                  </a:lnTo>
                  <a:lnTo>
                    <a:pt x="958" y="733"/>
                  </a:lnTo>
                  <a:lnTo>
                    <a:pt x="956" y="697"/>
                  </a:lnTo>
                  <a:lnTo>
                    <a:pt x="947" y="663"/>
                  </a:lnTo>
                  <a:lnTo>
                    <a:pt x="933" y="631"/>
                  </a:lnTo>
                  <a:lnTo>
                    <a:pt x="915" y="601"/>
                  </a:lnTo>
                  <a:lnTo>
                    <a:pt x="893" y="575"/>
                  </a:lnTo>
                  <a:lnTo>
                    <a:pt x="867" y="552"/>
                  </a:lnTo>
                  <a:lnTo>
                    <a:pt x="837" y="534"/>
                  </a:lnTo>
                  <a:lnTo>
                    <a:pt x="805" y="520"/>
                  </a:lnTo>
                  <a:lnTo>
                    <a:pt x="771" y="512"/>
                  </a:lnTo>
                  <a:lnTo>
                    <a:pt x="734" y="509"/>
                  </a:lnTo>
                  <a:close/>
                  <a:moveTo>
                    <a:pt x="678" y="0"/>
                  </a:moveTo>
                  <a:lnTo>
                    <a:pt x="789" y="0"/>
                  </a:lnTo>
                  <a:lnTo>
                    <a:pt x="816" y="3"/>
                  </a:lnTo>
                  <a:lnTo>
                    <a:pt x="839" y="12"/>
                  </a:lnTo>
                  <a:lnTo>
                    <a:pt x="861" y="25"/>
                  </a:lnTo>
                  <a:lnTo>
                    <a:pt x="879" y="44"/>
                  </a:lnTo>
                  <a:lnTo>
                    <a:pt x="893" y="64"/>
                  </a:lnTo>
                  <a:lnTo>
                    <a:pt x="901" y="89"/>
                  </a:lnTo>
                  <a:lnTo>
                    <a:pt x="905" y="115"/>
                  </a:lnTo>
                  <a:lnTo>
                    <a:pt x="905" y="183"/>
                  </a:lnTo>
                  <a:lnTo>
                    <a:pt x="907" y="189"/>
                  </a:lnTo>
                  <a:lnTo>
                    <a:pt x="913" y="196"/>
                  </a:lnTo>
                  <a:lnTo>
                    <a:pt x="922" y="202"/>
                  </a:lnTo>
                  <a:lnTo>
                    <a:pt x="950" y="213"/>
                  </a:lnTo>
                  <a:lnTo>
                    <a:pt x="978" y="226"/>
                  </a:lnTo>
                  <a:lnTo>
                    <a:pt x="981" y="227"/>
                  </a:lnTo>
                  <a:lnTo>
                    <a:pt x="986" y="227"/>
                  </a:lnTo>
                  <a:lnTo>
                    <a:pt x="989" y="228"/>
                  </a:lnTo>
                  <a:lnTo>
                    <a:pt x="995" y="227"/>
                  </a:lnTo>
                  <a:lnTo>
                    <a:pt x="998" y="226"/>
                  </a:lnTo>
                  <a:lnTo>
                    <a:pt x="1002" y="225"/>
                  </a:lnTo>
                  <a:lnTo>
                    <a:pt x="1004" y="224"/>
                  </a:lnTo>
                  <a:lnTo>
                    <a:pt x="1052" y="176"/>
                  </a:lnTo>
                  <a:lnTo>
                    <a:pt x="1069" y="161"/>
                  </a:lnTo>
                  <a:lnTo>
                    <a:pt x="1088" y="151"/>
                  </a:lnTo>
                  <a:lnTo>
                    <a:pt x="1110" y="144"/>
                  </a:lnTo>
                  <a:lnTo>
                    <a:pt x="1133" y="143"/>
                  </a:lnTo>
                  <a:lnTo>
                    <a:pt x="1156" y="144"/>
                  </a:lnTo>
                  <a:lnTo>
                    <a:pt x="1178" y="151"/>
                  </a:lnTo>
                  <a:lnTo>
                    <a:pt x="1197" y="161"/>
                  </a:lnTo>
                  <a:lnTo>
                    <a:pt x="1214" y="176"/>
                  </a:lnTo>
                  <a:lnTo>
                    <a:pt x="1293" y="253"/>
                  </a:lnTo>
                  <a:lnTo>
                    <a:pt x="1309" y="275"/>
                  </a:lnTo>
                  <a:lnTo>
                    <a:pt x="1320" y="298"/>
                  </a:lnTo>
                  <a:lnTo>
                    <a:pt x="1326" y="323"/>
                  </a:lnTo>
                  <a:lnTo>
                    <a:pt x="1326" y="348"/>
                  </a:lnTo>
                  <a:lnTo>
                    <a:pt x="1320" y="372"/>
                  </a:lnTo>
                  <a:lnTo>
                    <a:pt x="1309" y="396"/>
                  </a:lnTo>
                  <a:lnTo>
                    <a:pt x="1293" y="416"/>
                  </a:lnTo>
                  <a:lnTo>
                    <a:pt x="1245" y="464"/>
                  </a:lnTo>
                  <a:lnTo>
                    <a:pt x="1242" y="471"/>
                  </a:lnTo>
                  <a:lnTo>
                    <a:pt x="1240" y="480"/>
                  </a:lnTo>
                  <a:lnTo>
                    <a:pt x="1243" y="489"/>
                  </a:lnTo>
                  <a:lnTo>
                    <a:pt x="1255" y="518"/>
                  </a:lnTo>
                  <a:lnTo>
                    <a:pt x="1267" y="546"/>
                  </a:lnTo>
                  <a:lnTo>
                    <a:pt x="1271" y="554"/>
                  </a:lnTo>
                  <a:lnTo>
                    <a:pt x="1279" y="561"/>
                  </a:lnTo>
                  <a:lnTo>
                    <a:pt x="1286" y="563"/>
                  </a:lnTo>
                  <a:lnTo>
                    <a:pt x="1353" y="563"/>
                  </a:lnTo>
                  <a:lnTo>
                    <a:pt x="1380" y="566"/>
                  </a:lnTo>
                  <a:lnTo>
                    <a:pt x="1404" y="575"/>
                  </a:lnTo>
                  <a:lnTo>
                    <a:pt x="1425" y="588"/>
                  </a:lnTo>
                  <a:lnTo>
                    <a:pt x="1444" y="607"/>
                  </a:lnTo>
                  <a:lnTo>
                    <a:pt x="1457" y="627"/>
                  </a:lnTo>
                  <a:lnTo>
                    <a:pt x="1465" y="652"/>
                  </a:lnTo>
                  <a:lnTo>
                    <a:pt x="1469" y="679"/>
                  </a:lnTo>
                  <a:lnTo>
                    <a:pt x="1469" y="788"/>
                  </a:lnTo>
                  <a:lnTo>
                    <a:pt x="1465" y="814"/>
                  </a:lnTo>
                  <a:lnTo>
                    <a:pt x="1457" y="839"/>
                  </a:lnTo>
                  <a:lnTo>
                    <a:pt x="1444" y="860"/>
                  </a:lnTo>
                  <a:lnTo>
                    <a:pt x="1425" y="878"/>
                  </a:lnTo>
                  <a:lnTo>
                    <a:pt x="1404" y="892"/>
                  </a:lnTo>
                  <a:lnTo>
                    <a:pt x="1380" y="901"/>
                  </a:lnTo>
                  <a:lnTo>
                    <a:pt x="1353" y="903"/>
                  </a:lnTo>
                  <a:lnTo>
                    <a:pt x="1286" y="903"/>
                  </a:lnTo>
                  <a:lnTo>
                    <a:pt x="1279" y="905"/>
                  </a:lnTo>
                  <a:lnTo>
                    <a:pt x="1271" y="912"/>
                  </a:lnTo>
                  <a:lnTo>
                    <a:pt x="1267" y="920"/>
                  </a:lnTo>
                  <a:lnTo>
                    <a:pt x="1243" y="977"/>
                  </a:lnTo>
                  <a:lnTo>
                    <a:pt x="1240" y="986"/>
                  </a:lnTo>
                  <a:lnTo>
                    <a:pt x="1242" y="995"/>
                  </a:lnTo>
                  <a:lnTo>
                    <a:pt x="1245" y="1002"/>
                  </a:lnTo>
                  <a:lnTo>
                    <a:pt x="1293" y="1050"/>
                  </a:lnTo>
                  <a:lnTo>
                    <a:pt x="1309" y="1071"/>
                  </a:lnTo>
                  <a:lnTo>
                    <a:pt x="1320" y="1094"/>
                  </a:lnTo>
                  <a:lnTo>
                    <a:pt x="1326" y="1119"/>
                  </a:lnTo>
                  <a:lnTo>
                    <a:pt x="1326" y="1144"/>
                  </a:lnTo>
                  <a:lnTo>
                    <a:pt x="1320" y="1169"/>
                  </a:lnTo>
                  <a:lnTo>
                    <a:pt x="1309" y="1192"/>
                  </a:lnTo>
                  <a:lnTo>
                    <a:pt x="1293" y="1213"/>
                  </a:lnTo>
                  <a:lnTo>
                    <a:pt x="1214" y="1291"/>
                  </a:lnTo>
                  <a:lnTo>
                    <a:pt x="1197" y="1306"/>
                  </a:lnTo>
                  <a:lnTo>
                    <a:pt x="1178" y="1316"/>
                  </a:lnTo>
                  <a:lnTo>
                    <a:pt x="1156" y="1323"/>
                  </a:lnTo>
                  <a:lnTo>
                    <a:pt x="1133" y="1324"/>
                  </a:lnTo>
                  <a:lnTo>
                    <a:pt x="1110" y="1323"/>
                  </a:lnTo>
                  <a:lnTo>
                    <a:pt x="1088" y="1316"/>
                  </a:lnTo>
                  <a:lnTo>
                    <a:pt x="1069" y="1306"/>
                  </a:lnTo>
                  <a:lnTo>
                    <a:pt x="1052" y="1291"/>
                  </a:lnTo>
                  <a:lnTo>
                    <a:pt x="1004" y="1243"/>
                  </a:lnTo>
                  <a:lnTo>
                    <a:pt x="1002" y="1242"/>
                  </a:lnTo>
                  <a:lnTo>
                    <a:pt x="998" y="1241"/>
                  </a:lnTo>
                  <a:lnTo>
                    <a:pt x="995" y="1239"/>
                  </a:lnTo>
                  <a:lnTo>
                    <a:pt x="989" y="1238"/>
                  </a:lnTo>
                  <a:lnTo>
                    <a:pt x="986" y="1239"/>
                  </a:lnTo>
                  <a:lnTo>
                    <a:pt x="981" y="1239"/>
                  </a:lnTo>
                  <a:lnTo>
                    <a:pt x="978" y="1241"/>
                  </a:lnTo>
                  <a:lnTo>
                    <a:pt x="950" y="1253"/>
                  </a:lnTo>
                  <a:lnTo>
                    <a:pt x="922" y="1265"/>
                  </a:lnTo>
                  <a:lnTo>
                    <a:pt x="913" y="1270"/>
                  </a:lnTo>
                  <a:lnTo>
                    <a:pt x="907" y="1277"/>
                  </a:lnTo>
                  <a:lnTo>
                    <a:pt x="905" y="1284"/>
                  </a:lnTo>
                  <a:lnTo>
                    <a:pt x="905" y="1351"/>
                  </a:lnTo>
                  <a:lnTo>
                    <a:pt x="901" y="1377"/>
                  </a:lnTo>
                  <a:lnTo>
                    <a:pt x="893" y="1402"/>
                  </a:lnTo>
                  <a:lnTo>
                    <a:pt x="879" y="1423"/>
                  </a:lnTo>
                  <a:lnTo>
                    <a:pt x="861" y="1441"/>
                  </a:lnTo>
                  <a:lnTo>
                    <a:pt x="839" y="1455"/>
                  </a:lnTo>
                  <a:lnTo>
                    <a:pt x="816" y="1463"/>
                  </a:lnTo>
                  <a:lnTo>
                    <a:pt x="789" y="1466"/>
                  </a:lnTo>
                  <a:lnTo>
                    <a:pt x="678" y="1466"/>
                  </a:lnTo>
                  <a:lnTo>
                    <a:pt x="652" y="1463"/>
                  </a:lnTo>
                  <a:lnTo>
                    <a:pt x="628" y="1455"/>
                  </a:lnTo>
                  <a:lnTo>
                    <a:pt x="606" y="1441"/>
                  </a:lnTo>
                  <a:lnTo>
                    <a:pt x="589" y="1423"/>
                  </a:lnTo>
                  <a:lnTo>
                    <a:pt x="576" y="1402"/>
                  </a:lnTo>
                  <a:lnTo>
                    <a:pt x="567" y="1377"/>
                  </a:lnTo>
                  <a:lnTo>
                    <a:pt x="563" y="1351"/>
                  </a:lnTo>
                  <a:lnTo>
                    <a:pt x="563" y="1284"/>
                  </a:lnTo>
                  <a:lnTo>
                    <a:pt x="561" y="1277"/>
                  </a:lnTo>
                  <a:lnTo>
                    <a:pt x="555" y="1270"/>
                  </a:lnTo>
                  <a:lnTo>
                    <a:pt x="547" y="1265"/>
                  </a:lnTo>
                  <a:lnTo>
                    <a:pt x="490" y="1241"/>
                  </a:lnTo>
                  <a:lnTo>
                    <a:pt x="487" y="1239"/>
                  </a:lnTo>
                  <a:lnTo>
                    <a:pt x="483" y="1239"/>
                  </a:lnTo>
                  <a:lnTo>
                    <a:pt x="479" y="1238"/>
                  </a:lnTo>
                  <a:lnTo>
                    <a:pt x="474" y="1239"/>
                  </a:lnTo>
                  <a:lnTo>
                    <a:pt x="469" y="1241"/>
                  </a:lnTo>
                  <a:lnTo>
                    <a:pt x="466" y="1242"/>
                  </a:lnTo>
                  <a:lnTo>
                    <a:pt x="465" y="1243"/>
                  </a:lnTo>
                  <a:lnTo>
                    <a:pt x="417" y="1291"/>
                  </a:lnTo>
                  <a:lnTo>
                    <a:pt x="399" y="1306"/>
                  </a:lnTo>
                  <a:lnTo>
                    <a:pt x="379" y="1316"/>
                  </a:lnTo>
                  <a:lnTo>
                    <a:pt x="357" y="1323"/>
                  </a:lnTo>
                  <a:lnTo>
                    <a:pt x="335" y="1324"/>
                  </a:lnTo>
                  <a:lnTo>
                    <a:pt x="313" y="1323"/>
                  </a:lnTo>
                  <a:lnTo>
                    <a:pt x="291" y="1316"/>
                  </a:lnTo>
                  <a:lnTo>
                    <a:pt x="271" y="1306"/>
                  </a:lnTo>
                  <a:lnTo>
                    <a:pt x="254" y="1291"/>
                  </a:lnTo>
                  <a:lnTo>
                    <a:pt x="176" y="1213"/>
                  </a:lnTo>
                  <a:lnTo>
                    <a:pt x="161" y="1195"/>
                  </a:lnTo>
                  <a:lnTo>
                    <a:pt x="151" y="1176"/>
                  </a:lnTo>
                  <a:lnTo>
                    <a:pt x="144" y="1154"/>
                  </a:lnTo>
                  <a:lnTo>
                    <a:pt x="142" y="1131"/>
                  </a:lnTo>
                  <a:lnTo>
                    <a:pt x="144" y="1108"/>
                  </a:lnTo>
                  <a:lnTo>
                    <a:pt x="151" y="1088"/>
                  </a:lnTo>
                  <a:lnTo>
                    <a:pt x="161" y="1067"/>
                  </a:lnTo>
                  <a:lnTo>
                    <a:pt x="176" y="1050"/>
                  </a:lnTo>
                  <a:lnTo>
                    <a:pt x="224" y="1002"/>
                  </a:lnTo>
                  <a:lnTo>
                    <a:pt x="226" y="995"/>
                  </a:lnTo>
                  <a:lnTo>
                    <a:pt x="227" y="986"/>
                  </a:lnTo>
                  <a:lnTo>
                    <a:pt x="225" y="977"/>
                  </a:lnTo>
                  <a:lnTo>
                    <a:pt x="212" y="949"/>
                  </a:lnTo>
                  <a:lnTo>
                    <a:pt x="202" y="920"/>
                  </a:lnTo>
                  <a:lnTo>
                    <a:pt x="196" y="912"/>
                  </a:lnTo>
                  <a:lnTo>
                    <a:pt x="188" y="905"/>
                  </a:lnTo>
                  <a:lnTo>
                    <a:pt x="183" y="903"/>
                  </a:lnTo>
                  <a:lnTo>
                    <a:pt x="114" y="903"/>
                  </a:lnTo>
                  <a:lnTo>
                    <a:pt x="88" y="901"/>
                  </a:lnTo>
                  <a:lnTo>
                    <a:pt x="64" y="892"/>
                  </a:lnTo>
                  <a:lnTo>
                    <a:pt x="42" y="878"/>
                  </a:lnTo>
                  <a:lnTo>
                    <a:pt x="25" y="860"/>
                  </a:lnTo>
                  <a:lnTo>
                    <a:pt x="11" y="839"/>
                  </a:lnTo>
                  <a:lnTo>
                    <a:pt x="2" y="814"/>
                  </a:lnTo>
                  <a:lnTo>
                    <a:pt x="0" y="788"/>
                  </a:lnTo>
                  <a:lnTo>
                    <a:pt x="0" y="679"/>
                  </a:lnTo>
                  <a:lnTo>
                    <a:pt x="2" y="652"/>
                  </a:lnTo>
                  <a:lnTo>
                    <a:pt x="11" y="627"/>
                  </a:lnTo>
                  <a:lnTo>
                    <a:pt x="25" y="607"/>
                  </a:lnTo>
                  <a:lnTo>
                    <a:pt x="42" y="588"/>
                  </a:lnTo>
                  <a:lnTo>
                    <a:pt x="64" y="575"/>
                  </a:lnTo>
                  <a:lnTo>
                    <a:pt x="88" y="566"/>
                  </a:lnTo>
                  <a:lnTo>
                    <a:pt x="114" y="563"/>
                  </a:lnTo>
                  <a:lnTo>
                    <a:pt x="183" y="563"/>
                  </a:lnTo>
                  <a:lnTo>
                    <a:pt x="188" y="561"/>
                  </a:lnTo>
                  <a:lnTo>
                    <a:pt x="196" y="554"/>
                  </a:lnTo>
                  <a:lnTo>
                    <a:pt x="202" y="546"/>
                  </a:lnTo>
                  <a:lnTo>
                    <a:pt x="212" y="518"/>
                  </a:lnTo>
                  <a:lnTo>
                    <a:pt x="225" y="489"/>
                  </a:lnTo>
                  <a:lnTo>
                    <a:pt x="227" y="480"/>
                  </a:lnTo>
                  <a:lnTo>
                    <a:pt x="226" y="471"/>
                  </a:lnTo>
                  <a:lnTo>
                    <a:pt x="224" y="464"/>
                  </a:lnTo>
                  <a:lnTo>
                    <a:pt x="176" y="416"/>
                  </a:lnTo>
                  <a:lnTo>
                    <a:pt x="159" y="396"/>
                  </a:lnTo>
                  <a:lnTo>
                    <a:pt x="148" y="372"/>
                  </a:lnTo>
                  <a:lnTo>
                    <a:pt x="143" y="348"/>
                  </a:lnTo>
                  <a:lnTo>
                    <a:pt x="143" y="323"/>
                  </a:lnTo>
                  <a:lnTo>
                    <a:pt x="148" y="298"/>
                  </a:lnTo>
                  <a:lnTo>
                    <a:pt x="159" y="275"/>
                  </a:lnTo>
                  <a:lnTo>
                    <a:pt x="176" y="253"/>
                  </a:lnTo>
                  <a:lnTo>
                    <a:pt x="254" y="176"/>
                  </a:lnTo>
                  <a:lnTo>
                    <a:pt x="271" y="161"/>
                  </a:lnTo>
                  <a:lnTo>
                    <a:pt x="291" y="151"/>
                  </a:lnTo>
                  <a:lnTo>
                    <a:pt x="313" y="144"/>
                  </a:lnTo>
                  <a:lnTo>
                    <a:pt x="335" y="143"/>
                  </a:lnTo>
                  <a:lnTo>
                    <a:pt x="357" y="144"/>
                  </a:lnTo>
                  <a:lnTo>
                    <a:pt x="379" y="151"/>
                  </a:lnTo>
                  <a:lnTo>
                    <a:pt x="399" y="161"/>
                  </a:lnTo>
                  <a:lnTo>
                    <a:pt x="417" y="176"/>
                  </a:lnTo>
                  <a:lnTo>
                    <a:pt x="465" y="224"/>
                  </a:lnTo>
                  <a:lnTo>
                    <a:pt x="466" y="225"/>
                  </a:lnTo>
                  <a:lnTo>
                    <a:pt x="469" y="226"/>
                  </a:lnTo>
                  <a:lnTo>
                    <a:pt x="474" y="227"/>
                  </a:lnTo>
                  <a:lnTo>
                    <a:pt x="479" y="228"/>
                  </a:lnTo>
                  <a:lnTo>
                    <a:pt x="483" y="227"/>
                  </a:lnTo>
                  <a:lnTo>
                    <a:pt x="487" y="227"/>
                  </a:lnTo>
                  <a:lnTo>
                    <a:pt x="490" y="226"/>
                  </a:lnTo>
                  <a:lnTo>
                    <a:pt x="519" y="213"/>
                  </a:lnTo>
                  <a:lnTo>
                    <a:pt x="547" y="202"/>
                  </a:lnTo>
                  <a:lnTo>
                    <a:pt x="555" y="196"/>
                  </a:lnTo>
                  <a:lnTo>
                    <a:pt x="561" y="189"/>
                  </a:lnTo>
                  <a:lnTo>
                    <a:pt x="563" y="183"/>
                  </a:lnTo>
                  <a:lnTo>
                    <a:pt x="563" y="115"/>
                  </a:lnTo>
                  <a:lnTo>
                    <a:pt x="567" y="89"/>
                  </a:lnTo>
                  <a:lnTo>
                    <a:pt x="576" y="64"/>
                  </a:lnTo>
                  <a:lnTo>
                    <a:pt x="589" y="44"/>
                  </a:lnTo>
                  <a:lnTo>
                    <a:pt x="606" y="25"/>
                  </a:lnTo>
                  <a:lnTo>
                    <a:pt x="628" y="12"/>
                  </a:lnTo>
                  <a:lnTo>
                    <a:pt x="652" y="3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2121536" y="4938737"/>
            <a:ext cx="204001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2603027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80" y="3164752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3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V="1">
            <a:off x="2121408" y="3639312"/>
            <a:ext cx="100705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780032" y="3364992"/>
            <a:ext cx="548640" cy="5486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797040" y="3364992"/>
            <a:ext cx="548640" cy="5486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1658112" y="1931447"/>
            <a:ext cx="792480" cy="1096229"/>
            <a:chOff x="2769" y="677"/>
            <a:chExt cx="2142" cy="2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2769" y="677"/>
              <a:ext cx="2142" cy="2963"/>
            </a:xfrm>
            <a:custGeom>
              <a:avLst/>
              <a:gdLst>
                <a:gd name="T0" fmla="*/ 2141 w 4284"/>
                <a:gd name="T1" fmla="*/ 5736 h 5927"/>
                <a:gd name="T2" fmla="*/ 1954 w 4284"/>
                <a:gd name="T3" fmla="*/ 5620 h 5927"/>
                <a:gd name="T4" fmla="*/ 1887 w 4284"/>
                <a:gd name="T5" fmla="*/ 5424 h 5927"/>
                <a:gd name="T6" fmla="*/ 2557 w 4284"/>
                <a:gd name="T7" fmla="*/ 5346 h 5927"/>
                <a:gd name="T8" fmla="*/ 1624 w 4284"/>
                <a:gd name="T9" fmla="*/ 5041 h 5927"/>
                <a:gd name="T10" fmla="*/ 1624 w 4284"/>
                <a:gd name="T11" fmla="*/ 4506 h 5927"/>
                <a:gd name="T12" fmla="*/ 2447 w 4284"/>
                <a:gd name="T13" fmla="*/ 4493 h 5927"/>
                <a:gd name="T14" fmla="*/ 1873 w 4284"/>
                <a:gd name="T15" fmla="*/ 4083 h 5927"/>
                <a:gd name="T16" fmla="*/ 1835 w 4284"/>
                <a:gd name="T17" fmla="*/ 3892 h 5927"/>
                <a:gd name="T18" fmla="*/ 2561 w 4284"/>
                <a:gd name="T19" fmla="*/ 2597 h 5927"/>
                <a:gd name="T20" fmla="*/ 2359 w 4284"/>
                <a:gd name="T21" fmla="*/ 2714 h 5927"/>
                <a:gd name="T22" fmla="*/ 2020 w 4284"/>
                <a:gd name="T23" fmla="*/ 2742 h 5927"/>
                <a:gd name="T24" fmla="*/ 1781 w 4284"/>
                <a:gd name="T25" fmla="*/ 2633 h 5927"/>
                <a:gd name="T26" fmla="*/ 1581 w 4284"/>
                <a:gd name="T27" fmla="*/ 2550 h 5927"/>
                <a:gd name="T28" fmla="*/ 1519 w 4284"/>
                <a:gd name="T29" fmla="*/ 296 h 5927"/>
                <a:gd name="T30" fmla="*/ 840 w 4284"/>
                <a:gd name="T31" fmla="*/ 696 h 5927"/>
                <a:gd name="T32" fmla="*/ 368 w 4284"/>
                <a:gd name="T33" fmla="*/ 1338 h 5927"/>
                <a:gd name="T34" fmla="*/ 191 w 4284"/>
                <a:gd name="T35" fmla="*/ 2105 h 5927"/>
                <a:gd name="T36" fmla="*/ 348 w 4284"/>
                <a:gd name="T37" fmla="*/ 2913 h 5927"/>
                <a:gd name="T38" fmla="*/ 811 w 4284"/>
                <a:gd name="T39" fmla="*/ 3573 h 5927"/>
                <a:gd name="T40" fmla="*/ 1381 w 4284"/>
                <a:gd name="T41" fmla="*/ 3970 h 5927"/>
                <a:gd name="T42" fmla="*/ 1718 w 4284"/>
                <a:gd name="T43" fmla="*/ 4302 h 5927"/>
                <a:gd name="T44" fmla="*/ 1408 w 4284"/>
                <a:gd name="T45" fmla="*/ 2154 h 5927"/>
                <a:gd name="T46" fmla="*/ 1543 w 4284"/>
                <a:gd name="T47" fmla="*/ 2356 h 5927"/>
                <a:gd name="T48" fmla="*/ 1824 w 4284"/>
                <a:gd name="T49" fmla="*/ 2433 h 5927"/>
                <a:gd name="T50" fmla="*/ 2011 w 4284"/>
                <a:gd name="T51" fmla="*/ 2541 h 5927"/>
                <a:gd name="T52" fmla="*/ 2271 w 4284"/>
                <a:gd name="T53" fmla="*/ 2541 h 5927"/>
                <a:gd name="T54" fmla="*/ 2458 w 4284"/>
                <a:gd name="T55" fmla="*/ 2433 h 5927"/>
                <a:gd name="T56" fmla="*/ 2739 w 4284"/>
                <a:gd name="T57" fmla="*/ 2356 h 5927"/>
                <a:gd name="T58" fmla="*/ 2875 w 4284"/>
                <a:gd name="T59" fmla="*/ 2154 h 5927"/>
                <a:gd name="T60" fmla="*/ 2565 w 4284"/>
                <a:gd name="T61" fmla="*/ 4302 h 5927"/>
                <a:gd name="T62" fmla="*/ 2902 w 4284"/>
                <a:gd name="T63" fmla="*/ 3970 h 5927"/>
                <a:gd name="T64" fmla="*/ 3477 w 4284"/>
                <a:gd name="T65" fmla="*/ 3569 h 5927"/>
                <a:gd name="T66" fmla="*/ 3929 w 4284"/>
                <a:gd name="T67" fmla="*/ 2927 h 5927"/>
                <a:gd name="T68" fmla="*/ 4091 w 4284"/>
                <a:gd name="T69" fmla="*/ 2145 h 5927"/>
                <a:gd name="T70" fmla="*/ 3934 w 4284"/>
                <a:gd name="T71" fmla="*/ 1373 h 5927"/>
                <a:gd name="T72" fmla="*/ 3484 w 4284"/>
                <a:gd name="T73" fmla="*/ 729 h 5927"/>
                <a:gd name="T74" fmla="*/ 2801 w 4284"/>
                <a:gd name="T75" fmla="*/ 307 h 5927"/>
                <a:gd name="T76" fmla="*/ 2174 w 4284"/>
                <a:gd name="T77" fmla="*/ 0 h 5927"/>
                <a:gd name="T78" fmla="*/ 3015 w 4284"/>
                <a:gd name="T79" fmla="*/ 186 h 5927"/>
                <a:gd name="T80" fmla="*/ 3720 w 4284"/>
                <a:gd name="T81" fmla="*/ 694 h 5927"/>
                <a:gd name="T82" fmla="*/ 4163 w 4284"/>
                <a:gd name="T83" fmla="*/ 1430 h 5927"/>
                <a:gd name="T84" fmla="*/ 4279 w 4284"/>
                <a:gd name="T85" fmla="*/ 2285 h 5927"/>
                <a:gd name="T86" fmla="*/ 4070 w 4284"/>
                <a:gd name="T87" fmla="*/ 3081 h 5927"/>
                <a:gd name="T88" fmla="*/ 3581 w 4284"/>
                <a:gd name="T89" fmla="*/ 3732 h 5927"/>
                <a:gd name="T90" fmla="*/ 3010 w 4284"/>
                <a:gd name="T91" fmla="*/ 4130 h 5927"/>
                <a:gd name="T92" fmla="*/ 2851 w 4284"/>
                <a:gd name="T93" fmla="*/ 4506 h 5927"/>
                <a:gd name="T94" fmla="*/ 2745 w 4284"/>
                <a:gd name="T95" fmla="*/ 5424 h 5927"/>
                <a:gd name="T96" fmla="*/ 2502 w 4284"/>
                <a:gd name="T97" fmla="*/ 5703 h 5927"/>
                <a:gd name="T98" fmla="*/ 2208 w 4284"/>
                <a:gd name="T99" fmla="*/ 5921 h 5927"/>
                <a:gd name="T100" fmla="*/ 1853 w 4284"/>
                <a:gd name="T101" fmla="*/ 5806 h 5927"/>
                <a:gd name="T102" fmla="*/ 1627 w 4284"/>
                <a:gd name="T103" fmla="*/ 5508 h 5927"/>
                <a:gd name="T104" fmla="*/ 1436 w 4284"/>
                <a:gd name="T105" fmla="*/ 5124 h 5927"/>
                <a:gd name="T106" fmla="*/ 1359 w 4284"/>
                <a:gd name="T107" fmla="*/ 4239 h 5927"/>
                <a:gd name="T108" fmla="*/ 908 w 4284"/>
                <a:gd name="T109" fmla="*/ 3898 h 5927"/>
                <a:gd name="T110" fmla="*/ 310 w 4284"/>
                <a:gd name="T111" fmla="*/ 3257 h 5927"/>
                <a:gd name="T112" fmla="*/ 29 w 4284"/>
                <a:gd name="T113" fmla="*/ 2505 h 5927"/>
                <a:gd name="T114" fmla="*/ 52 w 4284"/>
                <a:gd name="T115" fmla="*/ 1668 h 5927"/>
                <a:gd name="T116" fmla="*/ 415 w 4284"/>
                <a:gd name="T117" fmla="*/ 884 h 5927"/>
                <a:gd name="T118" fmla="*/ 1065 w 4284"/>
                <a:gd name="T119" fmla="*/ 294 h 5927"/>
                <a:gd name="T120" fmla="*/ 1880 w 4284"/>
                <a:gd name="T121" fmla="*/ 16 h 5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84" h="5927">
                  <a:moveTo>
                    <a:pt x="1954" y="5620"/>
                  </a:moveTo>
                  <a:lnTo>
                    <a:pt x="1979" y="5658"/>
                  </a:lnTo>
                  <a:lnTo>
                    <a:pt x="2011" y="5690"/>
                  </a:lnTo>
                  <a:lnTo>
                    <a:pt x="2049" y="5714"/>
                  </a:lnTo>
                  <a:lnTo>
                    <a:pt x="2094" y="5730"/>
                  </a:lnTo>
                  <a:lnTo>
                    <a:pt x="2141" y="5736"/>
                  </a:lnTo>
                  <a:lnTo>
                    <a:pt x="2188" y="5730"/>
                  </a:lnTo>
                  <a:lnTo>
                    <a:pt x="2233" y="5714"/>
                  </a:lnTo>
                  <a:lnTo>
                    <a:pt x="2271" y="5690"/>
                  </a:lnTo>
                  <a:lnTo>
                    <a:pt x="2303" y="5658"/>
                  </a:lnTo>
                  <a:lnTo>
                    <a:pt x="2329" y="5620"/>
                  </a:lnTo>
                  <a:lnTo>
                    <a:pt x="1954" y="5620"/>
                  </a:lnTo>
                  <a:close/>
                  <a:moveTo>
                    <a:pt x="2646" y="5202"/>
                  </a:moveTo>
                  <a:lnTo>
                    <a:pt x="1725" y="5337"/>
                  </a:lnTo>
                  <a:lnTo>
                    <a:pt x="1759" y="5369"/>
                  </a:lnTo>
                  <a:lnTo>
                    <a:pt x="1797" y="5395"/>
                  </a:lnTo>
                  <a:lnTo>
                    <a:pt x="1840" y="5413"/>
                  </a:lnTo>
                  <a:lnTo>
                    <a:pt x="1887" y="5424"/>
                  </a:lnTo>
                  <a:lnTo>
                    <a:pt x="1936" y="5427"/>
                  </a:lnTo>
                  <a:lnTo>
                    <a:pt x="2347" y="5427"/>
                  </a:lnTo>
                  <a:lnTo>
                    <a:pt x="2406" y="5422"/>
                  </a:lnTo>
                  <a:lnTo>
                    <a:pt x="2462" y="5406"/>
                  </a:lnTo>
                  <a:lnTo>
                    <a:pt x="2512" y="5380"/>
                  </a:lnTo>
                  <a:lnTo>
                    <a:pt x="2557" y="5346"/>
                  </a:lnTo>
                  <a:lnTo>
                    <a:pt x="2595" y="5303"/>
                  </a:lnTo>
                  <a:lnTo>
                    <a:pt x="2626" y="5256"/>
                  </a:lnTo>
                  <a:lnTo>
                    <a:pt x="2646" y="5202"/>
                  </a:lnTo>
                  <a:close/>
                  <a:moveTo>
                    <a:pt x="2658" y="4785"/>
                  </a:moveTo>
                  <a:lnTo>
                    <a:pt x="1624" y="4938"/>
                  </a:lnTo>
                  <a:lnTo>
                    <a:pt x="1624" y="5041"/>
                  </a:lnTo>
                  <a:lnTo>
                    <a:pt x="1626" y="5101"/>
                  </a:lnTo>
                  <a:lnTo>
                    <a:pt x="1635" y="5157"/>
                  </a:lnTo>
                  <a:lnTo>
                    <a:pt x="2658" y="5005"/>
                  </a:lnTo>
                  <a:lnTo>
                    <a:pt x="2658" y="4785"/>
                  </a:lnTo>
                  <a:close/>
                  <a:moveTo>
                    <a:pt x="1622" y="4493"/>
                  </a:moveTo>
                  <a:lnTo>
                    <a:pt x="1624" y="4506"/>
                  </a:lnTo>
                  <a:lnTo>
                    <a:pt x="1624" y="4745"/>
                  </a:lnTo>
                  <a:lnTo>
                    <a:pt x="2658" y="4592"/>
                  </a:lnTo>
                  <a:lnTo>
                    <a:pt x="2658" y="4506"/>
                  </a:lnTo>
                  <a:lnTo>
                    <a:pt x="2660" y="4493"/>
                  </a:lnTo>
                  <a:lnTo>
                    <a:pt x="2449" y="4493"/>
                  </a:lnTo>
                  <a:lnTo>
                    <a:pt x="2447" y="4493"/>
                  </a:lnTo>
                  <a:lnTo>
                    <a:pt x="2447" y="4493"/>
                  </a:lnTo>
                  <a:lnTo>
                    <a:pt x="1835" y="4493"/>
                  </a:lnTo>
                  <a:lnTo>
                    <a:pt x="1835" y="4493"/>
                  </a:lnTo>
                  <a:lnTo>
                    <a:pt x="1833" y="4493"/>
                  </a:lnTo>
                  <a:lnTo>
                    <a:pt x="1622" y="4493"/>
                  </a:lnTo>
                  <a:close/>
                  <a:moveTo>
                    <a:pt x="1873" y="4083"/>
                  </a:moveTo>
                  <a:lnTo>
                    <a:pt x="1914" y="4302"/>
                  </a:lnTo>
                  <a:lnTo>
                    <a:pt x="2368" y="4302"/>
                  </a:lnTo>
                  <a:lnTo>
                    <a:pt x="2410" y="4083"/>
                  </a:lnTo>
                  <a:lnTo>
                    <a:pt x="1873" y="4083"/>
                  </a:lnTo>
                  <a:close/>
                  <a:moveTo>
                    <a:pt x="1581" y="2550"/>
                  </a:moveTo>
                  <a:lnTo>
                    <a:pt x="1835" y="3892"/>
                  </a:lnTo>
                  <a:lnTo>
                    <a:pt x="2447" y="3892"/>
                  </a:lnTo>
                  <a:lnTo>
                    <a:pt x="2702" y="2550"/>
                  </a:lnTo>
                  <a:lnTo>
                    <a:pt x="2660" y="2558"/>
                  </a:lnTo>
                  <a:lnTo>
                    <a:pt x="2624" y="2567"/>
                  </a:lnTo>
                  <a:lnTo>
                    <a:pt x="2592" y="2581"/>
                  </a:lnTo>
                  <a:lnTo>
                    <a:pt x="2561" y="2597"/>
                  </a:lnTo>
                  <a:lnTo>
                    <a:pt x="2530" y="2615"/>
                  </a:lnTo>
                  <a:lnTo>
                    <a:pt x="2502" y="2633"/>
                  </a:lnTo>
                  <a:lnTo>
                    <a:pt x="2469" y="2655"/>
                  </a:lnTo>
                  <a:lnTo>
                    <a:pt x="2435" y="2677"/>
                  </a:lnTo>
                  <a:lnTo>
                    <a:pt x="2399" y="2696"/>
                  </a:lnTo>
                  <a:lnTo>
                    <a:pt x="2359" y="2714"/>
                  </a:lnTo>
                  <a:lnTo>
                    <a:pt x="2314" y="2729"/>
                  </a:lnTo>
                  <a:lnTo>
                    <a:pt x="2262" y="2742"/>
                  </a:lnTo>
                  <a:lnTo>
                    <a:pt x="2206" y="2751"/>
                  </a:lnTo>
                  <a:lnTo>
                    <a:pt x="2141" y="2752"/>
                  </a:lnTo>
                  <a:lnTo>
                    <a:pt x="2076" y="2751"/>
                  </a:lnTo>
                  <a:lnTo>
                    <a:pt x="2020" y="2742"/>
                  </a:lnTo>
                  <a:lnTo>
                    <a:pt x="1968" y="2729"/>
                  </a:lnTo>
                  <a:lnTo>
                    <a:pt x="1923" y="2714"/>
                  </a:lnTo>
                  <a:lnTo>
                    <a:pt x="1883" y="2696"/>
                  </a:lnTo>
                  <a:lnTo>
                    <a:pt x="1847" y="2677"/>
                  </a:lnTo>
                  <a:lnTo>
                    <a:pt x="1813" y="2655"/>
                  </a:lnTo>
                  <a:lnTo>
                    <a:pt x="1781" y="2633"/>
                  </a:lnTo>
                  <a:lnTo>
                    <a:pt x="1752" y="2615"/>
                  </a:lnTo>
                  <a:lnTo>
                    <a:pt x="1721" y="2597"/>
                  </a:lnTo>
                  <a:lnTo>
                    <a:pt x="1691" y="2581"/>
                  </a:lnTo>
                  <a:lnTo>
                    <a:pt x="1658" y="2567"/>
                  </a:lnTo>
                  <a:lnTo>
                    <a:pt x="1622" y="2558"/>
                  </a:lnTo>
                  <a:lnTo>
                    <a:pt x="1581" y="2550"/>
                  </a:lnTo>
                  <a:close/>
                  <a:moveTo>
                    <a:pt x="2143" y="193"/>
                  </a:moveTo>
                  <a:lnTo>
                    <a:pt x="2037" y="195"/>
                  </a:lnTo>
                  <a:lnTo>
                    <a:pt x="1903" y="207"/>
                  </a:lnTo>
                  <a:lnTo>
                    <a:pt x="1773" y="227"/>
                  </a:lnTo>
                  <a:lnTo>
                    <a:pt x="1645" y="256"/>
                  </a:lnTo>
                  <a:lnTo>
                    <a:pt x="1519" y="296"/>
                  </a:lnTo>
                  <a:lnTo>
                    <a:pt x="1397" y="343"/>
                  </a:lnTo>
                  <a:lnTo>
                    <a:pt x="1278" y="397"/>
                  </a:lnTo>
                  <a:lnTo>
                    <a:pt x="1161" y="460"/>
                  </a:lnTo>
                  <a:lnTo>
                    <a:pt x="1049" y="532"/>
                  </a:lnTo>
                  <a:lnTo>
                    <a:pt x="943" y="610"/>
                  </a:lnTo>
                  <a:lnTo>
                    <a:pt x="840" y="696"/>
                  </a:lnTo>
                  <a:lnTo>
                    <a:pt x="743" y="792"/>
                  </a:lnTo>
                  <a:lnTo>
                    <a:pt x="652" y="891"/>
                  </a:lnTo>
                  <a:lnTo>
                    <a:pt x="570" y="997"/>
                  </a:lnTo>
                  <a:lnTo>
                    <a:pt x="494" y="1107"/>
                  </a:lnTo>
                  <a:lnTo>
                    <a:pt x="427" y="1221"/>
                  </a:lnTo>
                  <a:lnTo>
                    <a:pt x="368" y="1338"/>
                  </a:lnTo>
                  <a:lnTo>
                    <a:pt x="315" y="1459"/>
                  </a:lnTo>
                  <a:lnTo>
                    <a:pt x="274" y="1584"/>
                  </a:lnTo>
                  <a:lnTo>
                    <a:pt x="240" y="1712"/>
                  </a:lnTo>
                  <a:lnTo>
                    <a:pt x="214" y="1842"/>
                  </a:lnTo>
                  <a:lnTo>
                    <a:pt x="198" y="1971"/>
                  </a:lnTo>
                  <a:lnTo>
                    <a:pt x="191" y="2105"/>
                  </a:lnTo>
                  <a:lnTo>
                    <a:pt x="193" y="2244"/>
                  </a:lnTo>
                  <a:lnTo>
                    <a:pt x="205" y="2383"/>
                  </a:lnTo>
                  <a:lnTo>
                    <a:pt x="227" y="2518"/>
                  </a:lnTo>
                  <a:lnTo>
                    <a:pt x="258" y="2653"/>
                  </a:lnTo>
                  <a:lnTo>
                    <a:pt x="297" y="2785"/>
                  </a:lnTo>
                  <a:lnTo>
                    <a:pt x="348" y="2913"/>
                  </a:lnTo>
                  <a:lnTo>
                    <a:pt x="406" y="3037"/>
                  </a:lnTo>
                  <a:lnTo>
                    <a:pt x="474" y="3158"/>
                  </a:lnTo>
                  <a:lnTo>
                    <a:pt x="548" y="3270"/>
                  </a:lnTo>
                  <a:lnTo>
                    <a:pt x="629" y="3376"/>
                  </a:lnTo>
                  <a:lnTo>
                    <a:pt x="717" y="3477"/>
                  </a:lnTo>
                  <a:lnTo>
                    <a:pt x="811" y="3573"/>
                  </a:lnTo>
                  <a:lnTo>
                    <a:pt x="912" y="3660"/>
                  </a:lnTo>
                  <a:lnTo>
                    <a:pt x="1018" y="3741"/>
                  </a:lnTo>
                  <a:lnTo>
                    <a:pt x="1130" y="3815"/>
                  </a:lnTo>
                  <a:lnTo>
                    <a:pt x="1247" y="3880"/>
                  </a:lnTo>
                  <a:lnTo>
                    <a:pt x="1317" y="3921"/>
                  </a:lnTo>
                  <a:lnTo>
                    <a:pt x="1381" y="3970"/>
                  </a:lnTo>
                  <a:lnTo>
                    <a:pt x="1438" y="4026"/>
                  </a:lnTo>
                  <a:lnTo>
                    <a:pt x="1489" y="4087"/>
                  </a:lnTo>
                  <a:lnTo>
                    <a:pt x="1532" y="4154"/>
                  </a:lnTo>
                  <a:lnTo>
                    <a:pt x="1566" y="4226"/>
                  </a:lnTo>
                  <a:lnTo>
                    <a:pt x="1593" y="4302"/>
                  </a:lnTo>
                  <a:lnTo>
                    <a:pt x="1718" y="4302"/>
                  </a:lnTo>
                  <a:lnTo>
                    <a:pt x="1330" y="2265"/>
                  </a:lnTo>
                  <a:lnTo>
                    <a:pt x="1330" y="2235"/>
                  </a:lnTo>
                  <a:lnTo>
                    <a:pt x="1337" y="2206"/>
                  </a:lnTo>
                  <a:lnTo>
                    <a:pt x="1355" y="2181"/>
                  </a:lnTo>
                  <a:lnTo>
                    <a:pt x="1379" y="2163"/>
                  </a:lnTo>
                  <a:lnTo>
                    <a:pt x="1408" y="2154"/>
                  </a:lnTo>
                  <a:lnTo>
                    <a:pt x="1438" y="2152"/>
                  </a:lnTo>
                  <a:lnTo>
                    <a:pt x="1465" y="2161"/>
                  </a:lnTo>
                  <a:lnTo>
                    <a:pt x="1490" y="2177"/>
                  </a:lnTo>
                  <a:lnTo>
                    <a:pt x="1509" y="2200"/>
                  </a:lnTo>
                  <a:lnTo>
                    <a:pt x="1519" y="2229"/>
                  </a:lnTo>
                  <a:lnTo>
                    <a:pt x="1543" y="2356"/>
                  </a:lnTo>
                  <a:lnTo>
                    <a:pt x="1604" y="2359"/>
                  </a:lnTo>
                  <a:lnTo>
                    <a:pt x="1658" y="2368"/>
                  </a:lnTo>
                  <a:lnTo>
                    <a:pt x="1707" y="2381"/>
                  </a:lnTo>
                  <a:lnTo>
                    <a:pt x="1750" y="2397"/>
                  </a:lnTo>
                  <a:lnTo>
                    <a:pt x="1788" y="2415"/>
                  </a:lnTo>
                  <a:lnTo>
                    <a:pt x="1824" y="2433"/>
                  </a:lnTo>
                  <a:lnTo>
                    <a:pt x="1856" y="2455"/>
                  </a:lnTo>
                  <a:lnTo>
                    <a:pt x="1887" y="2475"/>
                  </a:lnTo>
                  <a:lnTo>
                    <a:pt x="1918" y="2494"/>
                  </a:lnTo>
                  <a:lnTo>
                    <a:pt x="1948" y="2512"/>
                  </a:lnTo>
                  <a:lnTo>
                    <a:pt x="1979" y="2529"/>
                  </a:lnTo>
                  <a:lnTo>
                    <a:pt x="2011" y="2541"/>
                  </a:lnTo>
                  <a:lnTo>
                    <a:pt x="2049" y="2552"/>
                  </a:lnTo>
                  <a:lnTo>
                    <a:pt x="2092" y="2558"/>
                  </a:lnTo>
                  <a:lnTo>
                    <a:pt x="2141" y="2561"/>
                  </a:lnTo>
                  <a:lnTo>
                    <a:pt x="2190" y="2558"/>
                  </a:lnTo>
                  <a:lnTo>
                    <a:pt x="2233" y="2552"/>
                  </a:lnTo>
                  <a:lnTo>
                    <a:pt x="2271" y="2541"/>
                  </a:lnTo>
                  <a:lnTo>
                    <a:pt x="2303" y="2529"/>
                  </a:lnTo>
                  <a:lnTo>
                    <a:pt x="2334" y="2512"/>
                  </a:lnTo>
                  <a:lnTo>
                    <a:pt x="2365" y="2494"/>
                  </a:lnTo>
                  <a:lnTo>
                    <a:pt x="2395" y="2475"/>
                  </a:lnTo>
                  <a:lnTo>
                    <a:pt x="2426" y="2455"/>
                  </a:lnTo>
                  <a:lnTo>
                    <a:pt x="2458" y="2433"/>
                  </a:lnTo>
                  <a:lnTo>
                    <a:pt x="2494" y="2415"/>
                  </a:lnTo>
                  <a:lnTo>
                    <a:pt x="2532" y="2397"/>
                  </a:lnTo>
                  <a:lnTo>
                    <a:pt x="2575" y="2381"/>
                  </a:lnTo>
                  <a:lnTo>
                    <a:pt x="2624" y="2368"/>
                  </a:lnTo>
                  <a:lnTo>
                    <a:pt x="2678" y="2359"/>
                  </a:lnTo>
                  <a:lnTo>
                    <a:pt x="2739" y="2356"/>
                  </a:lnTo>
                  <a:lnTo>
                    <a:pt x="2763" y="2229"/>
                  </a:lnTo>
                  <a:lnTo>
                    <a:pt x="2774" y="2200"/>
                  </a:lnTo>
                  <a:lnTo>
                    <a:pt x="2792" y="2177"/>
                  </a:lnTo>
                  <a:lnTo>
                    <a:pt x="2817" y="2161"/>
                  </a:lnTo>
                  <a:lnTo>
                    <a:pt x="2844" y="2152"/>
                  </a:lnTo>
                  <a:lnTo>
                    <a:pt x="2875" y="2154"/>
                  </a:lnTo>
                  <a:lnTo>
                    <a:pt x="2903" y="2163"/>
                  </a:lnTo>
                  <a:lnTo>
                    <a:pt x="2927" y="2181"/>
                  </a:lnTo>
                  <a:lnTo>
                    <a:pt x="2943" y="2206"/>
                  </a:lnTo>
                  <a:lnTo>
                    <a:pt x="2952" y="2235"/>
                  </a:lnTo>
                  <a:lnTo>
                    <a:pt x="2952" y="2265"/>
                  </a:lnTo>
                  <a:lnTo>
                    <a:pt x="2565" y="4302"/>
                  </a:lnTo>
                  <a:lnTo>
                    <a:pt x="2689" y="4302"/>
                  </a:lnTo>
                  <a:lnTo>
                    <a:pt x="2716" y="4226"/>
                  </a:lnTo>
                  <a:lnTo>
                    <a:pt x="2750" y="4154"/>
                  </a:lnTo>
                  <a:lnTo>
                    <a:pt x="2794" y="4087"/>
                  </a:lnTo>
                  <a:lnTo>
                    <a:pt x="2844" y="4026"/>
                  </a:lnTo>
                  <a:lnTo>
                    <a:pt x="2902" y="3970"/>
                  </a:lnTo>
                  <a:lnTo>
                    <a:pt x="2967" y="3921"/>
                  </a:lnTo>
                  <a:lnTo>
                    <a:pt x="3037" y="3880"/>
                  </a:lnTo>
                  <a:lnTo>
                    <a:pt x="3156" y="3813"/>
                  </a:lnTo>
                  <a:lnTo>
                    <a:pt x="3269" y="3737"/>
                  </a:lnTo>
                  <a:lnTo>
                    <a:pt x="3376" y="3656"/>
                  </a:lnTo>
                  <a:lnTo>
                    <a:pt x="3477" y="3569"/>
                  </a:lnTo>
                  <a:lnTo>
                    <a:pt x="3570" y="3476"/>
                  </a:lnTo>
                  <a:lnTo>
                    <a:pt x="3657" y="3375"/>
                  </a:lnTo>
                  <a:lnTo>
                    <a:pt x="3736" y="3270"/>
                  </a:lnTo>
                  <a:lnTo>
                    <a:pt x="3808" y="3160"/>
                  </a:lnTo>
                  <a:lnTo>
                    <a:pt x="3873" y="3045"/>
                  </a:lnTo>
                  <a:lnTo>
                    <a:pt x="3929" y="2927"/>
                  </a:lnTo>
                  <a:lnTo>
                    <a:pt x="3978" y="2803"/>
                  </a:lnTo>
                  <a:lnTo>
                    <a:pt x="4019" y="2677"/>
                  </a:lnTo>
                  <a:lnTo>
                    <a:pt x="4050" y="2549"/>
                  </a:lnTo>
                  <a:lnTo>
                    <a:pt x="4073" y="2415"/>
                  </a:lnTo>
                  <a:lnTo>
                    <a:pt x="4088" y="2282"/>
                  </a:lnTo>
                  <a:lnTo>
                    <a:pt x="4091" y="2145"/>
                  </a:lnTo>
                  <a:lnTo>
                    <a:pt x="4088" y="2011"/>
                  </a:lnTo>
                  <a:lnTo>
                    <a:pt x="4073" y="1878"/>
                  </a:lnTo>
                  <a:lnTo>
                    <a:pt x="4052" y="1748"/>
                  </a:lnTo>
                  <a:lnTo>
                    <a:pt x="4021" y="1620"/>
                  </a:lnTo>
                  <a:lnTo>
                    <a:pt x="3981" y="1495"/>
                  </a:lnTo>
                  <a:lnTo>
                    <a:pt x="3934" y="1373"/>
                  </a:lnTo>
                  <a:lnTo>
                    <a:pt x="3878" y="1255"/>
                  </a:lnTo>
                  <a:lnTo>
                    <a:pt x="3815" y="1142"/>
                  </a:lnTo>
                  <a:lnTo>
                    <a:pt x="3743" y="1030"/>
                  </a:lnTo>
                  <a:lnTo>
                    <a:pt x="3664" y="925"/>
                  </a:lnTo>
                  <a:lnTo>
                    <a:pt x="3578" y="824"/>
                  </a:lnTo>
                  <a:lnTo>
                    <a:pt x="3484" y="729"/>
                  </a:lnTo>
                  <a:lnTo>
                    <a:pt x="3381" y="637"/>
                  </a:lnTo>
                  <a:lnTo>
                    <a:pt x="3273" y="556"/>
                  </a:lnTo>
                  <a:lnTo>
                    <a:pt x="3161" y="480"/>
                  </a:lnTo>
                  <a:lnTo>
                    <a:pt x="3046" y="413"/>
                  </a:lnTo>
                  <a:lnTo>
                    <a:pt x="2925" y="355"/>
                  </a:lnTo>
                  <a:lnTo>
                    <a:pt x="2801" y="307"/>
                  </a:lnTo>
                  <a:lnTo>
                    <a:pt x="2675" y="265"/>
                  </a:lnTo>
                  <a:lnTo>
                    <a:pt x="2545" y="234"/>
                  </a:lnTo>
                  <a:lnTo>
                    <a:pt x="2413" y="211"/>
                  </a:lnTo>
                  <a:lnTo>
                    <a:pt x="2278" y="197"/>
                  </a:lnTo>
                  <a:lnTo>
                    <a:pt x="2143" y="193"/>
                  </a:lnTo>
                  <a:close/>
                  <a:moveTo>
                    <a:pt x="2174" y="0"/>
                  </a:moveTo>
                  <a:lnTo>
                    <a:pt x="2320" y="7"/>
                  </a:lnTo>
                  <a:lnTo>
                    <a:pt x="2464" y="25"/>
                  </a:lnTo>
                  <a:lnTo>
                    <a:pt x="2606" y="51"/>
                  </a:lnTo>
                  <a:lnTo>
                    <a:pt x="2747" y="87"/>
                  </a:lnTo>
                  <a:lnTo>
                    <a:pt x="2882" y="132"/>
                  </a:lnTo>
                  <a:lnTo>
                    <a:pt x="3015" y="186"/>
                  </a:lnTo>
                  <a:lnTo>
                    <a:pt x="3145" y="249"/>
                  </a:lnTo>
                  <a:lnTo>
                    <a:pt x="3269" y="321"/>
                  </a:lnTo>
                  <a:lnTo>
                    <a:pt x="3390" y="402"/>
                  </a:lnTo>
                  <a:lnTo>
                    <a:pt x="3505" y="491"/>
                  </a:lnTo>
                  <a:lnTo>
                    <a:pt x="3615" y="590"/>
                  </a:lnTo>
                  <a:lnTo>
                    <a:pt x="3720" y="694"/>
                  </a:lnTo>
                  <a:lnTo>
                    <a:pt x="3815" y="804"/>
                  </a:lnTo>
                  <a:lnTo>
                    <a:pt x="3902" y="922"/>
                  </a:lnTo>
                  <a:lnTo>
                    <a:pt x="3979" y="1043"/>
                  </a:lnTo>
                  <a:lnTo>
                    <a:pt x="4050" y="1167"/>
                  </a:lnTo>
                  <a:lnTo>
                    <a:pt x="4111" y="1297"/>
                  </a:lnTo>
                  <a:lnTo>
                    <a:pt x="4163" y="1430"/>
                  </a:lnTo>
                  <a:lnTo>
                    <a:pt x="4207" y="1567"/>
                  </a:lnTo>
                  <a:lnTo>
                    <a:pt x="4239" y="1708"/>
                  </a:lnTo>
                  <a:lnTo>
                    <a:pt x="4264" y="1852"/>
                  </a:lnTo>
                  <a:lnTo>
                    <a:pt x="4279" y="1997"/>
                  </a:lnTo>
                  <a:lnTo>
                    <a:pt x="4284" y="2145"/>
                  </a:lnTo>
                  <a:lnTo>
                    <a:pt x="4279" y="2285"/>
                  </a:lnTo>
                  <a:lnTo>
                    <a:pt x="4266" y="2426"/>
                  </a:lnTo>
                  <a:lnTo>
                    <a:pt x="4243" y="2563"/>
                  </a:lnTo>
                  <a:lnTo>
                    <a:pt x="4212" y="2696"/>
                  </a:lnTo>
                  <a:lnTo>
                    <a:pt x="4172" y="2828"/>
                  </a:lnTo>
                  <a:lnTo>
                    <a:pt x="4125" y="2956"/>
                  </a:lnTo>
                  <a:lnTo>
                    <a:pt x="4070" y="3081"/>
                  </a:lnTo>
                  <a:lnTo>
                    <a:pt x="4006" y="3201"/>
                  </a:lnTo>
                  <a:lnTo>
                    <a:pt x="3936" y="3317"/>
                  </a:lnTo>
                  <a:lnTo>
                    <a:pt x="3859" y="3429"/>
                  </a:lnTo>
                  <a:lnTo>
                    <a:pt x="3772" y="3535"/>
                  </a:lnTo>
                  <a:lnTo>
                    <a:pt x="3680" y="3636"/>
                  </a:lnTo>
                  <a:lnTo>
                    <a:pt x="3581" y="3732"/>
                  </a:lnTo>
                  <a:lnTo>
                    <a:pt x="3477" y="3822"/>
                  </a:lnTo>
                  <a:lnTo>
                    <a:pt x="3365" y="3905"/>
                  </a:lnTo>
                  <a:lnTo>
                    <a:pt x="3248" y="3981"/>
                  </a:lnTo>
                  <a:lnTo>
                    <a:pt x="3125" y="4049"/>
                  </a:lnTo>
                  <a:lnTo>
                    <a:pt x="3064" y="4087"/>
                  </a:lnTo>
                  <a:lnTo>
                    <a:pt x="3010" y="4130"/>
                  </a:lnTo>
                  <a:lnTo>
                    <a:pt x="2963" y="4181"/>
                  </a:lnTo>
                  <a:lnTo>
                    <a:pt x="2925" y="4239"/>
                  </a:lnTo>
                  <a:lnTo>
                    <a:pt x="2893" y="4300"/>
                  </a:lnTo>
                  <a:lnTo>
                    <a:pt x="2869" y="4365"/>
                  </a:lnTo>
                  <a:lnTo>
                    <a:pt x="2857" y="4433"/>
                  </a:lnTo>
                  <a:lnTo>
                    <a:pt x="2851" y="4506"/>
                  </a:lnTo>
                  <a:lnTo>
                    <a:pt x="2851" y="5113"/>
                  </a:lnTo>
                  <a:lnTo>
                    <a:pt x="2846" y="5184"/>
                  </a:lnTo>
                  <a:lnTo>
                    <a:pt x="2833" y="5249"/>
                  </a:lnTo>
                  <a:lnTo>
                    <a:pt x="2812" y="5312"/>
                  </a:lnTo>
                  <a:lnTo>
                    <a:pt x="2781" y="5369"/>
                  </a:lnTo>
                  <a:lnTo>
                    <a:pt x="2745" y="5424"/>
                  </a:lnTo>
                  <a:lnTo>
                    <a:pt x="2702" y="5472"/>
                  </a:lnTo>
                  <a:lnTo>
                    <a:pt x="2653" y="5516"/>
                  </a:lnTo>
                  <a:lnTo>
                    <a:pt x="2599" y="5552"/>
                  </a:lnTo>
                  <a:lnTo>
                    <a:pt x="2539" y="5580"/>
                  </a:lnTo>
                  <a:lnTo>
                    <a:pt x="2525" y="5644"/>
                  </a:lnTo>
                  <a:lnTo>
                    <a:pt x="2502" y="5703"/>
                  </a:lnTo>
                  <a:lnTo>
                    <a:pt x="2469" y="5757"/>
                  </a:lnTo>
                  <a:lnTo>
                    <a:pt x="2429" y="5806"/>
                  </a:lnTo>
                  <a:lnTo>
                    <a:pt x="2381" y="5847"/>
                  </a:lnTo>
                  <a:lnTo>
                    <a:pt x="2329" y="5880"/>
                  </a:lnTo>
                  <a:lnTo>
                    <a:pt x="2271" y="5905"/>
                  </a:lnTo>
                  <a:lnTo>
                    <a:pt x="2208" y="5921"/>
                  </a:lnTo>
                  <a:lnTo>
                    <a:pt x="2141" y="5927"/>
                  </a:lnTo>
                  <a:lnTo>
                    <a:pt x="2074" y="5921"/>
                  </a:lnTo>
                  <a:lnTo>
                    <a:pt x="2011" y="5905"/>
                  </a:lnTo>
                  <a:lnTo>
                    <a:pt x="1954" y="5880"/>
                  </a:lnTo>
                  <a:lnTo>
                    <a:pt x="1900" y="5847"/>
                  </a:lnTo>
                  <a:lnTo>
                    <a:pt x="1853" y="5806"/>
                  </a:lnTo>
                  <a:lnTo>
                    <a:pt x="1813" y="5757"/>
                  </a:lnTo>
                  <a:lnTo>
                    <a:pt x="1781" y="5703"/>
                  </a:lnTo>
                  <a:lnTo>
                    <a:pt x="1757" y="5644"/>
                  </a:lnTo>
                  <a:lnTo>
                    <a:pt x="1743" y="5580"/>
                  </a:lnTo>
                  <a:lnTo>
                    <a:pt x="1682" y="5548"/>
                  </a:lnTo>
                  <a:lnTo>
                    <a:pt x="1627" y="5508"/>
                  </a:lnTo>
                  <a:lnTo>
                    <a:pt x="1579" y="5461"/>
                  </a:lnTo>
                  <a:lnTo>
                    <a:pt x="1536" y="5406"/>
                  </a:lnTo>
                  <a:lnTo>
                    <a:pt x="1499" y="5344"/>
                  </a:lnTo>
                  <a:lnTo>
                    <a:pt x="1471" y="5276"/>
                  </a:lnTo>
                  <a:lnTo>
                    <a:pt x="1449" y="5202"/>
                  </a:lnTo>
                  <a:lnTo>
                    <a:pt x="1436" y="5124"/>
                  </a:lnTo>
                  <a:lnTo>
                    <a:pt x="1431" y="5041"/>
                  </a:lnTo>
                  <a:lnTo>
                    <a:pt x="1431" y="4506"/>
                  </a:lnTo>
                  <a:lnTo>
                    <a:pt x="1426" y="4433"/>
                  </a:lnTo>
                  <a:lnTo>
                    <a:pt x="1413" y="4365"/>
                  </a:lnTo>
                  <a:lnTo>
                    <a:pt x="1390" y="4300"/>
                  </a:lnTo>
                  <a:lnTo>
                    <a:pt x="1359" y="4239"/>
                  </a:lnTo>
                  <a:lnTo>
                    <a:pt x="1319" y="4181"/>
                  </a:lnTo>
                  <a:lnTo>
                    <a:pt x="1272" y="4130"/>
                  </a:lnTo>
                  <a:lnTo>
                    <a:pt x="1218" y="4087"/>
                  </a:lnTo>
                  <a:lnTo>
                    <a:pt x="1159" y="4051"/>
                  </a:lnTo>
                  <a:lnTo>
                    <a:pt x="1031" y="3979"/>
                  </a:lnTo>
                  <a:lnTo>
                    <a:pt x="908" y="3898"/>
                  </a:lnTo>
                  <a:lnTo>
                    <a:pt x="791" y="3809"/>
                  </a:lnTo>
                  <a:lnTo>
                    <a:pt x="679" y="3712"/>
                  </a:lnTo>
                  <a:lnTo>
                    <a:pt x="577" y="3609"/>
                  </a:lnTo>
                  <a:lnTo>
                    <a:pt x="479" y="3499"/>
                  </a:lnTo>
                  <a:lnTo>
                    <a:pt x="391" y="3382"/>
                  </a:lnTo>
                  <a:lnTo>
                    <a:pt x="310" y="3257"/>
                  </a:lnTo>
                  <a:lnTo>
                    <a:pt x="243" y="3140"/>
                  </a:lnTo>
                  <a:lnTo>
                    <a:pt x="184" y="3019"/>
                  </a:lnTo>
                  <a:lnTo>
                    <a:pt x="133" y="2895"/>
                  </a:lnTo>
                  <a:lnTo>
                    <a:pt x="90" y="2767"/>
                  </a:lnTo>
                  <a:lnTo>
                    <a:pt x="56" y="2637"/>
                  </a:lnTo>
                  <a:lnTo>
                    <a:pt x="29" y="2505"/>
                  </a:lnTo>
                  <a:lnTo>
                    <a:pt x="11" y="2372"/>
                  </a:lnTo>
                  <a:lnTo>
                    <a:pt x="0" y="2237"/>
                  </a:lnTo>
                  <a:lnTo>
                    <a:pt x="0" y="2101"/>
                  </a:lnTo>
                  <a:lnTo>
                    <a:pt x="7" y="1955"/>
                  </a:lnTo>
                  <a:lnTo>
                    <a:pt x="25" y="1811"/>
                  </a:lnTo>
                  <a:lnTo>
                    <a:pt x="52" y="1668"/>
                  </a:lnTo>
                  <a:lnTo>
                    <a:pt x="90" y="1530"/>
                  </a:lnTo>
                  <a:lnTo>
                    <a:pt x="137" y="1392"/>
                  </a:lnTo>
                  <a:lnTo>
                    <a:pt x="193" y="1259"/>
                  </a:lnTo>
                  <a:lnTo>
                    <a:pt x="258" y="1129"/>
                  </a:lnTo>
                  <a:lnTo>
                    <a:pt x="332" y="1005"/>
                  </a:lnTo>
                  <a:lnTo>
                    <a:pt x="415" y="884"/>
                  </a:lnTo>
                  <a:lnTo>
                    <a:pt x="505" y="768"/>
                  </a:lnTo>
                  <a:lnTo>
                    <a:pt x="606" y="658"/>
                  </a:lnTo>
                  <a:lnTo>
                    <a:pt x="712" y="554"/>
                  </a:lnTo>
                  <a:lnTo>
                    <a:pt x="824" y="460"/>
                  </a:lnTo>
                  <a:lnTo>
                    <a:pt x="943" y="372"/>
                  </a:lnTo>
                  <a:lnTo>
                    <a:pt x="1065" y="294"/>
                  </a:lnTo>
                  <a:lnTo>
                    <a:pt x="1191" y="225"/>
                  </a:lnTo>
                  <a:lnTo>
                    <a:pt x="1323" y="164"/>
                  </a:lnTo>
                  <a:lnTo>
                    <a:pt x="1458" y="114"/>
                  </a:lnTo>
                  <a:lnTo>
                    <a:pt x="1597" y="72"/>
                  </a:lnTo>
                  <a:lnTo>
                    <a:pt x="1737" y="40"/>
                  </a:lnTo>
                  <a:lnTo>
                    <a:pt x="1880" y="16"/>
                  </a:lnTo>
                  <a:lnTo>
                    <a:pt x="2026" y="4"/>
                  </a:lnTo>
                  <a:lnTo>
                    <a:pt x="2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996" y="907"/>
              <a:ext cx="198" cy="130"/>
            </a:xfrm>
            <a:custGeom>
              <a:avLst/>
              <a:gdLst>
                <a:gd name="T0" fmla="*/ 88 w 394"/>
                <a:gd name="T1" fmla="*/ 0 h 259"/>
                <a:gd name="T2" fmla="*/ 119 w 394"/>
                <a:gd name="T3" fmla="*/ 3 h 259"/>
                <a:gd name="T4" fmla="*/ 229 w 394"/>
                <a:gd name="T5" fmla="*/ 34 h 259"/>
                <a:gd name="T6" fmla="*/ 335 w 394"/>
                <a:gd name="T7" fmla="*/ 74 h 259"/>
                <a:gd name="T8" fmla="*/ 358 w 394"/>
                <a:gd name="T9" fmla="*/ 86 h 259"/>
                <a:gd name="T10" fmla="*/ 376 w 394"/>
                <a:gd name="T11" fmla="*/ 104 h 259"/>
                <a:gd name="T12" fmla="*/ 387 w 394"/>
                <a:gd name="T13" fmla="*/ 126 h 259"/>
                <a:gd name="T14" fmla="*/ 394 w 394"/>
                <a:gd name="T15" fmla="*/ 149 h 259"/>
                <a:gd name="T16" fmla="*/ 394 w 394"/>
                <a:gd name="T17" fmla="*/ 175 h 259"/>
                <a:gd name="T18" fmla="*/ 389 w 394"/>
                <a:gd name="T19" fmla="*/ 200 h 259"/>
                <a:gd name="T20" fmla="*/ 373 w 394"/>
                <a:gd name="T21" fmla="*/ 223 h 259"/>
                <a:gd name="T22" fmla="*/ 353 w 394"/>
                <a:gd name="T23" fmla="*/ 243 h 259"/>
                <a:gd name="T24" fmla="*/ 328 w 394"/>
                <a:gd name="T25" fmla="*/ 256 h 259"/>
                <a:gd name="T26" fmla="*/ 299 w 394"/>
                <a:gd name="T27" fmla="*/ 259 h 259"/>
                <a:gd name="T28" fmla="*/ 281 w 394"/>
                <a:gd name="T29" fmla="*/ 258 h 259"/>
                <a:gd name="T30" fmla="*/ 263 w 394"/>
                <a:gd name="T31" fmla="*/ 252 h 259"/>
                <a:gd name="T32" fmla="*/ 169 w 394"/>
                <a:gd name="T33" fmla="*/ 218 h 259"/>
                <a:gd name="T34" fmla="*/ 72 w 394"/>
                <a:gd name="T35" fmla="*/ 189 h 259"/>
                <a:gd name="T36" fmla="*/ 43 w 394"/>
                <a:gd name="T37" fmla="*/ 177 h 259"/>
                <a:gd name="T38" fmla="*/ 21 w 394"/>
                <a:gd name="T39" fmla="*/ 157 h 259"/>
                <a:gd name="T40" fmla="*/ 7 w 394"/>
                <a:gd name="T41" fmla="*/ 131 h 259"/>
                <a:gd name="T42" fmla="*/ 0 w 394"/>
                <a:gd name="T43" fmla="*/ 103 h 259"/>
                <a:gd name="T44" fmla="*/ 3 w 394"/>
                <a:gd name="T45" fmla="*/ 72 h 259"/>
                <a:gd name="T46" fmla="*/ 14 w 394"/>
                <a:gd name="T47" fmla="*/ 43 h 259"/>
                <a:gd name="T48" fmla="*/ 34 w 394"/>
                <a:gd name="T49" fmla="*/ 21 h 259"/>
                <a:gd name="T50" fmla="*/ 59 w 394"/>
                <a:gd name="T51" fmla="*/ 7 h 259"/>
                <a:gd name="T52" fmla="*/ 88 w 394"/>
                <a:gd name="T5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4" h="259">
                  <a:moveTo>
                    <a:pt x="88" y="0"/>
                  </a:moveTo>
                  <a:lnTo>
                    <a:pt x="119" y="3"/>
                  </a:lnTo>
                  <a:lnTo>
                    <a:pt x="229" y="34"/>
                  </a:lnTo>
                  <a:lnTo>
                    <a:pt x="335" y="74"/>
                  </a:lnTo>
                  <a:lnTo>
                    <a:pt x="358" y="86"/>
                  </a:lnTo>
                  <a:lnTo>
                    <a:pt x="376" y="104"/>
                  </a:lnTo>
                  <a:lnTo>
                    <a:pt x="387" y="126"/>
                  </a:lnTo>
                  <a:lnTo>
                    <a:pt x="394" y="149"/>
                  </a:lnTo>
                  <a:lnTo>
                    <a:pt x="394" y="175"/>
                  </a:lnTo>
                  <a:lnTo>
                    <a:pt x="389" y="200"/>
                  </a:lnTo>
                  <a:lnTo>
                    <a:pt x="373" y="223"/>
                  </a:lnTo>
                  <a:lnTo>
                    <a:pt x="353" y="243"/>
                  </a:lnTo>
                  <a:lnTo>
                    <a:pt x="328" y="256"/>
                  </a:lnTo>
                  <a:lnTo>
                    <a:pt x="299" y="259"/>
                  </a:lnTo>
                  <a:lnTo>
                    <a:pt x="281" y="258"/>
                  </a:lnTo>
                  <a:lnTo>
                    <a:pt x="263" y="252"/>
                  </a:lnTo>
                  <a:lnTo>
                    <a:pt x="169" y="218"/>
                  </a:lnTo>
                  <a:lnTo>
                    <a:pt x="72" y="189"/>
                  </a:lnTo>
                  <a:lnTo>
                    <a:pt x="43" y="177"/>
                  </a:lnTo>
                  <a:lnTo>
                    <a:pt x="21" y="157"/>
                  </a:lnTo>
                  <a:lnTo>
                    <a:pt x="7" y="131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14" y="43"/>
                  </a:lnTo>
                  <a:lnTo>
                    <a:pt x="34" y="21"/>
                  </a:lnTo>
                  <a:lnTo>
                    <a:pt x="59" y="7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304" y="1062"/>
              <a:ext cx="402" cy="889"/>
            </a:xfrm>
            <a:custGeom>
              <a:avLst/>
              <a:gdLst>
                <a:gd name="T0" fmla="*/ 85 w 806"/>
                <a:gd name="T1" fmla="*/ 0 h 1779"/>
                <a:gd name="T2" fmla="*/ 110 w 806"/>
                <a:gd name="T3" fmla="*/ 0 h 1779"/>
                <a:gd name="T4" fmla="*/ 134 w 806"/>
                <a:gd name="T5" fmla="*/ 7 h 1779"/>
                <a:gd name="T6" fmla="*/ 155 w 806"/>
                <a:gd name="T7" fmla="*/ 20 h 1779"/>
                <a:gd name="T8" fmla="*/ 254 w 806"/>
                <a:gd name="T9" fmla="*/ 107 h 1779"/>
                <a:gd name="T10" fmla="*/ 346 w 806"/>
                <a:gd name="T11" fmla="*/ 199 h 1779"/>
                <a:gd name="T12" fmla="*/ 431 w 806"/>
                <a:gd name="T13" fmla="*/ 298 h 1779"/>
                <a:gd name="T14" fmla="*/ 507 w 806"/>
                <a:gd name="T15" fmla="*/ 401 h 1779"/>
                <a:gd name="T16" fmla="*/ 575 w 806"/>
                <a:gd name="T17" fmla="*/ 511 h 1779"/>
                <a:gd name="T18" fmla="*/ 635 w 806"/>
                <a:gd name="T19" fmla="*/ 624 h 1779"/>
                <a:gd name="T20" fmla="*/ 687 w 806"/>
                <a:gd name="T21" fmla="*/ 741 h 1779"/>
                <a:gd name="T22" fmla="*/ 728 w 806"/>
                <a:gd name="T23" fmla="*/ 862 h 1779"/>
                <a:gd name="T24" fmla="*/ 761 w 806"/>
                <a:gd name="T25" fmla="*/ 987 h 1779"/>
                <a:gd name="T26" fmla="*/ 786 w 806"/>
                <a:gd name="T27" fmla="*/ 1113 h 1779"/>
                <a:gd name="T28" fmla="*/ 800 w 806"/>
                <a:gd name="T29" fmla="*/ 1243 h 1779"/>
                <a:gd name="T30" fmla="*/ 806 w 806"/>
                <a:gd name="T31" fmla="*/ 1375 h 1779"/>
                <a:gd name="T32" fmla="*/ 802 w 806"/>
                <a:gd name="T33" fmla="*/ 1485 h 1779"/>
                <a:gd name="T34" fmla="*/ 791 w 806"/>
                <a:gd name="T35" fmla="*/ 1593 h 1779"/>
                <a:gd name="T36" fmla="*/ 775 w 806"/>
                <a:gd name="T37" fmla="*/ 1699 h 1779"/>
                <a:gd name="T38" fmla="*/ 766 w 806"/>
                <a:gd name="T39" fmla="*/ 1726 h 1779"/>
                <a:gd name="T40" fmla="*/ 750 w 806"/>
                <a:gd name="T41" fmla="*/ 1748 h 1779"/>
                <a:gd name="T42" fmla="*/ 730 w 806"/>
                <a:gd name="T43" fmla="*/ 1764 h 1779"/>
                <a:gd name="T44" fmla="*/ 707 w 806"/>
                <a:gd name="T45" fmla="*/ 1775 h 1779"/>
                <a:gd name="T46" fmla="*/ 680 w 806"/>
                <a:gd name="T47" fmla="*/ 1779 h 1779"/>
                <a:gd name="T48" fmla="*/ 673 w 806"/>
                <a:gd name="T49" fmla="*/ 1777 h 1779"/>
                <a:gd name="T50" fmla="*/ 664 w 806"/>
                <a:gd name="T51" fmla="*/ 1777 h 1779"/>
                <a:gd name="T52" fmla="*/ 635 w 806"/>
                <a:gd name="T53" fmla="*/ 1766 h 1779"/>
                <a:gd name="T54" fmla="*/ 611 w 806"/>
                <a:gd name="T55" fmla="*/ 1748 h 1779"/>
                <a:gd name="T56" fmla="*/ 593 w 806"/>
                <a:gd name="T57" fmla="*/ 1723 h 1779"/>
                <a:gd name="T58" fmla="*/ 586 w 806"/>
                <a:gd name="T59" fmla="*/ 1694 h 1779"/>
                <a:gd name="T60" fmla="*/ 586 w 806"/>
                <a:gd name="T61" fmla="*/ 1663 h 1779"/>
                <a:gd name="T62" fmla="*/ 600 w 806"/>
                <a:gd name="T63" fmla="*/ 1568 h 1779"/>
                <a:gd name="T64" fmla="*/ 609 w 806"/>
                <a:gd name="T65" fmla="*/ 1472 h 1779"/>
                <a:gd name="T66" fmla="*/ 613 w 806"/>
                <a:gd name="T67" fmla="*/ 1375 h 1779"/>
                <a:gd name="T68" fmla="*/ 609 w 806"/>
                <a:gd name="T69" fmla="*/ 1257 h 1779"/>
                <a:gd name="T70" fmla="*/ 597 w 806"/>
                <a:gd name="T71" fmla="*/ 1142 h 1779"/>
                <a:gd name="T72" fmla="*/ 575 w 806"/>
                <a:gd name="T73" fmla="*/ 1030 h 1779"/>
                <a:gd name="T74" fmla="*/ 545 w 806"/>
                <a:gd name="T75" fmla="*/ 918 h 1779"/>
                <a:gd name="T76" fmla="*/ 507 w 806"/>
                <a:gd name="T77" fmla="*/ 812 h 1779"/>
                <a:gd name="T78" fmla="*/ 462 w 806"/>
                <a:gd name="T79" fmla="*/ 707 h 1779"/>
                <a:gd name="T80" fmla="*/ 409 w 806"/>
                <a:gd name="T81" fmla="*/ 606 h 1779"/>
                <a:gd name="T82" fmla="*/ 348 w 806"/>
                <a:gd name="T83" fmla="*/ 509 h 1779"/>
                <a:gd name="T84" fmla="*/ 281 w 806"/>
                <a:gd name="T85" fmla="*/ 417 h 1779"/>
                <a:gd name="T86" fmla="*/ 206 w 806"/>
                <a:gd name="T87" fmla="*/ 330 h 1779"/>
                <a:gd name="T88" fmla="*/ 125 w 806"/>
                <a:gd name="T89" fmla="*/ 247 h 1779"/>
                <a:gd name="T90" fmla="*/ 35 w 806"/>
                <a:gd name="T91" fmla="*/ 170 h 1779"/>
                <a:gd name="T92" fmla="*/ 18 w 806"/>
                <a:gd name="T93" fmla="*/ 152 h 1779"/>
                <a:gd name="T94" fmla="*/ 6 w 806"/>
                <a:gd name="T95" fmla="*/ 130 h 1779"/>
                <a:gd name="T96" fmla="*/ 0 w 806"/>
                <a:gd name="T97" fmla="*/ 107 h 1779"/>
                <a:gd name="T98" fmla="*/ 0 w 806"/>
                <a:gd name="T99" fmla="*/ 81 h 1779"/>
                <a:gd name="T100" fmla="*/ 7 w 806"/>
                <a:gd name="T101" fmla="*/ 58 h 1779"/>
                <a:gd name="T102" fmla="*/ 20 w 806"/>
                <a:gd name="T103" fmla="*/ 36 h 1779"/>
                <a:gd name="T104" fmla="*/ 40 w 806"/>
                <a:gd name="T105" fmla="*/ 18 h 1779"/>
                <a:gd name="T106" fmla="*/ 62 w 806"/>
                <a:gd name="T107" fmla="*/ 6 h 1779"/>
                <a:gd name="T108" fmla="*/ 85 w 806"/>
                <a:gd name="T109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6" h="1779">
                  <a:moveTo>
                    <a:pt x="85" y="0"/>
                  </a:moveTo>
                  <a:lnTo>
                    <a:pt x="110" y="0"/>
                  </a:lnTo>
                  <a:lnTo>
                    <a:pt x="134" y="7"/>
                  </a:lnTo>
                  <a:lnTo>
                    <a:pt x="155" y="20"/>
                  </a:lnTo>
                  <a:lnTo>
                    <a:pt x="254" y="107"/>
                  </a:lnTo>
                  <a:lnTo>
                    <a:pt x="346" y="199"/>
                  </a:lnTo>
                  <a:lnTo>
                    <a:pt x="431" y="298"/>
                  </a:lnTo>
                  <a:lnTo>
                    <a:pt x="507" y="401"/>
                  </a:lnTo>
                  <a:lnTo>
                    <a:pt x="575" y="511"/>
                  </a:lnTo>
                  <a:lnTo>
                    <a:pt x="635" y="624"/>
                  </a:lnTo>
                  <a:lnTo>
                    <a:pt x="687" y="741"/>
                  </a:lnTo>
                  <a:lnTo>
                    <a:pt x="728" y="862"/>
                  </a:lnTo>
                  <a:lnTo>
                    <a:pt x="761" y="987"/>
                  </a:lnTo>
                  <a:lnTo>
                    <a:pt x="786" y="1113"/>
                  </a:lnTo>
                  <a:lnTo>
                    <a:pt x="800" y="1243"/>
                  </a:lnTo>
                  <a:lnTo>
                    <a:pt x="806" y="1375"/>
                  </a:lnTo>
                  <a:lnTo>
                    <a:pt x="802" y="1485"/>
                  </a:lnTo>
                  <a:lnTo>
                    <a:pt x="791" y="1593"/>
                  </a:lnTo>
                  <a:lnTo>
                    <a:pt x="775" y="1699"/>
                  </a:lnTo>
                  <a:lnTo>
                    <a:pt x="766" y="1726"/>
                  </a:lnTo>
                  <a:lnTo>
                    <a:pt x="750" y="1748"/>
                  </a:lnTo>
                  <a:lnTo>
                    <a:pt x="730" y="1764"/>
                  </a:lnTo>
                  <a:lnTo>
                    <a:pt x="707" y="1775"/>
                  </a:lnTo>
                  <a:lnTo>
                    <a:pt x="680" y="1779"/>
                  </a:lnTo>
                  <a:lnTo>
                    <a:pt x="673" y="1777"/>
                  </a:lnTo>
                  <a:lnTo>
                    <a:pt x="664" y="1777"/>
                  </a:lnTo>
                  <a:lnTo>
                    <a:pt x="635" y="1766"/>
                  </a:lnTo>
                  <a:lnTo>
                    <a:pt x="611" y="1748"/>
                  </a:lnTo>
                  <a:lnTo>
                    <a:pt x="593" y="1723"/>
                  </a:lnTo>
                  <a:lnTo>
                    <a:pt x="586" y="1694"/>
                  </a:lnTo>
                  <a:lnTo>
                    <a:pt x="586" y="1663"/>
                  </a:lnTo>
                  <a:lnTo>
                    <a:pt x="600" y="1568"/>
                  </a:lnTo>
                  <a:lnTo>
                    <a:pt x="609" y="1472"/>
                  </a:lnTo>
                  <a:lnTo>
                    <a:pt x="613" y="1375"/>
                  </a:lnTo>
                  <a:lnTo>
                    <a:pt x="609" y="1257"/>
                  </a:lnTo>
                  <a:lnTo>
                    <a:pt x="597" y="1142"/>
                  </a:lnTo>
                  <a:lnTo>
                    <a:pt x="575" y="1030"/>
                  </a:lnTo>
                  <a:lnTo>
                    <a:pt x="545" y="918"/>
                  </a:lnTo>
                  <a:lnTo>
                    <a:pt x="507" y="812"/>
                  </a:lnTo>
                  <a:lnTo>
                    <a:pt x="462" y="707"/>
                  </a:lnTo>
                  <a:lnTo>
                    <a:pt x="409" y="606"/>
                  </a:lnTo>
                  <a:lnTo>
                    <a:pt x="348" y="509"/>
                  </a:lnTo>
                  <a:lnTo>
                    <a:pt x="281" y="417"/>
                  </a:lnTo>
                  <a:lnTo>
                    <a:pt x="206" y="330"/>
                  </a:lnTo>
                  <a:lnTo>
                    <a:pt x="125" y="247"/>
                  </a:lnTo>
                  <a:lnTo>
                    <a:pt x="35" y="170"/>
                  </a:lnTo>
                  <a:lnTo>
                    <a:pt x="18" y="152"/>
                  </a:lnTo>
                  <a:lnTo>
                    <a:pt x="6" y="130"/>
                  </a:lnTo>
                  <a:lnTo>
                    <a:pt x="0" y="107"/>
                  </a:lnTo>
                  <a:lnTo>
                    <a:pt x="0" y="81"/>
                  </a:lnTo>
                  <a:lnTo>
                    <a:pt x="7" y="58"/>
                  </a:lnTo>
                  <a:lnTo>
                    <a:pt x="20" y="36"/>
                  </a:lnTo>
                  <a:lnTo>
                    <a:pt x="40" y="18"/>
                  </a:lnTo>
                  <a:lnTo>
                    <a:pt x="62" y="6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80032" y="4122089"/>
            <a:ext cx="2945208" cy="1445180"/>
            <a:chOff x="1675560" y="4406588"/>
            <a:chExt cx="2945208" cy="1445180"/>
          </a:xfrm>
        </p:grpSpPr>
        <p:sp>
          <p:nvSpPr>
            <p:cNvPr id="16" name="Rectangle 15"/>
            <p:cNvSpPr/>
            <p:nvPr/>
          </p:nvSpPr>
          <p:spPr>
            <a:xfrm>
              <a:off x="1675560" y="5205437"/>
              <a:ext cx="29452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This is a sample text. Enter your desired text here. 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75560" y="4406588"/>
              <a:ext cx="14363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Sample Text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675560" y="4668715"/>
              <a:ext cx="19738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spc="-150" dirty="0">
                  <a:ln w="3175">
                    <a:solidFill>
                      <a:schemeClr val="accent2"/>
                    </a:solidFill>
                  </a:ln>
                  <a:solidFill>
                    <a:schemeClr val="accent2"/>
                  </a:solidFill>
                  <a:cs typeface="Arial" panose="020B0604020202020204" pitchFamily="34" charset="0"/>
                </a:rPr>
                <a:t>Sample Text</a:t>
              </a:r>
              <a:endParaRPr lang="en-US" sz="3200" spc="-150" dirty="0">
                <a:ln w="3175">
                  <a:solidFill>
                    <a:schemeClr val="accent2"/>
                  </a:solidFill>
                </a:ln>
                <a:solidFill>
                  <a:schemeClr val="accent2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797040" y="4122089"/>
            <a:ext cx="2945208" cy="1445180"/>
            <a:chOff x="1675560" y="4406588"/>
            <a:chExt cx="2945208" cy="1445180"/>
          </a:xfrm>
        </p:grpSpPr>
        <p:sp>
          <p:nvSpPr>
            <p:cNvPr id="22" name="Rectangle 21"/>
            <p:cNvSpPr/>
            <p:nvPr/>
          </p:nvSpPr>
          <p:spPr>
            <a:xfrm>
              <a:off x="1675560" y="5205437"/>
              <a:ext cx="29452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This is a sample text. Enter your desired text here. 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675560" y="4406588"/>
              <a:ext cx="14363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Sample Text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75560" y="4668715"/>
              <a:ext cx="19738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spc="-150" dirty="0">
                  <a:ln w="3175">
                    <a:solidFill>
                      <a:schemeClr val="accent3"/>
                    </a:solidFill>
                  </a:ln>
                  <a:solidFill>
                    <a:schemeClr val="accent3"/>
                  </a:solidFill>
                  <a:cs typeface="Arial" panose="020B0604020202020204" pitchFamily="34" charset="0"/>
                </a:rPr>
                <a:t>Sample Text</a:t>
              </a:r>
              <a:endParaRPr lang="en-US" sz="3200" spc="-150" dirty="0">
                <a:ln w="3175">
                  <a:solidFill>
                    <a:schemeClr val="accent3"/>
                  </a:solidFill>
                </a:ln>
                <a:solidFill>
                  <a:schemeClr val="accent3"/>
                </a:solidFill>
              </a:endParaRPr>
            </a:p>
          </p:txBody>
        </p:sp>
      </p:grpSp>
      <p:grpSp>
        <p:nvGrpSpPr>
          <p:cNvPr id="26" name="Group 11"/>
          <p:cNvGrpSpPr>
            <a:grpSpLocks noChangeAspect="1"/>
          </p:cNvGrpSpPr>
          <p:nvPr/>
        </p:nvGrpSpPr>
        <p:grpSpPr bwMode="auto">
          <a:xfrm>
            <a:off x="6570974" y="2033991"/>
            <a:ext cx="1000772" cy="891141"/>
            <a:chOff x="2205" y="705"/>
            <a:chExt cx="3268" cy="291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2205" y="705"/>
              <a:ext cx="3268" cy="2143"/>
            </a:xfrm>
            <a:custGeom>
              <a:avLst/>
              <a:gdLst>
                <a:gd name="T0" fmla="*/ 6031 w 6536"/>
                <a:gd name="T1" fmla="*/ 0 h 4286"/>
                <a:gd name="T2" fmla="*/ 6177 w 6536"/>
                <a:gd name="T3" fmla="*/ 20 h 4286"/>
                <a:gd name="T4" fmla="*/ 6306 w 6536"/>
                <a:gd name="T5" fmla="*/ 81 h 4286"/>
                <a:gd name="T6" fmla="*/ 6413 w 6536"/>
                <a:gd name="T7" fmla="*/ 172 h 4286"/>
                <a:gd name="T8" fmla="*/ 6490 w 6536"/>
                <a:gd name="T9" fmla="*/ 291 h 4286"/>
                <a:gd name="T10" fmla="*/ 6532 w 6536"/>
                <a:gd name="T11" fmla="*/ 430 h 4286"/>
                <a:gd name="T12" fmla="*/ 6536 w 6536"/>
                <a:gd name="T13" fmla="*/ 3780 h 4286"/>
                <a:gd name="T14" fmla="*/ 6518 w 6536"/>
                <a:gd name="T15" fmla="*/ 3838 h 4286"/>
                <a:gd name="T16" fmla="*/ 6471 w 6536"/>
                <a:gd name="T17" fmla="*/ 3871 h 4286"/>
                <a:gd name="T18" fmla="*/ 6411 w 6536"/>
                <a:gd name="T19" fmla="*/ 3871 h 4286"/>
                <a:gd name="T20" fmla="*/ 6364 w 6536"/>
                <a:gd name="T21" fmla="*/ 3838 h 4286"/>
                <a:gd name="T22" fmla="*/ 6346 w 6536"/>
                <a:gd name="T23" fmla="*/ 3780 h 4286"/>
                <a:gd name="T24" fmla="*/ 6340 w 6536"/>
                <a:gd name="T25" fmla="*/ 448 h 4286"/>
                <a:gd name="T26" fmla="*/ 6302 w 6536"/>
                <a:gd name="T27" fmla="*/ 347 h 4286"/>
                <a:gd name="T28" fmla="*/ 6233 w 6536"/>
                <a:gd name="T29" fmla="*/ 266 h 4286"/>
                <a:gd name="T30" fmla="*/ 6142 w 6536"/>
                <a:gd name="T31" fmla="*/ 210 h 4286"/>
                <a:gd name="T32" fmla="*/ 6031 w 6536"/>
                <a:gd name="T33" fmla="*/ 190 h 4286"/>
                <a:gd name="T34" fmla="*/ 450 w 6536"/>
                <a:gd name="T35" fmla="*/ 196 h 4286"/>
                <a:gd name="T36" fmla="*/ 347 w 6536"/>
                <a:gd name="T37" fmla="*/ 234 h 4286"/>
                <a:gd name="T38" fmla="*/ 266 w 6536"/>
                <a:gd name="T39" fmla="*/ 303 h 4286"/>
                <a:gd name="T40" fmla="*/ 212 w 6536"/>
                <a:gd name="T41" fmla="*/ 394 h 4286"/>
                <a:gd name="T42" fmla="*/ 192 w 6536"/>
                <a:gd name="T43" fmla="*/ 505 h 4286"/>
                <a:gd name="T44" fmla="*/ 196 w 6536"/>
                <a:gd name="T45" fmla="*/ 3836 h 4286"/>
                <a:gd name="T46" fmla="*/ 234 w 6536"/>
                <a:gd name="T47" fmla="*/ 3939 h 4286"/>
                <a:gd name="T48" fmla="*/ 303 w 6536"/>
                <a:gd name="T49" fmla="*/ 4020 h 4286"/>
                <a:gd name="T50" fmla="*/ 396 w 6536"/>
                <a:gd name="T51" fmla="*/ 4074 h 4286"/>
                <a:gd name="T52" fmla="*/ 505 w 6536"/>
                <a:gd name="T53" fmla="*/ 4093 h 4286"/>
                <a:gd name="T54" fmla="*/ 2582 w 6536"/>
                <a:gd name="T55" fmla="*/ 4099 h 4286"/>
                <a:gd name="T56" fmla="*/ 2630 w 6536"/>
                <a:gd name="T57" fmla="*/ 4133 h 4286"/>
                <a:gd name="T58" fmla="*/ 2648 w 6536"/>
                <a:gd name="T59" fmla="*/ 4189 h 4286"/>
                <a:gd name="T60" fmla="*/ 2630 w 6536"/>
                <a:gd name="T61" fmla="*/ 4246 h 4286"/>
                <a:gd name="T62" fmla="*/ 2582 w 6536"/>
                <a:gd name="T63" fmla="*/ 4280 h 4286"/>
                <a:gd name="T64" fmla="*/ 505 w 6536"/>
                <a:gd name="T65" fmla="*/ 4286 h 4286"/>
                <a:gd name="T66" fmla="*/ 359 w 6536"/>
                <a:gd name="T67" fmla="*/ 4264 h 4286"/>
                <a:gd name="T68" fmla="*/ 230 w 6536"/>
                <a:gd name="T69" fmla="*/ 4204 h 4286"/>
                <a:gd name="T70" fmla="*/ 125 w 6536"/>
                <a:gd name="T71" fmla="*/ 4111 h 4286"/>
                <a:gd name="T72" fmla="*/ 48 w 6536"/>
                <a:gd name="T73" fmla="*/ 3992 h 4286"/>
                <a:gd name="T74" fmla="*/ 6 w 6536"/>
                <a:gd name="T75" fmla="*/ 3856 h 4286"/>
                <a:gd name="T76" fmla="*/ 0 w 6536"/>
                <a:gd name="T77" fmla="*/ 505 h 4286"/>
                <a:gd name="T78" fmla="*/ 22 w 6536"/>
                <a:gd name="T79" fmla="*/ 359 h 4286"/>
                <a:gd name="T80" fmla="*/ 81 w 6536"/>
                <a:gd name="T81" fmla="*/ 230 h 4286"/>
                <a:gd name="T82" fmla="*/ 174 w 6536"/>
                <a:gd name="T83" fmla="*/ 123 h 4286"/>
                <a:gd name="T84" fmla="*/ 293 w 6536"/>
                <a:gd name="T85" fmla="*/ 46 h 4286"/>
                <a:gd name="T86" fmla="*/ 430 w 6536"/>
                <a:gd name="T87" fmla="*/ 4 h 4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36" h="4286">
                  <a:moveTo>
                    <a:pt x="505" y="0"/>
                  </a:moveTo>
                  <a:lnTo>
                    <a:pt x="6031" y="0"/>
                  </a:lnTo>
                  <a:lnTo>
                    <a:pt x="6106" y="4"/>
                  </a:lnTo>
                  <a:lnTo>
                    <a:pt x="6177" y="20"/>
                  </a:lnTo>
                  <a:lnTo>
                    <a:pt x="6245" y="46"/>
                  </a:lnTo>
                  <a:lnTo>
                    <a:pt x="6306" y="81"/>
                  </a:lnTo>
                  <a:lnTo>
                    <a:pt x="6364" y="123"/>
                  </a:lnTo>
                  <a:lnTo>
                    <a:pt x="6413" y="172"/>
                  </a:lnTo>
                  <a:lnTo>
                    <a:pt x="6455" y="230"/>
                  </a:lnTo>
                  <a:lnTo>
                    <a:pt x="6490" y="291"/>
                  </a:lnTo>
                  <a:lnTo>
                    <a:pt x="6516" y="359"/>
                  </a:lnTo>
                  <a:lnTo>
                    <a:pt x="6532" y="430"/>
                  </a:lnTo>
                  <a:lnTo>
                    <a:pt x="6536" y="505"/>
                  </a:lnTo>
                  <a:lnTo>
                    <a:pt x="6536" y="3780"/>
                  </a:lnTo>
                  <a:lnTo>
                    <a:pt x="6532" y="3810"/>
                  </a:lnTo>
                  <a:lnTo>
                    <a:pt x="6518" y="3838"/>
                  </a:lnTo>
                  <a:lnTo>
                    <a:pt x="6498" y="3858"/>
                  </a:lnTo>
                  <a:lnTo>
                    <a:pt x="6471" y="3871"/>
                  </a:lnTo>
                  <a:lnTo>
                    <a:pt x="6441" y="3875"/>
                  </a:lnTo>
                  <a:lnTo>
                    <a:pt x="6411" y="3871"/>
                  </a:lnTo>
                  <a:lnTo>
                    <a:pt x="6383" y="3858"/>
                  </a:lnTo>
                  <a:lnTo>
                    <a:pt x="6364" y="3838"/>
                  </a:lnTo>
                  <a:lnTo>
                    <a:pt x="6350" y="3810"/>
                  </a:lnTo>
                  <a:lnTo>
                    <a:pt x="6346" y="3780"/>
                  </a:lnTo>
                  <a:lnTo>
                    <a:pt x="6346" y="505"/>
                  </a:lnTo>
                  <a:lnTo>
                    <a:pt x="6340" y="448"/>
                  </a:lnTo>
                  <a:lnTo>
                    <a:pt x="6326" y="394"/>
                  </a:lnTo>
                  <a:lnTo>
                    <a:pt x="6302" y="347"/>
                  </a:lnTo>
                  <a:lnTo>
                    <a:pt x="6270" y="303"/>
                  </a:lnTo>
                  <a:lnTo>
                    <a:pt x="6233" y="266"/>
                  </a:lnTo>
                  <a:lnTo>
                    <a:pt x="6189" y="234"/>
                  </a:lnTo>
                  <a:lnTo>
                    <a:pt x="6142" y="210"/>
                  </a:lnTo>
                  <a:lnTo>
                    <a:pt x="6088" y="196"/>
                  </a:lnTo>
                  <a:lnTo>
                    <a:pt x="6031" y="190"/>
                  </a:lnTo>
                  <a:lnTo>
                    <a:pt x="505" y="190"/>
                  </a:lnTo>
                  <a:lnTo>
                    <a:pt x="450" y="196"/>
                  </a:lnTo>
                  <a:lnTo>
                    <a:pt x="396" y="210"/>
                  </a:lnTo>
                  <a:lnTo>
                    <a:pt x="347" y="234"/>
                  </a:lnTo>
                  <a:lnTo>
                    <a:pt x="303" y="266"/>
                  </a:lnTo>
                  <a:lnTo>
                    <a:pt x="266" y="303"/>
                  </a:lnTo>
                  <a:lnTo>
                    <a:pt x="234" y="347"/>
                  </a:lnTo>
                  <a:lnTo>
                    <a:pt x="212" y="394"/>
                  </a:lnTo>
                  <a:lnTo>
                    <a:pt x="196" y="448"/>
                  </a:lnTo>
                  <a:lnTo>
                    <a:pt x="192" y="505"/>
                  </a:lnTo>
                  <a:lnTo>
                    <a:pt x="192" y="3780"/>
                  </a:lnTo>
                  <a:lnTo>
                    <a:pt x="196" y="3836"/>
                  </a:lnTo>
                  <a:lnTo>
                    <a:pt x="212" y="3889"/>
                  </a:lnTo>
                  <a:lnTo>
                    <a:pt x="234" y="3939"/>
                  </a:lnTo>
                  <a:lnTo>
                    <a:pt x="266" y="3982"/>
                  </a:lnTo>
                  <a:lnTo>
                    <a:pt x="303" y="4020"/>
                  </a:lnTo>
                  <a:lnTo>
                    <a:pt x="347" y="4050"/>
                  </a:lnTo>
                  <a:lnTo>
                    <a:pt x="396" y="4074"/>
                  </a:lnTo>
                  <a:lnTo>
                    <a:pt x="450" y="4089"/>
                  </a:lnTo>
                  <a:lnTo>
                    <a:pt x="505" y="4093"/>
                  </a:lnTo>
                  <a:lnTo>
                    <a:pt x="2553" y="4093"/>
                  </a:lnTo>
                  <a:lnTo>
                    <a:pt x="2582" y="4099"/>
                  </a:lnTo>
                  <a:lnTo>
                    <a:pt x="2608" y="4111"/>
                  </a:lnTo>
                  <a:lnTo>
                    <a:pt x="2630" y="4133"/>
                  </a:lnTo>
                  <a:lnTo>
                    <a:pt x="2644" y="4159"/>
                  </a:lnTo>
                  <a:lnTo>
                    <a:pt x="2648" y="4189"/>
                  </a:lnTo>
                  <a:lnTo>
                    <a:pt x="2644" y="4220"/>
                  </a:lnTo>
                  <a:lnTo>
                    <a:pt x="2630" y="4246"/>
                  </a:lnTo>
                  <a:lnTo>
                    <a:pt x="2608" y="4268"/>
                  </a:lnTo>
                  <a:lnTo>
                    <a:pt x="2582" y="4280"/>
                  </a:lnTo>
                  <a:lnTo>
                    <a:pt x="2553" y="4286"/>
                  </a:lnTo>
                  <a:lnTo>
                    <a:pt x="505" y="4286"/>
                  </a:lnTo>
                  <a:lnTo>
                    <a:pt x="430" y="4280"/>
                  </a:lnTo>
                  <a:lnTo>
                    <a:pt x="359" y="4264"/>
                  </a:lnTo>
                  <a:lnTo>
                    <a:pt x="293" y="4238"/>
                  </a:lnTo>
                  <a:lnTo>
                    <a:pt x="230" y="4204"/>
                  </a:lnTo>
                  <a:lnTo>
                    <a:pt x="174" y="4161"/>
                  </a:lnTo>
                  <a:lnTo>
                    <a:pt x="125" y="4111"/>
                  </a:lnTo>
                  <a:lnTo>
                    <a:pt x="81" y="4056"/>
                  </a:lnTo>
                  <a:lnTo>
                    <a:pt x="48" y="3992"/>
                  </a:lnTo>
                  <a:lnTo>
                    <a:pt x="22" y="3925"/>
                  </a:lnTo>
                  <a:lnTo>
                    <a:pt x="6" y="3856"/>
                  </a:lnTo>
                  <a:lnTo>
                    <a:pt x="0" y="3780"/>
                  </a:lnTo>
                  <a:lnTo>
                    <a:pt x="0" y="505"/>
                  </a:lnTo>
                  <a:lnTo>
                    <a:pt x="6" y="430"/>
                  </a:lnTo>
                  <a:lnTo>
                    <a:pt x="22" y="359"/>
                  </a:lnTo>
                  <a:lnTo>
                    <a:pt x="48" y="291"/>
                  </a:lnTo>
                  <a:lnTo>
                    <a:pt x="81" y="230"/>
                  </a:lnTo>
                  <a:lnTo>
                    <a:pt x="125" y="172"/>
                  </a:lnTo>
                  <a:lnTo>
                    <a:pt x="174" y="123"/>
                  </a:lnTo>
                  <a:lnTo>
                    <a:pt x="230" y="81"/>
                  </a:lnTo>
                  <a:lnTo>
                    <a:pt x="293" y="46"/>
                  </a:lnTo>
                  <a:lnTo>
                    <a:pt x="359" y="20"/>
                  </a:lnTo>
                  <a:lnTo>
                    <a:pt x="430" y="4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2563" y="2394"/>
              <a:ext cx="1017" cy="95"/>
            </a:xfrm>
            <a:custGeom>
              <a:avLst/>
              <a:gdLst>
                <a:gd name="T0" fmla="*/ 98 w 2036"/>
                <a:gd name="T1" fmla="*/ 0 h 190"/>
                <a:gd name="T2" fmla="*/ 1939 w 2036"/>
                <a:gd name="T3" fmla="*/ 0 h 190"/>
                <a:gd name="T4" fmla="*/ 1970 w 2036"/>
                <a:gd name="T5" fmla="*/ 4 h 190"/>
                <a:gd name="T6" fmla="*/ 1996 w 2036"/>
                <a:gd name="T7" fmla="*/ 18 h 190"/>
                <a:gd name="T8" fmla="*/ 2016 w 2036"/>
                <a:gd name="T9" fmla="*/ 37 h 190"/>
                <a:gd name="T10" fmla="*/ 2030 w 2036"/>
                <a:gd name="T11" fmla="*/ 65 h 190"/>
                <a:gd name="T12" fmla="*/ 2036 w 2036"/>
                <a:gd name="T13" fmla="*/ 95 h 190"/>
                <a:gd name="T14" fmla="*/ 2030 w 2036"/>
                <a:gd name="T15" fmla="*/ 125 h 190"/>
                <a:gd name="T16" fmla="*/ 2016 w 2036"/>
                <a:gd name="T17" fmla="*/ 152 h 190"/>
                <a:gd name="T18" fmla="*/ 1996 w 2036"/>
                <a:gd name="T19" fmla="*/ 172 h 190"/>
                <a:gd name="T20" fmla="*/ 1970 w 2036"/>
                <a:gd name="T21" fmla="*/ 186 h 190"/>
                <a:gd name="T22" fmla="*/ 1939 w 2036"/>
                <a:gd name="T23" fmla="*/ 190 h 190"/>
                <a:gd name="T24" fmla="*/ 98 w 2036"/>
                <a:gd name="T25" fmla="*/ 190 h 190"/>
                <a:gd name="T26" fmla="*/ 68 w 2036"/>
                <a:gd name="T27" fmla="*/ 186 h 190"/>
                <a:gd name="T28" fmla="*/ 40 w 2036"/>
                <a:gd name="T29" fmla="*/ 172 h 190"/>
                <a:gd name="T30" fmla="*/ 20 w 2036"/>
                <a:gd name="T31" fmla="*/ 152 h 190"/>
                <a:gd name="T32" fmla="*/ 6 w 2036"/>
                <a:gd name="T33" fmla="*/ 125 h 190"/>
                <a:gd name="T34" fmla="*/ 0 w 2036"/>
                <a:gd name="T35" fmla="*/ 95 h 190"/>
                <a:gd name="T36" fmla="*/ 6 w 2036"/>
                <a:gd name="T37" fmla="*/ 65 h 190"/>
                <a:gd name="T38" fmla="*/ 20 w 2036"/>
                <a:gd name="T39" fmla="*/ 37 h 190"/>
                <a:gd name="T40" fmla="*/ 40 w 2036"/>
                <a:gd name="T41" fmla="*/ 18 h 190"/>
                <a:gd name="T42" fmla="*/ 68 w 2036"/>
                <a:gd name="T43" fmla="*/ 4 h 190"/>
                <a:gd name="T44" fmla="*/ 98 w 2036"/>
                <a:gd name="T4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36" h="190">
                  <a:moveTo>
                    <a:pt x="98" y="0"/>
                  </a:moveTo>
                  <a:lnTo>
                    <a:pt x="1939" y="0"/>
                  </a:lnTo>
                  <a:lnTo>
                    <a:pt x="1970" y="4"/>
                  </a:lnTo>
                  <a:lnTo>
                    <a:pt x="1996" y="18"/>
                  </a:lnTo>
                  <a:lnTo>
                    <a:pt x="2016" y="37"/>
                  </a:lnTo>
                  <a:lnTo>
                    <a:pt x="2030" y="65"/>
                  </a:lnTo>
                  <a:lnTo>
                    <a:pt x="2036" y="95"/>
                  </a:lnTo>
                  <a:lnTo>
                    <a:pt x="2030" y="125"/>
                  </a:lnTo>
                  <a:lnTo>
                    <a:pt x="2016" y="152"/>
                  </a:lnTo>
                  <a:lnTo>
                    <a:pt x="1996" y="172"/>
                  </a:lnTo>
                  <a:lnTo>
                    <a:pt x="1970" y="186"/>
                  </a:lnTo>
                  <a:lnTo>
                    <a:pt x="1939" y="190"/>
                  </a:lnTo>
                  <a:lnTo>
                    <a:pt x="98" y="190"/>
                  </a:lnTo>
                  <a:lnTo>
                    <a:pt x="68" y="186"/>
                  </a:lnTo>
                  <a:lnTo>
                    <a:pt x="40" y="172"/>
                  </a:lnTo>
                  <a:lnTo>
                    <a:pt x="20" y="152"/>
                  </a:lnTo>
                  <a:lnTo>
                    <a:pt x="6" y="125"/>
                  </a:lnTo>
                  <a:lnTo>
                    <a:pt x="0" y="95"/>
                  </a:lnTo>
                  <a:lnTo>
                    <a:pt x="6" y="65"/>
                  </a:lnTo>
                  <a:lnTo>
                    <a:pt x="20" y="37"/>
                  </a:lnTo>
                  <a:lnTo>
                    <a:pt x="40" y="18"/>
                  </a:lnTo>
                  <a:lnTo>
                    <a:pt x="68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2563" y="1165"/>
              <a:ext cx="608" cy="505"/>
            </a:xfrm>
            <a:custGeom>
              <a:avLst/>
              <a:gdLst>
                <a:gd name="T0" fmla="*/ 704 w 1217"/>
                <a:gd name="T1" fmla="*/ 818 h 1011"/>
                <a:gd name="T2" fmla="*/ 950 w 1217"/>
                <a:gd name="T3" fmla="*/ 815 h 1011"/>
                <a:gd name="T4" fmla="*/ 1003 w 1217"/>
                <a:gd name="T5" fmla="*/ 775 h 1011"/>
                <a:gd name="T6" fmla="*/ 1025 w 1217"/>
                <a:gd name="T7" fmla="*/ 711 h 1011"/>
                <a:gd name="T8" fmla="*/ 916 w 1217"/>
                <a:gd name="T9" fmla="*/ 602 h 1011"/>
                <a:gd name="T10" fmla="*/ 859 w 1217"/>
                <a:gd name="T11" fmla="*/ 583 h 1011"/>
                <a:gd name="T12" fmla="*/ 825 w 1217"/>
                <a:gd name="T13" fmla="*/ 537 h 1011"/>
                <a:gd name="T14" fmla="*/ 825 w 1217"/>
                <a:gd name="T15" fmla="*/ 476 h 1011"/>
                <a:gd name="T16" fmla="*/ 859 w 1217"/>
                <a:gd name="T17" fmla="*/ 428 h 1011"/>
                <a:gd name="T18" fmla="*/ 916 w 1217"/>
                <a:gd name="T19" fmla="*/ 410 h 1011"/>
                <a:gd name="T20" fmla="*/ 1025 w 1217"/>
                <a:gd name="T21" fmla="*/ 301 h 1011"/>
                <a:gd name="T22" fmla="*/ 1003 w 1217"/>
                <a:gd name="T23" fmla="*/ 238 h 1011"/>
                <a:gd name="T24" fmla="*/ 950 w 1217"/>
                <a:gd name="T25" fmla="*/ 198 h 1011"/>
                <a:gd name="T26" fmla="*/ 704 w 1217"/>
                <a:gd name="T27" fmla="*/ 192 h 1011"/>
                <a:gd name="T28" fmla="*/ 268 w 1217"/>
                <a:gd name="T29" fmla="*/ 198 h 1011"/>
                <a:gd name="T30" fmla="*/ 214 w 1217"/>
                <a:gd name="T31" fmla="*/ 238 h 1011"/>
                <a:gd name="T32" fmla="*/ 193 w 1217"/>
                <a:gd name="T33" fmla="*/ 301 h 1011"/>
                <a:gd name="T34" fmla="*/ 302 w 1217"/>
                <a:gd name="T35" fmla="*/ 410 h 1011"/>
                <a:gd name="T36" fmla="*/ 359 w 1217"/>
                <a:gd name="T37" fmla="*/ 428 h 1011"/>
                <a:gd name="T38" fmla="*/ 393 w 1217"/>
                <a:gd name="T39" fmla="*/ 476 h 1011"/>
                <a:gd name="T40" fmla="*/ 393 w 1217"/>
                <a:gd name="T41" fmla="*/ 537 h 1011"/>
                <a:gd name="T42" fmla="*/ 359 w 1217"/>
                <a:gd name="T43" fmla="*/ 583 h 1011"/>
                <a:gd name="T44" fmla="*/ 302 w 1217"/>
                <a:gd name="T45" fmla="*/ 602 h 1011"/>
                <a:gd name="T46" fmla="*/ 193 w 1217"/>
                <a:gd name="T47" fmla="*/ 711 h 1011"/>
                <a:gd name="T48" fmla="*/ 214 w 1217"/>
                <a:gd name="T49" fmla="*/ 775 h 1011"/>
                <a:gd name="T50" fmla="*/ 268 w 1217"/>
                <a:gd name="T51" fmla="*/ 815 h 1011"/>
                <a:gd name="T52" fmla="*/ 514 w 1217"/>
                <a:gd name="T53" fmla="*/ 818 h 1011"/>
                <a:gd name="T54" fmla="*/ 302 w 1217"/>
                <a:gd name="T55" fmla="*/ 192 h 1011"/>
                <a:gd name="T56" fmla="*/ 916 w 1217"/>
                <a:gd name="T57" fmla="*/ 0 h 1011"/>
                <a:gd name="T58" fmla="*/ 1033 w 1217"/>
                <a:gd name="T59" fmla="*/ 24 h 1011"/>
                <a:gd name="T60" fmla="*/ 1128 w 1217"/>
                <a:gd name="T61" fmla="*/ 89 h 1011"/>
                <a:gd name="T62" fmla="*/ 1193 w 1217"/>
                <a:gd name="T63" fmla="*/ 184 h 1011"/>
                <a:gd name="T64" fmla="*/ 1217 w 1217"/>
                <a:gd name="T65" fmla="*/ 301 h 1011"/>
                <a:gd name="T66" fmla="*/ 1211 w 1217"/>
                <a:gd name="T67" fmla="*/ 771 h 1011"/>
                <a:gd name="T68" fmla="*/ 1166 w 1217"/>
                <a:gd name="T69" fmla="*/ 878 h 1011"/>
                <a:gd name="T70" fmla="*/ 1084 w 1217"/>
                <a:gd name="T71" fmla="*/ 959 h 1011"/>
                <a:gd name="T72" fmla="*/ 977 w 1217"/>
                <a:gd name="T73" fmla="*/ 1005 h 1011"/>
                <a:gd name="T74" fmla="*/ 302 w 1217"/>
                <a:gd name="T75" fmla="*/ 1011 h 1011"/>
                <a:gd name="T76" fmla="*/ 185 w 1217"/>
                <a:gd name="T77" fmla="*/ 987 h 1011"/>
                <a:gd name="T78" fmla="*/ 90 w 1217"/>
                <a:gd name="T79" fmla="*/ 924 h 1011"/>
                <a:gd name="T80" fmla="*/ 24 w 1217"/>
                <a:gd name="T81" fmla="*/ 828 h 1011"/>
                <a:gd name="T82" fmla="*/ 0 w 1217"/>
                <a:gd name="T83" fmla="*/ 711 h 1011"/>
                <a:gd name="T84" fmla="*/ 8 w 1217"/>
                <a:gd name="T85" fmla="*/ 240 h 1011"/>
                <a:gd name="T86" fmla="*/ 52 w 1217"/>
                <a:gd name="T87" fmla="*/ 133 h 1011"/>
                <a:gd name="T88" fmla="*/ 133 w 1217"/>
                <a:gd name="T89" fmla="*/ 51 h 1011"/>
                <a:gd name="T90" fmla="*/ 242 w 1217"/>
                <a:gd name="T91" fmla="*/ 6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7" h="1011">
                  <a:moveTo>
                    <a:pt x="704" y="192"/>
                  </a:moveTo>
                  <a:lnTo>
                    <a:pt x="704" y="818"/>
                  </a:lnTo>
                  <a:lnTo>
                    <a:pt x="916" y="818"/>
                  </a:lnTo>
                  <a:lnTo>
                    <a:pt x="950" y="815"/>
                  </a:lnTo>
                  <a:lnTo>
                    <a:pt x="979" y="799"/>
                  </a:lnTo>
                  <a:lnTo>
                    <a:pt x="1003" y="775"/>
                  </a:lnTo>
                  <a:lnTo>
                    <a:pt x="1019" y="745"/>
                  </a:lnTo>
                  <a:lnTo>
                    <a:pt x="1025" y="711"/>
                  </a:lnTo>
                  <a:lnTo>
                    <a:pt x="1025" y="602"/>
                  </a:lnTo>
                  <a:lnTo>
                    <a:pt x="916" y="602"/>
                  </a:lnTo>
                  <a:lnTo>
                    <a:pt x="886" y="596"/>
                  </a:lnTo>
                  <a:lnTo>
                    <a:pt x="859" y="583"/>
                  </a:lnTo>
                  <a:lnTo>
                    <a:pt x="839" y="563"/>
                  </a:lnTo>
                  <a:lnTo>
                    <a:pt x="825" y="537"/>
                  </a:lnTo>
                  <a:lnTo>
                    <a:pt x="821" y="505"/>
                  </a:lnTo>
                  <a:lnTo>
                    <a:pt x="825" y="476"/>
                  </a:lnTo>
                  <a:lnTo>
                    <a:pt x="839" y="450"/>
                  </a:lnTo>
                  <a:lnTo>
                    <a:pt x="859" y="428"/>
                  </a:lnTo>
                  <a:lnTo>
                    <a:pt x="886" y="414"/>
                  </a:lnTo>
                  <a:lnTo>
                    <a:pt x="916" y="410"/>
                  </a:lnTo>
                  <a:lnTo>
                    <a:pt x="1025" y="410"/>
                  </a:lnTo>
                  <a:lnTo>
                    <a:pt x="1025" y="301"/>
                  </a:lnTo>
                  <a:lnTo>
                    <a:pt x="1019" y="267"/>
                  </a:lnTo>
                  <a:lnTo>
                    <a:pt x="1003" y="238"/>
                  </a:lnTo>
                  <a:lnTo>
                    <a:pt x="979" y="214"/>
                  </a:lnTo>
                  <a:lnTo>
                    <a:pt x="950" y="198"/>
                  </a:lnTo>
                  <a:lnTo>
                    <a:pt x="916" y="192"/>
                  </a:lnTo>
                  <a:lnTo>
                    <a:pt x="704" y="192"/>
                  </a:lnTo>
                  <a:close/>
                  <a:moveTo>
                    <a:pt x="302" y="192"/>
                  </a:moveTo>
                  <a:lnTo>
                    <a:pt x="268" y="198"/>
                  </a:lnTo>
                  <a:lnTo>
                    <a:pt x="238" y="214"/>
                  </a:lnTo>
                  <a:lnTo>
                    <a:pt x="214" y="238"/>
                  </a:lnTo>
                  <a:lnTo>
                    <a:pt x="199" y="267"/>
                  </a:lnTo>
                  <a:lnTo>
                    <a:pt x="193" y="301"/>
                  </a:lnTo>
                  <a:lnTo>
                    <a:pt x="193" y="410"/>
                  </a:lnTo>
                  <a:lnTo>
                    <a:pt x="302" y="410"/>
                  </a:lnTo>
                  <a:lnTo>
                    <a:pt x="331" y="414"/>
                  </a:lnTo>
                  <a:lnTo>
                    <a:pt x="359" y="428"/>
                  </a:lnTo>
                  <a:lnTo>
                    <a:pt x="379" y="450"/>
                  </a:lnTo>
                  <a:lnTo>
                    <a:pt x="393" y="476"/>
                  </a:lnTo>
                  <a:lnTo>
                    <a:pt x="399" y="505"/>
                  </a:lnTo>
                  <a:lnTo>
                    <a:pt x="393" y="537"/>
                  </a:lnTo>
                  <a:lnTo>
                    <a:pt x="379" y="563"/>
                  </a:lnTo>
                  <a:lnTo>
                    <a:pt x="359" y="583"/>
                  </a:lnTo>
                  <a:lnTo>
                    <a:pt x="331" y="596"/>
                  </a:lnTo>
                  <a:lnTo>
                    <a:pt x="302" y="602"/>
                  </a:lnTo>
                  <a:lnTo>
                    <a:pt x="193" y="602"/>
                  </a:lnTo>
                  <a:lnTo>
                    <a:pt x="193" y="711"/>
                  </a:lnTo>
                  <a:lnTo>
                    <a:pt x="199" y="745"/>
                  </a:lnTo>
                  <a:lnTo>
                    <a:pt x="214" y="775"/>
                  </a:lnTo>
                  <a:lnTo>
                    <a:pt x="238" y="799"/>
                  </a:lnTo>
                  <a:lnTo>
                    <a:pt x="268" y="815"/>
                  </a:lnTo>
                  <a:lnTo>
                    <a:pt x="302" y="818"/>
                  </a:lnTo>
                  <a:lnTo>
                    <a:pt x="514" y="818"/>
                  </a:lnTo>
                  <a:lnTo>
                    <a:pt x="514" y="192"/>
                  </a:lnTo>
                  <a:lnTo>
                    <a:pt x="302" y="192"/>
                  </a:lnTo>
                  <a:close/>
                  <a:moveTo>
                    <a:pt x="302" y="0"/>
                  </a:moveTo>
                  <a:lnTo>
                    <a:pt x="916" y="0"/>
                  </a:lnTo>
                  <a:lnTo>
                    <a:pt x="977" y="6"/>
                  </a:lnTo>
                  <a:lnTo>
                    <a:pt x="1033" y="24"/>
                  </a:lnTo>
                  <a:lnTo>
                    <a:pt x="1084" y="51"/>
                  </a:lnTo>
                  <a:lnTo>
                    <a:pt x="1128" y="89"/>
                  </a:lnTo>
                  <a:lnTo>
                    <a:pt x="1166" y="133"/>
                  </a:lnTo>
                  <a:lnTo>
                    <a:pt x="1193" y="184"/>
                  </a:lnTo>
                  <a:lnTo>
                    <a:pt x="1211" y="240"/>
                  </a:lnTo>
                  <a:lnTo>
                    <a:pt x="1217" y="301"/>
                  </a:lnTo>
                  <a:lnTo>
                    <a:pt x="1217" y="711"/>
                  </a:lnTo>
                  <a:lnTo>
                    <a:pt x="1211" y="771"/>
                  </a:lnTo>
                  <a:lnTo>
                    <a:pt x="1193" y="828"/>
                  </a:lnTo>
                  <a:lnTo>
                    <a:pt x="1166" y="878"/>
                  </a:lnTo>
                  <a:lnTo>
                    <a:pt x="1128" y="924"/>
                  </a:lnTo>
                  <a:lnTo>
                    <a:pt x="1084" y="959"/>
                  </a:lnTo>
                  <a:lnTo>
                    <a:pt x="1033" y="987"/>
                  </a:lnTo>
                  <a:lnTo>
                    <a:pt x="977" y="1005"/>
                  </a:lnTo>
                  <a:lnTo>
                    <a:pt x="916" y="1011"/>
                  </a:lnTo>
                  <a:lnTo>
                    <a:pt x="302" y="1011"/>
                  </a:lnTo>
                  <a:lnTo>
                    <a:pt x="242" y="1005"/>
                  </a:lnTo>
                  <a:lnTo>
                    <a:pt x="185" y="987"/>
                  </a:lnTo>
                  <a:lnTo>
                    <a:pt x="133" y="959"/>
                  </a:lnTo>
                  <a:lnTo>
                    <a:pt x="90" y="924"/>
                  </a:lnTo>
                  <a:lnTo>
                    <a:pt x="52" y="878"/>
                  </a:lnTo>
                  <a:lnTo>
                    <a:pt x="24" y="828"/>
                  </a:lnTo>
                  <a:lnTo>
                    <a:pt x="8" y="771"/>
                  </a:lnTo>
                  <a:lnTo>
                    <a:pt x="0" y="711"/>
                  </a:lnTo>
                  <a:lnTo>
                    <a:pt x="0" y="301"/>
                  </a:lnTo>
                  <a:lnTo>
                    <a:pt x="8" y="240"/>
                  </a:lnTo>
                  <a:lnTo>
                    <a:pt x="24" y="184"/>
                  </a:lnTo>
                  <a:lnTo>
                    <a:pt x="52" y="133"/>
                  </a:lnTo>
                  <a:lnTo>
                    <a:pt x="90" y="89"/>
                  </a:lnTo>
                  <a:lnTo>
                    <a:pt x="133" y="51"/>
                  </a:lnTo>
                  <a:lnTo>
                    <a:pt x="185" y="24"/>
                  </a:lnTo>
                  <a:lnTo>
                    <a:pt x="242" y="6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2563" y="1984"/>
              <a:ext cx="96" cy="199"/>
            </a:xfrm>
            <a:custGeom>
              <a:avLst/>
              <a:gdLst>
                <a:gd name="T0" fmla="*/ 98 w 193"/>
                <a:gd name="T1" fmla="*/ 0 h 399"/>
                <a:gd name="T2" fmla="*/ 127 w 193"/>
                <a:gd name="T3" fmla="*/ 6 h 399"/>
                <a:gd name="T4" fmla="*/ 153 w 193"/>
                <a:gd name="T5" fmla="*/ 20 h 399"/>
                <a:gd name="T6" fmla="*/ 175 w 193"/>
                <a:gd name="T7" fmla="*/ 40 h 399"/>
                <a:gd name="T8" fmla="*/ 189 w 193"/>
                <a:gd name="T9" fmla="*/ 68 h 399"/>
                <a:gd name="T10" fmla="*/ 193 w 193"/>
                <a:gd name="T11" fmla="*/ 97 h 399"/>
                <a:gd name="T12" fmla="*/ 193 w 193"/>
                <a:gd name="T13" fmla="*/ 301 h 399"/>
                <a:gd name="T14" fmla="*/ 189 w 193"/>
                <a:gd name="T15" fmla="*/ 331 h 399"/>
                <a:gd name="T16" fmla="*/ 175 w 193"/>
                <a:gd name="T17" fmla="*/ 359 h 399"/>
                <a:gd name="T18" fmla="*/ 153 w 193"/>
                <a:gd name="T19" fmla="*/ 379 h 399"/>
                <a:gd name="T20" fmla="*/ 127 w 193"/>
                <a:gd name="T21" fmla="*/ 393 h 399"/>
                <a:gd name="T22" fmla="*/ 98 w 193"/>
                <a:gd name="T23" fmla="*/ 399 h 399"/>
                <a:gd name="T24" fmla="*/ 68 w 193"/>
                <a:gd name="T25" fmla="*/ 393 h 399"/>
                <a:gd name="T26" fmla="*/ 40 w 193"/>
                <a:gd name="T27" fmla="*/ 379 h 399"/>
                <a:gd name="T28" fmla="*/ 20 w 193"/>
                <a:gd name="T29" fmla="*/ 359 h 399"/>
                <a:gd name="T30" fmla="*/ 6 w 193"/>
                <a:gd name="T31" fmla="*/ 331 h 399"/>
                <a:gd name="T32" fmla="*/ 0 w 193"/>
                <a:gd name="T33" fmla="*/ 301 h 399"/>
                <a:gd name="T34" fmla="*/ 0 w 193"/>
                <a:gd name="T35" fmla="*/ 97 h 399"/>
                <a:gd name="T36" fmla="*/ 6 w 193"/>
                <a:gd name="T37" fmla="*/ 68 h 399"/>
                <a:gd name="T38" fmla="*/ 20 w 193"/>
                <a:gd name="T39" fmla="*/ 40 h 399"/>
                <a:gd name="T40" fmla="*/ 40 w 193"/>
                <a:gd name="T41" fmla="*/ 20 h 399"/>
                <a:gd name="T42" fmla="*/ 68 w 193"/>
                <a:gd name="T43" fmla="*/ 6 h 399"/>
                <a:gd name="T44" fmla="*/ 98 w 193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3" h="399">
                  <a:moveTo>
                    <a:pt x="98" y="0"/>
                  </a:moveTo>
                  <a:lnTo>
                    <a:pt x="127" y="6"/>
                  </a:lnTo>
                  <a:lnTo>
                    <a:pt x="153" y="20"/>
                  </a:lnTo>
                  <a:lnTo>
                    <a:pt x="175" y="40"/>
                  </a:lnTo>
                  <a:lnTo>
                    <a:pt x="189" y="68"/>
                  </a:lnTo>
                  <a:lnTo>
                    <a:pt x="193" y="97"/>
                  </a:lnTo>
                  <a:lnTo>
                    <a:pt x="193" y="301"/>
                  </a:lnTo>
                  <a:lnTo>
                    <a:pt x="189" y="331"/>
                  </a:lnTo>
                  <a:lnTo>
                    <a:pt x="175" y="359"/>
                  </a:lnTo>
                  <a:lnTo>
                    <a:pt x="153" y="379"/>
                  </a:lnTo>
                  <a:lnTo>
                    <a:pt x="127" y="393"/>
                  </a:lnTo>
                  <a:lnTo>
                    <a:pt x="98" y="399"/>
                  </a:lnTo>
                  <a:lnTo>
                    <a:pt x="68" y="393"/>
                  </a:lnTo>
                  <a:lnTo>
                    <a:pt x="40" y="379"/>
                  </a:lnTo>
                  <a:lnTo>
                    <a:pt x="20" y="359"/>
                  </a:lnTo>
                  <a:lnTo>
                    <a:pt x="6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6" y="68"/>
                  </a:lnTo>
                  <a:lnTo>
                    <a:pt x="20" y="40"/>
                  </a:lnTo>
                  <a:lnTo>
                    <a:pt x="40" y="20"/>
                  </a:lnTo>
                  <a:lnTo>
                    <a:pt x="68" y="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716" y="1984"/>
              <a:ext cx="96" cy="199"/>
            </a:xfrm>
            <a:custGeom>
              <a:avLst/>
              <a:gdLst>
                <a:gd name="T0" fmla="*/ 97 w 192"/>
                <a:gd name="T1" fmla="*/ 0 h 399"/>
                <a:gd name="T2" fmla="*/ 126 w 192"/>
                <a:gd name="T3" fmla="*/ 6 h 399"/>
                <a:gd name="T4" fmla="*/ 152 w 192"/>
                <a:gd name="T5" fmla="*/ 20 h 399"/>
                <a:gd name="T6" fmla="*/ 174 w 192"/>
                <a:gd name="T7" fmla="*/ 40 h 399"/>
                <a:gd name="T8" fmla="*/ 188 w 192"/>
                <a:gd name="T9" fmla="*/ 68 h 399"/>
                <a:gd name="T10" fmla="*/ 192 w 192"/>
                <a:gd name="T11" fmla="*/ 97 h 399"/>
                <a:gd name="T12" fmla="*/ 192 w 192"/>
                <a:gd name="T13" fmla="*/ 301 h 399"/>
                <a:gd name="T14" fmla="*/ 188 w 192"/>
                <a:gd name="T15" fmla="*/ 331 h 399"/>
                <a:gd name="T16" fmla="*/ 174 w 192"/>
                <a:gd name="T17" fmla="*/ 359 h 399"/>
                <a:gd name="T18" fmla="*/ 152 w 192"/>
                <a:gd name="T19" fmla="*/ 379 h 399"/>
                <a:gd name="T20" fmla="*/ 126 w 192"/>
                <a:gd name="T21" fmla="*/ 393 h 399"/>
                <a:gd name="T22" fmla="*/ 97 w 192"/>
                <a:gd name="T23" fmla="*/ 399 h 399"/>
                <a:gd name="T24" fmla="*/ 65 w 192"/>
                <a:gd name="T25" fmla="*/ 393 h 399"/>
                <a:gd name="T26" fmla="*/ 39 w 192"/>
                <a:gd name="T27" fmla="*/ 379 h 399"/>
                <a:gd name="T28" fmla="*/ 19 w 192"/>
                <a:gd name="T29" fmla="*/ 359 h 399"/>
                <a:gd name="T30" fmla="*/ 6 w 192"/>
                <a:gd name="T31" fmla="*/ 331 h 399"/>
                <a:gd name="T32" fmla="*/ 0 w 192"/>
                <a:gd name="T33" fmla="*/ 301 h 399"/>
                <a:gd name="T34" fmla="*/ 0 w 192"/>
                <a:gd name="T35" fmla="*/ 97 h 399"/>
                <a:gd name="T36" fmla="*/ 6 w 192"/>
                <a:gd name="T37" fmla="*/ 68 h 399"/>
                <a:gd name="T38" fmla="*/ 19 w 192"/>
                <a:gd name="T39" fmla="*/ 40 h 399"/>
                <a:gd name="T40" fmla="*/ 39 w 192"/>
                <a:gd name="T41" fmla="*/ 20 h 399"/>
                <a:gd name="T42" fmla="*/ 65 w 192"/>
                <a:gd name="T43" fmla="*/ 6 h 399"/>
                <a:gd name="T44" fmla="*/ 97 w 192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399">
                  <a:moveTo>
                    <a:pt x="97" y="0"/>
                  </a:moveTo>
                  <a:lnTo>
                    <a:pt x="126" y="6"/>
                  </a:lnTo>
                  <a:lnTo>
                    <a:pt x="152" y="20"/>
                  </a:lnTo>
                  <a:lnTo>
                    <a:pt x="174" y="40"/>
                  </a:lnTo>
                  <a:lnTo>
                    <a:pt x="188" y="68"/>
                  </a:lnTo>
                  <a:lnTo>
                    <a:pt x="192" y="97"/>
                  </a:lnTo>
                  <a:lnTo>
                    <a:pt x="192" y="301"/>
                  </a:lnTo>
                  <a:lnTo>
                    <a:pt x="188" y="331"/>
                  </a:lnTo>
                  <a:lnTo>
                    <a:pt x="174" y="359"/>
                  </a:lnTo>
                  <a:lnTo>
                    <a:pt x="152" y="379"/>
                  </a:lnTo>
                  <a:lnTo>
                    <a:pt x="126" y="393"/>
                  </a:lnTo>
                  <a:lnTo>
                    <a:pt x="97" y="399"/>
                  </a:lnTo>
                  <a:lnTo>
                    <a:pt x="65" y="393"/>
                  </a:lnTo>
                  <a:lnTo>
                    <a:pt x="39" y="379"/>
                  </a:lnTo>
                  <a:lnTo>
                    <a:pt x="19" y="359"/>
                  </a:lnTo>
                  <a:lnTo>
                    <a:pt x="6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6" y="68"/>
                  </a:lnTo>
                  <a:lnTo>
                    <a:pt x="19" y="40"/>
                  </a:lnTo>
                  <a:lnTo>
                    <a:pt x="39" y="20"/>
                  </a:lnTo>
                  <a:lnTo>
                    <a:pt x="65" y="6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870" y="1984"/>
              <a:ext cx="96" cy="199"/>
            </a:xfrm>
            <a:custGeom>
              <a:avLst/>
              <a:gdLst>
                <a:gd name="T0" fmla="*/ 97 w 192"/>
                <a:gd name="T1" fmla="*/ 0 h 399"/>
                <a:gd name="T2" fmla="*/ 127 w 192"/>
                <a:gd name="T3" fmla="*/ 6 h 399"/>
                <a:gd name="T4" fmla="*/ 152 w 192"/>
                <a:gd name="T5" fmla="*/ 20 h 399"/>
                <a:gd name="T6" fmla="*/ 174 w 192"/>
                <a:gd name="T7" fmla="*/ 40 h 399"/>
                <a:gd name="T8" fmla="*/ 188 w 192"/>
                <a:gd name="T9" fmla="*/ 68 h 399"/>
                <a:gd name="T10" fmla="*/ 192 w 192"/>
                <a:gd name="T11" fmla="*/ 97 h 399"/>
                <a:gd name="T12" fmla="*/ 192 w 192"/>
                <a:gd name="T13" fmla="*/ 301 h 399"/>
                <a:gd name="T14" fmla="*/ 188 w 192"/>
                <a:gd name="T15" fmla="*/ 331 h 399"/>
                <a:gd name="T16" fmla="*/ 174 w 192"/>
                <a:gd name="T17" fmla="*/ 359 h 399"/>
                <a:gd name="T18" fmla="*/ 152 w 192"/>
                <a:gd name="T19" fmla="*/ 379 h 399"/>
                <a:gd name="T20" fmla="*/ 127 w 192"/>
                <a:gd name="T21" fmla="*/ 393 h 399"/>
                <a:gd name="T22" fmla="*/ 97 w 192"/>
                <a:gd name="T23" fmla="*/ 399 h 399"/>
                <a:gd name="T24" fmla="*/ 65 w 192"/>
                <a:gd name="T25" fmla="*/ 393 h 399"/>
                <a:gd name="T26" fmla="*/ 39 w 192"/>
                <a:gd name="T27" fmla="*/ 379 h 399"/>
                <a:gd name="T28" fmla="*/ 20 w 192"/>
                <a:gd name="T29" fmla="*/ 359 h 399"/>
                <a:gd name="T30" fmla="*/ 6 w 192"/>
                <a:gd name="T31" fmla="*/ 331 h 399"/>
                <a:gd name="T32" fmla="*/ 0 w 192"/>
                <a:gd name="T33" fmla="*/ 301 h 399"/>
                <a:gd name="T34" fmla="*/ 0 w 192"/>
                <a:gd name="T35" fmla="*/ 97 h 399"/>
                <a:gd name="T36" fmla="*/ 6 w 192"/>
                <a:gd name="T37" fmla="*/ 68 h 399"/>
                <a:gd name="T38" fmla="*/ 20 w 192"/>
                <a:gd name="T39" fmla="*/ 40 h 399"/>
                <a:gd name="T40" fmla="*/ 39 w 192"/>
                <a:gd name="T41" fmla="*/ 20 h 399"/>
                <a:gd name="T42" fmla="*/ 65 w 192"/>
                <a:gd name="T43" fmla="*/ 6 h 399"/>
                <a:gd name="T44" fmla="*/ 97 w 192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399">
                  <a:moveTo>
                    <a:pt x="97" y="0"/>
                  </a:moveTo>
                  <a:lnTo>
                    <a:pt x="127" y="6"/>
                  </a:lnTo>
                  <a:lnTo>
                    <a:pt x="152" y="20"/>
                  </a:lnTo>
                  <a:lnTo>
                    <a:pt x="174" y="40"/>
                  </a:lnTo>
                  <a:lnTo>
                    <a:pt x="188" y="68"/>
                  </a:lnTo>
                  <a:lnTo>
                    <a:pt x="192" y="97"/>
                  </a:lnTo>
                  <a:lnTo>
                    <a:pt x="192" y="301"/>
                  </a:lnTo>
                  <a:lnTo>
                    <a:pt x="188" y="331"/>
                  </a:lnTo>
                  <a:lnTo>
                    <a:pt x="174" y="359"/>
                  </a:lnTo>
                  <a:lnTo>
                    <a:pt x="152" y="379"/>
                  </a:lnTo>
                  <a:lnTo>
                    <a:pt x="127" y="393"/>
                  </a:lnTo>
                  <a:lnTo>
                    <a:pt x="97" y="399"/>
                  </a:lnTo>
                  <a:lnTo>
                    <a:pt x="65" y="393"/>
                  </a:lnTo>
                  <a:lnTo>
                    <a:pt x="39" y="379"/>
                  </a:lnTo>
                  <a:lnTo>
                    <a:pt x="20" y="359"/>
                  </a:lnTo>
                  <a:lnTo>
                    <a:pt x="6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6" y="68"/>
                  </a:lnTo>
                  <a:lnTo>
                    <a:pt x="20" y="40"/>
                  </a:lnTo>
                  <a:lnTo>
                    <a:pt x="39" y="20"/>
                  </a:lnTo>
                  <a:lnTo>
                    <a:pt x="65" y="6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3023" y="1984"/>
              <a:ext cx="97" cy="199"/>
            </a:xfrm>
            <a:custGeom>
              <a:avLst/>
              <a:gdLst>
                <a:gd name="T0" fmla="*/ 97 w 192"/>
                <a:gd name="T1" fmla="*/ 0 h 399"/>
                <a:gd name="T2" fmla="*/ 127 w 192"/>
                <a:gd name="T3" fmla="*/ 6 h 399"/>
                <a:gd name="T4" fmla="*/ 153 w 192"/>
                <a:gd name="T5" fmla="*/ 20 h 399"/>
                <a:gd name="T6" fmla="*/ 174 w 192"/>
                <a:gd name="T7" fmla="*/ 40 h 399"/>
                <a:gd name="T8" fmla="*/ 188 w 192"/>
                <a:gd name="T9" fmla="*/ 68 h 399"/>
                <a:gd name="T10" fmla="*/ 192 w 192"/>
                <a:gd name="T11" fmla="*/ 97 h 399"/>
                <a:gd name="T12" fmla="*/ 192 w 192"/>
                <a:gd name="T13" fmla="*/ 301 h 399"/>
                <a:gd name="T14" fmla="*/ 188 w 192"/>
                <a:gd name="T15" fmla="*/ 331 h 399"/>
                <a:gd name="T16" fmla="*/ 174 w 192"/>
                <a:gd name="T17" fmla="*/ 359 h 399"/>
                <a:gd name="T18" fmla="*/ 153 w 192"/>
                <a:gd name="T19" fmla="*/ 379 h 399"/>
                <a:gd name="T20" fmla="*/ 127 w 192"/>
                <a:gd name="T21" fmla="*/ 393 h 399"/>
                <a:gd name="T22" fmla="*/ 97 w 192"/>
                <a:gd name="T23" fmla="*/ 399 h 399"/>
                <a:gd name="T24" fmla="*/ 65 w 192"/>
                <a:gd name="T25" fmla="*/ 393 h 399"/>
                <a:gd name="T26" fmla="*/ 40 w 192"/>
                <a:gd name="T27" fmla="*/ 379 h 399"/>
                <a:gd name="T28" fmla="*/ 20 w 192"/>
                <a:gd name="T29" fmla="*/ 359 h 399"/>
                <a:gd name="T30" fmla="*/ 6 w 192"/>
                <a:gd name="T31" fmla="*/ 331 h 399"/>
                <a:gd name="T32" fmla="*/ 0 w 192"/>
                <a:gd name="T33" fmla="*/ 301 h 399"/>
                <a:gd name="T34" fmla="*/ 0 w 192"/>
                <a:gd name="T35" fmla="*/ 97 h 399"/>
                <a:gd name="T36" fmla="*/ 6 w 192"/>
                <a:gd name="T37" fmla="*/ 68 h 399"/>
                <a:gd name="T38" fmla="*/ 20 w 192"/>
                <a:gd name="T39" fmla="*/ 40 h 399"/>
                <a:gd name="T40" fmla="*/ 40 w 192"/>
                <a:gd name="T41" fmla="*/ 20 h 399"/>
                <a:gd name="T42" fmla="*/ 65 w 192"/>
                <a:gd name="T43" fmla="*/ 6 h 399"/>
                <a:gd name="T44" fmla="*/ 97 w 192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399">
                  <a:moveTo>
                    <a:pt x="97" y="0"/>
                  </a:moveTo>
                  <a:lnTo>
                    <a:pt x="127" y="6"/>
                  </a:lnTo>
                  <a:lnTo>
                    <a:pt x="153" y="20"/>
                  </a:lnTo>
                  <a:lnTo>
                    <a:pt x="174" y="40"/>
                  </a:lnTo>
                  <a:lnTo>
                    <a:pt x="188" y="68"/>
                  </a:lnTo>
                  <a:lnTo>
                    <a:pt x="192" y="97"/>
                  </a:lnTo>
                  <a:lnTo>
                    <a:pt x="192" y="301"/>
                  </a:lnTo>
                  <a:lnTo>
                    <a:pt x="188" y="331"/>
                  </a:lnTo>
                  <a:lnTo>
                    <a:pt x="174" y="359"/>
                  </a:lnTo>
                  <a:lnTo>
                    <a:pt x="153" y="379"/>
                  </a:lnTo>
                  <a:lnTo>
                    <a:pt x="127" y="393"/>
                  </a:lnTo>
                  <a:lnTo>
                    <a:pt x="97" y="399"/>
                  </a:lnTo>
                  <a:lnTo>
                    <a:pt x="65" y="393"/>
                  </a:lnTo>
                  <a:lnTo>
                    <a:pt x="40" y="379"/>
                  </a:lnTo>
                  <a:lnTo>
                    <a:pt x="20" y="359"/>
                  </a:lnTo>
                  <a:lnTo>
                    <a:pt x="6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6" y="68"/>
                  </a:lnTo>
                  <a:lnTo>
                    <a:pt x="20" y="40"/>
                  </a:lnTo>
                  <a:lnTo>
                    <a:pt x="40" y="20"/>
                  </a:lnTo>
                  <a:lnTo>
                    <a:pt x="65" y="6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3229" y="1984"/>
              <a:ext cx="96" cy="199"/>
            </a:xfrm>
            <a:custGeom>
              <a:avLst/>
              <a:gdLst>
                <a:gd name="T0" fmla="*/ 95 w 192"/>
                <a:gd name="T1" fmla="*/ 0 h 399"/>
                <a:gd name="T2" fmla="*/ 125 w 192"/>
                <a:gd name="T3" fmla="*/ 6 h 399"/>
                <a:gd name="T4" fmla="*/ 153 w 192"/>
                <a:gd name="T5" fmla="*/ 20 h 399"/>
                <a:gd name="T6" fmla="*/ 173 w 192"/>
                <a:gd name="T7" fmla="*/ 40 h 399"/>
                <a:gd name="T8" fmla="*/ 187 w 192"/>
                <a:gd name="T9" fmla="*/ 68 h 399"/>
                <a:gd name="T10" fmla="*/ 192 w 192"/>
                <a:gd name="T11" fmla="*/ 97 h 399"/>
                <a:gd name="T12" fmla="*/ 192 w 192"/>
                <a:gd name="T13" fmla="*/ 301 h 399"/>
                <a:gd name="T14" fmla="*/ 187 w 192"/>
                <a:gd name="T15" fmla="*/ 331 h 399"/>
                <a:gd name="T16" fmla="*/ 173 w 192"/>
                <a:gd name="T17" fmla="*/ 359 h 399"/>
                <a:gd name="T18" fmla="*/ 153 w 192"/>
                <a:gd name="T19" fmla="*/ 379 h 399"/>
                <a:gd name="T20" fmla="*/ 125 w 192"/>
                <a:gd name="T21" fmla="*/ 393 h 399"/>
                <a:gd name="T22" fmla="*/ 95 w 192"/>
                <a:gd name="T23" fmla="*/ 399 h 399"/>
                <a:gd name="T24" fmla="*/ 66 w 192"/>
                <a:gd name="T25" fmla="*/ 393 h 399"/>
                <a:gd name="T26" fmla="*/ 40 w 192"/>
                <a:gd name="T27" fmla="*/ 379 h 399"/>
                <a:gd name="T28" fmla="*/ 18 w 192"/>
                <a:gd name="T29" fmla="*/ 359 h 399"/>
                <a:gd name="T30" fmla="*/ 4 w 192"/>
                <a:gd name="T31" fmla="*/ 331 h 399"/>
                <a:gd name="T32" fmla="*/ 0 w 192"/>
                <a:gd name="T33" fmla="*/ 301 h 399"/>
                <a:gd name="T34" fmla="*/ 0 w 192"/>
                <a:gd name="T35" fmla="*/ 97 h 399"/>
                <a:gd name="T36" fmla="*/ 4 w 192"/>
                <a:gd name="T37" fmla="*/ 68 h 399"/>
                <a:gd name="T38" fmla="*/ 18 w 192"/>
                <a:gd name="T39" fmla="*/ 40 h 399"/>
                <a:gd name="T40" fmla="*/ 40 w 192"/>
                <a:gd name="T41" fmla="*/ 20 h 399"/>
                <a:gd name="T42" fmla="*/ 66 w 192"/>
                <a:gd name="T43" fmla="*/ 6 h 399"/>
                <a:gd name="T44" fmla="*/ 95 w 192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399">
                  <a:moveTo>
                    <a:pt x="95" y="0"/>
                  </a:moveTo>
                  <a:lnTo>
                    <a:pt x="125" y="6"/>
                  </a:lnTo>
                  <a:lnTo>
                    <a:pt x="153" y="20"/>
                  </a:lnTo>
                  <a:lnTo>
                    <a:pt x="173" y="40"/>
                  </a:lnTo>
                  <a:lnTo>
                    <a:pt x="187" y="68"/>
                  </a:lnTo>
                  <a:lnTo>
                    <a:pt x="192" y="97"/>
                  </a:lnTo>
                  <a:lnTo>
                    <a:pt x="192" y="301"/>
                  </a:lnTo>
                  <a:lnTo>
                    <a:pt x="187" y="331"/>
                  </a:lnTo>
                  <a:lnTo>
                    <a:pt x="173" y="359"/>
                  </a:lnTo>
                  <a:lnTo>
                    <a:pt x="153" y="379"/>
                  </a:lnTo>
                  <a:lnTo>
                    <a:pt x="125" y="393"/>
                  </a:lnTo>
                  <a:lnTo>
                    <a:pt x="95" y="399"/>
                  </a:lnTo>
                  <a:lnTo>
                    <a:pt x="66" y="393"/>
                  </a:lnTo>
                  <a:lnTo>
                    <a:pt x="40" y="379"/>
                  </a:lnTo>
                  <a:lnTo>
                    <a:pt x="18" y="359"/>
                  </a:lnTo>
                  <a:lnTo>
                    <a:pt x="4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4" y="68"/>
                  </a:lnTo>
                  <a:lnTo>
                    <a:pt x="18" y="40"/>
                  </a:lnTo>
                  <a:lnTo>
                    <a:pt x="40" y="20"/>
                  </a:lnTo>
                  <a:lnTo>
                    <a:pt x="66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382" y="1984"/>
              <a:ext cx="95" cy="199"/>
            </a:xfrm>
            <a:custGeom>
              <a:avLst/>
              <a:gdLst>
                <a:gd name="T0" fmla="*/ 96 w 191"/>
                <a:gd name="T1" fmla="*/ 0 h 399"/>
                <a:gd name="T2" fmla="*/ 125 w 191"/>
                <a:gd name="T3" fmla="*/ 6 h 399"/>
                <a:gd name="T4" fmla="*/ 153 w 191"/>
                <a:gd name="T5" fmla="*/ 20 h 399"/>
                <a:gd name="T6" fmla="*/ 173 w 191"/>
                <a:gd name="T7" fmla="*/ 40 h 399"/>
                <a:gd name="T8" fmla="*/ 187 w 191"/>
                <a:gd name="T9" fmla="*/ 68 h 399"/>
                <a:gd name="T10" fmla="*/ 191 w 191"/>
                <a:gd name="T11" fmla="*/ 97 h 399"/>
                <a:gd name="T12" fmla="*/ 191 w 191"/>
                <a:gd name="T13" fmla="*/ 301 h 399"/>
                <a:gd name="T14" fmla="*/ 187 w 191"/>
                <a:gd name="T15" fmla="*/ 331 h 399"/>
                <a:gd name="T16" fmla="*/ 173 w 191"/>
                <a:gd name="T17" fmla="*/ 359 h 399"/>
                <a:gd name="T18" fmla="*/ 153 w 191"/>
                <a:gd name="T19" fmla="*/ 379 h 399"/>
                <a:gd name="T20" fmla="*/ 125 w 191"/>
                <a:gd name="T21" fmla="*/ 393 h 399"/>
                <a:gd name="T22" fmla="*/ 96 w 191"/>
                <a:gd name="T23" fmla="*/ 399 h 399"/>
                <a:gd name="T24" fmla="*/ 66 w 191"/>
                <a:gd name="T25" fmla="*/ 393 h 399"/>
                <a:gd name="T26" fmla="*/ 38 w 191"/>
                <a:gd name="T27" fmla="*/ 379 h 399"/>
                <a:gd name="T28" fmla="*/ 18 w 191"/>
                <a:gd name="T29" fmla="*/ 359 h 399"/>
                <a:gd name="T30" fmla="*/ 4 w 191"/>
                <a:gd name="T31" fmla="*/ 331 h 399"/>
                <a:gd name="T32" fmla="*/ 0 w 191"/>
                <a:gd name="T33" fmla="*/ 301 h 399"/>
                <a:gd name="T34" fmla="*/ 0 w 191"/>
                <a:gd name="T35" fmla="*/ 97 h 399"/>
                <a:gd name="T36" fmla="*/ 4 w 191"/>
                <a:gd name="T37" fmla="*/ 68 h 399"/>
                <a:gd name="T38" fmla="*/ 18 w 191"/>
                <a:gd name="T39" fmla="*/ 40 h 399"/>
                <a:gd name="T40" fmla="*/ 38 w 191"/>
                <a:gd name="T41" fmla="*/ 20 h 399"/>
                <a:gd name="T42" fmla="*/ 66 w 191"/>
                <a:gd name="T43" fmla="*/ 6 h 399"/>
                <a:gd name="T44" fmla="*/ 96 w 191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399">
                  <a:moveTo>
                    <a:pt x="96" y="0"/>
                  </a:moveTo>
                  <a:lnTo>
                    <a:pt x="125" y="6"/>
                  </a:lnTo>
                  <a:lnTo>
                    <a:pt x="153" y="20"/>
                  </a:lnTo>
                  <a:lnTo>
                    <a:pt x="173" y="40"/>
                  </a:lnTo>
                  <a:lnTo>
                    <a:pt x="187" y="68"/>
                  </a:lnTo>
                  <a:lnTo>
                    <a:pt x="191" y="97"/>
                  </a:lnTo>
                  <a:lnTo>
                    <a:pt x="191" y="301"/>
                  </a:lnTo>
                  <a:lnTo>
                    <a:pt x="187" y="331"/>
                  </a:lnTo>
                  <a:lnTo>
                    <a:pt x="173" y="359"/>
                  </a:lnTo>
                  <a:lnTo>
                    <a:pt x="153" y="379"/>
                  </a:lnTo>
                  <a:lnTo>
                    <a:pt x="125" y="393"/>
                  </a:lnTo>
                  <a:lnTo>
                    <a:pt x="96" y="399"/>
                  </a:lnTo>
                  <a:lnTo>
                    <a:pt x="66" y="393"/>
                  </a:lnTo>
                  <a:lnTo>
                    <a:pt x="38" y="379"/>
                  </a:lnTo>
                  <a:lnTo>
                    <a:pt x="18" y="359"/>
                  </a:lnTo>
                  <a:lnTo>
                    <a:pt x="4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4" y="68"/>
                  </a:lnTo>
                  <a:lnTo>
                    <a:pt x="18" y="40"/>
                  </a:lnTo>
                  <a:lnTo>
                    <a:pt x="38" y="20"/>
                  </a:lnTo>
                  <a:lnTo>
                    <a:pt x="66" y="6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536" y="1984"/>
              <a:ext cx="95" cy="199"/>
            </a:xfrm>
            <a:custGeom>
              <a:avLst/>
              <a:gdLst>
                <a:gd name="T0" fmla="*/ 95 w 190"/>
                <a:gd name="T1" fmla="*/ 0 h 399"/>
                <a:gd name="T2" fmla="*/ 124 w 190"/>
                <a:gd name="T3" fmla="*/ 6 h 399"/>
                <a:gd name="T4" fmla="*/ 152 w 190"/>
                <a:gd name="T5" fmla="*/ 20 h 399"/>
                <a:gd name="T6" fmla="*/ 172 w 190"/>
                <a:gd name="T7" fmla="*/ 40 h 399"/>
                <a:gd name="T8" fmla="*/ 186 w 190"/>
                <a:gd name="T9" fmla="*/ 68 h 399"/>
                <a:gd name="T10" fmla="*/ 190 w 190"/>
                <a:gd name="T11" fmla="*/ 97 h 399"/>
                <a:gd name="T12" fmla="*/ 190 w 190"/>
                <a:gd name="T13" fmla="*/ 301 h 399"/>
                <a:gd name="T14" fmla="*/ 186 w 190"/>
                <a:gd name="T15" fmla="*/ 331 h 399"/>
                <a:gd name="T16" fmla="*/ 172 w 190"/>
                <a:gd name="T17" fmla="*/ 359 h 399"/>
                <a:gd name="T18" fmla="*/ 152 w 190"/>
                <a:gd name="T19" fmla="*/ 379 h 399"/>
                <a:gd name="T20" fmla="*/ 124 w 190"/>
                <a:gd name="T21" fmla="*/ 393 h 399"/>
                <a:gd name="T22" fmla="*/ 95 w 190"/>
                <a:gd name="T23" fmla="*/ 399 h 399"/>
                <a:gd name="T24" fmla="*/ 65 w 190"/>
                <a:gd name="T25" fmla="*/ 393 h 399"/>
                <a:gd name="T26" fmla="*/ 37 w 190"/>
                <a:gd name="T27" fmla="*/ 379 h 399"/>
                <a:gd name="T28" fmla="*/ 17 w 190"/>
                <a:gd name="T29" fmla="*/ 359 h 399"/>
                <a:gd name="T30" fmla="*/ 4 w 190"/>
                <a:gd name="T31" fmla="*/ 331 h 399"/>
                <a:gd name="T32" fmla="*/ 0 w 190"/>
                <a:gd name="T33" fmla="*/ 301 h 399"/>
                <a:gd name="T34" fmla="*/ 0 w 190"/>
                <a:gd name="T35" fmla="*/ 97 h 399"/>
                <a:gd name="T36" fmla="*/ 4 w 190"/>
                <a:gd name="T37" fmla="*/ 68 h 399"/>
                <a:gd name="T38" fmla="*/ 17 w 190"/>
                <a:gd name="T39" fmla="*/ 40 h 399"/>
                <a:gd name="T40" fmla="*/ 37 w 190"/>
                <a:gd name="T41" fmla="*/ 20 h 399"/>
                <a:gd name="T42" fmla="*/ 65 w 190"/>
                <a:gd name="T43" fmla="*/ 6 h 399"/>
                <a:gd name="T44" fmla="*/ 95 w 190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399">
                  <a:moveTo>
                    <a:pt x="95" y="0"/>
                  </a:moveTo>
                  <a:lnTo>
                    <a:pt x="124" y="6"/>
                  </a:lnTo>
                  <a:lnTo>
                    <a:pt x="152" y="20"/>
                  </a:lnTo>
                  <a:lnTo>
                    <a:pt x="172" y="40"/>
                  </a:lnTo>
                  <a:lnTo>
                    <a:pt x="186" y="68"/>
                  </a:lnTo>
                  <a:lnTo>
                    <a:pt x="190" y="97"/>
                  </a:lnTo>
                  <a:lnTo>
                    <a:pt x="190" y="301"/>
                  </a:lnTo>
                  <a:lnTo>
                    <a:pt x="186" y="331"/>
                  </a:lnTo>
                  <a:lnTo>
                    <a:pt x="172" y="359"/>
                  </a:lnTo>
                  <a:lnTo>
                    <a:pt x="152" y="379"/>
                  </a:lnTo>
                  <a:lnTo>
                    <a:pt x="124" y="393"/>
                  </a:lnTo>
                  <a:lnTo>
                    <a:pt x="95" y="399"/>
                  </a:lnTo>
                  <a:lnTo>
                    <a:pt x="65" y="393"/>
                  </a:lnTo>
                  <a:lnTo>
                    <a:pt x="37" y="379"/>
                  </a:lnTo>
                  <a:lnTo>
                    <a:pt x="17" y="359"/>
                  </a:lnTo>
                  <a:lnTo>
                    <a:pt x="4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4" y="68"/>
                  </a:lnTo>
                  <a:lnTo>
                    <a:pt x="17" y="40"/>
                  </a:lnTo>
                  <a:lnTo>
                    <a:pt x="37" y="20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3689" y="1984"/>
              <a:ext cx="96" cy="199"/>
            </a:xfrm>
            <a:custGeom>
              <a:avLst/>
              <a:gdLst>
                <a:gd name="T0" fmla="*/ 95 w 190"/>
                <a:gd name="T1" fmla="*/ 0 h 399"/>
                <a:gd name="T2" fmla="*/ 125 w 190"/>
                <a:gd name="T3" fmla="*/ 6 h 399"/>
                <a:gd name="T4" fmla="*/ 152 w 190"/>
                <a:gd name="T5" fmla="*/ 20 h 399"/>
                <a:gd name="T6" fmla="*/ 172 w 190"/>
                <a:gd name="T7" fmla="*/ 40 h 399"/>
                <a:gd name="T8" fmla="*/ 186 w 190"/>
                <a:gd name="T9" fmla="*/ 68 h 399"/>
                <a:gd name="T10" fmla="*/ 190 w 190"/>
                <a:gd name="T11" fmla="*/ 97 h 399"/>
                <a:gd name="T12" fmla="*/ 190 w 190"/>
                <a:gd name="T13" fmla="*/ 301 h 399"/>
                <a:gd name="T14" fmla="*/ 186 w 190"/>
                <a:gd name="T15" fmla="*/ 331 h 399"/>
                <a:gd name="T16" fmla="*/ 172 w 190"/>
                <a:gd name="T17" fmla="*/ 359 h 399"/>
                <a:gd name="T18" fmla="*/ 152 w 190"/>
                <a:gd name="T19" fmla="*/ 379 h 399"/>
                <a:gd name="T20" fmla="*/ 125 w 190"/>
                <a:gd name="T21" fmla="*/ 393 h 399"/>
                <a:gd name="T22" fmla="*/ 95 w 190"/>
                <a:gd name="T23" fmla="*/ 399 h 399"/>
                <a:gd name="T24" fmla="*/ 65 w 190"/>
                <a:gd name="T25" fmla="*/ 393 h 399"/>
                <a:gd name="T26" fmla="*/ 37 w 190"/>
                <a:gd name="T27" fmla="*/ 379 h 399"/>
                <a:gd name="T28" fmla="*/ 18 w 190"/>
                <a:gd name="T29" fmla="*/ 359 h 399"/>
                <a:gd name="T30" fmla="*/ 4 w 190"/>
                <a:gd name="T31" fmla="*/ 331 h 399"/>
                <a:gd name="T32" fmla="*/ 0 w 190"/>
                <a:gd name="T33" fmla="*/ 301 h 399"/>
                <a:gd name="T34" fmla="*/ 0 w 190"/>
                <a:gd name="T35" fmla="*/ 97 h 399"/>
                <a:gd name="T36" fmla="*/ 4 w 190"/>
                <a:gd name="T37" fmla="*/ 68 h 399"/>
                <a:gd name="T38" fmla="*/ 18 w 190"/>
                <a:gd name="T39" fmla="*/ 40 h 399"/>
                <a:gd name="T40" fmla="*/ 37 w 190"/>
                <a:gd name="T41" fmla="*/ 20 h 399"/>
                <a:gd name="T42" fmla="*/ 65 w 190"/>
                <a:gd name="T43" fmla="*/ 6 h 399"/>
                <a:gd name="T44" fmla="*/ 95 w 190"/>
                <a:gd name="T4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399">
                  <a:moveTo>
                    <a:pt x="95" y="0"/>
                  </a:moveTo>
                  <a:lnTo>
                    <a:pt x="125" y="6"/>
                  </a:lnTo>
                  <a:lnTo>
                    <a:pt x="152" y="20"/>
                  </a:lnTo>
                  <a:lnTo>
                    <a:pt x="172" y="40"/>
                  </a:lnTo>
                  <a:lnTo>
                    <a:pt x="186" y="68"/>
                  </a:lnTo>
                  <a:lnTo>
                    <a:pt x="190" y="97"/>
                  </a:lnTo>
                  <a:lnTo>
                    <a:pt x="190" y="301"/>
                  </a:lnTo>
                  <a:lnTo>
                    <a:pt x="186" y="331"/>
                  </a:lnTo>
                  <a:lnTo>
                    <a:pt x="172" y="359"/>
                  </a:lnTo>
                  <a:lnTo>
                    <a:pt x="152" y="379"/>
                  </a:lnTo>
                  <a:lnTo>
                    <a:pt x="125" y="393"/>
                  </a:lnTo>
                  <a:lnTo>
                    <a:pt x="95" y="399"/>
                  </a:lnTo>
                  <a:lnTo>
                    <a:pt x="65" y="393"/>
                  </a:lnTo>
                  <a:lnTo>
                    <a:pt x="37" y="379"/>
                  </a:lnTo>
                  <a:lnTo>
                    <a:pt x="18" y="359"/>
                  </a:lnTo>
                  <a:lnTo>
                    <a:pt x="4" y="331"/>
                  </a:lnTo>
                  <a:lnTo>
                    <a:pt x="0" y="301"/>
                  </a:lnTo>
                  <a:lnTo>
                    <a:pt x="0" y="97"/>
                  </a:lnTo>
                  <a:lnTo>
                    <a:pt x="4" y="68"/>
                  </a:lnTo>
                  <a:lnTo>
                    <a:pt x="18" y="40"/>
                  </a:lnTo>
                  <a:lnTo>
                    <a:pt x="37" y="20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4303" y="1165"/>
              <a:ext cx="812" cy="505"/>
            </a:xfrm>
            <a:custGeom>
              <a:avLst/>
              <a:gdLst>
                <a:gd name="T0" fmla="*/ 449 w 1625"/>
                <a:gd name="T1" fmla="*/ 198 h 1011"/>
                <a:gd name="T2" fmla="*/ 346 w 1625"/>
                <a:gd name="T3" fmla="*/ 236 h 1011"/>
                <a:gd name="T4" fmla="*/ 265 w 1625"/>
                <a:gd name="T5" fmla="*/ 303 h 1011"/>
                <a:gd name="T6" fmla="*/ 212 w 1625"/>
                <a:gd name="T7" fmla="*/ 396 h 1011"/>
                <a:gd name="T8" fmla="*/ 192 w 1625"/>
                <a:gd name="T9" fmla="*/ 505 h 1011"/>
                <a:gd name="T10" fmla="*/ 212 w 1625"/>
                <a:gd name="T11" fmla="*/ 614 h 1011"/>
                <a:gd name="T12" fmla="*/ 265 w 1625"/>
                <a:gd name="T13" fmla="*/ 707 h 1011"/>
                <a:gd name="T14" fmla="*/ 346 w 1625"/>
                <a:gd name="T15" fmla="*/ 777 h 1011"/>
                <a:gd name="T16" fmla="*/ 449 w 1625"/>
                <a:gd name="T17" fmla="*/ 815 h 1011"/>
                <a:gd name="T18" fmla="*/ 1119 w 1625"/>
                <a:gd name="T19" fmla="*/ 818 h 1011"/>
                <a:gd name="T20" fmla="*/ 1228 w 1625"/>
                <a:gd name="T21" fmla="*/ 799 h 1011"/>
                <a:gd name="T22" fmla="*/ 1321 w 1625"/>
                <a:gd name="T23" fmla="*/ 745 h 1011"/>
                <a:gd name="T24" fmla="*/ 1389 w 1625"/>
                <a:gd name="T25" fmla="*/ 664 h 1011"/>
                <a:gd name="T26" fmla="*/ 1428 w 1625"/>
                <a:gd name="T27" fmla="*/ 563 h 1011"/>
                <a:gd name="T28" fmla="*/ 1428 w 1625"/>
                <a:gd name="T29" fmla="*/ 450 h 1011"/>
                <a:gd name="T30" fmla="*/ 1389 w 1625"/>
                <a:gd name="T31" fmla="*/ 349 h 1011"/>
                <a:gd name="T32" fmla="*/ 1321 w 1625"/>
                <a:gd name="T33" fmla="*/ 265 h 1011"/>
                <a:gd name="T34" fmla="*/ 1228 w 1625"/>
                <a:gd name="T35" fmla="*/ 212 h 1011"/>
                <a:gd name="T36" fmla="*/ 1119 w 1625"/>
                <a:gd name="T37" fmla="*/ 192 h 1011"/>
                <a:gd name="T38" fmla="*/ 505 w 1625"/>
                <a:gd name="T39" fmla="*/ 0 h 1011"/>
                <a:gd name="T40" fmla="*/ 1195 w 1625"/>
                <a:gd name="T41" fmla="*/ 6 h 1011"/>
                <a:gd name="T42" fmla="*/ 1331 w 1625"/>
                <a:gd name="T43" fmla="*/ 47 h 1011"/>
                <a:gd name="T44" fmla="*/ 1450 w 1625"/>
                <a:gd name="T45" fmla="*/ 125 h 1011"/>
                <a:gd name="T46" fmla="*/ 1543 w 1625"/>
                <a:gd name="T47" fmla="*/ 232 h 1011"/>
                <a:gd name="T48" fmla="*/ 1603 w 1625"/>
                <a:gd name="T49" fmla="*/ 361 h 1011"/>
                <a:gd name="T50" fmla="*/ 1625 w 1625"/>
                <a:gd name="T51" fmla="*/ 505 h 1011"/>
                <a:gd name="T52" fmla="*/ 1603 w 1625"/>
                <a:gd name="T53" fmla="*/ 652 h 1011"/>
                <a:gd name="T54" fmla="*/ 1543 w 1625"/>
                <a:gd name="T55" fmla="*/ 781 h 1011"/>
                <a:gd name="T56" fmla="*/ 1450 w 1625"/>
                <a:gd name="T57" fmla="*/ 888 h 1011"/>
                <a:gd name="T58" fmla="*/ 1331 w 1625"/>
                <a:gd name="T59" fmla="*/ 963 h 1011"/>
                <a:gd name="T60" fmla="*/ 1195 w 1625"/>
                <a:gd name="T61" fmla="*/ 1005 h 1011"/>
                <a:gd name="T62" fmla="*/ 505 w 1625"/>
                <a:gd name="T63" fmla="*/ 1011 h 1011"/>
                <a:gd name="T64" fmla="*/ 360 w 1625"/>
                <a:gd name="T65" fmla="*/ 989 h 1011"/>
                <a:gd name="T66" fmla="*/ 229 w 1625"/>
                <a:gd name="T67" fmla="*/ 929 h 1011"/>
                <a:gd name="T68" fmla="*/ 124 w 1625"/>
                <a:gd name="T69" fmla="*/ 836 h 1011"/>
                <a:gd name="T70" fmla="*/ 47 w 1625"/>
                <a:gd name="T71" fmla="*/ 719 h 1011"/>
                <a:gd name="T72" fmla="*/ 5 w 1625"/>
                <a:gd name="T73" fmla="*/ 581 h 1011"/>
                <a:gd name="T74" fmla="*/ 5 w 1625"/>
                <a:gd name="T75" fmla="*/ 432 h 1011"/>
                <a:gd name="T76" fmla="*/ 47 w 1625"/>
                <a:gd name="T77" fmla="*/ 293 h 1011"/>
                <a:gd name="T78" fmla="*/ 124 w 1625"/>
                <a:gd name="T79" fmla="*/ 174 h 1011"/>
                <a:gd name="T80" fmla="*/ 229 w 1625"/>
                <a:gd name="T81" fmla="*/ 81 h 1011"/>
                <a:gd name="T82" fmla="*/ 360 w 1625"/>
                <a:gd name="T83" fmla="*/ 22 h 1011"/>
                <a:gd name="T84" fmla="*/ 505 w 1625"/>
                <a:gd name="T85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25" h="1011">
                  <a:moveTo>
                    <a:pt x="505" y="192"/>
                  </a:moveTo>
                  <a:lnTo>
                    <a:pt x="449" y="198"/>
                  </a:lnTo>
                  <a:lnTo>
                    <a:pt x="396" y="212"/>
                  </a:lnTo>
                  <a:lnTo>
                    <a:pt x="346" y="236"/>
                  </a:lnTo>
                  <a:lnTo>
                    <a:pt x="303" y="265"/>
                  </a:lnTo>
                  <a:lnTo>
                    <a:pt x="265" y="303"/>
                  </a:lnTo>
                  <a:lnTo>
                    <a:pt x="235" y="349"/>
                  </a:lnTo>
                  <a:lnTo>
                    <a:pt x="212" y="396"/>
                  </a:lnTo>
                  <a:lnTo>
                    <a:pt x="198" y="450"/>
                  </a:lnTo>
                  <a:lnTo>
                    <a:pt x="192" y="505"/>
                  </a:lnTo>
                  <a:lnTo>
                    <a:pt x="198" y="563"/>
                  </a:lnTo>
                  <a:lnTo>
                    <a:pt x="212" y="614"/>
                  </a:lnTo>
                  <a:lnTo>
                    <a:pt x="235" y="664"/>
                  </a:lnTo>
                  <a:lnTo>
                    <a:pt x="265" y="707"/>
                  </a:lnTo>
                  <a:lnTo>
                    <a:pt x="303" y="745"/>
                  </a:lnTo>
                  <a:lnTo>
                    <a:pt x="346" y="777"/>
                  </a:lnTo>
                  <a:lnTo>
                    <a:pt x="396" y="799"/>
                  </a:lnTo>
                  <a:lnTo>
                    <a:pt x="449" y="815"/>
                  </a:lnTo>
                  <a:lnTo>
                    <a:pt x="505" y="818"/>
                  </a:lnTo>
                  <a:lnTo>
                    <a:pt x="1119" y="818"/>
                  </a:lnTo>
                  <a:lnTo>
                    <a:pt x="1175" y="815"/>
                  </a:lnTo>
                  <a:lnTo>
                    <a:pt x="1228" y="799"/>
                  </a:lnTo>
                  <a:lnTo>
                    <a:pt x="1278" y="777"/>
                  </a:lnTo>
                  <a:lnTo>
                    <a:pt x="1321" y="745"/>
                  </a:lnTo>
                  <a:lnTo>
                    <a:pt x="1359" y="707"/>
                  </a:lnTo>
                  <a:lnTo>
                    <a:pt x="1389" y="664"/>
                  </a:lnTo>
                  <a:lnTo>
                    <a:pt x="1413" y="614"/>
                  </a:lnTo>
                  <a:lnTo>
                    <a:pt x="1428" y="563"/>
                  </a:lnTo>
                  <a:lnTo>
                    <a:pt x="1432" y="505"/>
                  </a:lnTo>
                  <a:lnTo>
                    <a:pt x="1428" y="450"/>
                  </a:lnTo>
                  <a:lnTo>
                    <a:pt x="1413" y="396"/>
                  </a:lnTo>
                  <a:lnTo>
                    <a:pt x="1389" y="349"/>
                  </a:lnTo>
                  <a:lnTo>
                    <a:pt x="1359" y="303"/>
                  </a:lnTo>
                  <a:lnTo>
                    <a:pt x="1321" y="265"/>
                  </a:lnTo>
                  <a:lnTo>
                    <a:pt x="1278" y="236"/>
                  </a:lnTo>
                  <a:lnTo>
                    <a:pt x="1228" y="212"/>
                  </a:lnTo>
                  <a:lnTo>
                    <a:pt x="1175" y="198"/>
                  </a:lnTo>
                  <a:lnTo>
                    <a:pt x="1119" y="192"/>
                  </a:lnTo>
                  <a:lnTo>
                    <a:pt x="505" y="192"/>
                  </a:lnTo>
                  <a:close/>
                  <a:moveTo>
                    <a:pt x="505" y="0"/>
                  </a:moveTo>
                  <a:lnTo>
                    <a:pt x="1119" y="0"/>
                  </a:lnTo>
                  <a:lnTo>
                    <a:pt x="1195" y="6"/>
                  </a:lnTo>
                  <a:lnTo>
                    <a:pt x="1266" y="22"/>
                  </a:lnTo>
                  <a:lnTo>
                    <a:pt x="1331" y="47"/>
                  </a:lnTo>
                  <a:lnTo>
                    <a:pt x="1395" y="81"/>
                  </a:lnTo>
                  <a:lnTo>
                    <a:pt x="1450" y="125"/>
                  </a:lnTo>
                  <a:lnTo>
                    <a:pt x="1500" y="174"/>
                  </a:lnTo>
                  <a:lnTo>
                    <a:pt x="1543" y="232"/>
                  </a:lnTo>
                  <a:lnTo>
                    <a:pt x="1577" y="293"/>
                  </a:lnTo>
                  <a:lnTo>
                    <a:pt x="1603" y="361"/>
                  </a:lnTo>
                  <a:lnTo>
                    <a:pt x="1619" y="432"/>
                  </a:lnTo>
                  <a:lnTo>
                    <a:pt x="1625" y="505"/>
                  </a:lnTo>
                  <a:lnTo>
                    <a:pt x="1619" y="581"/>
                  </a:lnTo>
                  <a:lnTo>
                    <a:pt x="1603" y="652"/>
                  </a:lnTo>
                  <a:lnTo>
                    <a:pt x="1577" y="719"/>
                  </a:lnTo>
                  <a:lnTo>
                    <a:pt x="1543" y="781"/>
                  </a:lnTo>
                  <a:lnTo>
                    <a:pt x="1500" y="836"/>
                  </a:lnTo>
                  <a:lnTo>
                    <a:pt x="1450" y="888"/>
                  </a:lnTo>
                  <a:lnTo>
                    <a:pt x="1395" y="929"/>
                  </a:lnTo>
                  <a:lnTo>
                    <a:pt x="1331" y="963"/>
                  </a:lnTo>
                  <a:lnTo>
                    <a:pt x="1266" y="989"/>
                  </a:lnTo>
                  <a:lnTo>
                    <a:pt x="1195" y="1005"/>
                  </a:lnTo>
                  <a:lnTo>
                    <a:pt x="1119" y="1011"/>
                  </a:lnTo>
                  <a:lnTo>
                    <a:pt x="505" y="1011"/>
                  </a:lnTo>
                  <a:lnTo>
                    <a:pt x="430" y="1005"/>
                  </a:lnTo>
                  <a:lnTo>
                    <a:pt x="360" y="989"/>
                  </a:lnTo>
                  <a:lnTo>
                    <a:pt x="293" y="963"/>
                  </a:lnTo>
                  <a:lnTo>
                    <a:pt x="229" y="929"/>
                  </a:lnTo>
                  <a:lnTo>
                    <a:pt x="174" y="888"/>
                  </a:lnTo>
                  <a:lnTo>
                    <a:pt x="124" y="836"/>
                  </a:lnTo>
                  <a:lnTo>
                    <a:pt x="81" y="781"/>
                  </a:lnTo>
                  <a:lnTo>
                    <a:pt x="47" y="719"/>
                  </a:lnTo>
                  <a:lnTo>
                    <a:pt x="21" y="652"/>
                  </a:lnTo>
                  <a:lnTo>
                    <a:pt x="5" y="581"/>
                  </a:lnTo>
                  <a:lnTo>
                    <a:pt x="0" y="505"/>
                  </a:lnTo>
                  <a:lnTo>
                    <a:pt x="5" y="432"/>
                  </a:lnTo>
                  <a:lnTo>
                    <a:pt x="21" y="361"/>
                  </a:lnTo>
                  <a:lnTo>
                    <a:pt x="47" y="293"/>
                  </a:lnTo>
                  <a:lnTo>
                    <a:pt x="81" y="232"/>
                  </a:lnTo>
                  <a:lnTo>
                    <a:pt x="124" y="174"/>
                  </a:lnTo>
                  <a:lnTo>
                    <a:pt x="174" y="125"/>
                  </a:lnTo>
                  <a:lnTo>
                    <a:pt x="229" y="81"/>
                  </a:lnTo>
                  <a:lnTo>
                    <a:pt x="293" y="47"/>
                  </a:lnTo>
                  <a:lnTo>
                    <a:pt x="360" y="22"/>
                  </a:lnTo>
                  <a:lnTo>
                    <a:pt x="430" y="6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638" y="1984"/>
              <a:ext cx="1631" cy="1631"/>
            </a:xfrm>
            <a:custGeom>
              <a:avLst/>
              <a:gdLst>
                <a:gd name="T0" fmla="*/ 1371 w 3262"/>
                <a:gd name="T1" fmla="*/ 216 h 3263"/>
                <a:gd name="T2" fmla="*/ 1014 w 3262"/>
                <a:gd name="T3" fmla="*/ 331 h 3263"/>
                <a:gd name="T4" fmla="*/ 703 w 3262"/>
                <a:gd name="T5" fmla="*/ 531 h 3263"/>
                <a:gd name="T6" fmla="*/ 456 w 3262"/>
                <a:gd name="T7" fmla="*/ 803 h 3263"/>
                <a:gd name="T8" fmla="*/ 281 w 3262"/>
                <a:gd name="T9" fmla="*/ 1130 h 3263"/>
                <a:gd name="T10" fmla="*/ 198 w 3262"/>
                <a:gd name="T11" fmla="*/ 1501 h 3263"/>
                <a:gd name="T12" fmla="*/ 214 w 3262"/>
                <a:gd name="T13" fmla="*/ 1891 h 3263"/>
                <a:gd name="T14" fmla="*/ 331 w 3262"/>
                <a:gd name="T15" fmla="*/ 2248 h 3263"/>
                <a:gd name="T16" fmla="*/ 531 w 3262"/>
                <a:gd name="T17" fmla="*/ 2559 h 3263"/>
                <a:gd name="T18" fmla="*/ 800 w 3262"/>
                <a:gd name="T19" fmla="*/ 2809 h 3263"/>
                <a:gd name="T20" fmla="*/ 1129 w 3262"/>
                <a:gd name="T21" fmla="*/ 2982 h 3263"/>
                <a:gd name="T22" fmla="*/ 1500 w 3262"/>
                <a:gd name="T23" fmla="*/ 3067 h 3263"/>
                <a:gd name="T24" fmla="*/ 1888 w 3262"/>
                <a:gd name="T25" fmla="*/ 3049 h 3263"/>
                <a:gd name="T26" fmla="*/ 2247 w 3262"/>
                <a:gd name="T27" fmla="*/ 2934 h 3263"/>
                <a:gd name="T28" fmla="*/ 2556 w 3262"/>
                <a:gd name="T29" fmla="*/ 2734 h 3263"/>
                <a:gd name="T30" fmla="*/ 2806 w 3262"/>
                <a:gd name="T31" fmla="*/ 2462 h 3263"/>
                <a:gd name="T32" fmla="*/ 2980 w 3262"/>
                <a:gd name="T33" fmla="*/ 2135 h 3263"/>
                <a:gd name="T34" fmla="*/ 3064 w 3262"/>
                <a:gd name="T35" fmla="*/ 1762 h 3263"/>
                <a:gd name="T36" fmla="*/ 3046 w 3262"/>
                <a:gd name="T37" fmla="*/ 1374 h 3263"/>
                <a:gd name="T38" fmla="*/ 2931 w 3262"/>
                <a:gd name="T39" fmla="*/ 1015 h 3263"/>
                <a:gd name="T40" fmla="*/ 2731 w 3262"/>
                <a:gd name="T41" fmla="*/ 706 h 3263"/>
                <a:gd name="T42" fmla="*/ 2459 w 3262"/>
                <a:gd name="T43" fmla="*/ 456 h 3263"/>
                <a:gd name="T44" fmla="*/ 2132 w 3262"/>
                <a:gd name="T45" fmla="*/ 284 h 3263"/>
                <a:gd name="T46" fmla="*/ 1762 w 3262"/>
                <a:gd name="T47" fmla="*/ 198 h 3263"/>
                <a:gd name="T48" fmla="*/ 1771 w 3262"/>
                <a:gd name="T49" fmla="*/ 8 h 3263"/>
                <a:gd name="T50" fmla="*/ 2172 w 3262"/>
                <a:gd name="T51" fmla="*/ 93 h 3263"/>
                <a:gd name="T52" fmla="*/ 2529 w 3262"/>
                <a:gd name="T53" fmla="*/ 272 h 3263"/>
                <a:gd name="T54" fmla="*/ 2830 w 3262"/>
                <a:gd name="T55" fmla="*/ 527 h 3263"/>
                <a:gd name="T56" fmla="*/ 3060 w 3262"/>
                <a:gd name="T57" fmla="*/ 849 h 3263"/>
                <a:gd name="T58" fmla="*/ 3208 w 3262"/>
                <a:gd name="T59" fmla="*/ 1221 h 3263"/>
                <a:gd name="T60" fmla="*/ 3262 w 3262"/>
                <a:gd name="T61" fmla="*/ 1632 h 3263"/>
                <a:gd name="T62" fmla="*/ 3208 w 3262"/>
                <a:gd name="T63" fmla="*/ 2044 h 3263"/>
                <a:gd name="T64" fmla="*/ 3060 w 3262"/>
                <a:gd name="T65" fmla="*/ 2417 h 3263"/>
                <a:gd name="T66" fmla="*/ 2830 w 3262"/>
                <a:gd name="T67" fmla="*/ 2738 h 3263"/>
                <a:gd name="T68" fmla="*/ 2529 w 3262"/>
                <a:gd name="T69" fmla="*/ 2993 h 3263"/>
                <a:gd name="T70" fmla="*/ 2172 w 3262"/>
                <a:gd name="T71" fmla="*/ 3172 h 3263"/>
                <a:gd name="T72" fmla="*/ 1771 w 3262"/>
                <a:gd name="T73" fmla="*/ 3257 h 3263"/>
                <a:gd name="T74" fmla="*/ 1353 w 3262"/>
                <a:gd name="T75" fmla="*/ 3241 h 3263"/>
                <a:gd name="T76" fmla="*/ 965 w 3262"/>
                <a:gd name="T77" fmla="*/ 3122 h 3263"/>
                <a:gd name="T78" fmla="*/ 626 w 3262"/>
                <a:gd name="T79" fmla="*/ 2916 h 3263"/>
                <a:gd name="T80" fmla="*/ 347 w 3262"/>
                <a:gd name="T81" fmla="*/ 2637 h 3263"/>
                <a:gd name="T82" fmla="*/ 140 w 3262"/>
                <a:gd name="T83" fmla="*/ 2298 h 3263"/>
                <a:gd name="T84" fmla="*/ 23 w 3262"/>
                <a:gd name="T85" fmla="*/ 1911 h 3263"/>
                <a:gd name="T86" fmla="*/ 6 w 3262"/>
                <a:gd name="T87" fmla="*/ 1493 h 3263"/>
                <a:gd name="T88" fmla="*/ 91 w 3262"/>
                <a:gd name="T89" fmla="*/ 1092 h 3263"/>
                <a:gd name="T90" fmla="*/ 269 w 3262"/>
                <a:gd name="T91" fmla="*/ 736 h 3263"/>
                <a:gd name="T92" fmla="*/ 525 w 3262"/>
                <a:gd name="T93" fmla="*/ 434 h 3263"/>
                <a:gd name="T94" fmla="*/ 846 w 3262"/>
                <a:gd name="T95" fmla="*/ 202 h 3263"/>
                <a:gd name="T96" fmla="*/ 1219 w 3262"/>
                <a:gd name="T97" fmla="*/ 54 h 3263"/>
                <a:gd name="T98" fmla="*/ 1631 w 3262"/>
                <a:gd name="T99" fmla="*/ 0 h 3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63">
                  <a:moveTo>
                    <a:pt x="1631" y="192"/>
                  </a:moveTo>
                  <a:lnTo>
                    <a:pt x="1500" y="198"/>
                  </a:lnTo>
                  <a:lnTo>
                    <a:pt x="1371" y="216"/>
                  </a:lnTo>
                  <a:lnTo>
                    <a:pt x="1248" y="244"/>
                  </a:lnTo>
                  <a:lnTo>
                    <a:pt x="1129" y="284"/>
                  </a:lnTo>
                  <a:lnTo>
                    <a:pt x="1014" y="331"/>
                  </a:lnTo>
                  <a:lnTo>
                    <a:pt x="905" y="391"/>
                  </a:lnTo>
                  <a:lnTo>
                    <a:pt x="800" y="456"/>
                  </a:lnTo>
                  <a:lnTo>
                    <a:pt x="703" y="531"/>
                  </a:lnTo>
                  <a:lnTo>
                    <a:pt x="614" y="615"/>
                  </a:lnTo>
                  <a:lnTo>
                    <a:pt x="531" y="706"/>
                  </a:lnTo>
                  <a:lnTo>
                    <a:pt x="456" y="803"/>
                  </a:lnTo>
                  <a:lnTo>
                    <a:pt x="388" y="906"/>
                  </a:lnTo>
                  <a:lnTo>
                    <a:pt x="331" y="1015"/>
                  </a:lnTo>
                  <a:lnTo>
                    <a:pt x="281" y="1130"/>
                  </a:lnTo>
                  <a:lnTo>
                    <a:pt x="243" y="1251"/>
                  </a:lnTo>
                  <a:lnTo>
                    <a:pt x="214" y="1374"/>
                  </a:lnTo>
                  <a:lnTo>
                    <a:pt x="198" y="1501"/>
                  </a:lnTo>
                  <a:lnTo>
                    <a:pt x="192" y="1632"/>
                  </a:lnTo>
                  <a:lnTo>
                    <a:pt x="198" y="1762"/>
                  </a:lnTo>
                  <a:lnTo>
                    <a:pt x="214" y="1891"/>
                  </a:lnTo>
                  <a:lnTo>
                    <a:pt x="243" y="2014"/>
                  </a:lnTo>
                  <a:lnTo>
                    <a:pt x="281" y="2135"/>
                  </a:lnTo>
                  <a:lnTo>
                    <a:pt x="331" y="2248"/>
                  </a:lnTo>
                  <a:lnTo>
                    <a:pt x="388" y="2359"/>
                  </a:lnTo>
                  <a:lnTo>
                    <a:pt x="456" y="2462"/>
                  </a:lnTo>
                  <a:lnTo>
                    <a:pt x="531" y="2559"/>
                  </a:lnTo>
                  <a:lnTo>
                    <a:pt x="614" y="2650"/>
                  </a:lnTo>
                  <a:lnTo>
                    <a:pt x="703" y="2734"/>
                  </a:lnTo>
                  <a:lnTo>
                    <a:pt x="800" y="2809"/>
                  </a:lnTo>
                  <a:lnTo>
                    <a:pt x="905" y="2874"/>
                  </a:lnTo>
                  <a:lnTo>
                    <a:pt x="1014" y="2934"/>
                  </a:lnTo>
                  <a:lnTo>
                    <a:pt x="1129" y="2982"/>
                  </a:lnTo>
                  <a:lnTo>
                    <a:pt x="1248" y="3021"/>
                  </a:lnTo>
                  <a:lnTo>
                    <a:pt x="1371" y="3049"/>
                  </a:lnTo>
                  <a:lnTo>
                    <a:pt x="1500" y="3067"/>
                  </a:lnTo>
                  <a:lnTo>
                    <a:pt x="1631" y="3073"/>
                  </a:lnTo>
                  <a:lnTo>
                    <a:pt x="1762" y="3067"/>
                  </a:lnTo>
                  <a:lnTo>
                    <a:pt x="1888" y="3049"/>
                  </a:lnTo>
                  <a:lnTo>
                    <a:pt x="2013" y="3021"/>
                  </a:lnTo>
                  <a:lnTo>
                    <a:pt x="2132" y="2982"/>
                  </a:lnTo>
                  <a:lnTo>
                    <a:pt x="2247" y="2934"/>
                  </a:lnTo>
                  <a:lnTo>
                    <a:pt x="2356" y="2874"/>
                  </a:lnTo>
                  <a:lnTo>
                    <a:pt x="2459" y="2809"/>
                  </a:lnTo>
                  <a:lnTo>
                    <a:pt x="2556" y="2734"/>
                  </a:lnTo>
                  <a:lnTo>
                    <a:pt x="2647" y="2650"/>
                  </a:lnTo>
                  <a:lnTo>
                    <a:pt x="2731" y="2559"/>
                  </a:lnTo>
                  <a:lnTo>
                    <a:pt x="2806" y="2462"/>
                  </a:lnTo>
                  <a:lnTo>
                    <a:pt x="2873" y="2359"/>
                  </a:lnTo>
                  <a:lnTo>
                    <a:pt x="2931" y="2248"/>
                  </a:lnTo>
                  <a:lnTo>
                    <a:pt x="2980" y="2135"/>
                  </a:lnTo>
                  <a:lnTo>
                    <a:pt x="3018" y="2014"/>
                  </a:lnTo>
                  <a:lnTo>
                    <a:pt x="3046" y="1891"/>
                  </a:lnTo>
                  <a:lnTo>
                    <a:pt x="3064" y="1762"/>
                  </a:lnTo>
                  <a:lnTo>
                    <a:pt x="3070" y="1632"/>
                  </a:lnTo>
                  <a:lnTo>
                    <a:pt x="3064" y="1501"/>
                  </a:lnTo>
                  <a:lnTo>
                    <a:pt x="3046" y="1374"/>
                  </a:lnTo>
                  <a:lnTo>
                    <a:pt x="3018" y="1251"/>
                  </a:lnTo>
                  <a:lnTo>
                    <a:pt x="2980" y="1130"/>
                  </a:lnTo>
                  <a:lnTo>
                    <a:pt x="2931" y="1015"/>
                  </a:lnTo>
                  <a:lnTo>
                    <a:pt x="2873" y="906"/>
                  </a:lnTo>
                  <a:lnTo>
                    <a:pt x="2806" y="803"/>
                  </a:lnTo>
                  <a:lnTo>
                    <a:pt x="2731" y="706"/>
                  </a:lnTo>
                  <a:lnTo>
                    <a:pt x="2647" y="615"/>
                  </a:lnTo>
                  <a:lnTo>
                    <a:pt x="2556" y="531"/>
                  </a:lnTo>
                  <a:lnTo>
                    <a:pt x="2459" y="456"/>
                  </a:lnTo>
                  <a:lnTo>
                    <a:pt x="2356" y="391"/>
                  </a:lnTo>
                  <a:lnTo>
                    <a:pt x="2247" y="331"/>
                  </a:lnTo>
                  <a:lnTo>
                    <a:pt x="2132" y="284"/>
                  </a:lnTo>
                  <a:lnTo>
                    <a:pt x="2013" y="244"/>
                  </a:lnTo>
                  <a:lnTo>
                    <a:pt x="1888" y="216"/>
                  </a:lnTo>
                  <a:lnTo>
                    <a:pt x="1762" y="198"/>
                  </a:lnTo>
                  <a:lnTo>
                    <a:pt x="1631" y="192"/>
                  </a:lnTo>
                  <a:close/>
                  <a:moveTo>
                    <a:pt x="1631" y="0"/>
                  </a:moveTo>
                  <a:lnTo>
                    <a:pt x="1771" y="8"/>
                  </a:lnTo>
                  <a:lnTo>
                    <a:pt x="1908" y="24"/>
                  </a:lnTo>
                  <a:lnTo>
                    <a:pt x="2041" y="54"/>
                  </a:lnTo>
                  <a:lnTo>
                    <a:pt x="2172" y="93"/>
                  </a:lnTo>
                  <a:lnTo>
                    <a:pt x="2295" y="143"/>
                  </a:lnTo>
                  <a:lnTo>
                    <a:pt x="2414" y="202"/>
                  </a:lnTo>
                  <a:lnTo>
                    <a:pt x="2529" y="272"/>
                  </a:lnTo>
                  <a:lnTo>
                    <a:pt x="2636" y="349"/>
                  </a:lnTo>
                  <a:lnTo>
                    <a:pt x="2737" y="434"/>
                  </a:lnTo>
                  <a:lnTo>
                    <a:pt x="2830" y="527"/>
                  </a:lnTo>
                  <a:lnTo>
                    <a:pt x="2915" y="629"/>
                  </a:lnTo>
                  <a:lnTo>
                    <a:pt x="2992" y="736"/>
                  </a:lnTo>
                  <a:lnTo>
                    <a:pt x="3060" y="849"/>
                  </a:lnTo>
                  <a:lnTo>
                    <a:pt x="3119" y="968"/>
                  </a:lnTo>
                  <a:lnTo>
                    <a:pt x="3169" y="1092"/>
                  </a:lnTo>
                  <a:lnTo>
                    <a:pt x="3208" y="1221"/>
                  </a:lnTo>
                  <a:lnTo>
                    <a:pt x="3238" y="1354"/>
                  </a:lnTo>
                  <a:lnTo>
                    <a:pt x="3256" y="1493"/>
                  </a:lnTo>
                  <a:lnTo>
                    <a:pt x="3262" y="1632"/>
                  </a:lnTo>
                  <a:lnTo>
                    <a:pt x="3256" y="1772"/>
                  </a:lnTo>
                  <a:lnTo>
                    <a:pt x="3238" y="1911"/>
                  </a:lnTo>
                  <a:lnTo>
                    <a:pt x="3208" y="2044"/>
                  </a:lnTo>
                  <a:lnTo>
                    <a:pt x="3169" y="2173"/>
                  </a:lnTo>
                  <a:lnTo>
                    <a:pt x="3119" y="2298"/>
                  </a:lnTo>
                  <a:lnTo>
                    <a:pt x="3060" y="2417"/>
                  </a:lnTo>
                  <a:lnTo>
                    <a:pt x="2992" y="2530"/>
                  </a:lnTo>
                  <a:lnTo>
                    <a:pt x="2915" y="2637"/>
                  </a:lnTo>
                  <a:lnTo>
                    <a:pt x="2830" y="2738"/>
                  </a:lnTo>
                  <a:lnTo>
                    <a:pt x="2737" y="2831"/>
                  </a:lnTo>
                  <a:lnTo>
                    <a:pt x="2636" y="2916"/>
                  </a:lnTo>
                  <a:lnTo>
                    <a:pt x="2529" y="2993"/>
                  </a:lnTo>
                  <a:lnTo>
                    <a:pt x="2414" y="3063"/>
                  </a:lnTo>
                  <a:lnTo>
                    <a:pt x="2295" y="3122"/>
                  </a:lnTo>
                  <a:lnTo>
                    <a:pt x="2172" y="3172"/>
                  </a:lnTo>
                  <a:lnTo>
                    <a:pt x="2041" y="3211"/>
                  </a:lnTo>
                  <a:lnTo>
                    <a:pt x="1908" y="3241"/>
                  </a:lnTo>
                  <a:lnTo>
                    <a:pt x="1771" y="3257"/>
                  </a:lnTo>
                  <a:lnTo>
                    <a:pt x="1631" y="3263"/>
                  </a:lnTo>
                  <a:lnTo>
                    <a:pt x="1490" y="3257"/>
                  </a:lnTo>
                  <a:lnTo>
                    <a:pt x="1353" y="3241"/>
                  </a:lnTo>
                  <a:lnTo>
                    <a:pt x="1219" y="3211"/>
                  </a:lnTo>
                  <a:lnTo>
                    <a:pt x="1090" y="3172"/>
                  </a:lnTo>
                  <a:lnTo>
                    <a:pt x="965" y="3122"/>
                  </a:lnTo>
                  <a:lnTo>
                    <a:pt x="846" y="3063"/>
                  </a:lnTo>
                  <a:lnTo>
                    <a:pt x="733" y="2993"/>
                  </a:lnTo>
                  <a:lnTo>
                    <a:pt x="626" y="2916"/>
                  </a:lnTo>
                  <a:lnTo>
                    <a:pt x="525" y="2831"/>
                  </a:lnTo>
                  <a:lnTo>
                    <a:pt x="432" y="2738"/>
                  </a:lnTo>
                  <a:lnTo>
                    <a:pt x="347" y="2637"/>
                  </a:lnTo>
                  <a:lnTo>
                    <a:pt x="269" y="2530"/>
                  </a:lnTo>
                  <a:lnTo>
                    <a:pt x="200" y="2417"/>
                  </a:lnTo>
                  <a:lnTo>
                    <a:pt x="140" y="2298"/>
                  </a:lnTo>
                  <a:lnTo>
                    <a:pt x="91" y="2173"/>
                  </a:lnTo>
                  <a:lnTo>
                    <a:pt x="51" y="2044"/>
                  </a:lnTo>
                  <a:lnTo>
                    <a:pt x="23" y="1911"/>
                  </a:lnTo>
                  <a:lnTo>
                    <a:pt x="6" y="1772"/>
                  </a:lnTo>
                  <a:lnTo>
                    <a:pt x="0" y="1632"/>
                  </a:lnTo>
                  <a:lnTo>
                    <a:pt x="6" y="1493"/>
                  </a:lnTo>
                  <a:lnTo>
                    <a:pt x="23" y="1354"/>
                  </a:lnTo>
                  <a:lnTo>
                    <a:pt x="51" y="1221"/>
                  </a:lnTo>
                  <a:lnTo>
                    <a:pt x="91" y="1092"/>
                  </a:lnTo>
                  <a:lnTo>
                    <a:pt x="140" y="968"/>
                  </a:lnTo>
                  <a:lnTo>
                    <a:pt x="200" y="849"/>
                  </a:lnTo>
                  <a:lnTo>
                    <a:pt x="269" y="736"/>
                  </a:lnTo>
                  <a:lnTo>
                    <a:pt x="347" y="629"/>
                  </a:lnTo>
                  <a:lnTo>
                    <a:pt x="432" y="527"/>
                  </a:lnTo>
                  <a:lnTo>
                    <a:pt x="525" y="434"/>
                  </a:lnTo>
                  <a:lnTo>
                    <a:pt x="626" y="349"/>
                  </a:lnTo>
                  <a:lnTo>
                    <a:pt x="733" y="272"/>
                  </a:lnTo>
                  <a:lnTo>
                    <a:pt x="846" y="202"/>
                  </a:lnTo>
                  <a:lnTo>
                    <a:pt x="965" y="143"/>
                  </a:lnTo>
                  <a:lnTo>
                    <a:pt x="1090" y="93"/>
                  </a:lnTo>
                  <a:lnTo>
                    <a:pt x="1219" y="54"/>
                  </a:lnTo>
                  <a:lnTo>
                    <a:pt x="1353" y="24"/>
                  </a:lnTo>
                  <a:lnTo>
                    <a:pt x="1490" y="8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4048" y="2394"/>
              <a:ext cx="811" cy="812"/>
            </a:xfrm>
            <a:custGeom>
              <a:avLst/>
              <a:gdLst>
                <a:gd name="T0" fmla="*/ 1512 w 1621"/>
                <a:gd name="T1" fmla="*/ 0 h 1623"/>
                <a:gd name="T2" fmla="*/ 1542 w 1621"/>
                <a:gd name="T3" fmla="*/ 0 h 1623"/>
                <a:gd name="T4" fmla="*/ 1570 w 1621"/>
                <a:gd name="T5" fmla="*/ 10 h 1623"/>
                <a:gd name="T6" fmla="*/ 1596 w 1621"/>
                <a:gd name="T7" fmla="*/ 28 h 1623"/>
                <a:gd name="T8" fmla="*/ 1613 w 1621"/>
                <a:gd name="T9" fmla="*/ 51 h 1623"/>
                <a:gd name="T10" fmla="*/ 1621 w 1621"/>
                <a:gd name="T11" fmla="*/ 81 h 1623"/>
                <a:gd name="T12" fmla="*/ 1621 w 1621"/>
                <a:gd name="T13" fmla="*/ 109 h 1623"/>
                <a:gd name="T14" fmla="*/ 1613 w 1621"/>
                <a:gd name="T15" fmla="*/ 139 h 1623"/>
                <a:gd name="T16" fmla="*/ 1596 w 1621"/>
                <a:gd name="T17" fmla="*/ 162 h 1623"/>
                <a:gd name="T18" fmla="*/ 163 w 1621"/>
                <a:gd name="T19" fmla="*/ 1596 h 1623"/>
                <a:gd name="T20" fmla="*/ 141 w 1621"/>
                <a:gd name="T21" fmla="*/ 1611 h 1623"/>
                <a:gd name="T22" fmla="*/ 119 w 1621"/>
                <a:gd name="T23" fmla="*/ 1621 h 1623"/>
                <a:gd name="T24" fmla="*/ 93 w 1621"/>
                <a:gd name="T25" fmla="*/ 1623 h 1623"/>
                <a:gd name="T26" fmla="*/ 70 w 1621"/>
                <a:gd name="T27" fmla="*/ 1621 h 1623"/>
                <a:gd name="T28" fmla="*/ 46 w 1621"/>
                <a:gd name="T29" fmla="*/ 1611 h 1623"/>
                <a:gd name="T30" fmla="*/ 26 w 1621"/>
                <a:gd name="T31" fmla="*/ 1596 h 1623"/>
                <a:gd name="T32" fmla="*/ 8 w 1621"/>
                <a:gd name="T33" fmla="*/ 1572 h 1623"/>
                <a:gd name="T34" fmla="*/ 0 w 1621"/>
                <a:gd name="T35" fmla="*/ 1542 h 1623"/>
                <a:gd name="T36" fmla="*/ 0 w 1621"/>
                <a:gd name="T37" fmla="*/ 1514 h 1623"/>
                <a:gd name="T38" fmla="*/ 8 w 1621"/>
                <a:gd name="T39" fmla="*/ 1485 h 1623"/>
                <a:gd name="T40" fmla="*/ 26 w 1621"/>
                <a:gd name="T41" fmla="*/ 1461 h 1623"/>
                <a:gd name="T42" fmla="*/ 1459 w 1621"/>
                <a:gd name="T43" fmla="*/ 28 h 1623"/>
                <a:gd name="T44" fmla="*/ 1485 w 1621"/>
                <a:gd name="T45" fmla="*/ 10 h 1623"/>
                <a:gd name="T46" fmla="*/ 1512 w 1621"/>
                <a:gd name="T4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1" h="1623">
                  <a:moveTo>
                    <a:pt x="1512" y="0"/>
                  </a:moveTo>
                  <a:lnTo>
                    <a:pt x="1542" y="0"/>
                  </a:lnTo>
                  <a:lnTo>
                    <a:pt x="1570" y="10"/>
                  </a:lnTo>
                  <a:lnTo>
                    <a:pt x="1596" y="28"/>
                  </a:lnTo>
                  <a:lnTo>
                    <a:pt x="1613" y="51"/>
                  </a:lnTo>
                  <a:lnTo>
                    <a:pt x="1621" y="81"/>
                  </a:lnTo>
                  <a:lnTo>
                    <a:pt x="1621" y="109"/>
                  </a:lnTo>
                  <a:lnTo>
                    <a:pt x="1613" y="139"/>
                  </a:lnTo>
                  <a:lnTo>
                    <a:pt x="1596" y="162"/>
                  </a:lnTo>
                  <a:lnTo>
                    <a:pt x="163" y="1596"/>
                  </a:lnTo>
                  <a:lnTo>
                    <a:pt x="141" y="1611"/>
                  </a:lnTo>
                  <a:lnTo>
                    <a:pt x="119" y="1621"/>
                  </a:lnTo>
                  <a:lnTo>
                    <a:pt x="93" y="1623"/>
                  </a:lnTo>
                  <a:lnTo>
                    <a:pt x="70" y="1621"/>
                  </a:lnTo>
                  <a:lnTo>
                    <a:pt x="46" y="1611"/>
                  </a:lnTo>
                  <a:lnTo>
                    <a:pt x="26" y="1596"/>
                  </a:lnTo>
                  <a:lnTo>
                    <a:pt x="8" y="1572"/>
                  </a:lnTo>
                  <a:lnTo>
                    <a:pt x="0" y="1542"/>
                  </a:lnTo>
                  <a:lnTo>
                    <a:pt x="0" y="1514"/>
                  </a:lnTo>
                  <a:lnTo>
                    <a:pt x="8" y="1485"/>
                  </a:lnTo>
                  <a:lnTo>
                    <a:pt x="26" y="1461"/>
                  </a:lnTo>
                  <a:lnTo>
                    <a:pt x="1459" y="28"/>
                  </a:lnTo>
                  <a:lnTo>
                    <a:pt x="1485" y="10"/>
                  </a:lnTo>
                  <a:lnTo>
                    <a:pt x="1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996" y="2291"/>
              <a:ext cx="454" cy="455"/>
            </a:xfrm>
            <a:custGeom>
              <a:avLst/>
              <a:gdLst>
                <a:gd name="T0" fmla="*/ 402 w 910"/>
                <a:gd name="T1" fmla="*/ 198 h 910"/>
                <a:gd name="T2" fmla="*/ 309 w 910"/>
                <a:gd name="T3" fmla="*/ 238 h 910"/>
                <a:gd name="T4" fmla="*/ 238 w 910"/>
                <a:gd name="T5" fmla="*/ 309 h 910"/>
                <a:gd name="T6" fmla="*/ 198 w 910"/>
                <a:gd name="T7" fmla="*/ 402 h 910"/>
                <a:gd name="T8" fmla="*/ 198 w 910"/>
                <a:gd name="T9" fmla="*/ 507 h 910"/>
                <a:gd name="T10" fmla="*/ 238 w 910"/>
                <a:gd name="T11" fmla="*/ 600 h 910"/>
                <a:gd name="T12" fmla="*/ 309 w 910"/>
                <a:gd name="T13" fmla="*/ 672 h 910"/>
                <a:gd name="T14" fmla="*/ 402 w 910"/>
                <a:gd name="T15" fmla="*/ 711 h 910"/>
                <a:gd name="T16" fmla="*/ 507 w 910"/>
                <a:gd name="T17" fmla="*/ 711 h 910"/>
                <a:gd name="T18" fmla="*/ 601 w 910"/>
                <a:gd name="T19" fmla="*/ 672 h 910"/>
                <a:gd name="T20" fmla="*/ 672 w 910"/>
                <a:gd name="T21" fmla="*/ 600 h 910"/>
                <a:gd name="T22" fmla="*/ 712 w 910"/>
                <a:gd name="T23" fmla="*/ 507 h 910"/>
                <a:gd name="T24" fmla="*/ 712 w 910"/>
                <a:gd name="T25" fmla="*/ 402 h 910"/>
                <a:gd name="T26" fmla="*/ 672 w 910"/>
                <a:gd name="T27" fmla="*/ 309 h 910"/>
                <a:gd name="T28" fmla="*/ 601 w 910"/>
                <a:gd name="T29" fmla="*/ 238 h 910"/>
                <a:gd name="T30" fmla="*/ 507 w 910"/>
                <a:gd name="T31" fmla="*/ 198 h 910"/>
                <a:gd name="T32" fmla="*/ 454 w 910"/>
                <a:gd name="T33" fmla="*/ 0 h 910"/>
                <a:gd name="T34" fmla="*/ 599 w 910"/>
                <a:gd name="T35" fmla="*/ 23 h 910"/>
                <a:gd name="T36" fmla="*/ 724 w 910"/>
                <a:gd name="T37" fmla="*/ 89 h 910"/>
                <a:gd name="T38" fmla="*/ 821 w 910"/>
                <a:gd name="T39" fmla="*/ 186 h 910"/>
                <a:gd name="T40" fmla="*/ 886 w 910"/>
                <a:gd name="T41" fmla="*/ 311 h 910"/>
                <a:gd name="T42" fmla="*/ 910 w 910"/>
                <a:gd name="T43" fmla="*/ 454 h 910"/>
                <a:gd name="T44" fmla="*/ 886 w 910"/>
                <a:gd name="T45" fmla="*/ 598 h 910"/>
                <a:gd name="T46" fmla="*/ 821 w 910"/>
                <a:gd name="T47" fmla="*/ 723 h 910"/>
                <a:gd name="T48" fmla="*/ 724 w 910"/>
                <a:gd name="T49" fmla="*/ 820 h 910"/>
                <a:gd name="T50" fmla="*/ 599 w 910"/>
                <a:gd name="T51" fmla="*/ 886 h 910"/>
                <a:gd name="T52" fmla="*/ 454 w 910"/>
                <a:gd name="T53" fmla="*/ 910 h 910"/>
                <a:gd name="T54" fmla="*/ 311 w 910"/>
                <a:gd name="T55" fmla="*/ 886 h 910"/>
                <a:gd name="T56" fmla="*/ 186 w 910"/>
                <a:gd name="T57" fmla="*/ 820 h 910"/>
                <a:gd name="T58" fmla="*/ 89 w 910"/>
                <a:gd name="T59" fmla="*/ 723 h 910"/>
                <a:gd name="T60" fmla="*/ 24 w 910"/>
                <a:gd name="T61" fmla="*/ 598 h 910"/>
                <a:gd name="T62" fmla="*/ 0 w 910"/>
                <a:gd name="T63" fmla="*/ 454 h 910"/>
                <a:gd name="T64" fmla="*/ 24 w 910"/>
                <a:gd name="T65" fmla="*/ 311 h 910"/>
                <a:gd name="T66" fmla="*/ 89 w 910"/>
                <a:gd name="T67" fmla="*/ 186 h 910"/>
                <a:gd name="T68" fmla="*/ 186 w 910"/>
                <a:gd name="T69" fmla="*/ 89 h 910"/>
                <a:gd name="T70" fmla="*/ 311 w 910"/>
                <a:gd name="T71" fmla="*/ 23 h 910"/>
                <a:gd name="T72" fmla="*/ 454 w 910"/>
                <a:gd name="T73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0" h="910">
                  <a:moveTo>
                    <a:pt x="454" y="192"/>
                  </a:moveTo>
                  <a:lnTo>
                    <a:pt x="402" y="198"/>
                  </a:lnTo>
                  <a:lnTo>
                    <a:pt x="353" y="214"/>
                  </a:lnTo>
                  <a:lnTo>
                    <a:pt x="309" y="238"/>
                  </a:lnTo>
                  <a:lnTo>
                    <a:pt x="270" y="269"/>
                  </a:lnTo>
                  <a:lnTo>
                    <a:pt x="238" y="309"/>
                  </a:lnTo>
                  <a:lnTo>
                    <a:pt x="214" y="353"/>
                  </a:lnTo>
                  <a:lnTo>
                    <a:pt x="198" y="402"/>
                  </a:lnTo>
                  <a:lnTo>
                    <a:pt x="192" y="454"/>
                  </a:lnTo>
                  <a:lnTo>
                    <a:pt x="198" y="507"/>
                  </a:lnTo>
                  <a:lnTo>
                    <a:pt x="214" y="557"/>
                  </a:lnTo>
                  <a:lnTo>
                    <a:pt x="238" y="600"/>
                  </a:lnTo>
                  <a:lnTo>
                    <a:pt x="270" y="640"/>
                  </a:lnTo>
                  <a:lnTo>
                    <a:pt x="309" y="672"/>
                  </a:lnTo>
                  <a:lnTo>
                    <a:pt x="353" y="695"/>
                  </a:lnTo>
                  <a:lnTo>
                    <a:pt x="402" y="711"/>
                  </a:lnTo>
                  <a:lnTo>
                    <a:pt x="454" y="717"/>
                  </a:lnTo>
                  <a:lnTo>
                    <a:pt x="507" y="711"/>
                  </a:lnTo>
                  <a:lnTo>
                    <a:pt x="557" y="695"/>
                  </a:lnTo>
                  <a:lnTo>
                    <a:pt x="601" y="672"/>
                  </a:lnTo>
                  <a:lnTo>
                    <a:pt x="640" y="640"/>
                  </a:lnTo>
                  <a:lnTo>
                    <a:pt x="672" y="600"/>
                  </a:lnTo>
                  <a:lnTo>
                    <a:pt x="696" y="557"/>
                  </a:lnTo>
                  <a:lnTo>
                    <a:pt x="712" y="507"/>
                  </a:lnTo>
                  <a:lnTo>
                    <a:pt x="718" y="454"/>
                  </a:lnTo>
                  <a:lnTo>
                    <a:pt x="712" y="402"/>
                  </a:lnTo>
                  <a:lnTo>
                    <a:pt x="696" y="353"/>
                  </a:lnTo>
                  <a:lnTo>
                    <a:pt x="672" y="309"/>
                  </a:lnTo>
                  <a:lnTo>
                    <a:pt x="640" y="269"/>
                  </a:lnTo>
                  <a:lnTo>
                    <a:pt x="601" y="238"/>
                  </a:lnTo>
                  <a:lnTo>
                    <a:pt x="557" y="214"/>
                  </a:lnTo>
                  <a:lnTo>
                    <a:pt x="507" y="198"/>
                  </a:lnTo>
                  <a:lnTo>
                    <a:pt x="454" y="192"/>
                  </a:lnTo>
                  <a:close/>
                  <a:moveTo>
                    <a:pt x="454" y="0"/>
                  </a:moveTo>
                  <a:lnTo>
                    <a:pt x="529" y="6"/>
                  </a:lnTo>
                  <a:lnTo>
                    <a:pt x="599" y="23"/>
                  </a:lnTo>
                  <a:lnTo>
                    <a:pt x="664" y="51"/>
                  </a:lnTo>
                  <a:lnTo>
                    <a:pt x="724" y="89"/>
                  </a:lnTo>
                  <a:lnTo>
                    <a:pt x="775" y="134"/>
                  </a:lnTo>
                  <a:lnTo>
                    <a:pt x="821" y="186"/>
                  </a:lnTo>
                  <a:lnTo>
                    <a:pt x="858" y="245"/>
                  </a:lnTo>
                  <a:lnTo>
                    <a:pt x="886" y="311"/>
                  </a:lnTo>
                  <a:lnTo>
                    <a:pt x="904" y="380"/>
                  </a:lnTo>
                  <a:lnTo>
                    <a:pt x="910" y="454"/>
                  </a:lnTo>
                  <a:lnTo>
                    <a:pt x="904" y="529"/>
                  </a:lnTo>
                  <a:lnTo>
                    <a:pt x="886" y="598"/>
                  </a:lnTo>
                  <a:lnTo>
                    <a:pt x="858" y="664"/>
                  </a:lnTo>
                  <a:lnTo>
                    <a:pt x="821" y="723"/>
                  </a:lnTo>
                  <a:lnTo>
                    <a:pt x="775" y="775"/>
                  </a:lnTo>
                  <a:lnTo>
                    <a:pt x="724" y="820"/>
                  </a:lnTo>
                  <a:lnTo>
                    <a:pt x="664" y="858"/>
                  </a:lnTo>
                  <a:lnTo>
                    <a:pt x="599" y="886"/>
                  </a:lnTo>
                  <a:lnTo>
                    <a:pt x="529" y="904"/>
                  </a:lnTo>
                  <a:lnTo>
                    <a:pt x="454" y="910"/>
                  </a:lnTo>
                  <a:lnTo>
                    <a:pt x="381" y="904"/>
                  </a:lnTo>
                  <a:lnTo>
                    <a:pt x="311" y="886"/>
                  </a:lnTo>
                  <a:lnTo>
                    <a:pt x="246" y="858"/>
                  </a:lnTo>
                  <a:lnTo>
                    <a:pt x="186" y="820"/>
                  </a:lnTo>
                  <a:lnTo>
                    <a:pt x="135" y="775"/>
                  </a:lnTo>
                  <a:lnTo>
                    <a:pt x="89" y="723"/>
                  </a:lnTo>
                  <a:lnTo>
                    <a:pt x="52" y="664"/>
                  </a:lnTo>
                  <a:lnTo>
                    <a:pt x="24" y="598"/>
                  </a:lnTo>
                  <a:lnTo>
                    <a:pt x="6" y="529"/>
                  </a:lnTo>
                  <a:lnTo>
                    <a:pt x="0" y="454"/>
                  </a:lnTo>
                  <a:lnTo>
                    <a:pt x="6" y="380"/>
                  </a:lnTo>
                  <a:lnTo>
                    <a:pt x="24" y="311"/>
                  </a:lnTo>
                  <a:lnTo>
                    <a:pt x="52" y="245"/>
                  </a:lnTo>
                  <a:lnTo>
                    <a:pt x="89" y="186"/>
                  </a:lnTo>
                  <a:lnTo>
                    <a:pt x="135" y="134"/>
                  </a:lnTo>
                  <a:lnTo>
                    <a:pt x="186" y="89"/>
                  </a:lnTo>
                  <a:lnTo>
                    <a:pt x="246" y="51"/>
                  </a:lnTo>
                  <a:lnTo>
                    <a:pt x="311" y="23"/>
                  </a:lnTo>
                  <a:lnTo>
                    <a:pt x="381" y="6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4508" y="2803"/>
              <a:ext cx="454" cy="454"/>
            </a:xfrm>
            <a:custGeom>
              <a:avLst/>
              <a:gdLst>
                <a:gd name="T0" fmla="*/ 400 w 907"/>
                <a:gd name="T1" fmla="*/ 196 h 907"/>
                <a:gd name="T2" fmla="*/ 307 w 907"/>
                <a:gd name="T3" fmla="*/ 235 h 907"/>
                <a:gd name="T4" fmla="*/ 236 w 907"/>
                <a:gd name="T5" fmla="*/ 307 h 907"/>
                <a:gd name="T6" fmla="*/ 196 w 907"/>
                <a:gd name="T7" fmla="*/ 400 h 907"/>
                <a:gd name="T8" fmla="*/ 196 w 907"/>
                <a:gd name="T9" fmla="*/ 505 h 907"/>
                <a:gd name="T10" fmla="*/ 236 w 907"/>
                <a:gd name="T11" fmla="*/ 600 h 907"/>
                <a:gd name="T12" fmla="*/ 307 w 907"/>
                <a:gd name="T13" fmla="*/ 672 h 907"/>
                <a:gd name="T14" fmla="*/ 400 w 907"/>
                <a:gd name="T15" fmla="*/ 709 h 907"/>
                <a:gd name="T16" fmla="*/ 505 w 907"/>
                <a:gd name="T17" fmla="*/ 709 h 907"/>
                <a:gd name="T18" fmla="*/ 600 w 907"/>
                <a:gd name="T19" fmla="*/ 672 h 907"/>
                <a:gd name="T20" fmla="*/ 672 w 907"/>
                <a:gd name="T21" fmla="*/ 600 h 907"/>
                <a:gd name="T22" fmla="*/ 709 w 907"/>
                <a:gd name="T23" fmla="*/ 505 h 907"/>
                <a:gd name="T24" fmla="*/ 709 w 907"/>
                <a:gd name="T25" fmla="*/ 400 h 907"/>
                <a:gd name="T26" fmla="*/ 672 w 907"/>
                <a:gd name="T27" fmla="*/ 307 h 907"/>
                <a:gd name="T28" fmla="*/ 600 w 907"/>
                <a:gd name="T29" fmla="*/ 235 h 907"/>
                <a:gd name="T30" fmla="*/ 505 w 907"/>
                <a:gd name="T31" fmla="*/ 196 h 907"/>
                <a:gd name="T32" fmla="*/ 454 w 907"/>
                <a:gd name="T33" fmla="*/ 0 h 907"/>
                <a:gd name="T34" fmla="*/ 596 w 907"/>
                <a:gd name="T35" fmla="*/ 21 h 907"/>
                <a:gd name="T36" fmla="*/ 721 w 907"/>
                <a:gd name="T37" fmla="*/ 87 h 907"/>
                <a:gd name="T38" fmla="*/ 820 w 907"/>
                <a:gd name="T39" fmla="*/ 186 h 907"/>
                <a:gd name="T40" fmla="*/ 884 w 907"/>
                <a:gd name="T41" fmla="*/ 311 h 907"/>
                <a:gd name="T42" fmla="*/ 907 w 907"/>
                <a:gd name="T43" fmla="*/ 453 h 907"/>
                <a:gd name="T44" fmla="*/ 884 w 907"/>
                <a:gd name="T45" fmla="*/ 596 h 907"/>
                <a:gd name="T46" fmla="*/ 820 w 907"/>
                <a:gd name="T47" fmla="*/ 721 h 907"/>
                <a:gd name="T48" fmla="*/ 721 w 907"/>
                <a:gd name="T49" fmla="*/ 820 h 907"/>
                <a:gd name="T50" fmla="*/ 596 w 907"/>
                <a:gd name="T51" fmla="*/ 884 h 907"/>
                <a:gd name="T52" fmla="*/ 454 w 907"/>
                <a:gd name="T53" fmla="*/ 907 h 907"/>
                <a:gd name="T54" fmla="*/ 309 w 907"/>
                <a:gd name="T55" fmla="*/ 884 h 907"/>
                <a:gd name="T56" fmla="*/ 186 w 907"/>
                <a:gd name="T57" fmla="*/ 820 h 907"/>
                <a:gd name="T58" fmla="*/ 87 w 907"/>
                <a:gd name="T59" fmla="*/ 721 h 907"/>
                <a:gd name="T60" fmla="*/ 22 w 907"/>
                <a:gd name="T61" fmla="*/ 596 h 907"/>
                <a:gd name="T62" fmla="*/ 0 w 907"/>
                <a:gd name="T63" fmla="*/ 453 h 907"/>
                <a:gd name="T64" fmla="*/ 22 w 907"/>
                <a:gd name="T65" fmla="*/ 311 h 907"/>
                <a:gd name="T66" fmla="*/ 87 w 907"/>
                <a:gd name="T67" fmla="*/ 186 h 907"/>
                <a:gd name="T68" fmla="*/ 186 w 907"/>
                <a:gd name="T69" fmla="*/ 87 h 907"/>
                <a:gd name="T70" fmla="*/ 309 w 907"/>
                <a:gd name="T71" fmla="*/ 21 h 907"/>
                <a:gd name="T72" fmla="*/ 454 w 907"/>
                <a:gd name="T73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7" h="907">
                  <a:moveTo>
                    <a:pt x="454" y="192"/>
                  </a:moveTo>
                  <a:lnTo>
                    <a:pt x="400" y="196"/>
                  </a:lnTo>
                  <a:lnTo>
                    <a:pt x="351" y="212"/>
                  </a:lnTo>
                  <a:lnTo>
                    <a:pt x="307" y="235"/>
                  </a:lnTo>
                  <a:lnTo>
                    <a:pt x="267" y="267"/>
                  </a:lnTo>
                  <a:lnTo>
                    <a:pt x="236" y="307"/>
                  </a:lnTo>
                  <a:lnTo>
                    <a:pt x="212" y="350"/>
                  </a:lnTo>
                  <a:lnTo>
                    <a:pt x="196" y="400"/>
                  </a:lnTo>
                  <a:lnTo>
                    <a:pt x="192" y="453"/>
                  </a:lnTo>
                  <a:lnTo>
                    <a:pt x="196" y="505"/>
                  </a:lnTo>
                  <a:lnTo>
                    <a:pt x="212" y="555"/>
                  </a:lnTo>
                  <a:lnTo>
                    <a:pt x="236" y="600"/>
                  </a:lnTo>
                  <a:lnTo>
                    <a:pt x="267" y="638"/>
                  </a:lnTo>
                  <a:lnTo>
                    <a:pt x="307" y="672"/>
                  </a:lnTo>
                  <a:lnTo>
                    <a:pt x="351" y="695"/>
                  </a:lnTo>
                  <a:lnTo>
                    <a:pt x="400" y="709"/>
                  </a:lnTo>
                  <a:lnTo>
                    <a:pt x="454" y="715"/>
                  </a:lnTo>
                  <a:lnTo>
                    <a:pt x="505" y="709"/>
                  </a:lnTo>
                  <a:lnTo>
                    <a:pt x="555" y="695"/>
                  </a:lnTo>
                  <a:lnTo>
                    <a:pt x="600" y="672"/>
                  </a:lnTo>
                  <a:lnTo>
                    <a:pt x="638" y="638"/>
                  </a:lnTo>
                  <a:lnTo>
                    <a:pt x="672" y="600"/>
                  </a:lnTo>
                  <a:lnTo>
                    <a:pt x="695" y="555"/>
                  </a:lnTo>
                  <a:lnTo>
                    <a:pt x="709" y="505"/>
                  </a:lnTo>
                  <a:lnTo>
                    <a:pt x="715" y="453"/>
                  </a:lnTo>
                  <a:lnTo>
                    <a:pt x="709" y="400"/>
                  </a:lnTo>
                  <a:lnTo>
                    <a:pt x="695" y="350"/>
                  </a:lnTo>
                  <a:lnTo>
                    <a:pt x="672" y="307"/>
                  </a:lnTo>
                  <a:lnTo>
                    <a:pt x="638" y="267"/>
                  </a:lnTo>
                  <a:lnTo>
                    <a:pt x="600" y="235"/>
                  </a:lnTo>
                  <a:lnTo>
                    <a:pt x="555" y="212"/>
                  </a:lnTo>
                  <a:lnTo>
                    <a:pt x="505" y="196"/>
                  </a:lnTo>
                  <a:lnTo>
                    <a:pt x="454" y="192"/>
                  </a:lnTo>
                  <a:close/>
                  <a:moveTo>
                    <a:pt x="454" y="0"/>
                  </a:moveTo>
                  <a:lnTo>
                    <a:pt x="527" y="5"/>
                  </a:lnTo>
                  <a:lnTo>
                    <a:pt x="596" y="21"/>
                  </a:lnTo>
                  <a:lnTo>
                    <a:pt x="662" y="49"/>
                  </a:lnTo>
                  <a:lnTo>
                    <a:pt x="721" y="87"/>
                  </a:lnTo>
                  <a:lnTo>
                    <a:pt x="775" y="132"/>
                  </a:lnTo>
                  <a:lnTo>
                    <a:pt x="820" y="186"/>
                  </a:lnTo>
                  <a:lnTo>
                    <a:pt x="856" y="245"/>
                  </a:lnTo>
                  <a:lnTo>
                    <a:pt x="884" y="311"/>
                  </a:lnTo>
                  <a:lnTo>
                    <a:pt x="901" y="380"/>
                  </a:lnTo>
                  <a:lnTo>
                    <a:pt x="907" y="453"/>
                  </a:lnTo>
                  <a:lnTo>
                    <a:pt x="901" y="527"/>
                  </a:lnTo>
                  <a:lnTo>
                    <a:pt x="884" y="596"/>
                  </a:lnTo>
                  <a:lnTo>
                    <a:pt x="856" y="662"/>
                  </a:lnTo>
                  <a:lnTo>
                    <a:pt x="820" y="721"/>
                  </a:lnTo>
                  <a:lnTo>
                    <a:pt x="775" y="775"/>
                  </a:lnTo>
                  <a:lnTo>
                    <a:pt x="721" y="820"/>
                  </a:lnTo>
                  <a:lnTo>
                    <a:pt x="662" y="856"/>
                  </a:lnTo>
                  <a:lnTo>
                    <a:pt x="596" y="884"/>
                  </a:lnTo>
                  <a:lnTo>
                    <a:pt x="527" y="901"/>
                  </a:lnTo>
                  <a:lnTo>
                    <a:pt x="454" y="907"/>
                  </a:lnTo>
                  <a:lnTo>
                    <a:pt x="380" y="901"/>
                  </a:lnTo>
                  <a:lnTo>
                    <a:pt x="309" y="884"/>
                  </a:lnTo>
                  <a:lnTo>
                    <a:pt x="245" y="856"/>
                  </a:lnTo>
                  <a:lnTo>
                    <a:pt x="186" y="820"/>
                  </a:lnTo>
                  <a:lnTo>
                    <a:pt x="133" y="775"/>
                  </a:lnTo>
                  <a:lnTo>
                    <a:pt x="87" y="721"/>
                  </a:lnTo>
                  <a:lnTo>
                    <a:pt x="49" y="662"/>
                  </a:lnTo>
                  <a:lnTo>
                    <a:pt x="22" y="596"/>
                  </a:lnTo>
                  <a:lnTo>
                    <a:pt x="6" y="527"/>
                  </a:lnTo>
                  <a:lnTo>
                    <a:pt x="0" y="453"/>
                  </a:lnTo>
                  <a:lnTo>
                    <a:pt x="6" y="380"/>
                  </a:lnTo>
                  <a:lnTo>
                    <a:pt x="22" y="311"/>
                  </a:lnTo>
                  <a:lnTo>
                    <a:pt x="49" y="245"/>
                  </a:lnTo>
                  <a:lnTo>
                    <a:pt x="87" y="186"/>
                  </a:lnTo>
                  <a:lnTo>
                    <a:pt x="133" y="132"/>
                  </a:lnTo>
                  <a:lnTo>
                    <a:pt x="186" y="87"/>
                  </a:lnTo>
                  <a:lnTo>
                    <a:pt x="245" y="49"/>
                  </a:lnTo>
                  <a:lnTo>
                    <a:pt x="309" y="21"/>
                  </a:lnTo>
                  <a:lnTo>
                    <a:pt x="380" y="5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2488628" y="2774468"/>
            <a:ext cx="1931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spc="-3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en-US" sz="4400" b="1" spc="-300" baseline="30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505636" y="2774468"/>
            <a:ext cx="1931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spc="-3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en-US" sz="4400" b="1" spc="-300" baseline="300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6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0" y="3364992"/>
            <a:ext cx="7351776" cy="548640"/>
            <a:chOff x="1780032" y="3364992"/>
            <a:chExt cx="7351776" cy="548640"/>
          </a:xfrm>
        </p:grpSpPr>
        <p:cxnSp>
          <p:nvCxnSpPr>
            <p:cNvPr id="3" name="Straight Connector 2"/>
            <p:cNvCxnSpPr/>
            <p:nvPr/>
          </p:nvCxnSpPr>
          <p:spPr>
            <a:xfrm flipV="1">
              <a:off x="2090928" y="3639312"/>
              <a:ext cx="70408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1780032" y="3364992"/>
              <a:ext cx="548640" cy="5486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797040" y="3364992"/>
              <a:ext cx="548640" cy="5486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571258" y="2249935"/>
            <a:ext cx="978380" cy="774194"/>
            <a:chOff x="2355" y="984"/>
            <a:chExt cx="2966" cy="234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2355" y="984"/>
              <a:ext cx="2966" cy="2347"/>
            </a:xfrm>
            <a:custGeom>
              <a:avLst/>
              <a:gdLst>
                <a:gd name="T0" fmla="*/ 2241 w 5931"/>
                <a:gd name="T1" fmla="*/ 4502 h 4695"/>
                <a:gd name="T2" fmla="*/ 3688 w 5931"/>
                <a:gd name="T3" fmla="*/ 3877 h 4695"/>
                <a:gd name="T4" fmla="*/ 301 w 5931"/>
                <a:gd name="T5" fmla="*/ 191 h 4695"/>
                <a:gd name="T6" fmla="*/ 247 w 5931"/>
                <a:gd name="T7" fmla="*/ 207 h 4695"/>
                <a:gd name="T8" fmla="*/ 207 w 5931"/>
                <a:gd name="T9" fmla="*/ 245 h 4695"/>
                <a:gd name="T10" fmla="*/ 193 w 5931"/>
                <a:gd name="T11" fmla="*/ 301 h 4695"/>
                <a:gd name="T12" fmla="*/ 196 w 5931"/>
                <a:gd name="T13" fmla="*/ 3605 h 4695"/>
                <a:gd name="T14" fmla="*/ 223 w 5931"/>
                <a:gd name="T15" fmla="*/ 3652 h 4695"/>
                <a:gd name="T16" fmla="*/ 272 w 5931"/>
                <a:gd name="T17" fmla="*/ 3681 h 4695"/>
                <a:gd name="T18" fmla="*/ 5629 w 5931"/>
                <a:gd name="T19" fmla="*/ 3684 h 4695"/>
                <a:gd name="T20" fmla="*/ 5693 w 5931"/>
                <a:gd name="T21" fmla="*/ 3663 h 4695"/>
                <a:gd name="T22" fmla="*/ 5733 w 5931"/>
                <a:gd name="T23" fmla="*/ 3611 h 4695"/>
                <a:gd name="T24" fmla="*/ 5738 w 5931"/>
                <a:gd name="T25" fmla="*/ 301 h 4695"/>
                <a:gd name="T26" fmla="*/ 5724 w 5931"/>
                <a:gd name="T27" fmla="*/ 245 h 4695"/>
                <a:gd name="T28" fmla="*/ 5684 w 5931"/>
                <a:gd name="T29" fmla="*/ 207 h 4695"/>
                <a:gd name="T30" fmla="*/ 5629 w 5931"/>
                <a:gd name="T31" fmla="*/ 191 h 4695"/>
                <a:gd name="T32" fmla="*/ 301 w 5931"/>
                <a:gd name="T33" fmla="*/ 0 h 4695"/>
                <a:gd name="T34" fmla="*/ 5683 w 5931"/>
                <a:gd name="T35" fmla="*/ 4 h 4695"/>
                <a:gd name="T36" fmla="*/ 5782 w 5931"/>
                <a:gd name="T37" fmla="*/ 40 h 4695"/>
                <a:gd name="T38" fmla="*/ 5859 w 5931"/>
                <a:gd name="T39" fmla="*/ 106 h 4695"/>
                <a:gd name="T40" fmla="*/ 5911 w 5931"/>
                <a:gd name="T41" fmla="*/ 196 h 4695"/>
                <a:gd name="T42" fmla="*/ 5931 w 5931"/>
                <a:gd name="T43" fmla="*/ 301 h 4695"/>
                <a:gd name="T44" fmla="*/ 5926 w 5931"/>
                <a:gd name="T45" fmla="*/ 3629 h 4695"/>
                <a:gd name="T46" fmla="*/ 5890 w 5931"/>
                <a:gd name="T47" fmla="*/ 3728 h 4695"/>
                <a:gd name="T48" fmla="*/ 5823 w 5931"/>
                <a:gd name="T49" fmla="*/ 3805 h 4695"/>
                <a:gd name="T50" fmla="*/ 5735 w 5931"/>
                <a:gd name="T51" fmla="*/ 3857 h 4695"/>
                <a:gd name="T52" fmla="*/ 5629 w 5931"/>
                <a:gd name="T53" fmla="*/ 3877 h 4695"/>
                <a:gd name="T54" fmla="*/ 3881 w 5931"/>
                <a:gd name="T55" fmla="*/ 4502 h 4695"/>
                <a:gd name="T56" fmla="*/ 4327 w 5931"/>
                <a:gd name="T57" fmla="*/ 4508 h 4695"/>
                <a:gd name="T58" fmla="*/ 4374 w 5931"/>
                <a:gd name="T59" fmla="*/ 4542 h 4695"/>
                <a:gd name="T60" fmla="*/ 4394 w 5931"/>
                <a:gd name="T61" fmla="*/ 4600 h 4695"/>
                <a:gd name="T62" fmla="*/ 4374 w 5931"/>
                <a:gd name="T63" fmla="*/ 4655 h 4695"/>
                <a:gd name="T64" fmla="*/ 4327 w 5931"/>
                <a:gd name="T65" fmla="*/ 4689 h 4695"/>
                <a:gd name="T66" fmla="*/ 1633 w 5931"/>
                <a:gd name="T67" fmla="*/ 4695 h 4695"/>
                <a:gd name="T68" fmla="*/ 1577 w 5931"/>
                <a:gd name="T69" fmla="*/ 4677 h 4695"/>
                <a:gd name="T70" fmla="*/ 1543 w 5931"/>
                <a:gd name="T71" fmla="*/ 4630 h 4695"/>
                <a:gd name="T72" fmla="*/ 1543 w 5931"/>
                <a:gd name="T73" fmla="*/ 4569 h 4695"/>
                <a:gd name="T74" fmla="*/ 1577 w 5931"/>
                <a:gd name="T75" fmla="*/ 4522 h 4695"/>
                <a:gd name="T76" fmla="*/ 1633 w 5931"/>
                <a:gd name="T77" fmla="*/ 4502 h 4695"/>
                <a:gd name="T78" fmla="*/ 2050 w 5931"/>
                <a:gd name="T79" fmla="*/ 3877 h 4695"/>
                <a:gd name="T80" fmla="*/ 247 w 5931"/>
                <a:gd name="T81" fmla="*/ 3871 h 4695"/>
                <a:gd name="T82" fmla="*/ 149 w 5931"/>
                <a:gd name="T83" fmla="*/ 3835 h 4695"/>
                <a:gd name="T84" fmla="*/ 70 w 5931"/>
                <a:gd name="T85" fmla="*/ 3769 h 4695"/>
                <a:gd name="T86" fmla="*/ 18 w 5931"/>
                <a:gd name="T87" fmla="*/ 3681 h 4695"/>
                <a:gd name="T88" fmla="*/ 0 w 5931"/>
                <a:gd name="T89" fmla="*/ 3575 h 4695"/>
                <a:gd name="T90" fmla="*/ 0 w 5931"/>
                <a:gd name="T91" fmla="*/ 301 h 4695"/>
                <a:gd name="T92" fmla="*/ 18 w 5931"/>
                <a:gd name="T93" fmla="*/ 196 h 4695"/>
                <a:gd name="T94" fmla="*/ 70 w 5931"/>
                <a:gd name="T95" fmla="*/ 106 h 4695"/>
                <a:gd name="T96" fmla="*/ 149 w 5931"/>
                <a:gd name="T97" fmla="*/ 40 h 4695"/>
                <a:gd name="T98" fmla="*/ 247 w 5931"/>
                <a:gd name="T99" fmla="*/ 4 h 4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31" h="4695">
                  <a:moveTo>
                    <a:pt x="2241" y="3877"/>
                  </a:moveTo>
                  <a:lnTo>
                    <a:pt x="2241" y="4502"/>
                  </a:lnTo>
                  <a:lnTo>
                    <a:pt x="3688" y="4502"/>
                  </a:lnTo>
                  <a:lnTo>
                    <a:pt x="3688" y="3877"/>
                  </a:lnTo>
                  <a:lnTo>
                    <a:pt x="2241" y="3877"/>
                  </a:lnTo>
                  <a:close/>
                  <a:moveTo>
                    <a:pt x="301" y="191"/>
                  </a:moveTo>
                  <a:lnTo>
                    <a:pt x="272" y="195"/>
                  </a:lnTo>
                  <a:lnTo>
                    <a:pt x="247" y="207"/>
                  </a:lnTo>
                  <a:lnTo>
                    <a:pt x="223" y="223"/>
                  </a:lnTo>
                  <a:lnTo>
                    <a:pt x="207" y="245"/>
                  </a:lnTo>
                  <a:lnTo>
                    <a:pt x="196" y="272"/>
                  </a:lnTo>
                  <a:lnTo>
                    <a:pt x="193" y="301"/>
                  </a:lnTo>
                  <a:lnTo>
                    <a:pt x="193" y="3575"/>
                  </a:lnTo>
                  <a:lnTo>
                    <a:pt x="196" y="3605"/>
                  </a:lnTo>
                  <a:lnTo>
                    <a:pt x="207" y="3630"/>
                  </a:lnTo>
                  <a:lnTo>
                    <a:pt x="223" y="3652"/>
                  </a:lnTo>
                  <a:lnTo>
                    <a:pt x="247" y="3670"/>
                  </a:lnTo>
                  <a:lnTo>
                    <a:pt x="272" y="3681"/>
                  </a:lnTo>
                  <a:lnTo>
                    <a:pt x="301" y="3684"/>
                  </a:lnTo>
                  <a:lnTo>
                    <a:pt x="5629" y="3684"/>
                  </a:lnTo>
                  <a:lnTo>
                    <a:pt x="5665" y="3679"/>
                  </a:lnTo>
                  <a:lnTo>
                    <a:pt x="5693" y="3663"/>
                  </a:lnTo>
                  <a:lnTo>
                    <a:pt x="5717" y="3639"/>
                  </a:lnTo>
                  <a:lnTo>
                    <a:pt x="5733" y="3611"/>
                  </a:lnTo>
                  <a:lnTo>
                    <a:pt x="5738" y="3575"/>
                  </a:lnTo>
                  <a:lnTo>
                    <a:pt x="5738" y="301"/>
                  </a:lnTo>
                  <a:lnTo>
                    <a:pt x="5735" y="272"/>
                  </a:lnTo>
                  <a:lnTo>
                    <a:pt x="5724" y="245"/>
                  </a:lnTo>
                  <a:lnTo>
                    <a:pt x="5706" y="223"/>
                  </a:lnTo>
                  <a:lnTo>
                    <a:pt x="5684" y="207"/>
                  </a:lnTo>
                  <a:lnTo>
                    <a:pt x="5659" y="195"/>
                  </a:lnTo>
                  <a:lnTo>
                    <a:pt x="5629" y="191"/>
                  </a:lnTo>
                  <a:lnTo>
                    <a:pt x="301" y="191"/>
                  </a:lnTo>
                  <a:close/>
                  <a:moveTo>
                    <a:pt x="301" y="0"/>
                  </a:moveTo>
                  <a:lnTo>
                    <a:pt x="5629" y="0"/>
                  </a:lnTo>
                  <a:lnTo>
                    <a:pt x="5683" y="4"/>
                  </a:lnTo>
                  <a:lnTo>
                    <a:pt x="5735" y="18"/>
                  </a:lnTo>
                  <a:lnTo>
                    <a:pt x="5782" y="40"/>
                  </a:lnTo>
                  <a:lnTo>
                    <a:pt x="5823" y="71"/>
                  </a:lnTo>
                  <a:lnTo>
                    <a:pt x="5859" y="106"/>
                  </a:lnTo>
                  <a:lnTo>
                    <a:pt x="5890" y="148"/>
                  </a:lnTo>
                  <a:lnTo>
                    <a:pt x="5911" y="196"/>
                  </a:lnTo>
                  <a:lnTo>
                    <a:pt x="5926" y="247"/>
                  </a:lnTo>
                  <a:lnTo>
                    <a:pt x="5931" y="301"/>
                  </a:lnTo>
                  <a:lnTo>
                    <a:pt x="5931" y="3575"/>
                  </a:lnTo>
                  <a:lnTo>
                    <a:pt x="5926" y="3629"/>
                  </a:lnTo>
                  <a:lnTo>
                    <a:pt x="5911" y="3681"/>
                  </a:lnTo>
                  <a:lnTo>
                    <a:pt x="5890" y="3728"/>
                  </a:lnTo>
                  <a:lnTo>
                    <a:pt x="5859" y="3769"/>
                  </a:lnTo>
                  <a:lnTo>
                    <a:pt x="5823" y="3805"/>
                  </a:lnTo>
                  <a:lnTo>
                    <a:pt x="5782" y="3835"/>
                  </a:lnTo>
                  <a:lnTo>
                    <a:pt x="5735" y="3857"/>
                  </a:lnTo>
                  <a:lnTo>
                    <a:pt x="5683" y="3871"/>
                  </a:lnTo>
                  <a:lnTo>
                    <a:pt x="5629" y="3877"/>
                  </a:lnTo>
                  <a:lnTo>
                    <a:pt x="3881" y="3877"/>
                  </a:lnTo>
                  <a:lnTo>
                    <a:pt x="3881" y="4502"/>
                  </a:lnTo>
                  <a:lnTo>
                    <a:pt x="4297" y="4502"/>
                  </a:lnTo>
                  <a:lnTo>
                    <a:pt x="4327" y="4508"/>
                  </a:lnTo>
                  <a:lnTo>
                    <a:pt x="4354" y="4522"/>
                  </a:lnTo>
                  <a:lnTo>
                    <a:pt x="4374" y="4542"/>
                  </a:lnTo>
                  <a:lnTo>
                    <a:pt x="4388" y="4569"/>
                  </a:lnTo>
                  <a:lnTo>
                    <a:pt x="4394" y="4600"/>
                  </a:lnTo>
                  <a:lnTo>
                    <a:pt x="4388" y="4630"/>
                  </a:lnTo>
                  <a:lnTo>
                    <a:pt x="4374" y="4655"/>
                  </a:lnTo>
                  <a:lnTo>
                    <a:pt x="4354" y="4677"/>
                  </a:lnTo>
                  <a:lnTo>
                    <a:pt x="4327" y="4689"/>
                  </a:lnTo>
                  <a:lnTo>
                    <a:pt x="4297" y="4695"/>
                  </a:lnTo>
                  <a:lnTo>
                    <a:pt x="1633" y="4695"/>
                  </a:lnTo>
                  <a:lnTo>
                    <a:pt x="1602" y="4689"/>
                  </a:lnTo>
                  <a:lnTo>
                    <a:pt x="1577" y="4677"/>
                  </a:lnTo>
                  <a:lnTo>
                    <a:pt x="1555" y="4655"/>
                  </a:lnTo>
                  <a:lnTo>
                    <a:pt x="1543" y="4630"/>
                  </a:lnTo>
                  <a:lnTo>
                    <a:pt x="1537" y="4600"/>
                  </a:lnTo>
                  <a:lnTo>
                    <a:pt x="1543" y="4569"/>
                  </a:lnTo>
                  <a:lnTo>
                    <a:pt x="1555" y="4542"/>
                  </a:lnTo>
                  <a:lnTo>
                    <a:pt x="1577" y="4522"/>
                  </a:lnTo>
                  <a:lnTo>
                    <a:pt x="1602" y="4508"/>
                  </a:lnTo>
                  <a:lnTo>
                    <a:pt x="1633" y="4502"/>
                  </a:lnTo>
                  <a:lnTo>
                    <a:pt x="2050" y="4502"/>
                  </a:lnTo>
                  <a:lnTo>
                    <a:pt x="2050" y="3877"/>
                  </a:lnTo>
                  <a:lnTo>
                    <a:pt x="301" y="3877"/>
                  </a:lnTo>
                  <a:lnTo>
                    <a:pt x="247" y="3871"/>
                  </a:lnTo>
                  <a:lnTo>
                    <a:pt x="196" y="3857"/>
                  </a:lnTo>
                  <a:lnTo>
                    <a:pt x="149" y="3835"/>
                  </a:lnTo>
                  <a:lnTo>
                    <a:pt x="108" y="3805"/>
                  </a:lnTo>
                  <a:lnTo>
                    <a:pt x="70" y="3769"/>
                  </a:lnTo>
                  <a:lnTo>
                    <a:pt x="41" y="3728"/>
                  </a:lnTo>
                  <a:lnTo>
                    <a:pt x="18" y="3681"/>
                  </a:lnTo>
                  <a:lnTo>
                    <a:pt x="5" y="3629"/>
                  </a:lnTo>
                  <a:lnTo>
                    <a:pt x="0" y="3575"/>
                  </a:lnTo>
                  <a:lnTo>
                    <a:pt x="0" y="2350"/>
                  </a:lnTo>
                  <a:lnTo>
                    <a:pt x="0" y="301"/>
                  </a:lnTo>
                  <a:lnTo>
                    <a:pt x="5" y="247"/>
                  </a:lnTo>
                  <a:lnTo>
                    <a:pt x="18" y="196"/>
                  </a:lnTo>
                  <a:lnTo>
                    <a:pt x="41" y="148"/>
                  </a:lnTo>
                  <a:lnTo>
                    <a:pt x="70" y="106"/>
                  </a:lnTo>
                  <a:lnTo>
                    <a:pt x="108" y="71"/>
                  </a:lnTo>
                  <a:lnTo>
                    <a:pt x="149" y="40"/>
                  </a:lnTo>
                  <a:lnTo>
                    <a:pt x="196" y="18"/>
                  </a:lnTo>
                  <a:lnTo>
                    <a:pt x="247" y="4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60" y="1188"/>
              <a:ext cx="2555" cy="1529"/>
            </a:xfrm>
            <a:custGeom>
              <a:avLst/>
              <a:gdLst>
                <a:gd name="T0" fmla="*/ 191 w 5111"/>
                <a:gd name="T1" fmla="*/ 192 h 3058"/>
                <a:gd name="T2" fmla="*/ 191 w 5111"/>
                <a:gd name="T3" fmla="*/ 2865 h 3058"/>
                <a:gd name="T4" fmla="*/ 4918 w 5111"/>
                <a:gd name="T5" fmla="*/ 2865 h 3058"/>
                <a:gd name="T6" fmla="*/ 4918 w 5111"/>
                <a:gd name="T7" fmla="*/ 192 h 3058"/>
                <a:gd name="T8" fmla="*/ 191 w 5111"/>
                <a:gd name="T9" fmla="*/ 192 h 3058"/>
                <a:gd name="T10" fmla="*/ 96 w 5111"/>
                <a:gd name="T11" fmla="*/ 0 h 3058"/>
                <a:gd name="T12" fmla="*/ 5015 w 5111"/>
                <a:gd name="T13" fmla="*/ 0 h 3058"/>
                <a:gd name="T14" fmla="*/ 5044 w 5111"/>
                <a:gd name="T15" fmla="*/ 5 h 3058"/>
                <a:gd name="T16" fmla="*/ 5071 w 5111"/>
                <a:gd name="T17" fmla="*/ 19 h 3058"/>
                <a:gd name="T18" fmla="*/ 5093 w 5111"/>
                <a:gd name="T19" fmla="*/ 39 h 3058"/>
                <a:gd name="T20" fmla="*/ 5105 w 5111"/>
                <a:gd name="T21" fmla="*/ 66 h 3058"/>
                <a:gd name="T22" fmla="*/ 5111 w 5111"/>
                <a:gd name="T23" fmla="*/ 97 h 3058"/>
                <a:gd name="T24" fmla="*/ 5111 w 5111"/>
                <a:gd name="T25" fmla="*/ 2963 h 3058"/>
                <a:gd name="T26" fmla="*/ 5105 w 5111"/>
                <a:gd name="T27" fmla="*/ 2991 h 3058"/>
                <a:gd name="T28" fmla="*/ 5093 w 5111"/>
                <a:gd name="T29" fmla="*/ 3018 h 3058"/>
                <a:gd name="T30" fmla="*/ 5071 w 5111"/>
                <a:gd name="T31" fmla="*/ 3040 h 3058"/>
                <a:gd name="T32" fmla="*/ 5044 w 5111"/>
                <a:gd name="T33" fmla="*/ 3052 h 3058"/>
                <a:gd name="T34" fmla="*/ 5015 w 5111"/>
                <a:gd name="T35" fmla="*/ 3058 h 3058"/>
                <a:gd name="T36" fmla="*/ 96 w 5111"/>
                <a:gd name="T37" fmla="*/ 3058 h 3058"/>
                <a:gd name="T38" fmla="*/ 65 w 5111"/>
                <a:gd name="T39" fmla="*/ 3052 h 3058"/>
                <a:gd name="T40" fmla="*/ 40 w 5111"/>
                <a:gd name="T41" fmla="*/ 3040 h 3058"/>
                <a:gd name="T42" fmla="*/ 18 w 5111"/>
                <a:gd name="T43" fmla="*/ 3018 h 3058"/>
                <a:gd name="T44" fmla="*/ 4 w 5111"/>
                <a:gd name="T45" fmla="*/ 2991 h 3058"/>
                <a:gd name="T46" fmla="*/ 0 w 5111"/>
                <a:gd name="T47" fmla="*/ 2963 h 3058"/>
                <a:gd name="T48" fmla="*/ 0 w 5111"/>
                <a:gd name="T49" fmla="*/ 97 h 3058"/>
                <a:gd name="T50" fmla="*/ 4 w 5111"/>
                <a:gd name="T51" fmla="*/ 66 h 3058"/>
                <a:gd name="T52" fmla="*/ 18 w 5111"/>
                <a:gd name="T53" fmla="*/ 39 h 3058"/>
                <a:gd name="T54" fmla="*/ 40 w 5111"/>
                <a:gd name="T55" fmla="*/ 19 h 3058"/>
                <a:gd name="T56" fmla="*/ 65 w 5111"/>
                <a:gd name="T57" fmla="*/ 5 h 3058"/>
                <a:gd name="T58" fmla="*/ 96 w 5111"/>
                <a:gd name="T59" fmla="*/ 0 h 3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11" h="3058">
                  <a:moveTo>
                    <a:pt x="191" y="192"/>
                  </a:moveTo>
                  <a:lnTo>
                    <a:pt x="191" y="2865"/>
                  </a:lnTo>
                  <a:lnTo>
                    <a:pt x="4918" y="2865"/>
                  </a:lnTo>
                  <a:lnTo>
                    <a:pt x="4918" y="192"/>
                  </a:lnTo>
                  <a:lnTo>
                    <a:pt x="191" y="192"/>
                  </a:lnTo>
                  <a:close/>
                  <a:moveTo>
                    <a:pt x="96" y="0"/>
                  </a:moveTo>
                  <a:lnTo>
                    <a:pt x="5015" y="0"/>
                  </a:lnTo>
                  <a:lnTo>
                    <a:pt x="5044" y="5"/>
                  </a:lnTo>
                  <a:lnTo>
                    <a:pt x="5071" y="19"/>
                  </a:lnTo>
                  <a:lnTo>
                    <a:pt x="5093" y="39"/>
                  </a:lnTo>
                  <a:lnTo>
                    <a:pt x="5105" y="66"/>
                  </a:lnTo>
                  <a:lnTo>
                    <a:pt x="5111" y="97"/>
                  </a:lnTo>
                  <a:lnTo>
                    <a:pt x="5111" y="2963"/>
                  </a:lnTo>
                  <a:lnTo>
                    <a:pt x="5105" y="2991"/>
                  </a:lnTo>
                  <a:lnTo>
                    <a:pt x="5093" y="3018"/>
                  </a:lnTo>
                  <a:lnTo>
                    <a:pt x="5071" y="3040"/>
                  </a:lnTo>
                  <a:lnTo>
                    <a:pt x="5044" y="3052"/>
                  </a:lnTo>
                  <a:lnTo>
                    <a:pt x="5015" y="3058"/>
                  </a:lnTo>
                  <a:lnTo>
                    <a:pt x="96" y="3058"/>
                  </a:lnTo>
                  <a:lnTo>
                    <a:pt x="65" y="3052"/>
                  </a:lnTo>
                  <a:lnTo>
                    <a:pt x="40" y="3040"/>
                  </a:lnTo>
                  <a:lnTo>
                    <a:pt x="18" y="3018"/>
                  </a:lnTo>
                  <a:lnTo>
                    <a:pt x="4" y="2991"/>
                  </a:lnTo>
                  <a:lnTo>
                    <a:pt x="0" y="2963"/>
                  </a:lnTo>
                  <a:lnTo>
                    <a:pt x="0" y="97"/>
                  </a:lnTo>
                  <a:lnTo>
                    <a:pt x="4" y="66"/>
                  </a:lnTo>
                  <a:lnTo>
                    <a:pt x="18" y="39"/>
                  </a:lnTo>
                  <a:lnTo>
                    <a:pt x="40" y="19"/>
                  </a:lnTo>
                  <a:lnTo>
                    <a:pt x="65" y="5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2816" y="1444"/>
              <a:ext cx="1019" cy="1017"/>
            </a:xfrm>
            <a:custGeom>
              <a:avLst/>
              <a:gdLst>
                <a:gd name="T0" fmla="*/ 214 w 2037"/>
                <a:gd name="T1" fmla="*/ 1206 h 2033"/>
                <a:gd name="T2" fmla="*/ 277 w 2037"/>
                <a:gd name="T3" fmla="*/ 1379 h 2033"/>
                <a:gd name="T4" fmla="*/ 374 w 2037"/>
                <a:gd name="T5" fmla="*/ 1532 h 2033"/>
                <a:gd name="T6" fmla="*/ 502 w 2037"/>
                <a:gd name="T7" fmla="*/ 1661 h 2033"/>
                <a:gd name="T8" fmla="*/ 655 w 2037"/>
                <a:gd name="T9" fmla="*/ 1758 h 2033"/>
                <a:gd name="T10" fmla="*/ 829 w 2037"/>
                <a:gd name="T11" fmla="*/ 1819 h 2033"/>
                <a:gd name="T12" fmla="*/ 1018 w 2037"/>
                <a:gd name="T13" fmla="*/ 1843 h 2033"/>
                <a:gd name="T14" fmla="*/ 1195 w 2037"/>
                <a:gd name="T15" fmla="*/ 1823 h 2033"/>
                <a:gd name="T16" fmla="*/ 1359 w 2037"/>
                <a:gd name="T17" fmla="*/ 1769 h 2033"/>
                <a:gd name="T18" fmla="*/ 970 w 2037"/>
                <a:gd name="T19" fmla="*/ 1113 h 2033"/>
                <a:gd name="T20" fmla="*/ 1114 w 2037"/>
                <a:gd name="T21" fmla="*/ 198 h 2033"/>
                <a:gd name="T22" fmla="*/ 1587 w 2037"/>
                <a:gd name="T23" fmla="*/ 1614 h 2033"/>
                <a:gd name="T24" fmla="*/ 1695 w 2037"/>
                <a:gd name="T25" fmla="*/ 1490 h 2033"/>
                <a:gd name="T26" fmla="*/ 1776 w 2037"/>
                <a:gd name="T27" fmla="*/ 1347 h 2033"/>
                <a:gd name="T28" fmla="*/ 1827 w 2037"/>
                <a:gd name="T29" fmla="*/ 1188 h 2033"/>
                <a:gd name="T30" fmla="*/ 1845 w 2037"/>
                <a:gd name="T31" fmla="*/ 1018 h 2033"/>
                <a:gd name="T32" fmla="*/ 1823 w 2037"/>
                <a:gd name="T33" fmla="*/ 829 h 2033"/>
                <a:gd name="T34" fmla="*/ 1760 w 2037"/>
                <a:gd name="T35" fmla="*/ 654 h 2033"/>
                <a:gd name="T36" fmla="*/ 1663 w 2037"/>
                <a:gd name="T37" fmla="*/ 502 h 2033"/>
                <a:gd name="T38" fmla="*/ 1535 w 2037"/>
                <a:gd name="T39" fmla="*/ 374 h 2033"/>
                <a:gd name="T40" fmla="*/ 1382 w 2037"/>
                <a:gd name="T41" fmla="*/ 275 h 2033"/>
                <a:gd name="T42" fmla="*/ 1207 w 2037"/>
                <a:gd name="T43" fmla="*/ 214 h 2033"/>
                <a:gd name="T44" fmla="*/ 923 w 2037"/>
                <a:gd name="T45" fmla="*/ 198 h 2033"/>
                <a:gd name="T46" fmla="*/ 739 w 2037"/>
                <a:gd name="T47" fmla="*/ 241 h 2033"/>
                <a:gd name="T48" fmla="*/ 576 w 2037"/>
                <a:gd name="T49" fmla="*/ 320 h 2033"/>
                <a:gd name="T50" fmla="*/ 435 w 2037"/>
                <a:gd name="T51" fmla="*/ 433 h 2033"/>
                <a:gd name="T52" fmla="*/ 322 w 2037"/>
                <a:gd name="T53" fmla="*/ 575 h 2033"/>
                <a:gd name="T54" fmla="*/ 241 w 2037"/>
                <a:gd name="T55" fmla="*/ 739 h 2033"/>
                <a:gd name="T56" fmla="*/ 198 w 2037"/>
                <a:gd name="T57" fmla="*/ 920 h 2033"/>
                <a:gd name="T58" fmla="*/ 923 w 2037"/>
                <a:gd name="T59" fmla="*/ 198 h 2033"/>
                <a:gd name="T60" fmla="*/ 1123 w 2037"/>
                <a:gd name="T61" fmla="*/ 5 h 2033"/>
                <a:gd name="T62" fmla="*/ 1321 w 2037"/>
                <a:gd name="T63" fmla="*/ 45 h 2033"/>
                <a:gd name="T64" fmla="*/ 1503 w 2037"/>
                <a:gd name="T65" fmla="*/ 122 h 2033"/>
                <a:gd name="T66" fmla="*/ 1666 w 2037"/>
                <a:gd name="T67" fmla="*/ 232 h 2033"/>
                <a:gd name="T68" fmla="*/ 1803 w 2037"/>
                <a:gd name="T69" fmla="*/ 370 h 2033"/>
                <a:gd name="T70" fmla="*/ 1913 w 2037"/>
                <a:gd name="T71" fmla="*/ 532 h 2033"/>
                <a:gd name="T72" fmla="*/ 1990 w 2037"/>
                <a:gd name="T73" fmla="*/ 716 h 2033"/>
                <a:gd name="T74" fmla="*/ 2032 w 2037"/>
                <a:gd name="T75" fmla="*/ 913 h 2033"/>
                <a:gd name="T76" fmla="*/ 2032 w 2037"/>
                <a:gd name="T77" fmla="*/ 1125 h 2033"/>
                <a:gd name="T78" fmla="*/ 1987 w 2037"/>
                <a:gd name="T79" fmla="*/ 1330 h 2033"/>
                <a:gd name="T80" fmla="*/ 1904 w 2037"/>
                <a:gd name="T81" fmla="*/ 1519 h 2033"/>
                <a:gd name="T82" fmla="*/ 1785 w 2037"/>
                <a:gd name="T83" fmla="*/ 1685 h 2033"/>
                <a:gd name="T84" fmla="*/ 1638 w 2037"/>
                <a:gd name="T85" fmla="*/ 1823 h 2033"/>
                <a:gd name="T86" fmla="*/ 1625 w 2037"/>
                <a:gd name="T87" fmla="*/ 1834 h 2033"/>
                <a:gd name="T88" fmla="*/ 1470 w 2037"/>
                <a:gd name="T89" fmla="*/ 1929 h 2033"/>
                <a:gd name="T90" fmla="*/ 1299 w 2037"/>
                <a:gd name="T91" fmla="*/ 1996 h 2033"/>
                <a:gd name="T92" fmla="*/ 1114 w 2037"/>
                <a:gd name="T93" fmla="*/ 2030 h 2033"/>
                <a:gd name="T94" fmla="*/ 914 w 2037"/>
                <a:gd name="T95" fmla="*/ 2028 h 2033"/>
                <a:gd name="T96" fmla="*/ 716 w 2037"/>
                <a:gd name="T97" fmla="*/ 1988 h 2033"/>
                <a:gd name="T98" fmla="*/ 534 w 2037"/>
                <a:gd name="T99" fmla="*/ 1911 h 2033"/>
                <a:gd name="T100" fmla="*/ 370 w 2037"/>
                <a:gd name="T101" fmla="*/ 1801 h 2033"/>
                <a:gd name="T102" fmla="*/ 234 w 2037"/>
                <a:gd name="T103" fmla="*/ 1663 h 2033"/>
                <a:gd name="T104" fmla="*/ 124 w 2037"/>
                <a:gd name="T105" fmla="*/ 1501 h 2033"/>
                <a:gd name="T106" fmla="*/ 46 w 2037"/>
                <a:gd name="T107" fmla="*/ 1320 h 2033"/>
                <a:gd name="T108" fmla="*/ 5 w 2037"/>
                <a:gd name="T109" fmla="*/ 1120 h 2033"/>
                <a:gd name="T110" fmla="*/ 5 w 2037"/>
                <a:gd name="T111" fmla="*/ 913 h 2033"/>
                <a:gd name="T112" fmla="*/ 46 w 2037"/>
                <a:gd name="T113" fmla="*/ 716 h 2033"/>
                <a:gd name="T114" fmla="*/ 124 w 2037"/>
                <a:gd name="T115" fmla="*/ 532 h 2033"/>
                <a:gd name="T116" fmla="*/ 234 w 2037"/>
                <a:gd name="T117" fmla="*/ 370 h 2033"/>
                <a:gd name="T118" fmla="*/ 370 w 2037"/>
                <a:gd name="T119" fmla="*/ 232 h 2033"/>
                <a:gd name="T120" fmla="*/ 534 w 2037"/>
                <a:gd name="T121" fmla="*/ 122 h 2033"/>
                <a:gd name="T122" fmla="*/ 716 w 2037"/>
                <a:gd name="T123" fmla="*/ 45 h 2033"/>
                <a:gd name="T124" fmla="*/ 914 w 2037"/>
                <a:gd name="T125" fmla="*/ 5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7" h="2033">
                  <a:moveTo>
                    <a:pt x="198" y="1113"/>
                  </a:moveTo>
                  <a:lnTo>
                    <a:pt x="214" y="1206"/>
                  </a:lnTo>
                  <a:lnTo>
                    <a:pt x="241" y="1294"/>
                  </a:lnTo>
                  <a:lnTo>
                    <a:pt x="277" y="1379"/>
                  </a:lnTo>
                  <a:lnTo>
                    <a:pt x="322" y="1458"/>
                  </a:lnTo>
                  <a:lnTo>
                    <a:pt x="374" y="1532"/>
                  </a:lnTo>
                  <a:lnTo>
                    <a:pt x="435" y="1600"/>
                  </a:lnTo>
                  <a:lnTo>
                    <a:pt x="502" y="1661"/>
                  </a:lnTo>
                  <a:lnTo>
                    <a:pt x="576" y="1713"/>
                  </a:lnTo>
                  <a:lnTo>
                    <a:pt x="655" y="1758"/>
                  </a:lnTo>
                  <a:lnTo>
                    <a:pt x="739" y="1794"/>
                  </a:lnTo>
                  <a:lnTo>
                    <a:pt x="829" y="1819"/>
                  </a:lnTo>
                  <a:lnTo>
                    <a:pt x="923" y="1837"/>
                  </a:lnTo>
                  <a:lnTo>
                    <a:pt x="1018" y="1843"/>
                  </a:lnTo>
                  <a:lnTo>
                    <a:pt x="1108" y="1837"/>
                  </a:lnTo>
                  <a:lnTo>
                    <a:pt x="1195" y="1823"/>
                  </a:lnTo>
                  <a:lnTo>
                    <a:pt x="1278" y="1800"/>
                  </a:lnTo>
                  <a:lnTo>
                    <a:pt x="1359" y="1769"/>
                  </a:lnTo>
                  <a:lnTo>
                    <a:pt x="1434" y="1730"/>
                  </a:lnTo>
                  <a:lnTo>
                    <a:pt x="970" y="1113"/>
                  </a:lnTo>
                  <a:lnTo>
                    <a:pt x="198" y="1113"/>
                  </a:lnTo>
                  <a:close/>
                  <a:moveTo>
                    <a:pt x="1114" y="198"/>
                  </a:moveTo>
                  <a:lnTo>
                    <a:pt x="1114" y="985"/>
                  </a:lnTo>
                  <a:lnTo>
                    <a:pt x="1587" y="1614"/>
                  </a:lnTo>
                  <a:lnTo>
                    <a:pt x="1643" y="1555"/>
                  </a:lnTo>
                  <a:lnTo>
                    <a:pt x="1695" y="1490"/>
                  </a:lnTo>
                  <a:lnTo>
                    <a:pt x="1738" y="1422"/>
                  </a:lnTo>
                  <a:lnTo>
                    <a:pt x="1776" y="1347"/>
                  </a:lnTo>
                  <a:lnTo>
                    <a:pt x="1805" y="1269"/>
                  </a:lnTo>
                  <a:lnTo>
                    <a:pt x="1827" y="1188"/>
                  </a:lnTo>
                  <a:lnTo>
                    <a:pt x="1841" y="1104"/>
                  </a:lnTo>
                  <a:lnTo>
                    <a:pt x="1845" y="1018"/>
                  </a:lnTo>
                  <a:lnTo>
                    <a:pt x="1839" y="920"/>
                  </a:lnTo>
                  <a:lnTo>
                    <a:pt x="1823" y="829"/>
                  </a:lnTo>
                  <a:lnTo>
                    <a:pt x="1796" y="739"/>
                  </a:lnTo>
                  <a:lnTo>
                    <a:pt x="1760" y="654"/>
                  </a:lnTo>
                  <a:lnTo>
                    <a:pt x="1715" y="575"/>
                  </a:lnTo>
                  <a:lnTo>
                    <a:pt x="1663" y="502"/>
                  </a:lnTo>
                  <a:lnTo>
                    <a:pt x="1602" y="433"/>
                  </a:lnTo>
                  <a:lnTo>
                    <a:pt x="1535" y="374"/>
                  </a:lnTo>
                  <a:lnTo>
                    <a:pt x="1461" y="320"/>
                  </a:lnTo>
                  <a:lnTo>
                    <a:pt x="1382" y="275"/>
                  </a:lnTo>
                  <a:lnTo>
                    <a:pt x="1297" y="241"/>
                  </a:lnTo>
                  <a:lnTo>
                    <a:pt x="1207" y="214"/>
                  </a:lnTo>
                  <a:lnTo>
                    <a:pt x="1114" y="198"/>
                  </a:lnTo>
                  <a:close/>
                  <a:moveTo>
                    <a:pt x="923" y="198"/>
                  </a:moveTo>
                  <a:lnTo>
                    <a:pt x="829" y="214"/>
                  </a:lnTo>
                  <a:lnTo>
                    <a:pt x="739" y="241"/>
                  </a:lnTo>
                  <a:lnTo>
                    <a:pt x="655" y="275"/>
                  </a:lnTo>
                  <a:lnTo>
                    <a:pt x="576" y="320"/>
                  </a:lnTo>
                  <a:lnTo>
                    <a:pt x="502" y="374"/>
                  </a:lnTo>
                  <a:lnTo>
                    <a:pt x="435" y="433"/>
                  </a:lnTo>
                  <a:lnTo>
                    <a:pt x="374" y="502"/>
                  </a:lnTo>
                  <a:lnTo>
                    <a:pt x="322" y="575"/>
                  </a:lnTo>
                  <a:lnTo>
                    <a:pt x="277" y="654"/>
                  </a:lnTo>
                  <a:lnTo>
                    <a:pt x="241" y="739"/>
                  </a:lnTo>
                  <a:lnTo>
                    <a:pt x="214" y="829"/>
                  </a:lnTo>
                  <a:lnTo>
                    <a:pt x="198" y="920"/>
                  </a:lnTo>
                  <a:lnTo>
                    <a:pt x="923" y="920"/>
                  </a:lnTo>
                  <a:lnTo>
                    <a:pt x="923" y="198"/>
                  </a:lnTo>
                  <a:close/>
                  <a:moveTo>
                    <a:pt x="1018" y="0"/>
                  </a:moveTo>
                  <a:lnTo>
                    <a:pt x="1123" y="5"/>
                  </a:lnTo>
                  <a:lnTo>
                    <a:pt x="1224" y="20"/>
                  </a:lnTo>
                  <a:lnTo>
                    <a:pt x="1321" y="45"/>
                  </a:lnTo>
                  <a:lnTo>
                    <a:pt x="1414" y="79"/>
                  </a:lnTo>
                  <a:lnTo>
                    <a:pt x="1503" y="122"/>
                  </a:lnTo>
                  <a:lnTo>
                    <a:pt x="1587" y="174"/>
                  </a:lnTo>
                  <a:lnTo>
                    <a:pt x="1666" y="232"/>
                  </a:lnTo>
                  <a:lnTo>
                    <a:pt x="1738" y="298"/>
                  </a:lnTo>
                  <a:lnTo>
                    <a:pt x="1803" y="370"/>
                  </a:lnTo>
                  <a:lnTo>
                    <a:pt x="1863" y="449"/>
                  </a:lnTo>
                  <a:lnTo>
                    <a:pt x="1913" y="532"/>
                  </a:lnTo>
                  <a:lnTo>
                    <a:pt x="1956" y="622"/>
                  </a:lnTo>
                  <a:lnTo>
                    <a:pt x="1990" y="716"/>
                  </a:lnTo>
                  <a:lnTo>
                    <a:pt x="2016" y="813"/>
                  </a:lnTo>
                  <a:lnTo>
                    <a:pt x="2032" y="913"/>
                  </a:lnTo>
                  <a:lnTo>
                    <a:pt x="2037" y="1018"/>
                  </a:lnTo>
                  <a:lnTo>
                    <a:pt x="2032" y="1125"/>
                  </a:lnTo>
                  <a:lnTo>
                    <a:pt x="2014" y="1230"/>
                  </a:lnTo>
                  <a:lnTo>
                    <a:pt x="1987" y="1330"/>
                  </a:lnTo>
                  <a:lnTo>
                    <a:pt x="1951" y="1428"/>
                  </a:lnTo>
                  <a:lnTo>
                    <a:pt x="1904" y="1519"/>
                  </a:lnTo>
                  <a:lnTo>
                    <a:pt x="1848" y="1604"/>
                  </a:lnTo>
                  <a:lnTo>
                    <a:pt x="1785" y="1685"/>
                  </a:lnTo>
                  <a:lnTo>
                    <a:pt x="1715" y="1758"/>
                  </a:lnTo>
                  <a:lnTo>
                    <a:pt x="1638" y="1823"/>
                  </a:lnTo>
                  <a:lnTo>
                    <a:pt x="1629" y="1830"/>
                  </a:lnTo>
                  <a:lnTo>
                    <a:pt x="1625" y="1834"/>
                  </a:lnTo>
                  <a:lnTo>
                    <a:pt x="1549" y="1884"/>
                  </a:lnTo>
                  <a:lnTo>
                    <a:pt x="1470" y="1929"/>
                  </a:lnTo>
                  <a:lnTo>
                    <a:pt x="1386" y="1965"/>
                  </a:lnTo>
                  <a:lnTo>
                    <a:pt x="1299" y="1996"/>
                  </a:lnTo>
                  <a:lnTo>
                    <a:pt x="1207" y="2015"/>
                  </a:lnTo>
                  <a:lnTo>
                    <a:pt x="1114" y="2030"/>
                  </a:lnTo>
                  <a:lnTo>
                    <a:pt x="1018" y="2033"/>
                  </a:lnTo>
                  <a:lnTo>
                    <a:pt x="914" y="2028"/>
                  </a:lnTo>
                  <a:lnTo>
                    <a:pt x="813" y="2014"/>
                  </a:lnTo>
                  <a:lnTo>
                    <a:pt x="716" y="1988"/>
                  </a:lnTo>
                  <a:lnTo>
                    <a:pt x="622" y="1954"/>
                  </a:lnTo>
                  <a:lnTo>
                    <a:pt x="534" y="1911"/>
                  </a:lnTo>
                  <a:lnTo>
                    <a:pt x="450" y="1861"/>
                  </a:lnTo>
                  <a:lnTo>
                    <a:pt x="370" y="1801"/>
                  </a:lnTo>
                  <a:lnTo>
                    <a:pt x="298" y="1735"/>
                  </a:lnTo>
                  <a:lnTo>
                    <a:pt x="234" y="1663"/>
                  </a:lnTo>
                  <a:lnTo>
                    <a:pt x="174" y="1586"/>
                  </a:lnTo>
                  <a:lnTo>
                    <a:pt x="124" y="1501"/>
                  </a:lnTo>
                  <a:lnTo>
                    <a:pt x="81" y="1413"/>
                  </a:lnTo>
                  <a:lnTo>
                    <a:pt x="46" y="1320"/>
                  </a:lnTo>
                  <a:lnTo>
                    <a:pt x="21" y="1221"/>
                  </a:lnTo>
                  <a:lnTo>
                    <a:pt x="5" y="1120"/>
                  </a:lnTo>
                  <a:lnTo>
                    <a:pt x="0" y="1018"/>
                  </a:lnTo>
                  <a:lnTo>
                    <a:pt x="5" y="913"/>
                  </a:lnTo>
                  <a:lnTo>
                    <a:pt x="21" y="813"/>
                  </a:lnTo>
                  <a:lnTo>
                    <a:pt x="46" y="716"/>
                  </a:lnTo>
                  <a:lnTo>
                    <a:pt x="81" y="622"/>
                  </a:lnTo>
                  <a:lnTo>
                    <a:pt x="124" y="532"/>
                  </a:lnTo>
                  <a:lnTo>
                    <a:pt x="174" y="449"/>
                  </a:lnTo>
                  <a:lnTo>
                    <a:pt x="234" y="370"/>
                  </a:lnTo>
                  <a:lnTo>
                    <a:pt x="298" y="298"/>
                  </a:lnTo>
                  <a:lnTo>
                    <a:pt x="370" y="232"/>
                  </a:lnTo>
                  <a:lnTo>
                    <a:pt x="450" y="174"/>
                  </a:lnTo>
                  <a:lnTo>
                    <a:pt x="534" y="122"/>
                  </a:lnTo>
                  <a:lnTo>
                    <a:pt x="622" y="79"/>
                  </a:lnTo>
                  <a:lnTo>
                    <a:pt x="716" y="45"/>
                  </a:lnTo>
                  <a:lnTo>
                    <a:pt x="813" y="20"/>
                  </a:lnTo>
                  <a:lnTo>
                    <a:pt x="914" y="5"/>
                  </a:lnTo>
                  <a:lnTo>
                    <a:pt x="1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44" y="1495"/>
              <a:ext cx="711" cy="96"/>
            </a:xfrm>
            <a:custGeom>
              <a:avLst/>
              <a:gdLst>
                <a:gd name="T0" fmla="*/ 95 w 1422"/>
                <a:gd name="T1" fmla="*/ 0 h 193"/>
                <a:gd name="T2" fmla="*/ 1325 w 1422"/>
                <a:gd name="T3" fmla="*/ 0 h 193"/>
                <a:gd name="T4" fmla="*/ 1355 w 1422"/>
                <a:gd name="T5" fmla="*/ 6 h 193"/>
                <a:gd name="T6" fmla="*/ 1382 w 1422"/>
                <a:gd name="T7" fmla="*/ 18 h 193"/>
                <a:gd name="T8" fmla="*/ 1402 w 1422"/>
                <a:gd name="T9" fmla="*/ 40 h 193"/>
                <a:gd name="T10" fmla="*/ 1417 w 1422"/>
                <a:gd name="T11" fmla="*/ 65 h 193"/>
                <a:gd name="T12" fmla="*/ 1422 w 1422"/>
                <a:gd name="T13" fmla="*/ 96 h 193"/>
                <a:gd name="T14" fmla="*/ 1417 w 1422"/>
                <a:gd name="T15" fmla="*/ 126 h 193"/>
                <a:gd name="T16" fmla="*/ 1402 w 1422"/>
                <a:gd name="T17" fmla="*/ 153 h 193"/>
                <a:gd name="T18" fmla="*/ 1382 w 1422"/>
                <a:gd name="T19" fmla="*/ 173 h 193"/>
                <a:gd name="T20" fmla="*/ 1355 w 1422"/>
                <a:gd name="T21" fmla="*/ 187 h 193"/>
                <a:gd name="T22" fmla="*/ 1325 w 1422"/>
                <a:gd name="T23" fmla="*/ 193 h 193"/>
                <a:gd name="T24" fmla="*/ 95 w 1422"/>
                <a:gd name="T25" fmla="*/ 193 h 193"/>
                <a:gd name="T26" fmla="*/ 65 w 1422"/>
                <a:gd name="T27" fmla="*/ 187 h 193"/>
                <a:gd name="T28" fmla="*/ 40 w 1422"/>
                <a:gd name="T29" fmla="*/ 173 h 193"/>
                <a:gd name="T30" fmla="*/ 18 w 1422"/>
                <a:gd name="T31" fmla="*/ 153 h 193"/>
                <a:gd name="T32" fmla="*/ 4 w 1422"/>
                <a:gd name="T33" fmla="*/ 126 h 193"/>
                <a:gd name="T34" fmla="*/ 0 w 1422"/>
                <a:gd name="T35" fmla="*/ 96 h 193"/>
                <a:gd name="T36" fmla="*/ 4 w 1422"/>
                <a:gd name="T37" fmla="*/ 65 h 193"/>
                <a:gd name="T38" fmla="*/ 18 w 1422"/>
                <a:gd name="T39" fmla="*/ 40 h 193"/>
                <a:gd name="T40" fmla="*/ 40 w 1422"/>
                <a:gd name="T41" fmla="*/ 18 h 193"/>
                <a:gd name="T42" fmla="*/ 65 w 1422"/>
                <a:gd name="T43" fmla="*/ 6 h 193"/>
                <a:gd name="T44" fmla="*/ 95 w 1422"/>
                <a:gd name="T4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22" h="193">
                  <a:moveTo>
                    <a:pt x="95" y="0"/>
                  </a:moveTo>
                  <a:lnTo>
                    <a:pt x="1325" y="0"/>
                  </a:lnTo>
                  <a:lnTo>
                    <a:pt x="1355" y="6"/>
                  </a:lnTo>
                  <a:lnTo>
                    <a:pt x="1382" y="18"/>
                  </a:lnTo>
                  <a:lnTo>
                    <a:pt x="1402" y="40"/>
                  </a:lnTo>
                  <a:lnTo>
                    <a:pt x="1417" y="65"/>
                  </a:lnTo>
                  <a:lnTo>
                    <a:pt x="1422" y="96"/>
                  </a:lnTo>
                  <a:lnTo>
                    <a:pt x="1417" y="126"/>
                  </a:lnTo>
                  <a:lnTo>
                    <a:pt x="1402" y="153"/>
                  </a:lnTo>
                  <a:lnTo>
                    <a:pt x="1382" y="173"/>
                  </a:lnTo>
                  <a:lnTo>
                    <a:pt x="1355" y="187"/>
                  </a:lnTo>
                  <a:lnTo>
                    <a:pt x="1325" y="193"/>
                  </a:lnTo>
                  <a:lnTo>
                    <a:pt x="95" y="193"/>
                  </a:lnTo>
                  <a:lnTo>
                    <a:pt x="65" y="187"/>
                  </a:lnTo>
                  <a:lnTo>
                    <a:pt x="40" y="173"/>
                  </a:lnTo>
                  <a:lnTo>
                    <a:pt x="18" y="153"/>
                  </a:lnTo>
                  <a:lnTo>
                    <a:pt x="4" y="126"/>
                  </a:lnTo>
                  <a:lnTo>
                    <a:pt x="0" y="96"/>
                  </a:lnTo>
                  <a:lnTo>
                    <a:pt x="4" y="65"/>
                  </a:lnTo>
                  <a:lnTo>
                    <a:pt x="18" y="40"/>
                  </a:lnTo>
                  <a:lnTo>
                    <a:pt x="40" y="18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199" y="1904"/>
              <a:ext cx="660" cy="96"/>
            </a:xfrm>
            <a:custGeom>
              <a:avLst/>
              <a:gdLst>
                <a:gd name="T0" fmla="*/ 97 w 1320"/>
                <a:gd name="T1" fmla="*/ 0 h 193"/>
                <a:gd name="T2" fmla="*/ 1224 w 1320"/>
                <a:gd name="T3" fmla="*/ 0 h 193"/>
                <a:gd name="T4" fmla="*/ 1255 w 1320"/>
                <a:gd name="T5" fmla="*/ 6 h 193"/>
                <a:gd name="T6" fmla="*/ 1280 w 1320"/>
                <a:gd name="T7" fmla="*/ 20 h 193"/>
                <a:gd name="T8" fmla="*/ 1302 w 1320"/>
                <a:gd name="T9" fmla="*/ 40 h 193"/>
                <a:gd name="T10" fmla="*/ 1316 w 1320"/>
                <a:gd name="T11" fmla="*/ 67 h 193"/>
                <a:gd name="T12" fmla="*/ 1320 w 1320"/>
                <a:gd name="T13" fmla="*/ 98 h 193"/>
                <a:gd name="T14" fmla="*/ 1316 w 1320"/>
                <a:gd name="T15" fmla="*/ 126 h 193"/>
                <a:gd name="T16" fmla="*/ 1302 w 1320"/>
                <a:gd name="T17" fmla="*/ 153 h 193"/>
                <a:gd name="T18" fmla="*/ 1280 w 1320"/>
                <a:gd name="T19" fmla="*/ 175 h 193"/>
                <a:gd name="T20" fmla="*/ 1255 w 1320"/>
                <a:gd name="T21" fmla="*/ 187 h 193"/>
                <a:gd name="T22" fmla="*/ 1224 w 1320"/>
                <a:gd name="T23" fmla="*/ 193 h 193"/>
                <a:gd name="T24" fmla="*/ 97 w 1320"/>
                <a:gd name="T25" fmla="*/ 193 h 193"/>
                <a:gd name="T26" fmla="*/ 67 w 1320"/>
                <a:gd name="T27" fmla="*/ 187 h 193"/>
                <a:gd name="T28" fmla="*/ 40 w 1320"/>
                <a:gd name="T29" fmla="*/ 175 h 193"/>
                <a:gd name="T30" fmla="*/ 20 w 1320"/>
                <a:gd name="T31" fmla="*/ 153 h 193"/>
                <a:gd name="T32" fmla="*/ 6 w 1320"/>
                <a:gd name="T33" fmla="*/ 126 h 193"/>
                <a:gd name="T34" fmla="*/ 0 w 1320"/>
                <a:gd name="T35" fmla="*/ 98 h 193"/>
                <a:gd name="T36" fmla="*/ 6 w 1320"/>
                <a:gd name="T37" fmla="*/ 67 h 193"/>
                <a:gd name="T38" fmla="*/ 20 w 1320"/>
                <a:gd name="T39" fmla="*/ 40 h 193"/>
                <a:gd name="T40" fmla="*/ 40 w 1320"/>
                <a:gd name="T41" fmla="*/ 20 h 193"/>
                <a:gd name="T42" fmla="*/ 67 w 1320"/>
                <a:gd name="T43" fmla="*/ 6 h 193"/>
                <a:gd name="T44" fmla="*/ 97 w 1320"/>
                <a:gd name="T4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0" h="193">
                  <a:moveTo>
                    <a:pt x="97" y="0"/>
                  </a:moveTo>
                  <a:lnTo>
                    <a:pt x="1224" y="0"/>
                  </a:lnTo>
                  <a:lnTo>
                    <a:pt x="1255" y="6"/>
                  </a:lnTo>
                  <a:lnTo>
                    <a:pt x="1280" y="20"/>
                  </a:lnTo>
                  <a:lnTo>
                    <a:pt x="1302" y="40"/>
                  </a:lnTo>
                  <a:lnTo>
                    <a:pt x="1316" y="67"/>
                  </a:lnTo>
                  <a:lnTo>
                    <a:pt x="1320" y="98"/>
                  </a:lnTo>
                  <a:lnTo>
                    <a:pt x="1316" y="126"/>
                  </a:lnTo>
                  <a:lnTo>
                    <a:pt x="1302" y="153"/>
                  </a:lnTo>
                  <a:lnTo>
                    <a:pt x="1280" y="175"/>
                  </a:lnTo>
                  <a:lnTo>
                    <a:pt x="1255" y="187"/>
                  </a:lnTo>
                  <a:lnTo>
                    <a:pt x="1224" y="193"/>
                  </a:lnTo>
                  <a:lnTo>
                    <a:pt x="97" y="193"/>
                  </a:lnTo>
                  <a:lnTo>
                    <a:pt x="67" y="187"/>
                  </a:lnTo>
                  <a:lnTo>
                    <a:pt x="40" y="175"/>
                  </a:lnTo>
                  <a:lnTo>
                    <a:pt x="20" y="153"/>
                  </a:lnTo>
                  <a:lnTo>
                    <a:pt x="6" y="126"/>
                  </a:lnTo>
                  <a:lnTo>
                    <a:pt x="0" y="98"/>
                  </a:lnTo>
                  <a:lnTo>
                    <a:pt x="6" y="67"/>
                  </a:lnTo>
                  <a:lnTo>
                    <a:pt x="20" y="40"/>
                  </a:lnTo>
                  <a:lnTo>
                    <a:pt x="40" y="20"/>
                  </a:lnTo>
                  <a:lnTo>
                    <a:pt x="67" y="6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44" y="1904"/>
              <a:ext cx="146" cy="96"/>
            </a:xfrm>
            <a:custGeom>
              <a:avLst/>
              <a:gdLst>
                <a:gd name="T0" fmla="*/ 95 w 293"/>
                <a:gd name="T1" fmla="*/ 0 h 193"/>
                <a:gd name="T2" fmla="*/ 198 w 293"/>
                <a:gd name="T3" fmla="*/ 0 h 193"/>
                <a:gd name="T4" fmla="*/ 229 w 293"/>
                <a:gd name="T5" fmla="*/ 6 h 193"/>
                <a:gd name="T6" fmla="*/ 256 w 293"/>
                <a:gd name="T7" fmla="*/ 20 h 193"/>
                <a:gd name="T8" fmla="*/ 275 w 293"/>
                <a:gd name="T9" fmla="*/ 40 h 193"/>
                <a:gd name="T10" fmla="*/ 290 w 293"/>
                <a:gd name="T11" fmla="*/ 67 h 193"/>
                <a:gd name="T12" fmla="*/ 293 w 293"/>
                <a:gd name="T13" fmla="*/ 98 h 193"/>
                <a:gd name="T14" fmla="*/ 290 w 293"/>
                <a:gd name="T15" fmla="*/ 126 h 193"/>
                <a:gd name="T16" fmla="*/ 275 w 293"/>
                <a:gd name="T17" fmla="*/ 153 h 193"/>
                <a:gd name="T18" fmla="*/ 256 w 293"/>
                <a:gd name="T19" fmla="*/ 175 h 193"/>
                <a:gd name="T20" fmla="*/ 229 w 293"/>
                <a:gd name="T21" fmla="*/ 187 h 193"/>
                <a:gd name="T22" fmla="*/ 198 w 293"/>
                <a:gd name="T23" fmla="*/ 193 h 193"/>
                <a:gd name="T24" fmla="*/ 95 w 293"/>
                <a:gd name="T25" fmla="*/ 193 h 193"/>
                <a:gd name="T26" fmla="*/ 65 w 293"/>
                <a:gd name="T27" fmla="*/ 187 h 193"/>
                <a:gd name="T28" fmla="*/ 40 w 293"/>
                <a:gd name="T29" fmla="*/ 175 h 193"/>
                <a:gd name="T30" fmla="*/ 18 w 293"/>
                <a:gd name="T31" fmla="*/ 153 h 193"/>
                <a:gd name="T32" fmla="*/ 4 w 293"/>
                <a:gd name="T33" fmla="*/ 126 h 193"/>
                <a:gd name="T34" fmla="*/ 0 w 293"/>
                <a:gd name="T35" fmla="*/ 98 h 193"/>
                <a:gd name="T36" fmla="*/ 4 w 293"/>
                <a:gd name="T37" fmla="*/ 67 h 193"/>
                <a:gd name="T38" fmla="*/ 18 w 293"/>
                <a:gd name="T39" fmla="*/ 40 h 193"/>
                <a:gd name="T40" fmla="*/ 40 w 293"/>
                <a:gd name="T41" fmla="*/ 20 h 193"/>
                <a:gd name="T42" fmla="*/ 65 w 293"/>
                <a:gd name="T43" fmla="*/ 6 h 193"/>
                <a:gd name="T44" fmla="*/ 95 w 293"/>
                <a:gd name="T4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3" h="193">
                  <a:moveTo>
                    <a:pt x="95" y="0"/>
                  </a:moveTo>
                  <a:lnTo>
                    <a:pt x="198" y="0"/>
                  </a:lnTo>
                  <a:lnTo>
                    <a:pt x="229" y="6"/>
                  </a:lnTo>
                  <a:lnTo>
                    <a:pt x="256" y="20"/>
                  </a:lnTo>
                  <a:lnTo>
                    <a:pt x="275" y="40"/>
                  </a:lnTo>
                  <a:lnTo>
                    <a:pt x="290" y="67"/>
                  </a:lnTo>
                  <a:lnTo>
                    <a:pt x="293" y="98"/>
                  </a:lnTo>
                  <a:lnTo>
                    <a:pt x="290" y="126"/>
                  </a:lnTo>
                  <a:lnTo>
                    <a:pt x="275" y="153"/>
                  </a:lnTo>
                  <a:lnTo>
                    <a:pt x="256" y="175"/>
                  </a:lnTo>
                  <a:lnTo>
                    <a:pt x="229" y="187"/>
                  </a:lnTo>
                  <a:lnTo>
                    <a:pt x="198" y="193"/>
                  </a:lnTo>
                  <a:lnTo>
                    <a:pt x="95" y="193"/>
                  </a:lnTo>
                  <a:lnTo>
                    <a:pt x="65" y="187"/>
                  </a:lnTo>
                  <a:lnTo>
                    <a:pt x="40" y="175"/>
                  </a:lnTo>
                  <a:lnTo>
                    <a:pt x="18" y="153"/>
                  </a:lnTo>
                  <a:lnTo>
                    <a:pt x="4" y="126"/>
                  </a:lnTo>
                  <a:lnTo>
                    <a:pt x="0" y="98"/>
                  </a:lnTo>
                  <a:lnTo>
                    <a:pt x="4" y="67"/>
                  </a:lnTo>
                  <a:lnTo>
                    <a:pt x="18" y="40"/>
                  </a:lnTo>
                  <a:lnTo>
                    <a:pt x="40" y="20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199" y="2109"/>
              <a:ext cx="660" cy="96"/>
            </a:xfrm>
            <a:custGeom>
              <a:avLst/>
              <a:gdLst>
                <a:gd name="T0" fmla="*/ 97 w 1320"/>
                <a:gd name="T1" fmla="*/ 0 h 193"/>
                <a:gd name="T2" fmla="*/ 1224 w 1320"/>
                <a:gd name="T3" fmla="*/ 0 h 193"/>
                <a:gd name="T4" fmla="*/ 1255 w 1320"/>
                <a:gd name="T5" fmla="*/ 6 h 193"/>
                <a:gd name="T6" fmla="*/ 1280 w 1320"/>
                <a:gd name="T7" fmla="*/ 18 h 193"/>
                <a:gd name="T8" fmla="*/ 1302 w 1320"/>
                <a:gd name="T9" fmla="*/ 40 h 193"/>
                <a:gd name="T10" fmla="*/ 1316 w 1320"/>
                <a:gd name="T11" fmla="*/ 65 h 193"/>
                <a:gd name="T12" fmla="*/ 1320 w 1320"/>
                <a:gd name="T13" fmla="*/ 96 h 193"/>
                <a:gd name="T14" fmla="*/ 1316 w 1320"/>
                <a:gd name="T15" fmla="*/ 126 h 193"/>
                <a:gd name="T16" fmla="*/ 1302 w 1320"/>
                <a:gd name="T17" fmla="*/ 153 h 193"/>
                <a:gd name="T18" fmla="*/ 1280 w 1320"/>
                <a:gd name="T19" fmla="*/ 173 h 193"/>
                <a:gd name="T20" fmla="*/ 1255 w 1320"/>
                <a:gd name="T21" fmla="*/ 187 h 193"/>
                <a:gd name="T22" fmla="*/ 1224 w 1320"/>
                <a:gd name="T23" fmla="*/ 193 h 193"/>
                <a:gd name="T24" fmla="*/ 97 w 1320"/>
                <a:gd name="T25" fmla="*/ 193 h 193"/>
                <a:gd name="T26" fmla="*/ 67 w 1320"/>
                <a:gd name="T27" fmla="*/ 187 h 193"/>
                <a:gd name="T28" fmla="*/ 40 w 1320"/>
                <a:gd name="T29" fmla="*/ 173 h 193"/>
                <a:gd name="T30" fmla="*/ 20 w 1320"/>
                <a:gd name="T31" fmla="*/ 153 h 193"/>
                <a:gd name="T32" fmla="*/ 6 w 1320"/>
                <a:gd name="T33" fmla="*/ 126 h 193"/>
                <a:gd name="T34" fmla="*/ 0 w 1320"/>
                <a:gd name="T35" fmla="*/ 96 h 193"/>
                <a:gd name="T36" fmla="*/ 6 w 1320"/>
                <a:gd name="T37" fmla="*/ 65 h 193"/>
                <a:gd name="T38" fmla="*/ 20 w 1320"/>
                <a:gd name="T39" fmla="*/ 40 h 193"/>
                <a:gd name="T40" fmla="*/ 40 w 1320"/>
                <a:gd name="T41" fmla="*/ 18 h 193"/>
                <a:gd name="T42" fmla="*/ 67 w 1320"/>
                <a:gd name="T43" fmla="*/ 6 h 193"/>
                <a:gd name="T44" fmla="*/ 97 w 1320"/>
                <a:gd name="T4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0" h="193">
                  <a:moveTo>
                    <a:pt x="97" y="0"/>
                  </a:moveTo>
                  <a:lnTo>
                    <a:pt x="1224" y="0"/>
                  </a:lnTo>
                  <a:lnTo>
                    <a:pt x="1255" y="6"/>
                  </a:lnTo>
                  <a:lnTo>
                    <a:pt x="1280" y="18"/>
                  </a:lnTo>
                  <a:lnTo>
                    <a:pt x="1302" y="40"/>
                  </a:lnTo>
                  <a:lnTo>
                    <a:pt x="1316" y="65"/>
                  </a:lnTo>
                  <a:lnTo>
                    <a:pt x="1320" y="96"/>
                  </a:lnTo>
                  <a:lnTo>
                    <a:pt x="1316" y="126"/>
                  </a:lnTo>
                  <a:lnTo>
                    <a:pt x="1302" y="153"/>
                  </a:lnTo>
                  <a:lnTo>
                    <a:pt x="1280" y="173"/>
                  </a:lnTo>
                  <a:lnTo>
                    <a:pt x="1255" y="187"/>
                  </a:lnTo>
                  <a:lnTo>
                    <a:pt x="1224" y="193"/>
                  </a:lnTo>
                  <a:lnTo>
                    <a:pt x="97" y="193"/>
                  </a:lnTo>
                  <a:lnTo>
                    <a:pt x="67" y="187"/>
                  </a:lnTo>
                  <a:lnTo>
                    <a:pt x="40" y="173"/>
                  </a:lnTo>
                  <a:lnTo>
                    <a:pt x="20" y="153"/>
                  </a:lnTo>
                  <a:lnTo>
                    <a:pt x="6" y="126"/>
                  </a:lnTo>
                  <a:lnTo>
                    <a:pt x="0" y="96"/>
                  </a:lnTo>
                  <a:lnTo>
                    <a:pt x="6" y="65"/>
                  </a:lnTo>
                  <a:lnTo>
                    <a:pt x="20" y="40"/>
                  </a:lnTo>
                  <a:lnTo>
                    <a:pt x="40" y="18"/>
                  </a:lnTo>
                  <a:lnTo>
                    <a:pt x="67" y="6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944" y="2109"/>
              <a:ext cx="146" cy="96"/>
            </a:xfrm>
            <a:custGeom>
              <a:avLst/>
              <a:gdLst>
                <a:gd name="T0" fmla="*/ 95 w 293"/>
                <a:gd name="T1" fmla="*/ 0 h 193"/>
                <a:gd name="T2" fmla="*/ 198 w 293"/>
                <a:gd name="T3" fmla="*/ 0 h 193"/>
                <a:gd name="T4" fmla="*/ 229 w 293"/>
                <a:gd name="T5" fmla="*/ 6 h 193"/>
                <a:gd name="T6" fmla="*/ 256 w 293"/>
                <a:gd name="T7" fmla="*/ 18 h 193"/>
                <a:gd name="T8" fmla="*/ 275 w 293"/>
                <a:gd name="T9" fmla="*/ 40 h 193"/>
                <a:gd name="T10" fmla="*/ 290 w 293"/>
                <a:gd name="T11" fmla="*/ 65 h 193"/>
                <a:gd name="T12" fmla="*/ 293 w 293"/>
                <a:gd name="T13" fmla="*/ 96 h 193"/>
                <a:gd name="T14" fmla="*/ 290 w 293"/>
                <a:gd name="T15" fmla="*/ 126 h 193"/>
                <a:gd name="T16" fmla="*/ 275 w 293"/>
                <a:gd name="T17" fmla="*/ 153 h 193"/>
                <a:gd name="T18" fmla="*/ 256 w 293"/>
                <a:gd name="T19" fmla="*/ 173 h 193"/>
                <a:gd name="T20" fmla="*/ 229 w 293"/>
                <a:gd name="T21" fmla="*/ 187 h 193"/>
                <a:gd name="T22" fmla="*/ 198 w 293"/>
                <a:gd name="T23" fmla="*/ 193 h 193"/>
                <a:gd name="T24" fmla="*/ 95 w 293"/>
                <a:gd name="T25" fmla="*/ 193 h 193"/>
                <a:gd name="T26" fmla="*/ 65 w 293"/>
                <a:gd name="T27" fmla="*/ 187 h 193"/>
                <a:gd name="T28" fmla="*/ 40 w 293"/>
                <a:gd name="T29" fmla="*/ 173 h 193"/>
                <a:gd name="T30" fmla="*/ 18 w 293"/>
                <a:gd name="T31" fmla="*/ 153 h 193"/>
                <a:gd name="T32" fmla="*/ 4 w 293"/>
                <a:gd name="T33" fmla="*/ 126 h 193"/>
                <a:gd name="T34" fmla="*/ 0 w 293"/>
                <a:gd name="T35" fmla="*/ 96 h 193"/>
                <a:gd name="T36" fmla="*/ 4 w 293"/>
                <a:gd name="T37" fmla="*/ 65 h 193"/>
                <a:gd name="T38" fmla="*/ 18 w 293"/>
                <a:gd name="T39" fmla="*/ 40 h 193"/>
                <a:gd name="T40" fmla="*/ 40 w 293"/>
                <a:gd name="T41" fmla="*/ 18 h 193"/>
                <a:gd name="T42" fmla="*/ 65 w 293"/>
                <a:gd name="T43" fmla="*/ 6 h 193"/>
                <a:gd name="T44" fmla="*/ 95 w 293"/>
                <a:gd name="T4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3" h="193">
                  <a:moveTo>
                    <a:pt x="95" y="0"/>
                  </a:moveTo>
                  <a:lnTo>
                    <a:pt x="198" y="0"/>
                  </a:lnTo>
                  <a:lnTo>
                    <a:pt x="229" y="6"/>
                  </a:lnTo>
                  <a:lnTo>
                    <a:pt x="256" y="18"/>
                  </a:lnTo>
                  <a:lnTo>
                    <a:pt x="275" y="40"/>
                  </a:lnTo>
                  <a:lnTo>
                    <a:pt x="290" y="65"/>
                  </a:lnTo>
                  <a:lnTo>
                    <a:pt x="293" y="96"/>
                  </a:lnTo>
                  <a:lnTo>
                    <a:pt x="290" y="126"/>
                  </a:lnTo>
                  <a:lnTo>
                    <a:pt x="275" y="153"/>
                  </a:lnTo>
                  <a:lnTo>
                    <a:pt x="256" y="173"/>
                  </a:lnTo>
                  <a:lnTo>
                    <a:pt x="229" y="187"/>
                  </a:lnTo>
                  <a:lnTo>
                    <a:pt x="198" y="193"/>
                  </a:lnTo>
                  <a:lnTo>
                    <a:pt x="95" y="193"/>
                  </a:lnTo>
                  <a:lnTo>
                    <a:pt x="65" y="187"/>
                  </a:lnTo>
                  <a:lnTo>
                    <a:pt x="40" y="173"/>
                  </a:lnTo>
                  <a:lnTo>
                    <a:pt x="18" y="153"/>
                  </a:lnTo>
                  <a:lnTo>
                    <a:pt x="4" y="126"/>
                  </a:lnTo>
                  <a:lnTo>
                    <a:pt x="0" y="96"/>
                  </a:lnTo>
                  <a:lnTo>
                    <a:pt x="4" y="65"/>
                  </a:lnTo>
                  <a:lnTo>
                    <a:pt x="18" y="40"/>
                  </a:lnTo>
                  <a:lnTo>
                    <a:pt x="40" y="18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199" y="2314"/>
              <a:ext cx="660" cy="95"/>
            </a:xfrm>
            <a:custGeom>
              <a:avLst/>
              <a:gdLst>
                <a:gd name="T0" fmla="*/ 97 w 1320"/>
                <a:gd name="T1" fmla="*/ 0 h 191"/>
                <a:gd name="T2" fmla="*/ 1224 w 1320"/>
                <a:gd name="T3" fmla="*/ 0 h 191"/>
                <a:gd name="T4" fmla="*/ 1255 w 1320"/>
                <a:gd name="T5" fmla="*/ 4 h 191"/>
                <a:gd name="T6" fmla="*/ 1280 w 1320"/>
                <a:gd name="T7" fmla="*/ 18 h 191"/>
                <a:gd name="T8" fmla="*/ 1302 w 1320"/>
                <a:gd name="T9" fmla="*/ 40 h 191"/>
                <a:gd name="T10" fmla="*/ 1316 w 1320"/>
                <a:gd name="T11" fmla="*/ 65 h 191"/>
                <a:gd name="T12" fmla="*/ 1320 w 1320"/>
                <a:gd name="T13" fmla="*/ 96 h 191"/>
                <a:gd name="T14" fmla="*/ 1316 w 1320"/>
                <a:gd name="T15" fmla="*/ 126 h 191"/>
                <a:gd name="T16" fmla="*/ 1302 w 1320"/>
                <a:gd name="T17" fmla="*/ 153 h 191"/>
                <a:gd name="T18" fmla="*/ 1280 w 1320"/>
                <a:gd name="T19" fmla="*/ 173 h 191"/>
                <a:gd name="T20" fmla="*/ 1255 w 1320"/>
                <a:gd name="T21" fmla="*/ 187 h 191"/>
                <a:gd name="T22" fmla="*/ 1224 w 1320"/>
                <a:gd name="T23" fmla="*/ 191 h 191"/>
                <a:gd name="T24" fmla="*/ 97 w 1320"/>
                <a:gd name="T25" fmla="*/ 191 h 191"/>
                <a:gd name="T26" fmla="*/ 67 w 1320"/>
                <a:gd name="T27" fmla="*/ 187 h 191"/>
                <a:gd name="T28" fmla="*/ 40 w 1320"/>
                <a:gd name="T29" fmla="*/ 173 h 191"/>
                <a:gd name="T30" fmla="*/ 20 w 1320"/>
                <a:gd name="T31" fmla="*/ 153 h 191"/>
                <a:gd name="T32" fmla="*/ 6 w 1320"/>
                <a:gd name="T33" fmla="*/ 126 h 191"/>
                <a:gd name="T34" fmla="*/ 0 w 1320"/>
                <a:gd name="T35" fmla="*/ 96 h 191"/>
                <a:gd name="T36" fmla="*/ 6 w 1320"/>
                <a:gd name="T37" fmla="*/ 65 h 191"/>
                <a:gd name="T38" fmla="*/ 20 w 1320"/>
                <a:gd name="T39" fmla="*/ 40 h 191"/>
                <a:gd name="T40" fmla="*/ 40 w 1320"/>
                <a:gd name="T41" fmla="*/ 18 h 191"/>
                <a:gd name="T42" fmla="*/ 67 w 1320"/>
                <a:gd name="T43" fmla="*/ 4 h 191"/>
                <a:gd name="T44" fmla="*/ 97 w 1320"/>
                <a:gd name="T4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0" h="191">
                  <a:moveTo>
                    <a:pt x="97" y="0"/>
                  </a:moveTo>
                  <a:lnTo>
                    <a:pt x="1224" y="0"/>
                  </a:lnTo>
                  <a:lnTo>
                    <a:pt x="1255" y="4"/>
                  </a:lnTo>
                  <a:lnTo>
                    <a:pt x="1280" y="18"/>
                  </a:lnTo>
                  <a:lnTo>
                    <a:pt x="1302" y="40"/>
                  </a:lnTo>
                  <a:lnTo>
                    <a:pt x="1316" y="65"/>
                  </a:lnTo>
                  <a:lnTo>
                    <a:pt x="1320" y="96"/>
                  </a:lnTo>
                  <a:lnTo>
                    <a:pt x="1316" y="126"/>
                  </a:lnTo>
                  <a:lnTo>
                    <a:pt x="1302" y="153"/>
                  </a:lnTo>
                  <a:lnTo>
                    <a:pt x="1280" y="173"/>
                  </a:lnTo>
                  <a:lnTo>
                    <a:pt x="1255" y="187"/>
                  </a:lnTo>
                  <a:lnTo>
                    <a:pt x="1224" y="191"/>
                  </a:lnTo>
                  <a:lnTo>
                    <a:pt x="97" y="191"/>
                  </a:lnTo>
                  <a:lnTo>
                    <a:pt x="67" y="187"/>
                  </a:lnTo>
                  <a:lnTo>
                    <a:pt x="40" y="173"/>
                  </a:lnTo>
                  <a:lnTo>
                    <a:pt x="20" y="153"/>
                  </a:lnTo>
                  <a:lnTo>
                    <a:pt x="6" y="126"/>
                  </a:lnTo>
                  <a:lnTo>
                    <a:pt x="0" y="96"/>
                  </a:lnTo>
                  <a:lnTo>
                    <a:pt x="6" y="65"/>
                  </a:lnTo>
                  <a:lnTo>
                    <a:pt x="20" y="40"/>
                  </a:lnTo>
                  <a:lnTo>
                    <a:pt x="40" y="18"/>
                  </a:lnTo>
                  <a:lnTo>
                    <a:pt x="67" y="4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944" y="2314"/>
              <a:ext cx="146" cy="95"/>
            </a:xfrm>
            <a:custGeom>
              <a:avLst/>
              <a:gdLst>
                <a:gd name="T0" fmla="*/ 95 w 293"/>
                <a:gd name="T1" fmla="*/ 0 h 191"/>
                <a:gd name="T2" fmla="*/ 198 w 293"/>
                <a:gd name="T3" fmla="*/ 0 h 191"/>
                <a:gd name="T4" fmla="*/ 229 w 293"/>
                <a:gd name="T5" fmla="*/ 4 h 191"/>
                <a:gd name="T6" fmla="*/ 256 w 293"/>
                <a:gd name="T7" fmla="*/ 18 h 191"/>
                <a:gd name="T8" fmla="*/ 275 w 293"/>
                <a:gd name="T9" fmla="*/ 40 h 191"/>
                <a:gd name="T10" fmla="*/ 290 w 293"/>
                <a:gd name="T11" fmla="*/ 65 h 191"/>
                <a:gd name="T12" fmla="*/ 293 w 293"/>
                <a:gd name="T13" fmla="*/ 96 h 191"/>
                <a:gd name="T14" fmla="*/ 290 w 293"/>
                <a:gd name="T15" fmla="*/ 126 h 191"/>
                <a:gd name="T16" fmla="*/ 275 w 293"/>
                <a:gd name="T17" fmla="*/ 153 h 191"/>
                <a:gd name="T18" fmla="*/ 256 w 293"/>
                <a:gd name="T19" fmla="*/ 173 h 191"/>
                <a:gd name="T20" fmla="*/ 229 w 293"/>
                <a:gd name="T21" fmla="*/ 187 h 191"/>
                <a:gd name="T22" fmla="*/ 198 w 293"/>
                <a:gd name="T23" fmla="*/ 191 h 191"/>
                <a:gd name="T24" fmla="*/ 95 w 293"/>
                <a:gd name="T25" fmla="*/ 191 h 191"/>
                <a:gd name="T26" fmla="*/ 65 w 293"/>
                <a:gd name="T27" fmla="*/ 187 h 191"/>
                <a:gd name="T28" fmla="*/ 40 w 293"/>
                <a:gd name="T29" fmla="*/ 173 h 191"/>
                <a:gd name="T30" fmla="*/ 18 w 293"/>
                <a:gd name="T31" fmla="*/ 153 h 191"/>
                <a:gd name="T32" fmla="*/ 4 w 293"/>
                <a:gd name="T33" fmla="*/ 126 h 191"/>
                <a:gd name="T34" fmla="*/ 0 w 293"/>
                <a:gd name="T35" fmla="*/ 96 h 191"/>
                <a:gd name="T36" fmla="*/ 4 w 293"/>
                <a:gd name="T37" fmla="*/ 65 h 191"/>
                <a:gd name="T38" fmla="*/ 18 w 293"/>
                <a:gd name="T39" fmla="*/ 40 h 191"/>
                <a:gd name="T40" fmla="*/ 40 w 293"/>
                <a:gd name="T41" fmla="*/ 18 h 191"/>
                <a:gd name="T42" fmla="*/ 65 w 293"/>
                <a:gd name="T43" fmla="*/ 4 h 191"/>
                <a:gd name="T44" fmla="*/ 95 w 293"/>
                <a:gd name="T4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3" h="191">
                  <a:moveTo>
                    <a:pt x="95" y="0"/>
                  </a:moveTo>
                  <a:lnTo>
                    <a:pt x="198" y="0"/>
                  </a:lnTo>
                  <a:lnTo>
                    <a:pt x="229" y="4"/>
                  </a:lnTo>
                  <a:lnTo>
                    <a:pt x="256" y="18"/>
                  </a:lnTo>
                  <a:lnTo>
                    <a:pt x="275" y="40"/>
                  </a:lnTo>
                  <a:lnTo>
                    <a:pt x="290" y="65"/>
                  </a:lnTo>
                  <a:lnTo>
                    <a:pt x="293" y="96"/>
                  </a:lnTo>
                  <a:lnTo>
                    <a:pt x="290" y="126"/>
                  </a:lnTo>
                  <a:lnTo>
                    <a:pt x="275" y="153"/>
                  </a:lnTo>
                  <a:lnTo>
                    <a:pt x="256" y="173"/>
                  </a:lnTo>
                  <a:lnTo>
                    <a:pt x="229" y="187"/>
                  </a:lnTo>
                  <a:lnTo>
                    <a:pt x="198" y="191"/>
                  </a:lnTo>
                  <a:lnTo>
                    <a:pt x="95" y="191"/>
                  </a:lnTo>
                  <a:lnTo>
                    <a:pt x="65" y="187"/>
                  </a:lnTo>
                  <a:lnTo>
                    <a:pt x="40" y="173"/>
                  </a:lnTo>
                  <a:lnTo>
                    <a:pt x="18" y="153"/>
                  </a:lnTo>
                  <a:lnTo>
                    <a:pt x="4" y="126"/>
                  </a:lnTo>
                  <a:lnTo>
                    <a:pt x="0" y="96"/>
                  </a:lnTo>
                  <a:lnTo>
                    <a:pt x="4" y="65"/>
                  </a:lnTo>
                  <a:lnTo>
                    <a:pt x="18" y="40"/>
                  </a:lnTo>
                  <a:lnTo>
                    <a:pt x="40" y="18"/>
                  </a:lnTo>
                  <a:lnTo>
                    <a:pt x="65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944" y="1700"/>
              <a:ext cx="915" cy="95"/>
            </a:xfrm>
            <a:custGeom>
              <a:avLst/>
              <a:gdLst>
                <a:gd name="T0" fmla="*/ 95 w 1831"/>
                <a:gd name="T1" fmla="*/ 0 h 191"/>
                <a:gd name="T2" fmla="*/ 1735 w 1831"/>
                <a:gd name="T3" fmla="*/ 0 h 191"/>
                <a:gd name="T4" fmla="*/ 1766 w 1831"/>
                <a:gd name="T5" fmla="*/ 4 h 191"/>
                <a:gd name="T6" fmla="*/ 1791 w 1831"/>
                <a:gd name="T7" fmla="*/ 18 h 191"/>
                <a:gd name="T8" fmla="*/ 1813 w 1831"/>
                <a:gd name="T9" fmla="*/ 38 h 191"/>
                <a:gd name="T10" fmla="*/ 1827 w 1831"/>
                <a:gd name="T11" fmla="*/ 65 h 191"/>
                <a:gd name="T12" fmla="*/ 1831 w 1831"/>
                <a:gd name="T13" fmla="*/ 96 h 191"/>
                <a:gd name="T14" fmla="*/ 1827 w 1831"/>
                <a:gd name="T15" fmla="*/ 126 h 191"/>
                <a:gd name="T16" fmla="*/ 1813 w 1831"/>
                <a:gd name="T17" fmla="*/ 151 h 191"/>
                <a:gd name="T18" fmla="*/ 1791 w 1831"/>
                <a:gd name="T19" fmla="*/ 173 h 191"/>
                <a:gd name="T20" fmla="*/ 1766 w 1831"/>
                <a:gd name="T21" fmla="*/ 187 h 191"/>
                <a:gd name="T22" fmla="*/ 1735 w 1831"/>
                <a:gd name="T23" fmla="*/ 191 h 191"/>
                <a:gd name="T24" fmla="*/ 95 w 1831"/>
                <a:gd name="T25" fmla="*/ 191 h 191"/>
                <a:gd name="T26" fmla="*/ 65 w 1831"/>
                <a:gd name="T27" fmla="*/ 187 h 191"/>
                <a:gd name="T28" fmla="*/ 40 w 1831"/>
                <a:gd name="T29" fmla="*/ 173 h 191"/>
                <a:gd name="T30" fmla="*/ 18 w 1831"/>
                <a:gd name="T31" fmla="*/ 151 h 191"/>
                <a:gd name="T32" fmla="*/ 4 w 1831"/>
                <a:gd name="T33" fmla="*/ 126 h 191"/>
                <a:gd name="T34" fmla="*/ 0 w 1831"/>
                <a:gd name="T35" fmla="*/ 96 h 191"/>
                <a:gd name="T36" fmla="*/ 4 w 1831"/>
                <a:gd name="T37" fmla="*/ 65 h 191"/>
                <a:gd name="T38" fmla="*/ 18 w 1831"/>
                <a:gd name="T39" fmla="*/ 38 h 191"/>
                <a:gd name="T40" fmla="*/ 40 w 1831"/>
                <a:gd name="T41" fmla="*/ 18 h 191"/>
                <a:gd name="T42" fmla="*/ 65 w 1831"/>
                <a:gd name="T43" fmla="*/ 4 h 191"/>
                <a:gd name="T44" fmla="*/ 95 w 1831"/>
                <a:gd name="T4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1" h="191">
                  <a:moveTo>
                    <a:pt x="95" y="0"/>
                  </a:moveTo>
                  <a:lnTo>
                    <a:pt x="1735" y="0"/>
                  </a:lnTo>
                  <a:lnTo>
                    <a:pt x="1766" y="4"/>
                  </a:lnTo>
                  <a:lnTo>
                    <a:pt x="1791" y="18"/>
                  </a:lnTo>
                  <a:lnTo>
                    <a:pt x="1813" y="38"/>
                  </a:lnTo>
                  <a:lnTo>
                    <a:pt x="1827" y="65"/>
                  </a:lnTo>
                  <a:lnTo>
                    <a:pt x="1831" y="96"/>
                  </a:lnTo>
                  <a:lnTo>
                    <a:pt x="1827" y="126"/>
                  </a:lnTo>
                  <a:lnTo>
                    <a:pt x="1813" y="151"/>
                  </a:lnTo>
                  <a:lnTo>
                    <a:pt x="1791" y="173"/>
                  </a:lnTo>
                  <a:lnTo>
                    <a:pt x="1766" y="187"/>
                  </a:lnTo>
                  <a:lnTo>
                    <a:pt x="1735" y="191"/>
                  </a:lnTo>
                  <a:lnTo>
                    <a:pt x="95" y="191"/>
                  </a:lnTo>
                  <a:lnTo>
                    <a:pt x="65" y="187"/>
                  </a:lnTo>
                  <a:lnTo>
                    <a:pt x="40" y="173"/>
                  </a:lnTo>
                  <a:lnTo>
                    <a:pt x="18" y="151"/>
                  </a:lnTo>
                  <a:lnTo>
                    <a:pt x="4" y="126"/>
                  </a:lnTo>
                  <a:lnTo>
                    <a:pt x="0" y="96"/>
                  </a:lnTo>
                  <a:lnTo>
                    <a:pt x="4" y="65"/>
                  </a:lnTo>
                  <a:lnTo>
                    <a:pt x="18" y="38"/>
                  </a:lnTo>
                  <a:lnTo>
                    <a:pt x="40" y="18"/>
                  </a:lnTo>
                  <a:lnTo>
                    <a:pt x="65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42"/>
          <p:cNvGrpSpPr>
            <a:grpSpLocks noChangeAspect="1"/>
          </p:cNvGrpSpPr>
          <p:nvPr/>
        </p:nvGrpSpPr>
        <p:grpSpPr bwMode="auto">
          <a:xfrm>
            <a:off x="6597126" y="2249935"/>
            <a:ext cx="935126" cy="788905"/>
            <a:chOff x="2205" y="778"/>
            <a:chExt cx="3268" cy="275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" name="Freeform 44"/>
            <p:cNvSpPr>
              <a:spLocks noEditPoints="1"/>
            </p:cNvSpPr>
            <p:nvPr/>
          </p:nvSpPr>
          <p:spPr bwMode="auto">
            <a:xfrm>
              <a:off x="2205" y="778"/>
              <a:ext cx="3268" cy="2757"/>
            </a:xfrm>
            <a:custGeom>
              <a:avLst/>
              <a:gdLst>
                <a:gd name="T0" fmla="*/ 2469 w 6536"/>
                <a:gd name="T1" fmla="*/ 5322 h 5514"/>
                <a:gd name="T2" fmla="*/ 3910 w 6536"/>
                <a:gd name="T3" fmla="*/ 4696 h 5514"/>
                <a:gd name="T4" fmla="*/ 192 w 6536"/>
                <a:gd name="T5" fmla="*/ 3877 h 5514"/>
                <a:gd name="T6" fmla="*/ 196 w 6536"/>
                <a:gd name="T7" fmla="*/ 4246 h 5514"/>
                <a:gd name="T8" fmla="*/ 234 w 6536"/>
                <a:gd name="T9" fmla="*/ 4347 h 5514"/>
                <a:gd name="T10" fmla="*/ 303 w 6536"/>
                <a:gd name="T11" fmla="*/ 4430 h 5514"/>
                <a:gd name="T12" fmla="*/ 396 w 6536"/>
                <a:gd name="T13" fmla="*/ 4483 h 5514"/>
                <a:gd name="T14" fmla="*/ 505 w 6536"/>
                <a:gd name="T15" fmla="*/ 4503 h 5514"/>
                <a:gd name="T16" fmla="*/ 6088 w 6536"/>
                <a:gd name="T17" fmla="*/ 4497 h 5514"/>
                <a:gd name="T18" fmla="*/ 6189 w 6536"/>
                <a:gd name="T19" fmla="*/ 4460 h 5514"/>
                <a:gd name="T20" fmla="*/ 6270 w 6536"/>
                <a:gd name="T21" fmla="*/ 4392 h 5514"/>
                <a:gd name="T22" fmla="*/ 6326 w 6536"/>
                <a:gd name="T23" fmla="*/ 4299 h 5514"/>
                <a:gd name="T24" fmla="*/ 6346 w 6536"/>
                <a:gd name="T25" fmla="*/ 4190 h 5514"/>
                <a:gd name="T26" fmla="*/ 192 w 6536"/>
                <a:gd name="T27" fmla="*/ 3877 h 5514"/>
                <a:gd name="T28" fmla="*/ 450 w 6536"/>
                <a:gd name="T29" fmla="*/ 196 h 5514"/>
                <a:gd name="T30" fmla="*/ 347 w 6536"/>
                <a:gd name="T31" fmla="*/ 234 h 5514"/>
                <a:gd name="T32" fmla="*/ 266 w 6536"/>
                <a:gd name="T33" fmla="*/ 303 h 5514"/>
                <a:gd name="T34" fmla="*/ 212 w 6536"/>
                <a:gd name="T35" fmla="*/ 396 h 5514"/>
                <a:gd name="T36" fmla="*/ 192 w 6536"/>
                <a:gd name="T37" fmla="*/ 505 h 5514"/>
                <a:gd name="T38" fmla="*/ 6346 w 6536"/>
                <a:gd name="T39" fmla="*/ 3685 h 5514"/>
                <a:gd name="T40" fmla="*/ 6340 w 6536"/>
                <a:gd name="T41" fmla="*/ 448 h 5514"/>
                <a:gd name="T42" fmla="*/ 6302 w 6536"/>
                <a:gd name="T43" fmla="*/ 347 h 5514"/>
                <a:gd name="T44" fmla="*/ 6233 w 6536"/>
                <a:gd name="T45" fmla="*/ 266 h 5514"/>
                <a:gd name="T46" fmla="*/ 6142 w 6536"/>
                <a:gd name="T47" fmla="*/ 210 h 5514"/>
                <a:gd name="T48" fmla="*/ 6031 w 6536"/>
                <a:gd name="T49" fmla="*/ 192 h 5514"/>
                <a:gd name="T50" fmla="*/ 505 w 6536"/>
                <a:gd name="T51" fmla="*/ 0 h 5514"/>
                <a:gd name="T52" fmla="*/ 6106 w 6536"/>
                <a:gd name="T53" fmla="*/ 6 h 5514"/>
                <a:gd name="T54" fmla="*/ 6245 w 6536"/>
                <a:gd name="T55" fmla="*/ 46 h 5514"/>
                <a:gd name="T56" fmla="*/ 6364 w 6536"/>
                <a:gd name="T57" fmla="*/ 123 h 5514"/>
                <a:gd name="T58" fmla="*/ 6455 w 6536"/>
                <a:gd name="T59" fmla="*/ 230 h 5514"/>
                <a:gd name="T60" fmla="*/ 6516 w 6536"/>
                <a:gd name="T61" fmla="*/ 359 h 5514"/>
                <a:gd name="T62" fmla="*/ 6536 w 6536"/>
                <a:gd name="T63" fmla="*/ 505 h 5514"/>
                <a:gd name="T64" fmla="*/ 6532 w 6536"/>
                <a:gd name="T65" fmla="*/ 4263 h 5514"/>
                <a:gd name="T66" fmla="*/ 6490 w 6536"/>
                <a:gd name="T67" fmla="*/ 4402 h 5514"/>
                <a:gd name="T68" fmla="*/ 6413 w 6536"/>
                <a:gd name="T69" fmla="*/ 4521 h 5514"/>
                <a:gd name="T70" fmla="*/ 6306 w 6536"/>
                <a:gd name="T71" fmla="*/ 4614 h 5514"/>
                <a:gd name="T72" fmla="*/ 6177 w 6536"/>
                <a:gd name="T73" fmla="*/ 4674 h 5514"/>
                <a:gd name="T74" fmla="*/ 6031 w 6536"/>
                <a:gd name="T75" fmla="*/ 4696 h 5514"/>
                <a:gd name="T76" fmla="*/ 4265 w 6536"/>
                <a:gd name="T77" fmla="*/ 5322 h 5514"/>
                <a:gd name="T78" fmla="*/ 4526 w 6536"/>
                <a:gd name="T79" fmla="*/ 5326 h 5514"/>
                <a:gd name="T80" fmla="*/ 4574 w 6536"/>
                <a:gd name="T81" fmla="*/ 5362 h 5514"/>
                <a:gd name="T82" fmla="*/ 4592 w 6536"/>
                <a:gd name="T83" fmla="*/ 5417 h 5514"/>
                <a:gd name="T84" fmla="*/ 4574 w 6536"/>
                <a:gd name="T85" fmla="*/ 5475 h 5514"/>
                <a:gd name="T86" fmla="*/ 4526 w 6536"/>
                <a:gd name="T87" fmla="*/ 5508 h 5514"/>
                <a:gd name="T88" fmla="*/ 2041 w 6536"/>
                <a:gd name="T89" fmla="*/ 5514 h 5514"/>
                <a:gd name="T90" fmla="*/ 1984 w 6536"/>
                <a:gd name="T91" fmla="*/ 5494 h 5514"/>
                <a:gd name="T92" fmla="*/ 1950 w 6536"/>
                <a:gd name="T93" fmla="*/ 5449 h 5514"/>
                <a:gd name="T94" fmla="*/ 1950 w 6536"/>
                <a:gd name="T95" fmla="*/ 5387 h 5514"/>
                <a:gd name="T96" fmla="*/ 1984 w 6536"/>
                <a:gd name="T97" fmla="*/ 5340 h 5514"/>
                <a:gd name="T98" fmla="*/ 2041 w 6536"/>
                <a:gd name="T99" fmla="*/ 5322 h 5514"/>
                <a:gd name="T100" fmla="*/ 2430 w 6536"/>
                <a:gd name="T101" fmla="*/ 4696 h 5514"/>
                <a:gd name="T102" fmla="*/ 430 w 6536"/>
                <a:gd name="T103" fmla="*/ 4690 h 5514"/>
                <a:gd name="T104" fmla="*/ 293 w 6536"/>
                <a:gd name="T105" fmla="*/ 4648 h 5514"/>
                <a:gd name="T106" fmla="*/ 174 w 6536"/>
                <a:gd name="T107" fmla="*/ 4571 h 5514"/>
                <a:gd name="T108" fmla="*/ 81 w 6536"/>
                <a:gd name="T109" fmla="*/ 4464 h 5514"/>
                <a:gd name="T110" fmla="*/ 22 w 6536"/>
                <a:gd name="T111" fmla="*/ 4335 h 5514"/>
                <a:gd name="T112" fmla="*/ 0 w 6536"/>
                <a:gd name="T113" fmla="*/ 4190 h 5514"/>
                <a:gd name="T114" fmla="*/ 0 w 6536"/>
                <a:gd name="T115" fmla="*/ 505 h 5514"/>
                <a:gd name="T116" fmla="*/ 22 w 6536"/>
                <a:gd name="T117" fmla="*/ 359 h 5514"/>
                <a:gd name="T118" fmla="*/ 81 w 6536"/>
                <a:gd name="T119" fmla="*/ 230 h 5514"/>
                <a:gd name="T120" fmla="*/ 174 w 6536"/>
                <a:gd name="T121" fmla="*/ 123 h 5514"/>
                <a:gd name="T122" fmla="*/ 293 w 6536"/>
                <a:gd name="T123" fmla="*/ 46 h 5514"/>
                <a:gd name="T124" fmla="*/ 430 w 6536"/>
                <a:gd name="T125" fmla="*/ 6 h 5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36" h="5514">
                  <a:moveTo>
                    <a:pt x="2628" y="4696"/>
                  </a:moveTo>
                  <a:lnTo>
                    <a:pt x="2469" y="5322"/>
                  </a:lnTo>
                  <a:lnTo>
                    <a:pt x="4067" y="5322"/>
                  </a:lnTo>
                  <a:lnTo>
                    <a:pt x="3910" y="4696"/>
                  </a:lnTo>
                  <a:lnTo>
                    <a:pt x="2628" y="4696"/>
                  </a:lnTo>
                  <a:close/>
                  <a:moveTo>
                    <a:pt x="192" y="3877"/>
                  </a:moveTo>
                  <a:lnTo>
                    <a:pt x="192" y="4190"/>
                  </a:lnTo>
                  <a:lnTo>
                    <a:pt x="196" y="4246"/>
                  </a:lnTo>
                  <a:lnTo>
                    <a:pt x="212" y="4299"/>
                  </a:lnTo>
                  <a:lnTo>
                    <a:pt x="234" y="4347"/>
                  </a:lnTo>
                  <a:lnTo>
                    <a:pt x="266" y="4392"/>
                  </a:lnTo>
                  <a:lnTo>
                    <a:pt x="303" y="4430"/>
                  </a:lnTo>
                  <a:lnTo>
                    <a:pt x="347" y="4460"/>
                  </a:lnTo>
                  <a:lnTo>
                    <a:pt x="396" y="4483"/>
                  </a:lnTo>
                  <a:lnTo>
                    <a:pt x="450" y="4497"/>
                  </a:lnTo>
                  <a:lnTo>
                    <a:pt x="505" y="4503"/>
                  </a:lnTo>
                  <a:lnTo>
                    <a:pt x="6031" y="4503"/>
                  </a:lnTo>
                  <a:lnTo>
                    <a:pt x="6088" y="4497"/>
                  </a:lnTo>
                  <a:lnTo>
                    <a:pt x="6142" y="4483"/>
                  </a:lnTo>
                  <a:lnTo>
                    <a:pt x="6189" y="4460"/>
                  </a:lnTo>
                  <a:lnTo>
                    <a:pt x="6233" y="4430"/>
                  </a:lnTo>
                  <a:lnTo>
                    <a:pt x="6270" y="4392"/>
                  </a:lnTo>
                  <a:lnTo>
                    <a:pt x="6302" y="4347"/>
                  </a:lnTo>
                  <a:lnTo>
                    <a:pt x="6326" y="4299"/>
                  </a:lnTo>
                  <a:lnTo>
                    <a:pt x="6340" y="4246"/>
                  </a:lnTo>
                  <a:lnTo>
                    <a:pt x="6346" y="4190"/>
                  </a:lnTo>
                  <a:lnTo>
                    <a:pt x="6346" y="3877"/>
                  </a:lnTo>
                  <a:lnTo>
                    <a:pt x="192" y="3877"/>
                  </a:lnTo>
                  <a:close/>
                  <a:moveTo>
                    <a:pt x="505" y="192"/>
                  </a:moveTo>
                  <a:lnTo>
                    <a:pt x="450" y="196"/>
                  </a:lnTo>
                  <a:lnTo>
                    <a:pt x="396" y="210"/>
                  </a:lnTo>
                  <a:lnTo>
                    <a:pt x="347" y="234"/>
                  </a:lnTo>
                  <a:lnTo>
                    <a:pt x="303" y="266"/>
                  </a:lnTo>
                  <a:lnTo>
                    <a:pt x="266" y="303"/>
                  </a:lnTo>
                  <a:lnTo>
                    <a:pt x="234" y="347"/>
                  </a:lnTo>
                  <a:lnTo>
                    <a:pt x="212" y="396"/>
                  </a:lnTo>
                  <a:lnTo>
                    <a:pt x="196" y="448"/>
                  </a:lnTo>
                  <a:lnTo>
                    <a:pt x="192" y="505"/>
                  </a:lnTo>
                  <a:lnTo>
                    <a:pt x="192" y="3685"/>
                  </a:lnTo>
                  <a:lnTo>
                    <a:pt x="6346" y="3685"/>
                  </a:lnTo>
                  <a:lnTo>
                    <a:pt x="6346" y="505"/>
                  </a:lnTo>
                  <a:lnTo>
                    <a:pt x="6340" y="448"/>
                  </a:lnTo>
                  <a:lnTo>
                    <a:pt x="6326" y="396"/>
                  </a:lnTo>
                  <a:lnTo>
                    <a:pt x="6302" y="347"/>
                  </a:lnTo>
                  <a:lnTo>
                    <a:pt x="6270" y="303"/>
                  </a:lnTo>
                  <a:lnTo>
                    <a:pt x="6233" y="266"/>
                  </a:lnTo>
                  <a:lnTo>
                    <a:pt x="6189" y="234"/>
                  </a:lnTo>
                  <a:lnTo>
                    <a:pt x="6142" y="210"/>
                  </a:lnTo>
                  <a:lnTo>
                    <a:pt x="6088" y="196"/>
                  </a:lnTo>
                  <a:lnTo>
                    <a:pt x="6031" y="192"/>
                  </a:lnTo>
                  <a:lnTo>
                    <a:pt x="505" y="192"/>
                  </a:lnTo>
                  <a:close/>
                  <a:moveTo>
                    <a:pt x="505" y="0"/>
                  </a:moveTo>
                  <a:lnTo>
                    <a:pt x="6031" y="0"/>
                  </a:lnTo>
                  <a:lnTo>
                    <a:pt x="6106" y="6"/>
                  </a:lnTo>
                  <a:lnTo>
                    <a:pt x="6177" y="22"/>
                  </a:lnTo>
                  <a:lnTo>
                    <a:pt x="6245" y="46"/>
                  </a:lnTo>
                  <a:lnTo>
                    <a:pt x="6306" y="81"/>
                  </a:lnTo>
                  <a:lnTo>
                    <a:pt x="6364" y="123"/>
                  </a:lnTo>
                  <a:lnTo>
                    <a:pt x="6413" y="174"/>
                  </a:lnTo>
                  <a:lnTo>
                    <a:pt x="6455" y="230"/>
                  </a:lnTo>
                  <a:lnTo>
                    <a:pt x="6490" y="291"/>
                  </a:lnTo>
                  <a:lnTo>
                    <a:pt x="6516" y="359"/>
                  </a:lnTo>
                  <a:lnTo>
                    <a:pt x="6532" y="430"/>
                  </a:lnTo>
                  <a:lnTo>
                    <a:pt x="6536" y="505"/>
                  </a:lnTo>
                  <a:lnTo>
                    <a:pt x="6536" y="4190"/>
                  </a:lnTo>
                  <a:lnTo>
                    <a:pt x="6532" y="4263"/>
                  </a:lnTo>
                  <a:lnTo>
                    <a:pt x="6516" y="4335"/>
                  </a:lnTo>
                  <a:lnTo>
                    <a:pt x="6490" y="4402"/>
                  </a:lnTo>
                  <a:lnTo>
                    <a:pt x="6455" y="4464"/>
                  </a:lnTo>
                  <a:lnTo>
                    <a:pt x="6413" y="4521"/>
                  </a:lnTo>
                  <a:lnTo>
                    <a:pt x="6364" y="4571"/>
                  </a:lnTo>
                  <a:lnTo>
                    <a:pt x="6306" y="4614"/>
                  </a:lnTo>
                  <a:lnTo>
                    <a:pt x="6245" y="4648"/>
                  </a:lnTo>
                  <a:lnTo>
                    <a:pt x="6177" y="4674"/>
                  </a:lnTo>
                  <a:lnTo>
                    <a:pt x="6106" y="4690"/>
                  </a:lnTo>
                  <a:lnTo>
                    <a:pt x="6031" y="4696"/>
                  </a:lnTo>
                  <a:lnTo>
                    <a:pt x="4108" y="4696"/>
                  </a:lnTo>
                  <a:lnTo>
                    <a:pt x="4265" y="5322"/>
                  </a:lnTo>
                  <a:lnTo>
                    <a:pt x="4497" y="5322"/>
                  </a:lnTo>
                  <a:lnTo>
                    <a:pt x="4526" y="5326"/>
                  </a:lnTo>
                  <a:lnTo>
                    <a:pt x="4552" y="5340"/>
                  </a:lnTo>
                  <a:lnTo>
                    <a:pt x="4574" y="5362"/>
                  </a:lnTo>
                  <a:lnTo>
                    <a:pt x="4588" y="5387"/>
                  </a:lnTo>
                  <a:lnTo>
                    <a:pt x="4592" y="5417"/>
                  </a:lnTo>
                  <a:lnTo>
                    <a:pt x="4588" y="5449"/>
                  </a:lnTo>
                  <a:lnTo>
                    <a:pt x="4574" y="5475"/>
                  </a:lnTo>
                  <a:lnTo>
                    <a:pt x="4552" y="5494"/>
                  </a:lnTo>
                  <a:lnTo>
                    <a:pt x="4526" y="5508"/>
                  </a:lnTo>
                  <a:lnTo>
                    <a:pt x="4497" y="5514"/>
                  </a:lnTo>
                  <a:lnTo>
                    <a:pt x="2041" y="5514"/>
                  </a:lnTo>
                  <a:lnTo>
                    <a:pt x="2010" y="5508"/>
                  </a:lnTo>
                  <a:lnTo>
                    <a:pt x="1984" y="5494"/>
                  </a:lnTo>
                  <a:lnTo>
                    <a:pt x="1962" y="5475"/>
                  </a:lnTo>
                  <a:lnTo>
                    <a:pt x="1950" y="5449"/>
                  </a:lnTo>
                  <a:lnTo>
                    <a:pt x="1944" y="5417"/>
                  </a:lnTo>
                  <a:lnTo>
                    <a:pt x="1950" y="5387"/>
                  </a:lnTo>
                  <a:lnTo>
                    <a:pt x="1962" y="5362"/>
                  </a:lnTo>
                  <a:lnTo>
                    <a:pt x="1984" y="5340"/>
                  </a:lnTo>
                  <a:lnTo>
                    <a:pt x="2010" y="5326"/>
                  </a:lnTo>
                  <a:lnTo>
                    <a:pt x="2041" y="5322"/>
                  </a:lnTo>
                  <a:lnTo>
                    <a:pt x="2273" y="5322"/>
                  </a:lnTo>
                  <a:lnTo>
                    <a:pt x="2430" y="4696"/>
                  </a:lnTo>
                  <a:lnTo>
                    <a:pt x="505" y="4696"/>
                  </a:lnTo>
                  <a:lnTo>
                    <a:pt x="430" y="4690"/>
                  </a:lnTo>
                  <a:lnTo>
                    <a:pt x="359" y="4674"/>
                  </a:lnTo>
                  <a:lnTo>
                    <a:pt x="293" y="4648"/>
                  </a:lnTo>
                  <a:lnTo>
                    <a:pt x="230" y="4614"/>
                  </a:lnTo>
                  <a:lnTo>
                    <a:pt x="174" y="4571"/>
                  </a:lnTo>
                  <a:lnTo>
                    <a:pt x="125" y="4521"/>
                  </a:lnTo>
                  <a:lnTo>
                    <a:pt x="81" y="4464"/>
                  </a:lnTo>
                  <a:lnTo>
                    <a:pt x="48" y="4402"/>
                  </a:lnTo>
                  <a:lnTo>
                    <a:pt x="22" y="4335"/>
                  </a:lnTo>
                  <a:lnTo>
                    <a:pt x="6" y="4263"/>
                  </a:lnTo>
                  <a:lnTo>
                    <a:pt x="0" y="4190"/>
                  </a:lnTo>
                  <a:lnTo>
                    <a:pt x="0" y="2761"/>
                  </a:lnTo>
                  <a:lnTo>
                    <a:pt x="0" y="505"/>
                  </a:lnTo>
                  <a:lnTo>
                    <a:pt x="6" y="430"/>
                  </a:lnTo>
                  <a:lnTo>
                    <a:pt x="22" y="359"/>
                  </a:lnTo>
                  <a:lnTo>
                    <a:pt x="48" y="291"/>
                  </a:lnTo>
                  <a:lnTo>
                    <a:pt x="81" y="230"/>
                  </a:lnTo>
                  <a:lnTo>
                    <a:pt x="125" y="174"/>
                  </a:lnTo>
                  <a:lnTo>
                    <a:pt x="174" y="123"/>
                  </a:lnTo>
                  <a:lnTo>
                    <a:pt x="230" y="81"/>
                  </a:lnTo>
                  <a:lnTo>
                    <a:pt x="293" y="46"/>
                  </a:lnTo>
                  <a:lnTo>
                    <a:pt x="359" y="22"/>
                  </a:lnTo>
                  <a:lnTo>
                    <a:pt x="430" y="6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5"/>
            <p:cNvSpPr>
              <a:spLocks noEditPoints="1"/>
            </p:cNvSpPr>
            <p:nvPr/>
          </p:nvSpPr>
          <p:spPr bwMode="auto">
            <a:xfrm>
              <a:off x="3023" y="1187"/>
              <a:ext cx="1632" cy="1119"/>
            </a:xfrm>
            <a:custGeom>
              <a:avLst/>
              <a:gdLst>
                <a:gd name="T0" fmla="*/ 301 w 3262"/>
                <a:gd name="T1" fmla="*/ 192 h 2237"/>
                <a:gd name="T2" fmla="*/ 268 w 3262"/>
                <a:gd name="T3" fmla="*/ 196 h 2237"/>
                <a:gd name="T4" fmla="*/ 238 w 3262"/>
                <a:gd name="T5" fmla="*/ 212 h 2237"/>
                <a:gd name="T6" fmla="*/ 214 w 3262"/>
                <a:gd name="T7" fmla="*/ 235 h 2237"/>
                <a:gd name="T8" fmla="*/ 198 w 3262"/>
                <a:gd name="T9" fmla="*/ 265 h 2237"/>
                <a:gd name="T10" fmla="*/ 192 w 3262"/>
                <a:gd name="T11" fmla="*/ 301 h 2237"/>
                <a:gd name="T12" fmla="*/ 192 w 3262"/>
                <a:gd name="T13" fmla="*/ 1938 h 2237"/>
                <a:gd name="T14" fmla="*/ 198 w 3262"/>
                <a:gd name="T15" fmla="*/ 1972 h 2237"/>
                <a:gd name="T16" fmla="*/ 214 w 3262"/>
                <a:gd name="T17" fmla="*/ 2001 h 2237"/>
                <a:gd name="T18" fmla="*/ 238 w 3262"/>
                <a:gd name="T19" fmla="*/ 2025 h 2237"/>
                <a:gd name="T20" fmla="*/ 268 w 3262"/>
                <a:gd name="T21" fmla="*/ 2041 h 2237"/>
                <a:gd name="T22" fmla="*/ 301 w 3262"/>
                <a:gd name="T23" fmla="*/ 2047 h 2237"/>
                <a:gd name="T24" fmla="*/ 2963 w 3262"/>
                <a:gd name="T25" fmla="*/ 2047 h 2237"/>
                <a:gd name="T26" fmla="*/ 2996 w 3262"/>
                <a:gd name="T27" fmla="*/ 2041 h 2237"/>
                <a:gd name="T28" fmla="*/ 3026 w 3262"/>
                <a:gd name="T29" fmla="*/ 2025 h 2237"/>
                <a:gd name="T30" fmla="*/ 3050 w 3262"/>
                <a:gd name="T31" fmla="*/ 2001 h 2237"/>
                <a:gd name="T32" fmla="*/ 3066 w 3262"/>
                <a:gd name="T33" fmla="*/ 1972 h 2237"/>
                <a:gd name="T34" fmla="*/ 3070 w 3262"/>
                <a:gd name="T35" fmla="*/ 1938 h 2237"/>
                <a:gd name="T36" fmla="*/ 3070 w 3262"/>
                <a:gd name="T37" fmla="*/ 301 h 2237"/>
                <a:gd name="T38" fmla="*/ 3066 w 3262"/>
                <a:gd name="T39" fmla="*/ 265 h 2237"/>
                <a:gd name="T40" fmla="*/ 3050 w 3262"/>
                <a:gd name="T41" fmla="*/ 235 h 2237"/>
                <a:gd name="T42" fmla="*/ 3026 w 3262"/>
                <a:gd name="T43" fmla="*/ 212 h 2237"/>
                <a:gd name="T44" fmla="*/ 2996 w 3262"/>
                <a:gd name="T45" fmla="*/ 196 h 2237"/>
                <a:gd name="T46" fmla="*/ 2963 w 3262"/>
                <a:gd name="T47" fmla="*/ 192 h 2237"/>
                <a:gd name="T48" fmla="*/ 301 w 3262"/>
                <a:gd name="T49" fmla="*/ 192 h 2237"/>
                <a:gd name="T50" fmla="*/ 301 w 3262"/>
                <a:gd name="T51" fmla="*/ 0 h 2237"/>
                <a:gd name="T52" fmla="*/ 2963 w 3262"/>
                <a:gd name="T53" fmla="*/ 0 h 2237"/>
                <a:gd name="T54" fmla="*/ 3022 w 3262"/>
                <a:gd name="T55" fmla="*/ 6 h 2237"/>
                <a:gd name="T56" fmla="*/ 3078 w 3262"/>
                <a:gd name="T57" fmla="*/ 23 h 2237"/>
                <a:gd name="T58" fmla="*/ 3129 w 3262"/>
                <a:gd name="T59" fmla="*/ 51 h 2237"/>
                <a:gd name="T60" fmla="*/ 3175 w 3262"/>
                <a:gd name="T61" fmla="*/ 87 h 2237"/>
                <a:gd name="T62" fmla="*/ 3211 w 3262"/>
                <a:gd name="T63" fmla="*/ 132 h 2237"/>
                <a:gd name="T64" fmla="*/ 3238 w 3262"/>
                <a:gd name="T65" fmla="*/ 184 h 2237"/>
                <a:gd name="T66" fmla="*/ 3256 w 3262"/>
                <a:gd name="T67" fmla="*/ 239 h 2237"/>
                <a:gd name="T68" fmla="*/ 3262 w 3262"/>
                <a:gd name="T69" fmla="*/ 301 h 2237"/>
                <a:gd name="T70" fmla="*/ 3262 w 3262"/>
                <a:gd name="T71" fmla="*/ 1938 h 2237"/>
                <a:gd name="T72" fmla="*/ 3256 w 3262"/>
                <a:gd name="T73" fmla="*/ 1998 h 2237"/>
                <a:gd name="T74" fmla="*/ 3238 w 3262"/>
                <a:gd name="T75" fmla="*/ 2055 h 2237"/>
                <a:gd name="T76" fmla="*/ 3211 w 3262"/>
                <a:gd name="T77" fmla="*/ 2107 h 2237"/>
                <a:gd name="T78" fmla="*/ 3175 w 3262"/>
                <a:gd name="T79" fmla="*/ 2150 h 2237"/>
                <a:gd name="T80" fmla="*/ 3129 w 3262"/>
                <a:gd name="T81" fmla="*/ 2188 h 2237"/>
                <a:gd name="T82" fmla="*/ 3078 w 3262"/>
                <a:gd name="T83" fmla="*/ 2216 h 2237"/>
                <a:gd name="T84" fmla="*/ 3022 w 3262"/>
                <a:gd name="T85" fmla="*/ 2231 h 2237"/>
                <a:gd name="T86" fmla="*/ 2963 w 3262"/>
                <a:gd name="T87" fmla="*/ 2237 h 2237"/>
                <a:gd name="T88" fmla="*/ 301 w 3262"/>
                <a:gd name="T89" fmla="*/ 2237 h 2237"/>
                <a:gd name="T90" fmla="*/ 240 w 3262"/>
                <a:gd name="T91" fmla="*/ 2231 h 2237"/>
                <a:gd name="T92" fmla="*/ 184 w 3262"/>
                <a:gd name="T93" fmla="*/ 2216 h 2237"/>
                <a:gd name="T94" fmla="*/ 133 w 3262"/>
                <a:gd name="T95" fmla="*/ 2188 h 2237"/>
                <a:gd name="T96" fmla="*/ 89 w 3262"/>
                <a:gd name="T97" fmla="*/ 2150 h 2237"/>
                <a:gd name="T98" fmla="*/ 52 w 3262"/>
                <a:gd name="T99" fmla="*/ 2107 h 2237"/>
                <a:gd name="T100" fmla="*/ 24 w 3262"/>
                <a:gd name="T101" fmla="*/ 2055 h 2237"/>
                <a:gd name="T102" fmla="*/ 6 w 3262"/>
                <a:gd name="T103" fmla="*/ 1998 h 2237"/>
                <a:gd name="T104" fmla="*/ 0 w 3262"/>
                <a:gd name="T105" fmla="*/ 1938 h 2237"/>
                <a:gd name="T106" fmla="*/ 0 w 3262"/>
                <a:gd name="T107" fmla="*/ 301 h 2237"/>
                <a:gd name="T108" fmla="*/ 6 w 3262"/>
                <a:gd name="T109" fmla="*/ 239 h 2237"/>
                <a:gd name="T110" fmla="*/ 24 w 3262"/>
                <a:gd name="T111" fmla="*/ 184 h 2237"/>
                <a:gd name="T112" fmla="*/ 52 w 3262"/>
                <a:gd name="T113" fmla="*/ 132 h 2237"/>
                <a:gd name="T114" fmla="*/ 89 w 3262"/>
                <a:gd name="T115" fmla="*/ 87 h 2237"/>
                <a:gd name="T116" fmla="*/ 133 w 3262"/>
                <a:gd name="T117" fmla="*/ 51 h 2237"/>
                <a:gd name="T118" fmla="*/ 184 w 3262"/>
                <a:gd name="T119" fmla="*/ 23 h 2237"/>
                <a:gd name="T120" fmla="*/ 240 w 3262"/>
                <a:gd name="T121" fmla="*/ 6 h 2237"/>
                <a:gd name="T122" fmla="*/ 301 w 3262"/>
                <a:gd name="T123" fmla="*/ 0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2" h="2237">
                  <a:moveTo>
                    <a:pt x="301" y="192"/>
                  </a:moveTo>
                  <a:lnTo>
                    <a:pt x="268" y="196"/>
                  </a:lnTo>
                  <a:lnTo>
                    <a:pt x="238" y="212"/>
                  </a:lnTo>
                  <a:lnTo>
                    <a:pt x="214" y="235"/>
                  </a:lnTo>
                  <a:lnTo>
                    <a:pt x="198" y="265"/>
                  </a:lnTo>
                  <a:lnTo>
                    <a:pt x="192" y="301"/>
                  </a:lnTo>
                  <a:lnTo>
                    <a:pt x="192" y="1938"/>
                  </a:lnTo>
                  <a:lnTo>
                    <a:pt x="198" y="1972"/>
                  </a:lnTo>
                  <a:lnTo>
                    <a:pt x="214" y="2001"/>
                  </a:lnTo>
                  <a:lnTo>
                    <a:pt x="238" y="2025"/>
                  </a:lnTo>
                  <a:lnTo>
                    <a:pt x="268" y="2041"/>
                  </a:lnTo>
                  <a:lnTo>
                    <a:pt x="301" y="2047"/>
                  </a:lnTo>
                  <a:lnTo>
                    <a:pt x="2963" y="2047"/>
                  </a:lnTo>
                  <a:lnTo>
                    <a:pt x="2996" y="2041"/>
                  </a:lnTo>
                  <a:lnTo>
                    <a:pt x="3026" y="2025"/>
                  </a:lnTo>
                  <a:lnTo>
                    <a:pt x="3050" y="2001"/>
                  </a:lnTo>
                  <a:lnTo>
                    <a:pt x="3066" y="1972"/>
                  </a:lnTo>
                  <a:lnTo>
                    <a:pt x="3070" y="1938"/>
                  </a:lnTo>
                  <a:lnTo>
                    <a:pt x="3070" y="301"/>
                  </a:lnTo>
                  <a:lnTo>
                    <a:pt x="3066" y="265"/>
                  </a:lnTo>
                  <a:lnTo>
                    <a:pt x="3050" y="235"/>
                  </a:lnTo>
                  <a:lnTo>
                    <a:pt x="3026" y="212"/>
                  </a:lnTo>
                  <a:lnTo>
                    <a:pt x="2996" y="196"/>
                  </a:lnTo>
                  <a:lnTo>
                    <a:pt x="2963" y="192"/>
                  </a:lnTo>
                  <a:lnTo>
                    <a:pt x="301" y="192"/>
                  </a:lnTo>
                  <a:close/>
                  <a:moveTo>
                    <a:pt x="301" y="0"/>
                  </a:moveTo>
                  <a:lnTo>
                    <a:pt x="2963" y="0"/>
                  </a:lnTo>
                  <a:lnTo>
                    <a:pt x="3022" y="6"/>
                  </a:lnTo>
                  <a:lnTo>
                    <a:pt x="3078" y="23"/>
                  </a:lnTo>
                  <a:lnTo>
                    <a:pt x="3129" y="51"/>
                  </a:lnTo>
                  <a:lnTo>
                    <a:pt x="3175" y="87"/>
                  </a:lnTo>
                  <a:lnTo>
                    <a:pt x="3211" y="132"/>
                  </a:lnTo>
                  <a:lnTo>
                    <a:pt x="3238" y="184"/>
                  </a:lnTo>
                  <a:lnTo>
                    <a:pt x="3256" y="239"/>
                  </a:lnTo>
                  <a:lnTo>
                    <a:pt x="3262" y="301"/>
                  </a:lnTo>
                  <a:lnTo>
                    <a:pt x="3262" y="1938"/>
                  </a:lnTo>
                  <a:lnTo>
                    <a:pt x="3256" y="1998"/>
                  </a:lnTo>
                  <a:lnTo>
                    <a:pt x="3238" y="2055"/>
                  </a:lnTo>
                  <a:lnTo>
                    <a:pt x="3211" y="2107"/>
                  </a:lnTo>
                  <a:lnTo>
                    <a:pt x="3175" y="2150"/>
                  </a:lnTo>
                  <a:lnTo>
                    <a:pt x="3129" y="2188"/>
                  </a:lnTo>
                  <a:lnTo>
                    <a:pt x="3078" y="2216"/>
                  </a:lnTo>
                  <a:lnTo>
                    <a:pt x="3022" y="2231"/>
                  </a:lnTo>
                  <a:lnTo>
                    <a:pt x="2963" y="2237"/>
                  </a:lnTo>
                  <a:lnTo>
                    <a:pt x="301" y="2237"/>
                  </a:lnTo>
                  <a:lnTo>
                    <a:pt x="240" y="2231"/>
                  </a:lnTo>
                  <a:lnTo>
                    <a:pt x="184" y="2216"/>
                  </a:lnTo>
                  <a:lnTo>
                    <a:pt x="133" y="2188"/>
                  </a:lnTo>
                  <a:lnTo>
                    <a:pt x="89" y="2150"/>
                  </a:lnTo>
                  <a:lnTo>
                    <a:pt x="52" y="2107"/>
                  </a:lnTo>
                  <a:lnTo>
                    <a:pt x="24" y="2055"/>
                  </a:lnTo>
                  <a:lnTo>
                    <a:pt x="6" y="1998"/>
                  </a:lnTo>
                  <a:lnTo>
                    <a:pt x="0" y="1938"/>
                  </a:lnTo>
                  <a:lnTo>
                    <a:pt x="0" y="301"/>
                  </a:lnTo>
                  <a:lnTo>
                    <a:pt x="6" y="239"/>
                  </a:lnTo>
                  <a:lnTo>
                    <a:pt x="24" y="184"/>
                  </a:lnTo>
                  <a:lnTo>
                    <a:pt x="52" y="132"/>
                  </a:lnTo>
                  <a:lnTo>
                    <a:pt x="89" y="87"/>
                  </a:lnTo>
                  <a:lnTo>
                    <a:pt x="133" y="51"/>
                  </a:lnTo>
                  <a:lnTo>
                    <a:pt x="184" y="23"/>
                  </a:lnTo>
                  <a:lnTo>
                    <a:pt x="240" y="6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6"/>
            <p:cNvSpPr>
              <a:spLocks/>
            </p:cNvSpPr>
            <p:nvPr/>
          </p:nvSpPr>
          <p:spPr bwMode="auto">
            <a:xfrm>
              <a:off x="3229" y="2006"/>
              <a:ext cx="556" cy="96"/>
            </a:xfrm>
            <a:custGeom>
              <a:avLst/>
              <a:gdLst>
                <a:gd name="T0" fmla="*/ 95 w 1112"/>
                <a:gd name="T1" fmla="*/ 0 h 192"/>
                <a:gd name="T2" fmla="*/ 1017 w 1112"/>
                <a:gd name="T3" fmla="*/ 0 h 192"/>
                <a:gd name="T4" fmla="*/ 1047 w 1112"/>
                <a:gd name="T5" fmla="*/ 6 h 192"/>
                <a:gd name="T6" fmla="*/ 1074 w 1112"/>
                <a:gd name="T7" fmla="*/ 18 h 192"/>
                <a:gd name="T8" fmla="*/ 1094 w 1112"/>
                <a:gd name="T9" fmla="*/ 39 h 192"/>
                <a:gd name="T10" fmla="*/ 1108 w 1112"/>
                <a:gd name="T11" fmla="*/ 65 h 192"/>
                <a:gd name="T12" fmla="*/ 1112 w 1112"/>
                <a:gd name="T13" fmla="*/ 95 h 192"/>
                <a:gd name="T14" fmla="*/ 1108 w 1112"/>
                <a:gd name="T15" fmla="*/ 127 h 192"/>
                <a:gd name="T16" fmla="*/ 1094 w 1112"/>
                <a:gd name="T17" fmla="*/ 152 h 192"/>
                <a:gd name="T18" fmla="*/ 1074 w 1112"/>
                <a:gd name="T19" fmla="*/ 174 h 192"/>
                <a:gd name="T20" fmla="*/ 1047 w 1112"/>
                <a:gd name="T21" fmla="*/ 186 h 192"/>
                <a:gd name="T22" fmla="*/ 1017 w 1112"/>
                <a:gd name="T23" fmla="*/ 192 h 192"/>
                <a:gd name="T24" fmla="*/ 95 w 1112"/>
                <a:gd name="T25" fmla="*/ 192 h 192"/>
                <a:gd name="T26" fmla="*/ 66 w 1112"/>
                <a:gd name="T27" fmla="*/ 186 h 192"/>
                <a:gd name="T28" fmla="*/ 40 w 1112"/>
                <a:gd name="T29" fmla="*/ 174 h 192"/>
                <a:gd name="T30" fmla="*/ 18 w 1112"/>
                <a:gd name="T31" fmla="*/ 152 h 192"/>
                <a:gd name="T32" fmla="*/ 4 w 1112"/>
                <a:gd name="T33" fmla="*/ 127 h 192"/>
                <a:gd name="T34" fmla="*/ 0 w 1112"/>
                <a:gd name="T35" fmla="*/ 95 h 192"/>
                <a:gd name="T36" fmla="*/ 4 w 1112"/>
                <a:gd name="T37" fmla="*/ 65 h 192"/>
                <a:gd name="T38" fmla="*/ 18 w 1112"/>
                <a:gd name="T39" fmla="*/ 39 h 192"/>
                <a:gd name="T40" fmla="*/ 40 w 1112"/>
                <a:gd name="T41" fmla="*/ 18 h 192"/>
                <a:gd name="T42" fmla="*/ 66 w 1112"/>
                <a:gd name="T43" fmla="*/ 6 h 192"/>
                <a:gd name="T44" fmla="*/ 95 w 1112"/>
                <a:gd name="T4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2" h="192">
                  <a:moveTo>
                    <a:pt x="95" y="0"/>
                  </a:moveTo>
                  <a:lnTo>
                    <a:pt x="1017" y="0"/>
                  </a:lnTo>
                  <a:lnTo>
                    <a:pt x="1047" y="6"/>
                  </a:lnTo>
                  <a:lnTo>
                    <a:pt x="1074" y="18"/>
                  </a:lnTo>
                  <a:lnTo>
                    <a:pt x="1094" y="39"/>
                  </a:lnTo>
                  <a:lnTo>
                    <a:pt x="1108" y="65"/>
                  </a:lnTo>
                  <a:lnTo>
                    <a:pt x="1112" y="95"/>
                  </a:lnTo>
                  <a:lnTo>
                    <a:pt x="1108" y="127"/>
                  </a:lnTo>
                  <a:lnTo>
                    <a:pt x="1094" y="152"/>
                  </a:lnTo>
                  <a:lnTo>
                    <a:pt x="1074" y="174"/>
                  </a:lnTo>
                  <a:lnTo>
                    <a:pt x="1047" y="186"/>
                  </a:lnTo>
                  <a:lnTo>
                    <a:pt x="1017" y="192"/>
                  </a:lnTo>
                  <a:lnTo>
                    <a:pt x="95" y="192"/>
                  </a:lnTo>
                  <a:lnTo>
                    <a:pt x="66" y="186"/>
                  </a:lnTo>
                  <a:lnTo>
                    <a:pt x="40" y="174"/>
                  </a:lnTo>
                  <a:lnTo>
                    <a:pt x="18" y="152"/>
                  </a:lnTo>
                  <a:lnTo>
                    <a:pt x="4" y="127"/>
                  </a:lnTo>
                  <a:lnTo>
                    <a:pt x="0" y="95"/>
                  </a:lnTo>
                  <a:lnTo>
                    <a:pt x="4" y="65"/>
                  </a:lnTo>
                  <a:lnTo>
                    <a:pt x="18" y="39"/>
                  </a:lnTo>
                  <a:lnTo>
                    <a:pt x="40" y="18"/>
                  </a:lnTo>
                  <a:lnTo>
                    <a:pt x="66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auto">
            <a:xfrm>
              <a:off x="3536" y="1852"/>
              <a:ext cx="249" cy="96"/>
            </a:xfrm>
            <a:custGeom>
              <a:avLst/>
              <a:gdLst>
                <a:gd name="T0" fmla="*/ 95 w 497"/>
                <a:gd name="T1" fmla="*/ 0 h 192"/>
                <a:gd name="T2" fmla="*/ 402 w 497"/>
                <a:gd name="T3" fmla="*/ 0 h 192"/>
                <a:gd name="T4" fmla="*/ 432 w 497"/>
                <a:gd name="T5" fmla="*/ 6 h 192"/>
                <a:gd name="T6" fmla="*/ 459 w 497"/>
                <a:gd name="T7" fmla="*/ 17 h 192"/>
                <a:gd name="T8" fmla="*/ 479 w 497"/>
                <a:gd name="T9" fmla="*/ 39 h 192"/>
                <a:gd name="T10" fmla="*/ 493 w 497"/>
                <a:gd name="T11" fmla="*/ 65 h 192"/>
                <a:gd name="T12" fmla="*/ 497 w 497"/>
                <a:gd name="T13" fmla="*/ 97 h 192"/>
                <a:gd name="T14" fmla="*/ 493 w 497"/>
                <a:gd name="T15" fmla="*/ 126 h 192"/>
                <a:gd name="T16" fmla="*/ 479 w 497"/>
                <a:gd name="T17" fmla="*/ 152 h 192"/>
                <a:gd name="T18" fmla="*/ 459 w 497"/>
                <a:gd name="T19" fmla="*/ 174 h 192"/>
                <a:gd name="T20" fmla="*/ 432 w 497"/>
                <a:gd name="T21" fmla="*/ 188 h 192"/>
                <a:gd name="T22" fmla="*/ 402 w 497"/>
                <a:gd name="T23" fmla="*/ 192 h 192"/>
                <a:gd name="T24" fmla="*/ 95 w 497"/>
                <a:gd name="T25" fmla="*/ 192 h 192"/>
                <a:gd name="T26" fmla="*/ 65 w 497"/>
                <a:gd name="T27" fmla="*/ 188 h 192"/>
                <a:gd name="T28" fmla="*/ 37 w 497"/>
                <a:gd name="T29" fmla="*/ 174 h 192"/>
                <a:gd name="T30" fmla="*/ 17 w 497"/>
                <a:gd name="T31" fmla="*/ 152 h 192"/>
                <a:gd name="T32" fmla="*/ 4 w 497"/>
                <a:gd name="T33" fmla="*/ 126 h 192"/>
                <a:gd name="T34" fmla="*/ 0 w 497"/>
                <a:gd name="T35" fmla="*/ 97 h 192"/>
                <a:gd name="T36" fmla="*/ 4 w 497"/>
                <a:gd name="T37" fmla="*/ 65 h 192"/>
                <a:gd name="T38" fmla="*/ 17 w 497"/>
                <a:gd name="T39" fmla="*/ 39 h 192"/>
                <a:gd name="T40" fmla="*/ 37 w 497"/>
                <a:gd name="T41" fmla="*/ 17 h 192"/>
                <a:gd name="T42" fmla="*/ 65 w 497"/>
                <a:gd name="T43" fmla="*/ 6 h 192"/>
                <a:gd name="T44" fmla="*/ 95 w 497"/>
                <a:gd name="T4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7" h="192">
                  <a:moveTo>
                    <a:pt x="95" y="0"/>
                  </a:moveTo>
                  <a:lnTo>
                    <a:pt x="402" y="0"/>
                  </a:lnTo>
                  <a:lnTo>
                    <a:pt x="432" y="6"/>
                  </a:lnTo>
                  <a:lnTo>
                    <a:pt x="459" y="17"/>
                  </a:lnTo>
                  <a:lnTo>
                    <a:pt x="479" y="39"/>
                  </a:lnTo>
                  <a:lnTo>
                    <a:pt x="493" y="65"/>
                  </a:lnTo>
                  <a:lnTo>
                    <a:pt x="497" y="97"/>
                  </a:lnTo>
                  <a:lnTo>
                    <a:pt x="493" y="126"/>
                  </a:lnTo>
                  <a:lnTo>
                    <a:pt x="479" y="152"/>
                  </a:lnTo>
                  <a:lnTo>
                    <a:pt x="459" y="174"/>
                  </a:lnTo>
                  <a:lnTo>
                    <a:pt x="432" y="188"/>
                  </a:lnTo>
                  <a:lnTo>
                    <a:pt x="402" y="192"/>
                  </a:lnTo>
                  <a:lnTo>
                    <a:pt x="95" y="192"/>
                  </a:lnTo>
                  <a:lnTo>
                    <a:pt x="65" y="188"/>
                  </a:lnTo>
                  <a:lnTo>
                    <a:pt x="37" y="174"/>
                  </a:lnTo>
                  <a:lnTo>
                    <a:pt x="17" y="152"/>
                  </a:lnTo>
                  <a:lnTo>
                    <a:pt x="4" y="126"/>
                  </a:lnTo>
                  <a:lnTo>
                    <a:pt x="0" y="97"/>
                  </a:lnTo>
                  <a:lnTo>
                    <a:pt x="4" y="65"/>
                  </a:lnTo>
                  <a:lnTo>
                    <a:pt x="17" y="39"/>
                  </a:lnTo>
                  <a:lnTo>
                    <a:pt x="37" y="17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3229" y="1852"/>
              <a:ext cx="248" cy="96"/>
            </a:xfrm>
            <a:custGeom>
              <a:avLst/>
              <a:gdLst>
                <a:gd name="T0" fmla="*/ 95 w 498"/>
                <a:gd name="T1" fmla="*/ 0 h 192"/>
                <a:gd name="T2" fmla="*/ 403 w 498"/>
                <a:gd name="T3" fmla="*/ 0 h 192"/>
                <a:gd name="T4" fmla="*/ 432 w 498"/>
                <a:gd name="T5" fmla="*/ 6 h 192"/>
                <a:gd name="T6" fmla="*/ 460 w 498"/>
                <a:gd name="T7" fmla="*/ 17 h 192"/>
                <a:gd name="T8" fmla="*/ 480 w 498"/>
                <a:gd name="T9" fmla="*/ 39 h 192"/>
                <a:gd name="T10" fmla="*/ 494 w 498"/>
                <a:gd name="T11" fmla="*/ 65 h 192"/>
                <a:gd name="T12" fmla="*/ 498 w 498"/>
                <a:gd name="T13" fmla="*/ 97 h 192"/>
                <a:gd name="T14" fmla="*/ 494 w 498"/>
                <a:gd name="T15" fmla="*/ 126 h 192"/>
                <a:gd name="T16" fmla="*/ 480 w 498"/>
                <a:gd name="T17" fmla="*/ 152 h 192"/>
                <a:gd name="T18" fmla="*/ 460 w 498"/>
                <a:gd name="T19" fmla="*/ 174 h 192"/>
                <a:gd name="T20" fmla="*/ 432 w 498"/>
                <a:gd name="T21" fmla="*/ 188 h 192"/>
                <a:gd name="T22" fmla="*/ 403 w 498"/>
                <a:gd name="T23" fmla="*/ 192 h 192"/>
                <a:gd name="T24" fmla="*/ 95 w 498"/>
                <a:gd name="T25" fmla="*/ 192 h 192"/>
                <a:gd name="T26" fmla="*/ 66 w 498"/>
                <a:gd name="T27" fmla="*/ 188 h 192"/>
                <a:gd name="T28" fmla="*/ 40 w 498"/>
                <a:gd name="T29" fmla="*/ 174 h 192"/>
                <a:gd name="T30" fmla="*/ 18 w 498"/>
                <a:gd name="T31" fmla="*/ 152 h 192"/>
                <a:gd name="T32" fmla="*/ 4 w 498"/>
                <a:gd name="T33" fmla="*/ 126 h 192"/>
                <a:gd name="T34" fmla="*/ 0 w 498"/>
                <a:gd name="T35" fmla="*/ 97 h 192"/>
                <a:gd name="T36" fmla="*/ 4 w 498"/>
                <a:gd name="T37" fmla="*/ 65 h 192"/>
                <a:gd name="T38" fmla="*/ 18 w 498"/>
                <a:gd name="T39" fmla="*/ 39 h 192"/>
                <a:gd name="T40" fmla="*/ 40 w 498"/>
                <a:gd name="T41" fmla="*/ 17 h 192"/>
                <a:gd name="T42" fmla="*/ 66 w 498"/>
                <a:gd name="T43" fmla="*/ 6 h 192"/>
                <a:gd name="T44" fmla="*/ 95 w 498"/>
                <a:gd name="T4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8" h="192">
                  <a:moveTo>
                    <a:pt x="95" y="0"/>
                  </a:moveTo>
                  <a:lnTo>
                    <a:pt x="403" y="0"/>
                  </a:lnTo>
                  <a:lnTo>
                    <a:pt x="432" y="6"/>
                  </a:lnTo>
                  <a:lnTo>
                    <a:pt x="460" y="17"/>
                  </a:lnTo>
                  <a:lnTo>
                    <a:pt x="480" y="39"/>
                  </a:lnTo>
                  <a:lnTo>
                    <a:pt x="494" y="65"/>
                  </a:lnTo>
                  <a:lnTo>
                    <a:pt x="498" y="97"/>
                  </a:lnTo>
                  <a:lnTo>
                    <a:pt x="494" y="126"/>
                  </a:lnTo>
                  <a:lnTo>
                    <a:pt x="480" y="152"/>
                  </a:lnTo>
                  <a:lnTo>
                    <a:pt x="460" y="174"/>
                  </a:lnTo>
                  <a:lnTo>
                    <a:pt x="432" y="188"/>
                  </a:lnTo>
                  <a:lnTo>
                    <a:pt x="403" y="192"/>
                  </a:lnTo>
                  <a:lnTo>
                    <a:pt x="95" y="192"/>
                  </a:lnTo>
                  <a:lnTo>
                    <a:pt x="66" y="188"/>
                  </a:lnTo>
                  <a:lnTo>
                    <a:pt x="40" y="174"/>
                  </a:lnTo>
                  <a:lnTo>
                    <a:pt x="18" y="152"/>
                  </a:lnTo>
                  <a:lnTo>
                    <a:pt x="4" y="126"/>
                  </a:lnTo>
                  <a:lnTo>
                    <a:pt x="0" y="97"/>
                  </a:lnTo>
                  <a:lnTo>
                    <a:pt x="4" y="65"/>
                  </a:lnTo>
                  <a:lnTo>
                    <a:pt x="18" y="39"/>
                  </a:lnTo>
                  <a:lnTo>
                    <a:pt x="40" y="17"/>
                  </a:lnTo>
                  <a:lnTo>
                    <a:pt x="66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auto">
            <a:xfrm>
              <a:off x="4201" y="1852"/>
              <a:ext cx="249" cy="96"/>
            </a:xfrm>
            <a:custGeom>
              <a:avLst/>
              <a:gdLst>
                <a:gd name="T0" fmla="*/ 96 w 500"/>
                <a:gd name="T1" fmla="*/ 0 h 192"/>
                <a:gd name="T2" fmla="*/ 403 w 500"/>
                <a:gd name="T3" fmla="*/ 0 h 192"/>
                <a:gd name="T4" fmla="*/ 434 w 500"/>
                <a:gd name="T5" fmla="*/ 6 h 192"/>
                <a:gd name="T6" fmla="*/ 460 w 500"/>
                <a:gd name="T7" fmla="*/ 17 h 192"/>
                <a:gd name="T8" fmla="*/ 480 w 500"/>
                <a:gd name="T9" fmla="*/ 39 h 192"/>
                <a:gd name="T10" fmla="*/ 494 w 500"/>
                <a:gd name="T11" fmla="*/ 65 h 192"/>
                <a:gd name="T12" fmla="*/ 500 w 500"/>
                <a:gd name="T13" fmla="*/ 97 h 192"/>
                <a:gd name="T14" fmla="*/ 494 w 500"/>
                <a:gd name="T15" fmla="*/ 126 h 192"/>
                <a:gd name="T16" fmla="*/ 480 w 500"/>
                <a:gd name="T17" fmla="*/ 152 h 192"/>
                <a:gd name="T18" fmla="*/ 460 w 500"/>
                <a:gd name="T19" fmla="*/ 174 h 192"/>
                <a:gd name="T20" fmla="*/ 434 w 500"/>
                <a:gd name="T21" fmla="*/ 188 h 192"/>
                <a:gd name="T22" fmla="*/ 403 w 500"/>
                <a:gd name="T23" fmla="*/ 192 h 192"/>
                <a:gd name="T24" fmla="*/ 96 w 500"/>
                <a:gd name="T25" fmla="*/ 192 h 192"/>
                <a:gd name="T26" fmla="*/ 66 w 500"/>
                <a:gd name="T27" fmla="*/ 188 h 192"/>
                <a:gd name="T28" fmla="*/ 40 w 500"/>
                <a:gd name="T29" fmla="*/ 174 h 192"/>
                <a:gd name="T30" fmla="*/ 18 w 500"/>
                <a:gd name="T31" fmla="*/ 152 h 192"/>
                <a:gd name="T32" fmla="*/ 4 w 500"/>
                <a:gd name="T33" fmla="*/ 126 h 192"/>
                <a:gd name="T34" fmla="*/ 0 w 500"/>
                <a:gd name="T35" fmla="*/ 97 h 192"/>
                <a:gd name="T36" fmla="*/ 4 w 500"/>
                <a:gd name="T37" fmla="*/ 65 h 192"/>
                <a:gd name="T38" fmla="*/ 18 w 500"/>
                <a:gd name="T39" fmla="*/ 39 h 192"/>
                <a:gd name="T40" fmla="*/ 40 w 500"/>
                <a:gd name="T41" fmla="*/ 17 h 192"/>
                <a:gd name="T42" fmla="*/ 66 w 500"/>
                <a:gd name="T43" fmla="*/ 6 h 192"/>
                <a:gd name="T44" fmla="*/ 96 w 500"/>
                <a:gd name="T4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192">
                  <a:moveTo>
                    <a:pt x="96" y="0"/>
                  </a:moveTo>
                  <a:lnTo>
                    <a:pt x="403" y="0"/>
                  </a:lnTo>
                  <a:lnTo>
                    <a:pt x="434" y="6"/>
                  </a:lnTo>
                  <a:lnTo>
                    <a:pt x="460" y="17"/>
                  </a:lnTo>
                  <a:lnTo>
                    <a:pt x="480" y="39"/>
                  </a:lnTo>
                  <a:lnTo>
                    <a:pt x="494" y="65"/>
                  </a:lnTo>
                  <a:lnTo>
                    <a:pt x="500" y="97"/>
                  </a:lnTo>
                  <a:lnTo>
                    <a:pt x="494" y="126"/>
                  </a:lnTo>
                  <a:lnTo>
                    <a:pt x="480" y="152"/>
                  </a:lnTo>
                  <a:lnTo>
                    <a:pt x="460" y="174"/>
                  </a:lnTo>
                  <a:lnTo>
                    <a:pt x="434" y="188"/>
                  </a:lnTo>
                  <a:lnTo>
                    <a:pt x="403" y="192"/>
                  </a:lnTo>
                  <a:lnTo>
                    <a:pt x="96" y="192"/>
                  </a:lnTo>
                  <a:lnTo>
                    <a:pt x="66" y="188"/>
                  </a:lnTo>
                  <a:lnTo>
                    <a:pt x="40" y="174"/>
                  </a:lnTo>
                  <a:lnTo>
                    <a:pt x="18" y="152"/>
                  </a:lnTo>
                  <a:lnTo>
                    <a:pt x="4" y="126"/>
                  </a:lnTo>
                  <a:lnTo>
                    <a:pt x="0" y="97"/>
                  </a:lnTo>
                  <a:lnTo>
                    <a:pt x="4" y="65"/>
                  </a:lnTo>
                  <a:lnTo>
                    <a:pt x="18" y="39"/>
                  </a:lnTo>
                  <a:lnTo>
                    <a:pt x="40" y="17"/>
                  </a:lnTo>
                  <a:lnTo>
                    <a:pt x="66" y="6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0"/>
            <p:cNvSpPr>
              <a:spLocks/>
            </p:cNvSpPr>
            <p:nvPr/>
          </p:nvSpPr>
          <p:spPr bwMode="auto">
            <a:xfrm>
              <a:off x="3894" y="1852"/>
              <a:ext cx="249" cy="96"/>
            </a:xfrm>
            <a:custGeom>
              <a:avLst/>
              <a:gdLst>
                <a:gd name="T0" fmla="*/ 95 w 499"/>
                <a:gd name="T1" fmla="*/ 0 h 192"/>
                <a:gd name="T2" fmla="*/ 402 w 499"/>
                <a:gd name="T3" fmla="*/ 0 h 192"/>
                <a:gd name="T4" fmla="*/ 434 w 499"/>
                <a:gd name="T5" fmla="*/ 6 h 192"/>
                <a:gd name="T6" fmla="*/ 460 w 499"/>
                <a:gd name="T7" fmla="*/ 17 h 192"/>
                <a:gd name="T8" fmla="*/ 480 w 499"/>
                <a:gd name="T9" fmla="*/ 39 h 192"/>
                <a:gd name="T10" fmla="*/ 493 w 499"/>
                <a:gd name="T11" fmla="*/ 65 h 192"/>
                <a:gd name="T12" fmla="*/ 499 w 499"/>
                <a:gd name="T13" fmla="*/ 97 h 192"/>
                <a:gd name="T14" fmla="*/ 493 w 499"/>
                <a:gd name="T15" fmla="*/ 126 h 192"/>
                <a:gd name="T16" fmla="*/ 480 w 499"/>
                <a:gd name="T17" fmla="*/ 152 h 192"/>
                <a:gd name="T18" fmla="*/ 460 w 499"/>
                <a:gd name="T19" fmla="*/ 174 h 192"/>
                <a:gd name="T20" fmla="*/ 434 w 499"/>
                <a:gd name="T21" fmla="*/ 188 h 192"/>
                <a:gd name="T22" fmla="*/ 402 w 499"/>
                <a:gd name="T23" fmla="*/ 192 h 192"/>
                <a:gd name="T24" fmla="*/ 95 w 499"/>
                <a:gd name="T25" fmla="*/ 192 h 192"/>
                <a:gd name="T26" fmla="*/ 65 w 499"/>
                <a:gd name="T27" fmla="*/ 188 h 192"/>
                <a:gd name="T28" fmla="*/ 40 w 499"/>
                <a:gd name="T29" fmla="*/ 174 h 192"/>
                <a:gd name="T30" fmla="*/ 18 w 499"/>
                <a:gd name="T31" fmla="*/ 152 h 192"/>
                <a:gd name="T32" fmla="*/ 6 w 499"/>
                <a:gd name="T33" fmla="*/ 126 h 192"/>
                <a:gd name="T34" fmla="*/ 0 w 499"/>
                <a:gd name="T35" fmla="*/ 97 h 192"/>
                <a:gd name="T36" fmla="*/ 6 w 499"/>
                <a:gd name="T37" fmla="*/ 65 h 192"/>
                <a:gd name="T38" fmla="*/ 18 w 499"/>
                <a:gd name="T39" fmla="*/ 39 h 192"/>
                <a:gd name="T40" fmla="*/ 40 w 499"/>
                <a:gd name="T41" fmla="*/ 17 h 192"/>
                <a:gd name="T42" fmla="*/ 65 w 499"/>
                <a:gd name="T43" fmla="*/ 6 h 192"/>
                <a:gd name="T44" fmla="*/ 95 w 499"/>
                <a:gd name="T4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9" h="192">
                  <a:moveTo>
                    <a:pt x="95" y="0"/>
                  </a:moveTo>
                  <a:lnTo>
                    <a:pt x="402" y="0"/>
                  </a:lnTo>
                  <a:lnTo>
                    <a:pt x="434" y="6"/>
                  </a:lnTo>
                  <a:lnTo>
                    <a:pt x="460" y="17"/>
                  </a:lnTo>
                  <a:lnTo>
                    <a:pt x="480" y="39"/>
                  </a:lnTo>
                  <a:lnTo>
                    <a:pt x="493" y="65"/>
                  </a:lnTo>
                  <a:lnTo>
                    <a:pt x="499" y="97"/>
                  </a:lnTo>
                  <a:lnTo>
                    <a:pt x="493" y="126"/>
                  </a:lnTo>
                  <a:lnTo>
                    <a:pt x="480" y="152"/>
                  </a:lnTo>
                  <a:lnTo>
                    <a:pt x="460" y="174"/>
                  </a:lnTo>
                  <a:lnTo>
                    <a:pt x="434" y="188"/>
                  </a:lnTo>
                  <a:lnTo>
                    <a:pt x="402" y="192"/>
                  </a:lnTo>
                  <a:lnTo>
                    <a:pt x="95" y="192"/>
                  </a:lnTo>
                  <a:lnTo>
                    <a:pt x="65" y="188"/>
                  </a:lnTo>
                  <a:lnTo>
                    <a:pt x="40" y="174"/>
                  </a:lnTo>
                  <a:lnTo>
                    <a:pt x="18" y="152"/>
                  </a:lnTo>
                  <a:lnTo>
                    <a:pt x="6" y="126"/>
                  </a:lnTo>
                  <a:lnTo>
                    <a:pt x="0" y="97"/>
                  </a:lnTo>
                  <a:lnTo>
                    <a:pt x="6" y="65"/>
                  </a:lnTo>
                  <a:lnTo>
                    <a:pt x="18" y="39"/>
                  </a:lnTo>
                  <a:lnTo>
                    <a:pt x="40" y="17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1"/>
            <p:cNvSpPr>
              <a:spLocks/>
            </p:cNvSpPr>
            <p:nvPr/>
          </p:nvSpPr>
          <p:spPr bwMode="auto">
            <a:xfrm>
              <a:off x="3894" y="2006"/>
              <a:ext cx="249" cy="96"/>
            </a:xfrm>
            <a:custGeom>
              <a:avLst/>
              <a:gdLst>
                <a:gd name="T0" fmla="*/ 95 w 499"/>
                <a:gd name="T1" fmla="*/ 0 h 192"/>
                <a:gd name="T2" fmla="*/ 402 w 499"/>
                <a:gd name="T3" fmla="*/ 0 h 192"/>
                <a:gd name="T4" fmla="*/ 434 w 499"/>
                <a:gd name="T5" fmla="*/ 6 h 192"/>
                <a:gd name="T6" fmla="*/ 460 w 499"/>
                <a:gd name="T7" fmla="*/ 18 h 192"/>
                <a:gd name="T8" fmla="*/ 480 w 499"/>
                <a:gd name="T9" fmla="*/ 39 h 192"/>
                <a:gd name="T10" fmla="*/ 493 w 499"/>
                <a:gd name="T11" fmla="*/ 65 h 192"/>
                <a:gd name="T12" fmla="*/ 499 w 499"/>
                <a:gd name="T13" fmla="*/ 95 h 192"/>
                <a:gd name="T14" fmla="*/ 493 w 499"/>
                <a:gd name="T15" fmla="*/ 127 h 192"/>
                <a:gd name="T16" fmla="*/ 480 w 499"/>
                <a:gd name="T17" fmla="*/ 152 h 192"/>
                <a:gd name="T18" fmla="*/ 460 w 499"/>
                <a:gd name="T19" fmla="*/ 174 h 192"/>
                <a:gd name="T20" fmla="*/ 434 w 499"/>
                <a:gd name="T21" fmla="*/ 186 h 192"/>
                <a:gd name="T22" fmla="*/ 402 w 499"/>
                <a:gd name="T23" fmla="*/ 192 h 192"/>
                <a:gd name="T24" fmla="*/ 95 w 499"/>
                <a:gd name="T25" fmla="*/ 192 h 192"/>
                <a:gd name="T26" fmla="*/ 65 w 499"/>
                <a:gd name="T27" fmla="*/ 186 h 192"/>
                <a:gd name="T28" fmla="*/ 40 w 499"/>
                <a:gd name="T29" fmla="*/ 174 h 192"/>
                <a:gd name="T30" fmla="*/ 18 w 499"/>
                <a:gd name="T31" fmla="*/ 152 h 192"/>
                <a:gd name="T32" fmla="*/ 6 w 499"/>
                <a:gd name="T33" fmla="*/ 127 h 192"/>
                <a:gd name="T34" fmla="*/ 0 w 499"/>
                <a:gd name="T35" fmla="*/ 95 h 192"/>
                <a:gd name="T36" fmla="*/ 6 w 499"/>
                <a:gd name="T37" fmla="*/ 65 h 192"/>
                <a:gd name="T38" fmla="*/ 18 w 499"/>
                <a:gd name="T39" fmla="*/ 39 h 192"/>
                <a:gd name="T40" fmla="*/ 40 w 499"/>
                <a:gd name="T41" fmla="*/ 18 h 192"/>
                <a:gd name="T42" fmla="*/ 65 w 499"/>
                <a:gd name="T43" fmla="*/ 6 h 192"/>
                <a:gd name="T44" fmla="*/ 95 w 499"/>
                <a:gd name="T4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9" h="192">
                  <a:moveTo>
                    <a:pt x="95" y="0"/>
                  </a:moveTo>
                  <a:lnTo>
                    <a:pt x="402" y="0"/>
                  </a:lnTo>
                  <a:lnTo>
                    <a:pt x="434" y="6"/>
                  </a:lnTo>
                  <a:lnTo>
                    <a:pt x="460" y="18"/>
                  </a:lnTo>
                  <a:lnTo>
                    <a:pt x="480" y="39"/>
                  </a:lnTo>
                  <a:lnTo>
                    <a:pt x="493" y="65"/>
                  </a:lnTo>
                  <a:lnTo>
                    <a:pt x="499" y="95"/>
                  </a:lnTo>
                  <a:lnTo>
                    <a:pt x="493" y="127"/>
                  </a:lnTo>
                  <a:lnTo>
                    <a:pt x="480" y="152"/>
                  </a:lnTo>
                  <a:lnTo>
                    <a:pt x="460" y="174"/>
                  </a:lnTo>
                  <a:lnTo>
                    <a:pt x="434" y="186"/>
                  </a:lnTo>
                  <a:lnTo>
                    <a:pt x="402" y="192"/>
                  </a:lnTo>
                  <a:lnTo>
                    <a:pt x="95" y="192"/>
                  </a:lnTo>
                  <a:lnTo>
                    <a:pt x="65" y="186"/>
                  </a:lnTo>
                  <a:lnTo>
                    <a:pt x="40" y="174"/>
                  </a:lnTo>
                  <a:lnTo>
                    <a:pt x="18" y="152"/>
                  </a:lnTo>
                  <a:lnTo>
                    <a:pt x="6" y="127"/>
                  </a:lnTo>
                  <a:lnTo>
                    <a:pt x="0" y="95"/>
                  </a:lnTo>
                  <a:lnTo>
                    <a:pt x="6" y="65"/>
                  </a:lnTo>
                  <a:lnTo>
                    <a:pt x="18" y="39"/>
                  </a:lnTo>
                  <a:lnTo>
                    <a:pt x="40" y="18"/>
                  </a:lnTo>
                  <a:lnTo>
                    <a:pt x="65" y="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52"/>
            <p:cNvSpPr>
              <a:spLocks noEditPoints="1"/>
            </p:cNvSpPr>
            <p:nvPr/>
          </p:nvSpPr>
          <p:spPr bwMode="auto">
            <a:xfrm>
              <a:off x="3229" y="1443"/>
              <a:ext cx="402" cy="300"/>
            </a:xfrm>
            <a:custGeom>
              <a:avLst/>
              <a:gdLst>
                <a:gd name="T0" fmla="*/ 498 w 805"/>
                <a:gd name="T1" fmla="*/ 192 h 601"/>
                <a:gd name="T2" fmla="*/ 498 w 805"/>
                <a:gd name="T3" fmla="*/ 410 h 601"/>
                <a:gd name="T4" fmla="*/ 607 w 805"/>
                <a:gd name="T5" fmla="*/ 410 h 601"/>
                <a:gd name="T6" fmla="*/ 611 w 805"/>
                <a:gd name="T7" fmla="*/ 408 h 601"/>
                <a:gd name="T8" fmla="*/ 613 w 805"/>
                <a:gd name="T9" fmla="*/ 406 h 601"/>
                <a:gd name="T10" fmla="*/ 615 w 805"/>
                <a:gd name="T11" fmla="*/ 402 h 601"/>
                <a:gd name="T12" fmla="*/ 615 w 805"/>
                <a:gd name="T13" fmla="*/ 198 h 601"/>
                <a:gd name="T14" fmla="*/ 613 w 805"/>
                <a:gd name="T15" fmla="*/ 194 h 601"/>
                <a:gd name="T16" fmla="*/ 611 w 805"/>
                <a:gd name="T17" fmla="*/ 192 h 601"/>
                <a:gd name="T18" fmla="*/ 607 w 805"/>
                <a:gd name="T19" fmla="*/ 192 h 601"/>
                <a:gd name="T20" fmla="*/ 498 w 805"/>
                <a:gd name="T21" fmla="*/ 192 h 601"/>
                <a:gd name="T22" fmla="*/ 198 w 805"/>
                <a:gd name="T23" fmla="*/ 192 h 601"/>
                <a:gd name="T24" fmla="*/ 194 w 805"/>
                <a:gd name="T25" fmla="*/ 192 h 601"/>
                <a:gd name="T26" fmla="*/ 192 w 805"/>
                <a:gd name="T27" fmla="*/ 194 h 601"/>
                <a:gd name="T28" fmla="*/ 192 w 805"/>
                <a:gd name="T29" fmla="*/ 198 h 601"/>
                <a:gd name="T30" fmla="*/ 192 w 805"/>
                <a:gd name="T31" fmla="*/ 402 h 601"/>
                <a:gd name="T32" fmla="*/ 192 w 805"/>
                <a:gd name="T33" fmla="*/ 406 h 601"/>
                <a:gd name="T34" fmla="*/ 194 w 805"/>
                <a:gd name="T35" fmla="*/ 408 h 601"/>
                <a:gd name="T36" fmla="*/ 198 w 805"/>
                <a:gd name="T37" fmla="*/ 410 h 601"/>
                <a:gd name="T38" fmla="*/ 307 w 805"/>
                <a:gd name="T39" fmla="*/ 410 h 601"/>
                <a:gd name="T40" fmla="*/ 307 w 805"/>
                <a:gd name="T41" fmla="*/ 192 h 601"/>
                <a:gd name="T42" fmla="*/ 198 w 805"/>
                <a:gd name="T43" fmla="*/ 192 h 601"/>
                <a:gd name="T44" fmla="*/ 198 w 805"/>
                <a:gd name="T45" fmla="*/ 0 h 601"/>
                <a:gd name="T46" fmla="*/ 607 w 805"/>
                <a:gd name="T47" fmla="*/ 0 h 601"/>
                <a:gd name="T48" fmla="*/ 652 w 805"/>
                <a:gd name="T49" fmla="*/ 6 h 601"/>
                <a:gd name="T50" fmla="*/ 694 w 805"/>
                <a:gd name="T51" fmla="*/ 20 h 601"/>
                <a:gd name="T52" fmla="*/ 732 w 805"/>
                <a:gd name="T53" fmla="*/ 44 h 601"/>
                <a:gd name="T54" fmla="*/ 761 w 805"/>
                <a:gd name="T55" fmla="*/ 75 h 601"/>
                <a:gd name="T56" fmla="*/ 785 w 805"/>
                <a:gd name="T57" fmla="*/ 111 h 601"/>
                <a:gd name="T58" fmla="*/ 801 w 805"/>
                <a:gd name="T59" fmla="*/ 153 h 601"/>
                <a:gd name="T60" fmla="*/ 805 w 805"/>
                <a:gd name="T61" fmla="*/ 198 h 601"/>
                <a:gd name="T62" fmla="*/ 805 w 805"/>
                <a:gd name="T63" fmla="*/ 402 h 601"/>
                <a:gd name="T64" fmla="*/ 801 w 805"/>
                <a:gd name="T65" fmla="*/ 448 h 601"/>
                <a:gd name="T66" fmla="*/ 785 w 805"/>
                <a:gd name="T67" fmla="*/ 490 h 601"/>
                <a:gd name="T68" fmla="*/ 761 w 805"/>
                <a:gd name="T69" fmla="*/ 527 h 601"/>
                <a:gd name="T70" fmla="*/ 732 w 805"/>
                <a:gd name="T71" fmla="*/ 557 h 601"/>
                <a:gd name="T72" fmla="*/ 694 w 805"/>
                <a:gd name="T73" fmla="*/ 581 h 601"/>
                <a:gd name="T74" fmla="*/ 652 w 805"/>
                <a:gd name="T75" fmla="*/ 597 h 601"/>
                <a:gd name="T76" fmla="*/ 607 w 805"/>
                <a:gd name="T77" fmla="*/ 601 h 601"/>
                <a:gd name="T78" fmla="*/ 198 w 805"/>
                <a:gd name="T79" fmla="*/ 601 h 601"/>
                <a:gd name="T80" fmla="*/ 153 w 805"/>
                <a:gd name="T81" fmla="*/ 597 h 601"/>
                <a:gd name="T82" fmla="*/ 111 w 805"/>
                <a:gd name="T83" fmla="*/ 581 h 601"/>
                <a:gd name="T84" fmla="*/ 74 w 805"/>
                <a:gd name="T85" fmla="*/ 557 h 601"/>
                <a:gd name="T86" fmla="*/ 44 w 805"/>
                <a:gd name="T87" fmla="*/ 527 h 601"/>
                <a:gd name="T88" fmla="*/ 20 w 805"/>
                <a:gd name="T89" fmla="*/ 490 h 601"/>
                <a:gd name="T90" fmla="*/ 4 w 805"/>
                <a:gd name="T91" fmla="*/ 448 h 601"/>
                <a:gd name="T92" fmla="*/ 0 w 805"/>
                <a:gd name="T93" fmla="*/ 402 h 601"/>
                <a:gd name="T94" fmla="*/ 0 w 805"/>
                <a:gd name="T95" fmla="*/ 198 h 601"/>
                <a:gd name="T96" fmla="*/ 4 w 805"/>
                <a:gd name="T97" fmla="*/ 153 h 601"/>
                <a:gd name="T98" fmla="*/ 20 w 805"/>
                <a:gd name="T99" fmla="*/ 111 h 601"/>
                <a:gd name="T100" fmla="*/ 44 w 805"/>
                <a:gd name="T101" fmla="*/ 75 h 601"/>
                <a:gd name="T102" fmla="*/ 74 w 805"/>
                <a:gd name="T103" fmla="*/ 44 h 601"/>
                <a:gd name="T104" fmla="*/ 111 w 805"/>
                <a:gd name="T105" fmla="*/ 20 h 601"/>
                <a:gd name="T106" fmla="*/ 153 w 805"/>
                <a:gd name="T107" fmla="*/ 6 h 601"/>
                <a:gd name="T108" fmla="*/ 198 w 805"/>
                <a:gd name="T109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5" h="601">
                  <a:moveTo>
                    <a:pt x="498" y="192"/>
                  </a:moveTo>
                  <a:lnTo>
                    <a:pt x="498" y="410"/>
                  </a:lnTo>
                  <a:lnTo>
                    <a:pt x="607" y="410"/>
                  </a:lnTo>
                  <a:lnTo>
                    <a:pt x="611" y="408"/>
                  </a:lnTo>
                  <a:lnTo>
                    <a:pt x="613" y="406"/>
                  </a:lnTo>
                  <a:lnTo>
                    <a:pt x="615" y="402"/>
                  </a:lnTo>
                  <a:lnTo>
                    <a:pt x="615" y="198"/>
                  </a:lnTo>
                  <a:lnTo>
                    <a:pt x="613" y="194"/>
                  </a:lnTo>
                  <a:lnTo>
                    <a:pt x="611" y="192"/>
                  </a:lnTo>
                  <a:lnTo>
                    <a:pt x="607" y="192"/>
                  </a:lnTo>
                  <a:lnTo>
                    <a:pt x="498" y="192"/>
                  </a:lnTo>
                  <a:close/>
                  <a:moveTo>
                    <a:pt x="198" y="192"/>
                  </a:moveTo>
                  <a:lnTo>
                    <a:pt x="194" y="192"/>
                  </a:lnTo>
                  <a:lnTo>
                    <a:pt x="192" y="194"/>
                  </a:lnTo>
                  <a:lnTo>
                    <a:pt x="192" y="198"/>
                  </a:lnTo>
                  <a:lnTo>
                    <a:pt x="192" y="402"/>
                  </a:lnTo>
                  <a:lnTo>
                    <a:pt x="192" y="406"/>
                  </a:lnTo>
                  <a:lnTo>
                    <a:pt x="194" y="408"/>
                  </a:lnTo>
                  <a:lnTo>
                    <a:pt x="198" y="410"/>
                  </a:lnTo>
                  <a:lnTo>
                    <a:pt x="307" y="410"/>
                  </a:lnTo>
                  <a:lnTo>
                    <a:pt x="307" y="192"/>
                  </a:lnTo>
                  <a:lnTo>
                    <a:pt x="198" y="192"/>
                  </a:lnTo>
                  <a:close/>
                  <a:moveTo>
                    <a:pt x="198" y="0"/>
                  </a:moveTo>
                  <a:lnTo>
                    <a:pt x="607" y="0"/>
                  </a:lnTo>
                  <a:lnTo>
                    <a:pt x="652" y="6"/>
                  </a:lnTo>
                  <a:lnTo>
                    <a:pt x="694" y="20"/>
                  </a:lnTo>
                  <a:lnTo>
                    <a:pt x="732" y="44"/>
                  </a:lnTo>
                  <a:lnTo>
                    <a:pt x="761" y="75"/>
                  </a:lnTo>
                  <a:lnTo>
                    <a:pt x="785" y="111"/>
                  </a:lnTo>
                  <a:lnTo>
                    <a:pt x="801" y="153"/>
                  </a:lnTo>
                  <a:lnTo>
                    <a:pt x="805" y="198"/>
                  </a:lnTo>
                  <a:lnTo>
                    <a:pt x="805" y="402"/>
                  </a:lnTo>
                  <a:lnTo>
                    <a:pt x="801" y="448"/>
                  </a:lnTo>
                  <a:lnTo>
                    <a:pt x="785" y="490"/>
                  </a:lnTo>
                  <a:lnTo>
                    <a:pt x="761" y="527"/>
                  </a:lnTo>
                  <a:lnTo>
                    <a:pt x="732" y="557"/>
                  </a:lnTo>
                  <a:lnTo>
                    <a:pt x="694" y="581"/>
                  </a:lnTo>
                  <a:lnTo>
                    <a:pt x="652" y="597"/>
                  </a:lnTo>
                  <a:lnTo>
                    <a:pt x="607" y="601"/>
                  </a:lnTo>
                  <a:lnTo>
                    <a:pt x="198" y="601"/>
                  </a:lnTo>
                  <a:lnTo>
                    <a:pt x="153" y="597"/>
                  </a:lnTo>
                  <a:lnTo>
                    <a:pt x="111" y="581"/>
                  </a:lnTo>
                  <a:lnTo>
                    <a:pt x="74" y="557"/>
                  </a:lnTo>
                  <a:lnTo>
                    <a:pt x="44" y="527"/>
                  </a:lnTo>
                  <a:lnTo>
                    <a:pt x="20" y="490"/>
                  </a:lnTo>
                  <a:lnTo>
                    <a:pt x="4" y="448"/>
                  </a:lnTo>
                  <a:lnTo>
                    <a:pt x="0" y="402"/>
                  </a:lnTo>
                  <a:lnTo>
                    <a:pt x="0" y="198"/>
                  </a:lnTo>
                  <a:lnTo>
                    <a:pt x="4" y="153"/>
                  </a:lnTo>
                  <a:lnTo>
                    <a:pt x="20" y="111"/>
                  </a:lnTo>
                  <a:lnTo>
                    <a:pt x="44" y="75"/>
                  </a:lnTo>
                  <a:lnTo>
                    <a:pt x="74" y="44"/>
                  </a:lnTo>
                  <a:lnTo>
                    <a:pt x="111" y="20"/>
                  </a:lnTo>
                  <a:lnTo>
                    <a:pt x="153" y="6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3"/>
            <p:cNvSpPr>
              <a:spLocks noEditPoints="1"/>
            </p:cNvSpPr>
            <p:nvPr/>
          </p:nvSpPr>
          <p:spPr bwMode="auto">
            <a:xfrm>
              <a:off x="4047" y="1443"/>
              <a:ext cx="403" cy="300"/>
            </a:xfrm>
            <a:custGeom>
              <a:avLst/>
              <a:gdLst>
                <a:gd name="T0" fmla="*/ 301 w 807"/>
                <a:gd name="T1" fmla="*/ 192 h 601"/>
                <a:gd name="T2" fmla="*/ 266 w 807"/>
                <a:gd name="T3" fmla="*/ 198 h 601"/>
                <a:gd name="T4" fmla="*/ 236 w 807"/>
                <a:gd name="T5" fmla="*/ 212 h 601"/>
                <a:gd name="T6" fmla="*/ 212 w 807"/>
                <a:gd name="T7" fmla="*/ 236 h 601"/>
                <a:gd name="T8" fmla="*/ 198 w 807"/>
                <a:gd name="T9" fmla="*/ 266 h 601"/>
                <a:gd name="T10" fmla="*/ 192 w 807"/>
                <a:gd name="T11" fmla="*/ 301 h 601"/>
                <a:gd name="T12" fmla="*/ 198 w 807"/>
                <a:gd name="T13" fmla="*/ 335 h 601"/>
                <a:gd name="T14" fmla="*/ 212 w 807"/>
                <a:gd name="T15" fmla="*/ 365 h 601"/>
                <a:gd name="T16" fmla="*/ 236 w 807"/>
                <a:gd name="T17" fmla="*/ 388 h 601"/>
                <a:gd name="T18" fmla="*/ 266 w 807"/>
                <a:gd name="T19" fmla="*/ 404 h 601"/>
                <a:gd name="T20" fmla="*/ 301 w 807"/>
                <a:gd name="T21" fmla="*/ 410 h 601"/>
                <a:gd name="T22" fmla="*/ 506 w 807"/>
                <a:gd name="T23" fmla="*/ 410 h 601"/>
                <a:gd name="T24" fmla="*/ 539 w 807"/>
                <a:gd name="T25" fmla="*/ 404 h 601"/>
                <a:gd name="T26" fmla="*/ 569 w 807"/>
                <a:gd name="T27" fmla="*/ 388 h 601"/>
                <a:gd name="T28" fmla="*/ 593 w 807"/>
                <a:gd name="T29" fmla="*/ 365 h 601"/>
                <a:gd name="T30" fmla="*/ 609 w 807"/>
                <a:gd name="T31" fmla="*/ 335 h 601"/>
                <a:gd name="T32" fmla="*/ 615 w 807"/>
                <a:gd name="T33" fmla="*/ 301 h 601"/>
                <a:gd name="T34" fmla="*/ 609 w 807"/>
                <a:gd name="T35" fmla="*/ 266 h 601"/>
                <a:gd name="T36" fmla="*/ 593 w 807"/>
                <a:gd name="T37" fmla="*/ 236 h 601"/>
                <a:gd name="T38" fmla="*/ 569 w 807"/>
                <a:gd name="T39" fmla="*/ 212 h 601"/>
                <a:gd name="T40" fmla="*/ 539 w 807"/>
                <a:gd name="T41" fmla="*/ 198 h 601"/>
                <a:gd name="T42" fmla="*/ 506 w 807"/>
                <a:gd name="T43" fmla="*/ 192 h 601"/>
                <a:gd name="T44" fmla="*/ 301 w 807"/>
                <a:gd name="T45" fmla="*/ 192 h 601"/>
                <a:gd name="T46" fmla="*/ 301 w 807"/>
                <a:gd name="T47" fmla="*/ 0 h 601"/>
                <a:gd name="T48" fmla="*/ 506 w 807"/>
                <a:gd name="T49" fmla="*/ 0 h 601"/>
                <a:gd name="T50" fmla="*/ 565 w 807"/>
                <a:gd name="T51" fmla="*/ 6 h 601"/>
                <a:gd name="T52" fmla="*/ 622 w 807"/>
                <a:gd name="T53" fmla="*/ 24 h 601"/>
                <a:gd name="T54" fmla="*/ 674 w 807"/>
                <a:gd name="T55" fmla="*/ 51 h 601"/>
                <a:gd name="T56" fmla="*/ 718 w 807"/>
                <a:gd name="T57" fmla="*/ 89 h 601"/>
                <a:gd name="T58" fmla="*/ 755 w 807"/>
                <a:gd name="T59" fmla="*/ 133 h 601"/>
                <a:gd name="T60" fmla="*/ 783 w 807"/>
                <a:gd name="T61" fmla="*/ 184 h 601"/>
                <a:gd name="T62" fmla="*/ 801 w 807"/>
                <a:gd name="T63" fmla="*/ 240 h 601"/>
                <a:gd name="T64" fmla="*/ 807 w 807"/>
                <a:gd name="T65" fmla="*/ 301 h 601"/>
                <a:gd name="T66" fmla="*/ 801 w 807"/>
                <a:gd name="T67" fmla="*/ 361 h 601"/>
                <a:gd name="T68" fmla="*/ 783 w 807"/>
                <a:gd name="T69" fmla="*/ 418 h 601"/>
                <a:gd name="T70" fmla="*/ 755 w 807"/>
                <a:gd name="T71" fmla="*/ 468 h 601"/>
                <a:gd name="T72" fmla="*/ 718 w 807"/>
                <a:gd name="T73" fmla="*/ 513 h 601"/>
                <a:gd name="T74" fmla="*/ 674 w 807"/>
                <a:gd name="T75" fmla="*/ 549 h 601"/>
                <a:gd name="T76" fmla="*/ 622 w 807"/>
                <a:gd name="T77" fmla="*/ 577 h 601"/>
                <a:gd name="T78" fmla="*/ 565 w 807"/>
                <a:gd name="T79" fmla="*/ 595 h 601"/>
                <a:gd name="T80" fmla="*/ 506 w 807"/>
                <a:gd name="T81" fmla="*/ 601 h 601"/>
                <a:gd name="T82" fmla="*/ 301 w 807"/>
                <a:gd name="T83" fmla="*/ 601 h 601"/>
                <a:gd name="T84" fmla="*/ 240 w 807"/>
                <a:gd name="T85" fmla="*/ 595 h 601"/>
                <a:gd name="T86" fmla="*/ 185 w 807"/>
                <a:gd name="T87" fmla="*/ 577 h 601"/>
                <a:gd name="T88" fmla="*/ 133 w 807"/>
                <a:gd name="T89" fmla="*/ 549 h 601"/>
                <a:gd name="T90" fmla="*/ 87 w 807"/>
                <a:gd name="T91" fmla="*/ 513 h 601"/>
                <a:gd name="T92" fmla="*/ 52 w 807"/>
                <a:gd name="T93" fmla="*/ 468 h 601"/>
                <a:gd name="T94" fmla="*/ 24 w 807"/>
                <a:gd name="T95" fmla="*/ 418 h 601"/>
                <a:gd name="T96" fmla="*/ 6 w 807"/>
                <a:gd name="T97" fmla="*/ 361 h 601"/>
                <a:gd name="T98" fmla="*/ 0 w 807"/>
                <a:gd name="T99" fmla="*/ 301 h 601"/>
                <a:gd name="T100" fmla="*/ 6 w 807"/>
                <a:gd name="T101" fmla="*/ 240 h 601"/>
                <a:gd name="T102" fmla="*/ 24 w 807"/>
                <a:gd name="T103" fmla="*/ 184 h 601"/>
                <a:gd name="T104" fmla="*/ 52 w 807"/>
                <a:gd name="T105" fmla="*/ 133 h 601"/>
                <a:gd name="T106" fmla="*/ 87 w 807"/>
                <a:gd name="T107" fmla="*/ 89 h 601"/>
                <a:gd name="T108" fmla="*/ 133 w 807"/>
                <a:gd name="T109" fmla="*/ 51 h 601"/>
                <a:gd name="T110" fmla="*/ 185 w 807"/>
                <a:gd name="T111" fmla="*/ 24 h 601"/>
                <a:gd name="T112" fmla="*/ 240 w 807"/>
                <a:gd name="T113" fmla="*/ 6 h 601"/>
                <a:gd name="T114" fmla="*/ 301 w 807"/>
                <a:gd name="T115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7" h="601">
                  <a:moveTo>
                    <a:pt x="301" y="192"/>
                  </a:moveTo>
                  <a:lnTo>
                    <a:pt x="266" y="198"/>
                  </a:lnTo>
                  <a:lnTo>
                    <a:pt x="236" y="212"/>
                  </a:lnTo>
                  <a:lnTo>
                    <a:pt x="212" y="236"/>
                  </a:lnTo>
                  <a:lnTo>
                    <a:pt x="198" y="266"/>
                  </a:lnTo>
                  <a:lnTo>
                    <a:pt x="192" y="301"/>
                  </a:lnTo>
                  <a:lnTo>
                    <a:pt x="198" y="335"/>
                  </a:lnTo>
                  <a:lnTo>
                    <a:pt x="212" y="365"/>
                  </a:lnTo>
                  <a:lnTo>
                    <a:pt x="236" y="388"/>
                  </a:lnTo>
                  <a:lnTo>
                    <a:pt x="266" y="404"/>
                  </a:lnTo>
                  <a:lnTo>
                    <a:pt x="301" y="410"/>
                  </a:lnTo>
                  <a:lnTo>
                    <a:pt x="506" y="410"/>
                  </a:lnTo>
                  <a:lnTo>
                    <a:pt x="539" y="404"/>
                  </a:lnTo>
                  <a:lnTo>
                    <a:pt x="569" y="388"/>
                  </a:lnTo>
                  <a:lnTo>
                    <a:pt x="593" y="365"/>
                  </a:lnTo>
                  <a:lnTo>
                    <a:pt x="609" y="335"/>
                  </a:lnTo>
                  <a:lnTo>
                    <a:pt x="615" y="301"/>
                  </a:lnTo>
                  <a:lnTo>
                    <a:pt x="609" y="266"/>
                  </a:lnTo>
                  <a:lnTo>
                    <a:pt x="593" y="236"/>
                  </a:lnTo>
                  <a:lnTo>
                    <a:pt x="569" y="212"/>
                  </a:lnTo>
                  <a:lnTo>
                    <a:pt x="539" y="198"/>
                  </a:lnTo>
                  <a:lnTo>
                    <a:pt x="506" y="192"/>
                  </a:lnTo>
                  <a:lnTo>
                    <a:pt x="301" y="192"/>
                  </a:lnTo>
                  <a:close/>
                  <a:moveTo>
                    <a:pt x="301" y="0"/>
                  </a:moveTo>
                  <a:lnTo>
                    <a:pt x="506" y="0"/>
                  </a:lnTo>
                  <a:lnTo>
                    <a:pt x="565" y="6"/>
                  </a:lnTo>
                  <a:lnTo>
                    <a:pt x="622" y="24"/>
                  </a:lnTo>
                  <a:lnTo>
                    <a:pt x="674" y="51"/>
                  </a:lnTo>
                  <a:lnTo>
                    <a:pt x="718" y="89"/>
                  </a:lnTo>
                  <a:lnTo>
                    <a:pt x="755" y="133"/>
                  </a:lnTo>
                  <a:lnTo>
                    <a:pt x="783" y="184"/>
                  </a:lnTo>
                  <a:lnTo>
                    <a:pt x="801" y="240"/>
                  </a:lnTo>
                  <a:lnTo>
                    <a:pt x="807" y="301"/>
                  </a:lnTo>
                  <a:lnTo>
                    <a:pt x="801" y="361"/>
                  </a:lnTo>
                  <a:lnTo>
                    <a:pt x="783" y="418"/>
                  </a:lnTo>
                  <a:lnTo>
                    <a:pt x="755" y="468"/>
                  </a:lnTo>
                  <a:lnTo>
                    <a:pt x="718" y="513"/>
                  </a:lnTo>
                  <a:lnTo>
                    <a:pt x="674" y="549"/>
                  </a:lnTo>
                  <a:lnTo>
                    <a:pt x="622" y="577"/>
                  </a:lnTo>
                  <a:lnTo>
                    <a:pt x="565" y="595"/>
                  </a:lnTo>
                  <a:lnTo>
                    <a:pt x="506" y="601"/>
                  </a:lnTo>
                  <a:lnTo>
                    <a:pt x="301" y="601"/>
                  </a:lnTo>
                  <a:lnTo>
                    <a:pt x="240" y="595"/>
                  </a:lnTo>
                  <a:lnTo>
                    <a:pt x="185" y="577"/>
                  </a:lnTo>
                  <a:lnTo>
                    <a:pt x="133" y="549"/>
                  </a:lnTo>
                  <a:lnTo>
                    <a:pt x="87" y="513"/>
                  </a:lnTo>
                  <a:lnTo>
                    <a:pt x="52" y="468"/>
                  </a:lnTo>
                  <a:lnTo>
                    <a:pt x="24" y="418"/>
                  </a:lnTo>
                  <a:lnTo>
                    <a:pt x="6" y="361"/>
                  </a:lnTo>
                  <a:lnTo>
                    <a:pt x="0" y="301"/>
                  </a:lnTo>
                  <a:lnTo>
                    <a:pt x="6" y="240"/>
                  </a:lnTo>
                  <a:lnTo>
                    <a:pt x="24" y="184"/>
                  </a:lnTo>
                  <a:lnTo>
                    <a:pt x="52" y="133"/>
                  </a:lnTo>
                  <a:lnTo>
                    <a:pt x="87" y="89"/>
                  </a:lnTo>
                  <a:lnTo>
                    <a:pt x="133" y="51"/>
                  </a:lnTo>
                  <a:lnTo>
                    <a:pt x="185" y="24"/>
                  </a:lnTo>
                  <a:lnTo>
                    <a:pt x="240" y="6"/>
                  </a:lnTo>
                  <a:lnTo>
                    <a:pt x="3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54"/>
            <p:cNvSpPr>
              <a:spLocks/>
            </p:cNvSpPr>
            <p:nvPr/>
          </p:nvSpPr>
          <p:spPr bwMode="auto">
            <a:xfrm>
              <a:off x="3747" y="2780"/>
              <a:ext cx="185" cy="185"/>
            </a:xfrm>
            <a:custGeom>
              <a:avLst/>
              <a:gdLst>
                <a:gd name="T0" fmla="*/ 184 w 370"/>
                <a:gd name="T1" fmla="*/ 0 h 370"/>
                <a:gd name="T2" fmla="*/ 228 w 370"/>
                <a:gd name="T3" fmla="*/ 6 h 370"/>
                <a:gd name="T4" fmla="*/ 265 w 370"/>
                <a:gd name="T5" fmla="*/ 20 h 370"/>
                <a:gd name="T6" fmla="*/ 301 w 370"/>
                <a:gd name="T7" fmla="*/ 41 h 370"/>
                <a:gd name="T8" fmla="*/ 329 w 370"/>
                <a:gd name="T9" fmla="*/ 69 h 370"/>
                <a:gd name="T10" fmla="*/ 350 w 370"/>
                <a:gd name="T11" fmla="*/ 105 h 370"/>
                <a:gd name="T12" fmla="*/ 364 w 370"/>
                <a:gd name="T13" fmla="*/ 143 h 370"/>
                <a:gd name="T14" fmla="*/ 370 w 370"/>
                <a:gd name="T15" fmla="*/ 186 h 370"/>
                <a:gd name="T16" fmla="*/ 364 w 370"/>
                <a:gd name="T17" fmla="*/ 228 h 370"/>
                <a:gd name="T18" fmla="*/ 350 w 370"/>
                <a:gd name="T19" fmla="*/ 267 h 370"/>
                <a:gd name="T20" fmla="*/ 329 w 370"/>
                <a:gd name="T21" fmla="*/ 301 h 370"/>
                <a:gd name="T22" fmla="*/ 301 w 370"/>
                <a:gd name="T23" fmla="*/ 331 h 370"/>
                <a:gd name="T24" fmla="*/ 265 w 370"/>
                <a:gd name="T25" fmla="*/ 353 h 370"/>
                <a:gd name="T26" fmla="*/ 228 w 370"/>
                <a:gd name="T27" fmla="*/ 366 h 370"/>
                <a:gd name="T28" fmla="*/ 184 w 370"/>
                <a:gd name="T29" fmla="*/ 370 h 370"/>
                <a:gd name="T30" fmla="*/ 142 w 370"/>
                <a:gd name="T31" fmla="*/ 366 h 370"/>
                <a:gd name="T32" fmla="*/ 103 w 370"/>
                <a:gd name="T33" fmla="*/ 353 h 370"/>
                <a:gd name="T34" fmla="*/ 69 w 370"/>
                <a:gd name="T35" fmla="*/ 331 h 370"/>
                <a:gd name="T36" fmla="*/ 39 w 370"/>
                <a:gd name="T37" fmla="*/ 301 h 370"/>
                <a:gd name="T38" fmla="*/ 18 w 370"/>
                <a:gd name="T39" fmla="*/ 267 h 370"/>
                <a:gd name="T40" fmla="*/ 4 w 370"/>
                <a:gd name="T41" fmla="*/ 228 h 370"/>
                <a:gd name="T42" fmla="*/ 0 w 370"/>
                <a:gd name="T43" fmla="*/ 186 h 370"/>
                <a:gd name="T44" fmla="*/ 4 w 370"/>
                <a:gd name="T45" fmla="*/ 143 h 370"/>
                <a:gd name="T46" fmla="*/ 18 w 370"/>
                <a:gd name="T47" fmla="*/ 105 h 370"/>
                <a:gd name="T48" fmla="*/ 39 w 370"/>
                <a:gd name="T49" fmla="*/ 69 h 370"/>
                <a:gd name="T50" fmla="*/ 69 w 370"/>
                <a:gd name="T51" fmla="*/ 41 h 370"/>
                <a:gd name="T52" fmla="*/ 103 w 370"/>
                <a:gd name="T53" fmla="*/ 20 h 370"/>
                <a:gd name="T54" fmla="*/ 142 w 370"/>
                <a:gd name="T55" fmla="*/ 6 h 370"/>
                <a:gd name="T56" fmla="*/ 184 w 370"/>
                <a:gd name="T5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0" h="370">
                  <a:moveTo>
                    <a:pt x="184" y="0"/>
                  </a:moveTo>
                  <a:lnTo>
                    <a:pt x="228" y="6"/>
                  </a:lnTo>
                  <a:lnTo>
                    <a:pt x="265" y="20"/>
                  </a:lnTo>
                  <a:lnTo>
                    <a:pt x="301" y="41"/>
                  </a:lnTo>
                  <a:lnTo>
                    <a:pt x="329" y="69"/>
                  </a:lnTo>
                  <a:lnTo>
                    <a:pt x="350" y="105"/>
                  </a:lnTo>
                  <a:lnTo>
                    <a:pt x="364" y="143"/>
                  </a:lnTo>
                  <a:lnTo>
                    <a:pt x="370" y="186"/>
                  </a:lnTo>
                  <a:lnTo>
                    <a:pt x="364" y="228"/>
                  </a:lnTo>
                  <a:lnTo>
                    <a:pt x="350" y="267"/>
                  </a:lnTo>
                  <a:lnTo>
                    <a:pt x="329" y="301"/>
                  </a:lnTo>
                  <a:lnTo>
                    <a:pt x="301" y="331"/>
                  </a:lnTo>
                  <a:lnTo>
                    <a:pt x="265" y="353"/>
                  </a:lnTo>
                  <a:lnTo>
                    <a:pt x="228" y="366"/>
                  </a:lnTo>
                  <a:lnTo>
                    <a:pt x="184" y="370"/>
                  </a:lnTo>
                  <a:lnTo>
                    <a:pt x="142" y="366"/>
                  </a:lnTo>
                  <a:lnTo>
                    <a:pt x="103" y="353"/>
                  </a:lnTo>
                  <a:lnTo>
                    <a:pt x="69" y="331"/>
                  </a:lnTo>
                  <a:lnTo>
                    <a:pt x="39" y="301"/>
                  </a:lnTo>
                  <a:lnTo>
                    <a:pt x="18" y="267"/>
                  </a:lnTo>
                  <a:lnTo>
                    <a:pt x="4" y="228"/>
                  </a:lnTo>
                  <a:lnTo>
                    <a:pt x="0" y="186"/>
                  </a:lnTo>
                  <a:lnTo>
                    <a:pt x="4" y="143"/>
                  </a:lnTo>
                  <a:lnTo>
                    <a:pt x="18" y="105"/>
                  </a:lnTo>
                  <a:lnTo>
                    <a:pt x="39" y="69"/>
                  </a:lnTo>
                  <a:lnTo>
                    <a:pt x="69" y="41"/>
                  </a:lnTo>
                  <a:lnTo>
                    <a:pt x="103" y="20"/>
                  </a:lnTo>
                  <a:lnTo>
                    <a:pt x="142" y="6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780032" y="4122089"/>
            <a:ext cx="2945208" cy="1445180"/>
            <a:chOff x="1675560" y="4406588"/>
            <a:chExt cx="2945208" cy="1445180"/>
          </a:xfrm>
        </p:grpSpPr>
        <p:sp>
          <p:nvSpPr>
            <p:cNvPr id="49" name="Rectangle 48"/>
            <p:cNvSpPr/>
            <p:nvPr/>
          </p:nvSpPr>
          <p:spPr>
            <a:xfrm>
              <a:off x="1675560" y="5205437"/>
              <a:ext cx="29452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This is a sample text. Enter your desired text here. 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675560" y="4406588"/>
              <a:ext cx="14363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Sample Text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675560" y="4668715"/>
              <a:ext cx="19738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spc="-150" dirty="0">
                  <a:ln w="3175"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cs typeface="Arial" panose="020B0604020202020204" pitchFamily="34" charset="0"/>
                </a:rPr>
                <a:t>Sample Text</a:t>
              </a:r>
              <a:endParaRPr lang="en-US" sz="3200" spc="-150" dirty="0">
                <a:ln w="3175">
                  <a:solidFill>
                    <a:schemeClr val="accent1"/>
                  </a:solidFill>
                </a:ln>
                <a:solidFill>
                  <a:schemeClr val="accent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797040" y="4122089"/>
            <a:ext cx="2945208" cy="1445180"/>
            <a:chOff x="1675560" y="4406588"/>
            <a:chExt cx="2945208" cy="1445180"/>
          </a:xfrm>
        </p:grpSpPr>
        <p:sp>
          <p:nvSpPr>
            <p:cNvPr id="53" name="Rectangle 52"/>
            <p:cNvSpPr/>
            <p:nvPr/>
          </p:nvSpPr>
          <p:spPr>
            <a:xfrm>
              <a:off x="1675560" y="5205437"/>
              <a:ext cx="294520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This is a sample text. Enter your desired text here. 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675560" y="4406588"/>
              <a:ext cx="14363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ln w="3175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rPr>
                <a:t>Sample Text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675560" y="4668715"/>
              <a:ext cx="19738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spc="-150" dirty="0">
                  <a:ln w="3175">
                    <a:solidFill>
                      <a:schemeClr val="accent5"/>
                    </a:solidFill>
                  </a:ln>
                  <a:solidFill>
                    <a:schemeClr val="accent5"/>
                  </a:solidFill>
                  <a:cs typeface="Arial" panose="020B0604020202020204" pitchFamily="34" charset="0"/>
                </a:rPr>
                <a:t>Sample Text</a:t>
              </a:r>
              <a:endParaRPr lang="en-US" sz="3200" spc="-150" dirty="0">
                <a:ln w="3175">
                  <a:solidFill>
                    <a:schemeClr val="accent5"/>
                  </a:solidFill>
                </a:ln>
                <a:solidFill>
                  <a:schemeClr val="accent5"/>
                </a:solidFill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>
            <a:off x="2488628" y="2774468"/>
            <a:ext cx="1931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spc="-30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n-US" sz="4400" b="1" spc="-300" baseline="300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05636" y="2774468"/>
            <a:ext cx="1931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spc="-3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n-US" sz="4400" b="1" spc="-300" baseline="300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657788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9"/>
          <p:cNvSpPr>
            <a:spLocks noEditPoints="1"/>
          </p:cNvSpPr>
          <p:nvPr/>
        </p:nvSpPr>
        <p:spPr bwMode="auto">
          <a:xfrm>
            <a:off x="748058" y="805969"/>
            <a:ext cx="10695884" cy="5246062"/>
          </a:xfrm>
          <a:custGeom>
            <a:avLst/>
            <a:gdLst>
              <a:gd name="T0" fmla="*/ 1414 w 5364"/>
              <a:gd name="T1" fmla="*/ 1497 h 2583"/>
              <a:gd name="T2" fmla="*/ 1486 w 5364"/>
              <a:gd name="T3" fmla="*/ 1115 h 2583"/>
              <a:gd name="T4" fmla="*/ 1546 w 5364"/>
              <a:gd name="T5" fmla="*/ 923 h 2583"/>
              <a:gd name="T6" fmla="*/ 1469 w 5364"/>
              <a:gd name="T7" fmla="*/ 805 h 2583"/>
              <a:gd name="T8" fmla="*/ 1215 w 5364"/>
              <a:gd name="T9" fmla="*/ 415 h 2583"/>
              <a:gd name="T10" fmla="*/ 289 w 5364"/>
              <a:gd name="T11" fmla="*/ 401 h 2583"/>
              <a:gd name="T12" fmla="*/ 425 w 5364"/>
              <a:gd name="T13" fmla="*/ 656 h 2583"/>
              <a:gd name="T14" fmla="*/ 826 w 5364"/>
              <a:gd name="T15" fmla="*/ 895 h 2583"/>
              <a:gd name="T16" fmla="*/ 1469 w 5364"/>
              <a:gd name="T17" fmla="*/ 1505 h 2583"/>
              <a:gd name="T18" fmla="*/ 1559 w 5364"/>
              <a:gd name="T19" fmla="*/ 2480 h 2583"/>
              <a:gd name="T20" fmla="*/ 1509 w 5364"/>
              <a:gd name="T21" fmla="*/ 952 h 2583"/>
              <a:gd name="T22" fmla="*/ 1354 w 5364"/>
              <a:gd name="T23" fmla="*/ 910 h 2583"/>
              <a:gd name="T24" fmla="*/ 1768 w 5364"/>
              <a:gd name="T25" fmla="*/ 889 h 2583"/>
              <a:gd name="T26" fmla="*/ 754 w 5364"/>
              <a:gd name="T27" fmla="*/ 837 h 2583"/>
              <a:gd name="T28" fmla="*/ 1590 w 5364"/>
              <a:gd name="T29" fmla="*/ 2470 h 2583"/>
              <a:gd name="T30" fmla="*/ 1519 w 5364"/>
              <a:gd name="T31" fmla="*/ 2375 h 2583"/>
              <a:gd name="T32" fmla="*/ 2330 w 5364"/>
              <a:gd name="T33" fmla="*/ 510 h 2583"/>
              <a:gd name="T34" fmla="*/ 2330 w 5364"/>
              <a:gd name="T35" fmla="*/ 145 h 2583"/>
              <a:gd name="T36" fmla="*/ 1831 w 5364"/>
              <a:gd name="T37" fmla="*/ 472 h 2583"/>
              <a:gd name="T38" fmla="*/ 1662 w 5364"/>
              <a:gd name="T39" fmla="*/ 1474 h 2583"/>
              <a:gd name="T40" fmla="*/ 1530 w 5364"/>
              <a:gd name="T41" fmla="*/ 1340 h 2583"/>
              <a:gd name="T42" fmla="*/ 2565 w 5364"/>
              <a:gd name="T43" fmla="*/ 726 h 2583"/>
              <a:gd name="T44" fmla="*/ 1435 w 5364"/>
              <a:gd name="T45" fmla="*/ 788 h 2583"/>
              <a:gd name="T46" fmla="*/ 2458 w 5364"/>
              <a:gd name="T47" fmla="*/ 805 h 2583"/>
              <a:gd name="T48" fmla="*/ 1930 w 5364"/>
              <a:gd name="T49" fmla="*/ 44 h 2583"/>
              <a:gd name="T50" fmla="*/ 1668 w 5364"/>
              <a:gd name="T51" fmla="*/ 568 h 2583"/>
              <a:gd name="T52" fmla="*/ 2762 w 5364"/>
              <a:gd name="T53" fmla="*/ 132 h 2583"/>
              <a:gd name="T54" fmla="*/ 4572 w 5364"/>
              <a:gd name="T55" fmla="*/ 262 h 2583"/>
              <a:gd name="T56" fmla="*/ 3587 w 5364"/>
              <a:gd name="T57" fmla="*/ 218 h 2583"/>
              <a:gd name="T58" fmla="*/ 109 w 5364"/>
              <a:gd name="T59" fmla="*/ 803 h 2583"/>
              <a:gd name="T60" fmla="*/ 1020 w 5364"/>
              <a:gd name="T61" fmla="*/ 461 h 2583"/>
              <a:gd name="T62" fmla="*/ 1488 w 5364"/>
              <a:gd name="T63" fmla="*/ 470 h 2583"/>
              <a:gd name="T64" fmla="*/ 928 w 5364"/>
              <a:gd name="T65" fmla="*/ 325 h 2583"/>
              <a:gd name="T66" fmla="*/ 1385 w 5364"/>
              <a:gd name="T67" fmla="*/ 292 h 2583"/>
              <a:gd name="T68" fmla="*/ 970 w 5364"/>
              <a:gd name="T69" fmla="*/ 178 h 2583"/>
              <a:gd name="T70" fmla="*/ 5110 w 5364"/>
              <a:gd name="T71" fmla="*/ 1587 h 2583"/>
              <a:gd name="T72" fmla="*/ 5045 w 5364"/>
              <a:gd name="T73" fmla="*/ 2350 h 2583"/>
              <a:gd name="T74" fmla="*/ 4362 w 5364"/>
              <a:gd name="T75" fmla="*/ 1675 h 2583"/>
              <a:gd name="T76" fmla="*/ 4710 w 5364"/>
              <a:gd name="T77" fmla="*/ 1845 h 2583"/>
              <a:gd name="T78" fmla="*/ 4706 w 5364"/>
              <a:gd name="T79" fmla="*/ 2210 h 2583"/>
              <a:gd name="T80" fmla="*/ 2975 w 5364"/>
              <a:gd name="T81" fmla="*/ 1025 h 2583"/>
              <a:gd name="T82" fmla="*/ 3964 w 5364"/>
              <a:gd name="T83" fmla="*/ 1348 h 2583"/>
              <a:gd name="T84" fmla="*/ 2747 w 5364"/>
              <a:gd name="T85" fmla="*/ 1006 h 2583"/>
              <a:gd name="T86" fmla="*/ 4264 w 5364"/>
              <a:gd name="T87" fmla="*/ 1757 h 2583"/>
              <a:gd name="T88" fmla="*/ 4486 w 5364"/>
              <a:gd name="T89" fmla="*/ 1128 h 2583"/>
              <a:gd name="T90" fmla="*/ 4375 w 5364"/>
              <a:gd name="T91" fmla="*/ 1365 h 2583"/>
              <a:gd name="T92" fmla="*/ 2734 w 5364"/>
              <a:gd name="T93" fmla="*/ 1577 h 2583"/>
              <a:gd name="T94" fmla="*/ 4455 w 5364"/>
              <a:gd name="T95" fmla="*/ 1740 h 2583"/>
              <a:gd name="T96" fmla="*/ 4721 w 5364"/>
              <a:gd name="T97" fmla="*/ 1367 h 2583"/>
              <a:gd name="T98" fmla="*/ 4668 w 5364"/>
              <a:gd name="T99" fmla="*/ 1776 h 2583"/>
              <a:gd name="T100" fmla="*/ 4318 w 5364"/>
              <a:gd name="T101" fmla="*/ 1749 h 2583"/>
              <a:gd name="T102" fmla="*/ 4928 w 5364"/>
              <a:gd name="T103" fmla="*/ 419 h 2583"/>
              <a:gd name="T104" fmla="*/ 3696 w 5364"/>
              <a:gd name="T105" fmla="*/ 348 h 2583"/>
              <a:gd name="T106" fmla="*/ 2848 w 5364"/>
              <a:gd name="T107" fmla="*/ 451 h 2583"/>
              <a:gd name="T108" fmla="*/ 2921 w 5364"/>
              <a:gd name="T109" fmla="*/ 577 h 2583"/>
              <a:gd name="T110" fmla="*/ 2516 w 5364"/>
              <a:gd name="T111" fmla="*/ 1076 h 2583"/>
              <a:gd name="T112" fmla="*/ 3120 w 5364"/>
              <a:gd name="T113" fmla="*/ 914 h 2583"/>
              <a:gd name="T114" fmla="*/ 2372 w 5364"/>
              <a:gd name="T115" fmla="*/ 1457 h 2583"/>
              <a:gd name="T116" fmla="*/ 3195 w 5364"/>
              <a:gd name="T117" fmla="*/ 1793 h 2583"/>
              <a:gd name="T118" fmla="*/ 3484 w 5364"/>
              <a:gd name="T119" fmla="*/ 1258 h 2583"/>
              <a:gd name="T120" fmla="*/ 4090 w 5364"/>
              <a:gd name="T121" fmla="*/ 1543 h 2583"/>
              <a:gd name="T122" fmla="*/ 4333 w 5364"/>
              <a:gd name="T123" fmla="*/ 1061 h 2583"/>
              <a:gd name="T124" fmla="*/ 4926 w 5364"/>
              <a:gd name="T125" fmla="*/ 784 h 2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4" h="2583">
                <a:moveTo>
                  <a:pt x="2043" y="1824"/>
                </a:moveTo>
                <a:lnTo>
                  <a:pt x="2043" y="1826"/>
                </a:lnTo>
                <a:lnTo>
                  <a:pt x="2043" y="1826"/>
                </a:lnTo>
                <a:lnTo>
                  <a:pt x="2043" y="1826"/>
                </a:lnTo>
                <a:lnTo>
                  <a:pt x="2043" y="1826"/>
                </a:lnTo>
                <a:lnTo>
                  <a:pt x="2045" y="1826"/>
                </a:lnTo>
                <a:lnTo>
                  <a:pt x="2045" y="1824"/>
                </a:lnTo>
                <a:lnTo>
                  <a:pt x="2043" y="1824"/>
                </a:lnTo>
                <a:lnTo>
                  <a:pt x="2043" y="1824"/>
                </a:lnTo>
                <a:close/>
                <a:moveTo>
                  <a:pt x="1400" y="914"/>
                </a:moveTo>
                <a:lnTo>
                  <a:pt x="1400" y="914"/>
                </a:lnTo>
                <a:lnTo>
                  <a:pt x="1400" y="914"/>
                </a:lnTo>
                <a:lnTo>
                  <a:pt x="1402" y="914"/>
                </a:lnTo>
                <a:lnTo>
                  <a:pt x="1402" y="914"/>
                </a:lnTo>
                <a:lnTo>
                  <a:pt x="1400" y="912"/>
                </a:lnTo>
                <a:lnTo>
                  <a:pt x="1400" y="912"/>
                </a:lnTo>
                <a:lnTo>
                  <a:pt x="1400" y="912"/>
                </a:lnTo>
                <a:lnTo>
                  <a:pt x="1400" y="910"/>
                </a:lnTo>
                <a:lnTo>
                  <a:pt x="1400" y="910"/>
                </a:lnTo>
                <a:lnTo>
                  <a:pt x="1400" y="910"/>
                </a:lnTo>
                <a:lnTo>
                  <a:pt x="1400" y="912"/>
                </a:lnTo>
                <a:lnTo>
                  <a:pt x="1400" y="912"/>
                </a:lnTo>
                <a:lnTo>
                  <a:pt x="1400" y="914"/>
                </a:lnTo>
                <a:close/>
                <a:moveTo>
                  <a:pt x="1419" y="923"/>
                </a:moveTo>
                <a:lnTo>
                  <a:pt x="1419" y="923"/>
                </a:lnTo>
                <a:lnTo>
                  <a:pt x="1421" y="925"/>
                </a:lnTo>
                <a:lnTo>
                  <a:pt x="1423" y="925"/>
                </a:lnTo>
                <a:lnTo>
                  <a:pt x="1425" y="925"/>
                </a:lnTo>
                <a:lnTo>
                  <a:pt x="1425" y="925"/>
                </a:lnTo>
                <a:lnTo>
                  <a:pt x="1427" y="927"/>
                </a:lnTo>
                <a:lnTo>
                  <a:pt x="1427" y="927"/>
                </a:lnTo>
                <a:lnTo>
                  <a:pt x="1429" y="927"/>
                </a:lnTo>
                <a:lnTo>
                  <a:pt x="1429" y="927"/>
                </a:lnTo>
                <a:lnTo>
                  <a:pt x="1431" y="927"/>
                </a:lnTo>
                <a:lnTo>
                  <a:pt x="1431" y="929"/>
                </a:lnTo>
                <a:lnTo>
                  <a:pt x="1431" y="929"/>
                </a:lnTo>
                <a:lnTo>
                  <a:pt x="1433" y="925"/>
                </a:lnTo>
                <a:lnTo>
                  <a:pt x="1435" y="925"/>
                </a:lnTo>
                <a:lnTo>
                  <a:pt x="1435" y="927"/>
                </a:lnTo>
                <a:lnTo>
                  <a:pt x="1433" y="927"/>
                </a:lnTo>
                <a:lnTo>
                  <a:pt x="1433" y="927"/>
                </a:lnTo>
                <a:lnTo>
                  <a:pt x="1433" y="927"/>
                </a:lnTo>
                <a:lnTo>
                  <a:pt x="1431" y="927"/>
                </a:lnTo>
                <a:lnTo>
                  <a:pt x="1431" y="929"/>
                </a:lnTo>
                <a:lnTo>
                  <a:pt x="1431" y="929"/>
                </a:lnTo>
                <a:lnTo>
                  <a:pt x="1433" y="929"/>
                </a:lnTo>
                <a:lnTo>
                  <a:pt x="1433" y="929"/>
                </a:lnTo>
                <a:lnTo>
                  <a:pt x="1433" y="929"/>
                </a:lnTo>
                <a:lnTo>
                  <a:pt x="1435" y="927"/>
                </a:lnTo>
                <a:lnTo>
                  <a:pt x="1435" y="927"/>
                </a:lnTo>
                <a:lnTo>
                  <a:pt x="1437" y="925"/>
                </a:lnTo>
                <a:lnTo>
                  <a:pt x="1437" y="925"/>
                </a:lnTo>
                <a:lnTo>
                  <a:pt x="1435" y="925"/>
                </a:lnTo>
                <a:lnTo>
                  <a:pt x="1435" y="923"/>
                </a:lnTo>
                <a:lnTo>
                  <a:pt x="1435" y="923"/>
                </a:lnTo>
                <a:lnTo>
                  <a:pt x="1435" y="923"/>
                </a:lnTo>
                <a:lnTo>
                  <a:pt x="1435" y="923"/>
                </a:lnTo>
                <a:lnTo>
                  <a:pt x="1435" y="923"/>
                </a:lnTo>
                <a:lnTo>
                  <a:pt x="1435" y="923"/>
                </a:lnTo>
                <a:lnTo>
                  <a:pt x="1435" y="923"/>
                </a:lnTo>
                <a:lnTo>
                  <a:pt x="1435" y="925"/>
                </a:lnTo>
                <a:lnTo>
                  <a:pt x="1433" y="925"/>
                </a:lnTo>
                <a:lnTo>
                  <a:pt x="1433" y="925"/>
                </a:lnTo>
                <a:lnTo>
                  <a:pt x="1433" y="923"/>
                </a:lnTo>
                <a:lnTo>
                  <a:pt x="1433" y="923"/>
                </a:lnTo>
                <a:lnTo>
                  <a:pt x="1433" y="923"/>
                </a:lnTo>
                <a:lnTo>
                  <a:pt x="1433" y="923"/>
                </a:lnTo>
                <a:lnTo>
                  <a:pt x="1433" y="923"/>
                </a:lnTo>
                <a:lnTo>
                  <a:pt x="1433" y="921"/>
                </a:lnTo>
                <a:lnTo>
                  <a:pt x="1433" y="921"/>
                </a:lnTo>
                <a:lnTo>
                  <a:pt x="1433" y="921"/>
                </a:lnTo>
                <a:lnTo>
                  <a:pt x="1431" y="921"/>
                </a:lnTo>
                <a:lnTo>
                  <a:pt x="1431" y="921"/>
                </a:lnTo>
                <a:lnTo>
                  <a:pt x="1429" y="923"/>
                </a:lnTo>
                <a:lnTo>
                  <a:pt x="1429" y="923"/>
                </a:lnTo>
                <a:lnTo>
                  <a:pt x="1429" y="923"/>
                </a:lnTo>
                <a:lnTo>
                  <a:pt x="1429" y="921"/>
                </a:lnTo>
                <a:lnTo>
                  <a:pt x="1427" y="921"/>
                </a:lnTo>
                <a:lnTo>
                  <a:pt x="1427" y="921"/>
                </a:lnTo>
                <a:lnTo>
                  <a:pt x="1427" y="921"/>
                </a:lnTo>
                <a:lnTo>
                  <a:pt x="1427" y="921"/>
                </a:lnTo>
                <a:lnTo>
                  <a:pt x="1427" y="921"/>
                </a:lnTo>
                <a:lnTo>
                  <a:pt x="1425" y="921"/>
                </a:lnTo>
                <a:lnTo>
                  <a:pt x="1425" y="921"/>
                </a:lnTo>
                <a:lnTo>
                  <a:pt x="1425" y="921"/>
                </a:lnTo>
                <a:lnTo>
                  <a:pt x="1425" y="921"/>
                </a:lnTo>
                <a:lnTo>
                  <a:pt x="1425" y="921"/>
                </a:lnTo>
                <a:lnTo>
                  <a:pt x="1423" y="921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5" y="923"/>
                </a:lnTo>
                <a:lnTo>
                  <a:pt x="1425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3" y="923"/>
                </a:lnTo>
                <a:lnTo>
                  <a:pt x="1421" y="923"/>
                </a:lnTo>
                <a:lnTo>
                  <a:pt x="1421" y="923"/>
                </a:lnTo>
                <a:lnTo>
                  <a:pt x="1421" y="923"/>
                </a:lnTo>
                <a:lnTo>
                  <a:pt x="1421" y="923"/>
                </a:lnTo>
                <a:lnTo>
                  <a:pt x="1421" y="923"/>
                </a:lnTo>
                <a:lnTo>
                  <a:pt x="1419" y="923"/>
                </a:lnTo>
                <a:lnTo>
                  <a:pt x="1419" y="921"/>
                </a:lnTo>
                <a:lnTo>
                  <a:pt x="1419" y="921"/>
                </a:lnTo>
                <a:lnTo>
                  <a:pt x="1419" y="921"/>
                </a:lnTo>
                <a:lnTo>
                  <a:pt x="1419" y="921"/>
                </a:lnTo>
                <a:lnTo>
                  <a:pt x="1419" y="921"/>
                </a:lnTo>
                <a:lnTo>
                  <a:pt x="1419" y="921"/>
                </a:lnTo>
                <a:lnTo>
                  <a:pt x="1416" y="921"/>
                </a:lnTo>
                <a:lnTo>
                  <a:pt x="1416" y="921"/>
                </a:lnTo>
                <a:lnTo>
                  <a:pt x="1416" y="921"/>
                </a:lnTo>
                <a:lnTo>
                  <a:pt x="1416" y="921"/>
                </a:lnTo>
                <a:lnTo>
                  <a:pt x="1414" y="921"/>
                </a:lnTo>
                <a:lnTo>
                  <a:pt x="1414" y="921"/>
                </a:lnTo>
                <a:lnTo>
                  <a:pt x="1414" y="921"/>
                </a:lnTo>
                <a:lnTo>
                  <a:pt x="1414" y="921"/>
                </a:lnTo>
                <a:lnTo>
                  <a:pt x="1414" y="921"/>
                </a:lnTo>
                <a:lnTo>
                  <a:pt x="1414" y="923"/>
                </a:lnTo>
                <a:lnTo>
                  <a:pt x="1414" y="923"/>
                </a:lnTo>
                <a:lnTo>
                  <a:pt x="1419" y="923"/>
                </a:lnTo>
                <a:close/>
                <a:moveTo>
                  <a:pt x="1433" y="929"/>
                </a:moveTo>
                <a:lnTo>
                  <a:pt x="1433" y="929"/>
                </a:lnTo>
                <a:lnTo>
                  <a:pt x="1433" y="929"/>
                </a:lnTo>
                <a:lnTo>
                  <a:pt x="1433" y="929"/>
                </a:lnTo>
                <a:lnTo>
                  <a:pt x="1435" y="929"/>
                </a:lnTo>
                <a:lnTo>
                  <a:pt x="1435" y="929"/>
                </a:lnTo>
                <a:lnTo>
                  <a:pt x="1435" y="929"/>
                </a:lnTo>
                <a:lnTo>
                  <a:pt x="1435" y="929"/>
                </a:lnTo>
                <a:lnTo>
                  <a:pt x="1433" y="929"/>
                </a:lnTo>
                <a:close/>
                <a:moveTo>
                  <a:pt x="1412" y="923"/>
                </a:moveTo>
                <a:lnTo>
                  <a:pt x="1412" y="923"/>
                </a:lnTo>
                <a:lnTo>
                  <a:pt x="1412" y="921"/>
                </a:lnTo>
                <a:lnTo>
                  <a:pt x="1412" y="921"/>
                </a:lnTo>
                <a:lnTo>
                  <a:pt x="1412" y="921"/>
                </a:lnTo>
                <a:lnTo>
                  <a:pt x="1412" y="921"/>
                </a:lnTo>
                <a:lnTo>
                  <a:pt x="1412" y="921"/>
                </a:lnTo>
                <a:lnTo>
                  <a:pt x="1410" y="921"/>
                </a:lnTo>
                <a:lnTo>
                  <a:pt x="1410" y="921"/>
                </a:lnTo>
                <a:lnTo>
                  <a:pt x="1410" y="923"/>
                </a:lnTo>
                <a:lnTo>
                  <a:pt x="1410" y="923"/>
                </a:lnTo>
                <a:lnTo>
                  <a:pt x="1412" y="923"/>
                </a:lnTo>
                <a:close/>
                <a:moveTo>
                  <a:pt x="1404" y="921"/>
                </a:moveTo>
                <a:lnTo>
                  <a:pt x="1404" y="921"/>
                </a:lnTo>
                <a:lnTo>
                  <a:pt x="1404" y="921"/>
                </a:lnTo>
                <a:lnTo>
                  <a:pt x="1404" y="921"/>
                </a:lnTo>
                <a:lnTo>
                  <a:pt x="1406" y="921"/>
                </a:lnTo>
                <a:lnTo>
                  <a:pt x="1406" y="921"/>
                </a:lnTo>
                <a:lnTo>
                  <a:pt x="1408" y="921"/>
                </a:lnTo>
                <a:lnTo>
                  <a:pt x="1410" y="921"/>
                </a:lnTo>
                <a:lnTo>
                  <a:pt x="1410" y="921"/>
                </a:lnTo>
                <a:lnTo>
                  <a:pt x="1410" y="921"/>
                </a:lnTo>
                <a:lnTo>
                  <a:pt x="1410" y="921"/>
                </a:lnTo>
                <a:lnTo>
                  <a:pt x="1408" y="918"/>
                </a:lnTo>
                <a:lnTo>
                  <a:pt x="1408" y="918"/>
                </a:lnTo>
                <a:lnTo>
                  <a:pt x="1408" y="918"/>
                </a:lnTo>
                <a:lnTo>
                  <a:pt x="1406" y="918"/>
                </a:lnTo>
                <a:lnTo>
                  <a:pt x="1408" y="918"/>
                </a:lnTo>
                <a:lnTo>
                  <a:pt x="1408" y="918"/>
                </a:lnTo>
                <a:lnTo>
                  <a:pt x="1406" y="918"/>
                </a:lnTo>
                <a:lnTo>
                  <a:pt x="1406" y="921"/>
                </a:lnTo>
                <a:lnTo>
                  <a:pt x="1406" y="921"/>
                </a:lnTo>
                <a:lnTo>
                  <a:pt x="1404" y="921"/>
                </a:lnTo>
                <a:close/>
                <a:moveTo>
                  <a:pt x="1456" y="941"/>
                </a:moveTo>
                <a:lnTo>
                  <a:pt x="1458" y="941"/>
                </a:lnTo>
                <a:lnTo>
                  <a:pt x="1458" y="941"/>
                </a:lnTo>
                <a:lnTo>
                  <a:pt x="1458" y="941"/>
                </a:lnTo>
                <a:lnTo>
                  <a:pt x="1458" y="939"/>
                </a:lnTo>
                <a:lnTo>
                  <a:pt x="1456" y="939"/>
                </a:lnTo>
                <a:lnTo>
                  <a:pt x="1456" y="939"/>
                </a:lnTo>
                <a:lnTo>
                  <a:pt x="1456" y="941"/>
                </a:lnTo>
                <a:lnTo>
                  <a:pt x="1456" y="941"/>
                </a:lnTo>
                <a:close/>
                <a:moveTo>
                  <a:pt x="1377" y="889"/>
                </a:moveTo>
                <a:lnTo>
                  <a:pt x="1379" y="889"/>
                </a:lnTo>
                <a:lnTo>
                  <a:pt x="1379" y="889"/>
                </a:lnTo>
                <a:lnTo>
                  <a:pt x="1379" y="889"/>
                </a:lnTo>
                <a:lnTo>
                  <a:pt x="1379" y="887"/>
                </a:lnTo>
                <a:lnTo>
                  <a:pt x="1377" y="887"/>
                </a:lnTo>
                <a:lnTo>
                  <a:pt x="1377" y="887"/>
                </a:lnTo>
                <a:lnTo>
                  <a:pt x="1377" y="887"/>
                </a:lnTo>
                <a:lnTo>
                  <a:pt x="1375" y="889"/>
                </a:lnTo>
                <a:lnTo>
                  <a:pt x="1375" y="889"/>
                </a:lnTo>
                <a:lnTo>
                  <a:pt x="1375" y="889"/>
                </a:lnTo>
                <a:lnTo>
                  <a:pt x="1377" y="889"/>
                </a:lnTo>
                <a:close/>
                <a:moveTo>
                  <a:pt x="1402" y="916"/>
                </a:moveTo>
                <a:lnTo>
                  <a:pt x="1404" y="918"/>
                </a:lnTo>
                <a:lnTo>
                  <a:pt x="1404" y="918"/>
                </a:lnTo>
                <a:lnTo>
                  <a:pt x="1404" y="918"/>
                </a:lnTo>
                <a:lnTo>
                  <a:pt x="1404" y="918"/>
                </a:lnTo>
                <a:lnTo>
                  <a:pt x="1404" y="918"/>
                </a:lnTo>
                <a:lnTo>
                  <a:pt x="1404" y="916"/>
                </a:lnTo>
                <a:lnTo>
                  <a:pt x="1406" y="918"/>
                </a:lnTo>
                <a:lnTo>
                  <a:pt x="1406" y="916"/>
                </a:lnTo>
                <a:lnTo>
                  <a:pt x="1406" y="916"/>
                </a:lnTo>
                <a:lnTo>
                  <a:pt x="1406" y="916"/>
                </a:lnTo>
                <a:lnTo>
                  <a:pt x="1404" y="914"/>
                </a:lnTo>
                <a:lnTo>
                  <a:pt x="1404" y="914"/>
                </a:lnTo>
                <a:lnTo>
                  <a:pt x="1402" y="914"/>
                </a:lnTo>
                <a:lnTo>
                  <a:pt x="1402" y="914"/>
                </a:lnTo>
                <a:lnTo>
                  <a:pt x="1402" y="916"/>
                </a:lnTo>
                <a:lnTo>
                  <a:pt x="1402" y="916"/>
                </a:lnTo>
                <a:close/>
                <a:moveTo>
                  <a:pt x="1349" y="870"/>
                </a:moveTo>
                <a:lnTo>
                  <a:pt x="1349" y="870"/>
                </a:lnTo>
                <a:lnTo>
                  <a:pt x="1349" y="870"/>
                </a:lnTo>
                <a:lnTo>
                  <a:pt x="1349" y="870"/>
                </a:lnTo>
                <a:lnTo>
                  <a:pt x="1351" y="870"/>
                </a:lnTo>
                <a:lnTo>
                  <a:pt x="1351" y="870"/>
                </a:lnTo>
                <a:lnTo>
                  <a:pt x="1349" y="868"/>
                </a:lnTo>
                <a:lnTo>
                  <a:pt x="1349" y="868"/>
                </a:lnTo>
                <a:lnTo>
                  <a:pt x="1349" y="868"/>
                </a:lnTo>
                <a:lnTo>
                  <a:pt x="1349" y="868"/>
                </a:lnTo>
                <a:lnTo>
                  <a:pt x="1349" y="868"/>
                </a:lnTo>
                <a:lnTo>
                  <a:pt x="1349" y="870"/>
                </a:lnTo>
                <a:lnTo>
                  <a:pt x="1349" y="870"/>
                </a:lnTo>
                <a:close/>
                <a:moveTo>
                  <a:pt x="1305" y="904"/>
                </a:move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close/>
                <a:moveTo>
                  <a:pt x="2102" y="1732"/>
                </a:moveTo>
                <a:lnTo>
                  <a:pt x="2102" y="1730"/>
                </a:lnTo>
                <a:lnTo>
                  <a:pt x="2102" y="1728"/>
                </a:lnTo>
                <a:lnTo>
                  <a:pt x="2102" y="1723"/>
                </a:lnTo>
                <a:lnTo>
                  <a:pt x="2099" y="1719"/>
                </a:lnTo>
                <a:lnTo>
                  <a:pt x="2099" y="1717"/>
                </a:lnTo>
                <a:lnTo>
                  <a:pt x="2097" y="1711"/>
                </a:lnTo>
                <a:lnTo>
                  <a:pt x="2095" y="1707"/>
                </a:lnTo>
                <a:lnTo>
                  <a:pt x="2093" y="1705"/>
                </a:lnTo>
                <a:lnTo>
                  <a:pt x="2093" y="1705"/>
                </a:lnTo>
                <a:lnTo>
                  <a:pt x="2087" y="1705"/>
                </a:lnTo>
                <a:lnTo>
                  <a:pt x="2085" y="1705"/>
                </a:lnTo>
                <a:lnTo>
                  <a:pt x="2081" y="1705"/>
                </a:lnTo>
                <a:lnTo>
                  <a:pt x="2079" y="1705"/>
                </a:lnTo>
                <a:lnTo>
                  <a:pt x="2074" y="1705"/>
                </a:lnTo>
                <a:lnTo>
                  <a:pt x="2074" y="1702"/>
                </a:lnTo>
                <a:lnTo>
                  <a:pt x="2072" y="1702"/>
                </a:lnTo>
                <a:lnTo>
                  <a:pt x="2070" y="1702"/>
                </a:lnTo>
                <a:lnTo>
                  <a:pt x="2068" y="1698"/>
                </a:lnTo>
                <a:lnTo>
                  <a:pt x="2062" y="1696"/>
                </a:lnTo>
                <a:lnTo>
                  <a:pt x="2060" y="1694"/>
                </a:lnTo>
                <a:lnTo>
                  <a:pt x="2055" y="1692"/>
                </a:lnTo>
                <a:lnTo>
                  <a:pt x="2053" y="1688"/>
                </a:lnTo>
                <a:lnTo>
                  <a:pt x="2051" y="1688"/>
                </a:lnTo>
                <a:lnTo>
                  <a:pt x="2051" y="1684"/>
                </a:lnTo>
                <a:lnTo>
                  <a:pt x="2047" y="1684"/>
                </a:lnTo>
                <a:lnTo>
                  <a:pt x="2045" y="1682"/>
                </a:lnTo>
                <a:lnTo>
                  <a:pt x="2043" y="1679"/>
                </a:lnTo>
                <a:lnTo>
                  <a:pt x="2037" y="1677"/>
                </a:lnTo>
                <a:lnTo>
                  <a:pt x="2035" y="1675"/>
                </a:lnTo>
                <a:lnTo>
                  <a:pt x="2035" y="1675"/>
                </a:lnTo>
                <a:lnTo>
                  <a:pt x="2032" y="1673"/>
                </a:lnTo>
                <a:lnTo>
                  <a:pt x="2028" y="1673"/>
                </a:lnTo>
                <a:lnTo>
                  <a:pt x="2024" y="1671"/>
                </a:lnTo>
                <a:lnTo>
                  <a:pt x="2022" y="1671"/>
                </a:lnTo>
                <a:lnTo>
                  <a:pt x="2016" y="1673"/>
                </a:lnTo>
                <a:lnTo>
                  <a:pt x="2011" y="1673"/>
                </a:lnTo>
                <a:lnTo>
                  <a:pt x="2009" y="1673"/>
                </a:lnTo>
                <a:lnTo>
                  <a:pt x="2007" y="1673"/>
                </a:lnTo>
                <a:lnTo>
                  <a:pt x="2005" y="1673"/>
                </a:lnTo>
                <a:lnTo>
                  <a:pt x="2003" y="1671"/>
                </a:lnTo>
                <a:lnTo>
                  <a:pt x="2001" y="1671"/>
                </a:lnTo>
                <a:lnTo>
                  <a:pt x="1999" y="1671"/>
                </a:lnTo>
                <a:lnTo>
                  <a:pt x="1995" y="1671"/>
                </a:lnTo>
                <a:lnTo>
                  <a:pt x="1991" y="1669"/>
                </a:lnTo>
                <a:lnTo>
                  <a:pt x="1988" y="1669"/>
                </a:lnTo>
                <a:lnTo>
                  <a:pt x="1986" y="1667"/>
                </a:lnTo>
                <a:lnTo>
                  <a:pt x="1986" y="1667"/>
                </a:lnTo>
                <a:lnTo>
                  <a:pt x="1982" y="1665"/>
                </a:lnTo>
                <a:lnTo>
                  <a:pt x="1980" y="1665"/>
                </a:lnTo>
                <a:lnTo>
                  <a:pt x="1978" y="1665"/>
                </a:lnTo>
                <a:lnTo>
                  <a:pt x="1978" y="1667"/>
                </a:lnTo>
                <a:lnTo>
                  <a:pt x="1974" y="1667"/>
                </a:lnTo>
                <a:lnTo>
                  <a:pt x="1972" y="1669"/>
                </a:lnTo>
                <a:lnTo>
                  <a:pt x="1972" y="1669"/>
                </a:lnTo>
                <a:lnTo>
                  <a:pt x="1970" y="1669"/>
                </a:lnTo>
                <a:lnTo>
                  <a:pt x="1967" y="1671"/>
                </a:lnTo>
                <a:lnTo>
                  <a:pt x="1967" y="1671"/>
                </a:lnTo>
                <a:lnTo>
                  <a:pt x="1967" y="1669"/>
                </a:lnTo>
                <a:lnTo>
                  <a:pt x="1970" y="1669"/>
                </a:lnTo>
                <a:lnTo>
                  <a:pt x="1970" y="1667"/>
                </a:lnTo>
                <a:lnTo>
                  <a:pt x="1970" y="1667"/>
                </a:lnTo>
                <a:lnTo>
                  <a:pt x="1967" y="1667"/>
                </a:lnTo>
                <a:lnTo>
                  <a:pt x="1967" y="1667"/>
                </a:lnTo>
                <a:lnTo>
                  <a:pt x="1965" y="1667"/>
                </a:lnTo>
                <a:lnTo>
                  <a:pt x="1965" y="1671"/>
                </a:lnTo>
                <a:lnTo>
                  <a:pt x="1963" y="1673"/>
                </a:lnTo>
                <a:lnTo>
                  <a:pt x="1961" y="1675"/>
                </a:lnTo>
                <a:lnTo>
                  <a:pt x="1959" y="1677"/>
                </a:lnTo>
                <a:lnTo>
                  <a:pt x="1959" y="1675"/>
                </a:lnTo>
                <a:lnTo>
                  <a:pt x="1961" y="1671"/>
                </a:lnTo>
                <a:lnTo>
                  <a:pt x="1961" y="1669"/>
                </a:lnTo>
                <a:lnTo>
                  <a:pt x="1961" y="1669"/>
                </a:lnTo>
                <a:lnTo>
                  <a:pt x="1961" y="1667"/>
                </a:lnTo>
                <a:lnTo>
                  <a:pt x="1963" y="1667"/>
                </a:lnTo>
                <a:lnTo>
                  <a:pt x="1963" y="1665"/>
                </a:lnTo>
                <a:lnTo>
                  <a:pt x="1965" y="1665"/>
                </a:lnTo>
                <a:lnTo>
                  <a:pt x="1965" y="1665"/>
                </a:lnTo>
                <a:lnTo>
                  <a:pt x="1963" y="1663"/>
                </a:lnTo>
                <a:lnTo>
                  <a:pt x="1963" y="1663"/>
                </a:lnTo>
                <a:lnTo>
                  <a:pt x="1961" y="1663"/>
                </a:lnTo>
                <a:lnTo>
                  <a:pt x="1961" y="1665"/>
                </a:lnTo>
                <a:lnTo>
                  <a:pt x="1959" y="1665"/>
                </a:lnTo>
                <a:lnTo>
                  <a:pt x="1959" y="1663"/>
                </a:lnTo>
                <a:lnTo>
                  <a:pt x="1959" y="1663"/>
                </a:lnTo>
                <a:lnTo>
                  <a:pt x="1961" y="1663"/>
                </a:lnTo>
                <a:lnTo>
                  <a:pt x="1961" y="1663"/>
                </a:lnTo>
                <a:lnTo>
                  <a:pt x="1961" y="1661"/>
                </a:lnTo>
                <a:lnTo>
                  <a:pt x="1963" y="1661"/>
                </a:lnTo>
                <a:lnTo>
                  <a:pt x="1963" y="1658"/>
                </a:lnTo>
                <a:lnTo>
                  <a:pt x="1961" y="1658"/>
                </a:lnTo>
                <a:lnTo>
                  <a:pt x="1961" y="1656"/>
                </a:lnTo>
                <a:lnTo>
                  <a:pt x="1959" y="1656"/>
                </a:lnTo>
                <a:lnTo>
                  <a:pt x="1959" y="1656"/>
                </a:lnTo>
                <a:lnTo>
                  <a:pt x="1959" y="1656"/>
                </a:lnTo>
                <a:lnTo>
                  <a:pt x="1959" y="1656"/>
                </a:lnTo>
                <a:lnTo>
                  <a:pt x="1959" y="1654"/>
                </a:lnTo>
                <a:lnTo>
                  <a:pt x="1957" y="1654"/>
                </a:lnTo>
                <a:lnTo>
                  <a:pt x="1955" y="1652"/>
                </a:lnTo>
                <a:lnTo>
                  <a:pt x="1955" y="1652"/>
                </a:lnTo>
                <a:lnTo>
                  <a:pt x="1953" y="1652"/>
                </a:lnTo>
                <a:lnTo>
                  <a:pt x="1953" y="1654"/>
                </a:lnTo>
                <a:lnTo>
                  <a:pt x="1951" y="1656"/>
                </a:lnTo>
                <a:lnTo>
                  <a:pt x="1951" y="1656"/>
                </a:lnTo>
                <a:lnTo>
                  <a:pt x="1951" y="1654"/>
                </a:lnTo>
                <a:lnTo>
                  <a:pt x="1949" y="1650"/>
                </a:lnTo>
                <a:lnTo>
                  <a:pt x="1949" y="1650"/>
                </a:lnTo>
                <a:lnTo>
                  <a:pt x="1947" y="1650"/>
                </a:lnTo>
                <a:lnTo>
                  <a:pt x="1944" y="1650"/>
                </a:lnTo>
                <a:lnTo>
                  <a:pt x="1942" y="1648"/>
                </a:lnTo>
                <a:lnTo>
                  <a:pt x="1940" y="1648"/>
                </a:lnTo>
                <a:lnTo>
                  <a:pt x="1940" y="1648"/>
                </a:lnTo>
                <a:lnTo>
                  <a:pt x="1938" y="1646"/>
                </a:lnTo>
                <a:lnTo>
                  <a:pt x="1938" y="1646"/>
                </a:lnTo>
                <a:lnTo>
                  <a:pt x="1936" y="1646"/>
                </a:lnTo>
                <a:lnTo>
                  <a:pt x="1936" y="1646"/>
                </a:lnTo>
                <a:lnTo>
                  <a:pt x="1934" y="1646"/>
                </a:lnTo>
                <a:lnTo>
                  <a:pt x="1932" y="1646"/>
                </a:lnTo>
                <a:lnTo>
                  <a:pt x="1932" y="1644"/>
                </a:lnTo>
                <a:lnTo>
                  <a:pt x="1930" y="1644"/>
                </a:lnTo>
                <a:lnTo>
                  <a:pt x="1930" y="1642"/>
                </a:lnTo>
                <a:lnTo>
                  <a:pt x="1928" y="1642"/>
                </a:lnTo>
                <a:lnTo>
                  <a:pt x="1928" y="1642"/>
                </a:lnTo>
                <a:lnTo>
                  <a:pt x="1926" y="1642"/>
                </a:lnTo>
                <a:lnTo>
                  <a:pt x="1926" y="1642"/>
                </a:lnTo>
                <a:lnTo>
                  <a:pt x="1923" y="1642"/>
                </a:lnTo>
                <a:lnTo>
                  <a:pt x="1923" y="1640"/>
                </a:lnTo>
                <a:lnTo>
                  <a:pt x="1921" y="1640"/>
                </a:lnTo>
                <a:lnTo>
                  <a:pt x="1921" y="1640"/>
                </a:lnTo>
                <a:lnTo>
                  <a:pt x="1919" y="1642"/>
                </a:lnTo>
                <a:lnTo>
                  <a:pt x="1921" y="1642"/>
                </a:lnTo>
                <a:lnTo>
                  <a:pt x="1921" y="1642"/>
                </a:lnTo>
                <a:lnTo>
                  <a:pt x="1919" y="1642"/>
                </a:lnTo>
                <a:lnTo>
                  <a:pt x="1919" y="1642"/>
                </a:lnTo>
                <a:lnTo>
                  <a:pt x="1917" y="1642"/>
                </a:lnTo>
                <a:lnTo>
                  <a:pt x="1917" y="1642"/>
                </a:lnTo>
                <a:lnTo>
                  <a:pt x="1917" y="1642"/>
                </a:lnTo>
                <a:lnTo>
                  <a:pt x="1915" y="1642"/>
                </a:lnTo>
                <a:lnTo>
                  <a:pt x="1915" y="1642"/>
                </a:lnTo>
                <a:lnTo>
                  <a:pt x="1913" y="1642"/>
                </a:lnTo>
                <a:lnTo>
                  <a:pt x="1913" y="1642"/>
                </a:lnTo>
                <a:lnTo>
                  <a:pt x="1911" y="1642"/>
                </a:lnTo>
                <a:lnTo>
                  <a:pt x="1911" y="1642"/>
                </a:lnTo>
                <a:lnTo>
                  <a:pt x="1911" y="1642"/>
                </a:lnTo>
                <a:lnTo>
                  <a:pt x="1911" y="1642"/>
                </a:lnTo>
                <a:lnTo>
                  <a:pt x="1909" y="1644"/>
                </a:lnTo>
                <a:lnTo>
                  <a:pt x="1909" y="1644"/>
                </a:lnTo>
                <a:lnTo>
                  <a:pt x="1907" y="1646"/>
                </a:lnTo>
                <a:lnTo>
                  <a:pt x="1909" y="1646"/>
                </a:lnTo>
                <a:lnTo>
                  <a:pt x="1907" y="1648"/>
                </a:lnTo>
                <a:lnTo>
                  <a:pt x="1907" y="1648"/>
                </a:lnTo>
                <a:lnTo>
                  <a:pt x="1905" y="1650"/>
                </a:lnTo>
                <a:lnTo>
                  <a:pt x="1905" y="1652"/>
                </a:lnTo>
                <a:lnTo>
                  <a:pt x="1907" y="1652"/>
                </a:lnTo>
                <a:lnTo>
                  <a:pt x="1907" y="1652"/>
                </a:lnTo>
                <a:lnTo>
                  <a:pt x="1907" y="1652"/>
                </a:lnTo>
                <a:lnTo>
                  <a:pt x="1905" y="1654"/>
                </a:lnTo>
                <a:lnTo>
                  <a:pt x="1905" y="1654"/>
                </a:lnTo>
                <a:lnTo>
                  <a:pt x="1905" y="1652"/>
                </a:lnTo>
                <a:lnTo>
                  <a:pt x="1903" y="1652"/>
                </a:lnTo>
                <a:lnTo>
                  <a:pt x="1898" y="1656"/>
                </a:lnTo>
                <a:lnTo>
                  <a:pt x="1896" y="1658"/>
                </a:lnTo>
                <a:lnTo>
                  <a:pt x="1894" y="1658"/>
                </a:lnTo>
                <a:lnTo>
                  <a:pt x="1892" y="1665"/>
                </a:lnTo>
                <a:lnTo>
                  <a:pt x="1892" y="1667"/>
                </a:lnTo>
                <a:lnTo>
                  <a:pt x="1890" y="1669"/>
                </a:lnTo>
                <a:lnTo>
                  <a:pt x="1890" y="1669"/>
                </a:lnTo>
                <a:lnTo>
                  <a:pt x="1888" y="1669"/>
                </a:lnTo>
                <a:lnTo>
                  <a:pt x="1890" y="1669"/>
                </a:lnTo>
                <a:lnTo>
                  <a:pt x="1890" y="1667"/>
                </a:lnTo>
                <a:lnTo>
                  <a:pt x="1890" y="1665"/>
                </a:lnTo>
                <a:lnTo>
                  <a:pt x="1892" y="1663"/>
                </a:lnTo>
                <a:lnTo>
                  <a:pt x="1892" y="1658"/>
                </a:lnTo>
                <a:lnTo>
                  <a:pt x="1894" y="1656"/>
                </a:lnTo>
                <a:lnTo>
                  <a:pt x="1890" y="1658"/>
                </a:lnTo>
                <a:lnTo>
                  <a:pt x="1888" y="1658"/>
                </a:lnTo>
                <a:lnTo>
                  <a:pt x="1886" y="1658"/>
                </a:lnTo>
                <a:lnTo>
                  <a:pt x="1884" y="1658"/>
                </a:lnTo>
                <a:lnTo>
                  <a:pt x="1882" y="1658"/>
                </a:lnTo>
                <a:lnTo>
                  <a:pt x="1882" y="1658"/>
                </a:lnTo>
                <a:lnTo>
                  <a:pt x="1879" y="1658"/>
                </a:lnTo>
                <a:lnTo>
                  <a:pt x="1877" y="1661"/>
                </a:lnTo>
                <a:lnTo>
                  <a:pt x="1875" y="1658"/>
                </a:lnTo>
                <a:lnTo>
                  <a:pt x="1873" y="1656"/>
                </a:lnTo>
                <a:lnTo>
                  <a:pt x="1873" y="1656"/>
                </a:lnTo>
                <a:lnTo>
                  <a:pt x="1873" y="1656"/>
                </a:lnTo>
                <a:lnTo>
                  <a:pt x="1873" y="1654"/>
                </a:lnTo>
                <a:lnTo>
                  <a:pt x="1871" y="1652"/>
                </a:lnTo>
                <a:lnTo>
                  <a:pt x="1871" y="1650"/>
                </a:lnTo>
                <a:lnTo>
                  <a:pt x="1871" y="1650"/>
                </a:lnTo>
                <a:lnTo>
                  <a:pt x="1871" y="1648"/>
                </a:lnTo>
                <a:lnTo>
                  <a:pt x="1871" y="1648"/>
                </a:lnTo>
                <a:lnTo>
                  <a:pt x="1869" y="1648"/>
                </a:lnTo>
                <a:lnTo>
                  <a:pt x="1871" y="1646"/>
                </a:lnTo>
                <a:lnTo>
                  <a:pt x="1871" y="1646"/>
                </a:lnTo>
                <a:lnTo>
                  <a:pt x="1871" y="1644"/>
                </a:lnTo>
                <a:lnTo>
                  <a:pt x="1869" y="1646"/>
                </a:lnTo>
                <a:lnTo>
                  <a:pt x="1869" y="1646"/>
                </a:lnTo>
                <a:lnTo>
                  <a:pt x="1867" y="1648"/>
                </a:lnTo>
                <a:lnTo>
                  <a:pt x="1865" y="1648"/>
                </a:lnTo>
                <a:lnTo>
                  <a:pt x="1861" y="1650"/>
                </a:lnTo>
                <a:lnTo>
                  <a:pt x="1859" y="1652"/>
                </a:lnTo>
                <a:lnTo>
                  <a:pt x="1854" y="1654"/>
                </a:lnTo>
                <a:lnTo>
                  <a:pt x="1852" y="1654"/>
                </a:lnTo>
                <a:lnTo>
                  <a:pt x="1850" y="1654"/>
                </a:lnTo>
                <a:lnTo>
                  <a:pt x="1844" y="1654"/>
                </a:lnTo>
                <a:lnTo>
                  <a:pt x="1846" y="1652"/>
                </a:lnTo>
                <a:lnTo>
                  <a:pt x="1850" y="1650"/>
                </a:lnTo>
                <a:lnTo>
                  <a:pt x="1854" y="1652"/>
                </a:lnTo>
                <a:lnTo>
                  <a:pt x="1854" y="1650"/>
                </a:lnTo>
                <a:lnTo>
                  <a:pt x="1854" y="1650"/>
                </a:lnTo>
                <a:lnTo>
                  <a:pt x="1856" y="1648"/>
                </a:lnTo>
                <a:lnTo>
                  <a:pt x="1856" y="1648"/>
                </a:lnTo>
                <a:lnTo>
                  <a:pt x="1859" y="1646"/>
                </a:lnTo>
                <a:lnTo>
                  <a:pt x="1859" y="1644"/>
                </a:lnTo>
                <a:lnTo>
                  <a:pt x="1859" y="1642"/>
                </a:lnTo>
                <a:lnTo>
                  <a:pt x="1861" y="1640"/>
                </a:lnTo>
                <a:lnTo>
                  <a:pt x="1861" y="1638"/>
                </a:lnTo>
                <a:lnTo>
                  <a:pt x="1863" y="1638"/>
                </a:lnTo>
                <a:lnTo>
                  <a:pt x="1865" y="1633"/>
                </a:lnTo>
                <a:lnTo>
                  <a:pt x="1865" y="1633"/>
                </a:lnTo>
                <a:lnTo>
                  <a:pt x="1867" y="1631"/>
                </a:lnTo>
                <a:lnTo>
                  <a:pt x="1869" y="1629"/>
                </a:lnTo>
                <a:lnTo>
                  <a:pt x="1871" y="1629"/>
                </a:lnTo>
                <a:lnTo>
                  <a:pt x="1871" y="1629"/>
                </a:lnTo>
                <a:lnTo>
                  <a:pt x="1873" y="1627"/>
                </a:lnTo>
                <a:lnTo>
                  <a:pt x="1875" y="1625"/>
                </a:lnTo>
                <a:lnTo>
                  <a:pt x="1877" y="1623"/>
                </a:lnTo>
                <a:lnTo>
                  <a:pt x="1877" y="1621"/>
                </a:lnTo>
                <a:lnTo>
                  <a:pt x="1879" y="1619"/>
                </a:lnTo>
                <a:lnTo>
                  <a:pt x="1882" y="1617"/>
                </a:lnTo>
                <a:lnTo>
                  <a:pt x="1884" y="1617"/>
                </a:lnTo>
                <a:lnTo>
                  <a:pt x="1884" y="1614"/>
                </a:lnTo>
                <a:lnTo>
                  <a:pt x="1886" y="1614"/>
                </a:lnTo>
                <a:lnTo>
                  <a:pt x="1884" y="1612"/>
                </a:lnTo>
                <a:lnTo>
                  <a:pt x="1886" y="1610"/>
                </a:lnTo>
                <a:lnTo>
                  <a:pt x="1884" y="1608"/>
                </a:lnTo>
                <a:lnTo>
                  <a:pt x="1882" y="1606"/>
                </a:lnTo>
                <a:lnTo>
                  <a:pt x="1882" y="1606"/>
                </a:lnTo>
                <a:lnTo>
                  <a:pt x="1879" y="1606"/>
                </a:lnTo>
                <a:lnTo>
                  <a:pt x="1877" y="1604"/>
                </a:lnTo>
                <a:lnTo>
                  <a:pt x="1875" y="1604"/>
                </a:lnTo>
                <a:lnTo>
                  <a:pt x="1875" y="1602"/>
                </a:lnTo>
                <a:lnTo>
                  <a:pt x="1875" y="1602"/>
                </a:lnTo>
                <a:lnTo>
                  <a:pt x="1873" y="1600"/>
                </a:lnTo>
                <a:lnTo>
                  <a:pt x="1873" y="1600"/>
                </a:lnTo>
                <a:lnTo>
                  <a:pt x="1873" y="1600"/>
                </a:lnTo>
                <a:lnTo>
                  <a:pt x="1873" y="1600"/>
                </a:lnTo>
                <a:lnTo>
                  <a:pt x="1873" y="1598"/>
                </a:lnTo>
                <a:lnTo>
                  <a:pt x="1871" y="1596"/>
                </a:lnTo>
                <a:lnTo>
                  <a:pt x="1871" y="1593"/>
                </a:lnTo>
                <a:lnTo>
                  <a:pt x="1871" y="1593"/>
                </a:lnTo>
                <a:lnTo>
                  <a:pt x="1869" y="1587"/>
                </a:lnTo>
                <a:lnTo>
                  <a:pt x="1869" y="1583"/>
                </a:lnTo>
                <a:lnTo>
                  <a:pt x="1867" y="1579"/>
                </a:lnTo>
                <a:lnTo>
                  <a:pt x="1865" y="1573"/>
                </a:lnTo>
                <a:lnTo>
                  <a:pt x="1865" y="1570"/>
                </a:lnTo>
                <a:lnTo>
                  <a:pt x="1863" y="1568"/>
                </a:lnTo>
                <a:lnTo>
                  <a:pt x="1861" y="1568"/>
                </a:lnTo>
                <a:lnTo>
                  <a:pt x="1861" y="1570"/>
                </a:lnTo>
                <a:lnTo>
                  <a:pt x="1859" y="1573"/>
                </a:lnTo>
                <a:lnTo>
                  <a:pt x="1859" y="1573"/>
                </a:lnTo>
                <a:lnTo>
                  <a:pt x="1859" y="1573"/>
                </a:lnTo>
                <a:lnTo>
                  <a:pt x="1859" y="1570"/>
                </a:lnTo>
                <a:lnTo>
                  <a:pt x="1859" y="1570"/>
                </a:lnTo>
                <a:lnTo>
                  <a:pt x="1856" y="1566"/>
                </a:lnTo>
                <a:lnTo>
                  <a:pt x="1856" y="1564"/>
                </a:lnTo>
                <a:lnTo>
                  <a:pt x="1856" y="1564"/>
                </a:lnTo>
                <a:lnTo>
                  <a:pt x="1856" y="1566"/>
                </a:lnTo>
                <a:lnTo>
                  <a:pt x="1856" y="1568"/>
                </a:lnTo>
                <a:lnTo>
                  <a:pt x="1854" y="1568"/>
                </a:lnTo>
                <a:lnTo>
                  <a:pt x="1854" y="1568"/>
                </a:lnTo>
                <a:lnTo>
                  <a:pt x="1854" y="1568"/>
                </a:lnTo>
                <a:lnTo>
                  <a:pt x="1854" y="1568"/>
                </a:lnTo>
                <a:lnTo>
                  <a:pt x="1854" y="1566"/>
                </a:lnTo>
                <a:lnTo>
                  <a:pt x="1854" y="1564"/>
                </a:lnTo>
                <a:lnTo>
                  <a:pt x="1854" y="1564"/>
                </a:lnTo>
                <a:lnTo>
                  <a:pt x="1850" y="1562"/>
                </a:lnTo>
                <a:lnTo>
                  <a:pt x="1850" y="1562"/>
                </a:lnTo>
                <a:lnTo>
                  <a:pt x="1850" y="1562"/>
                </a:lnTo>
                <a:lnTo>
                  <a:pt x="1850" y="1560"/>
                </a:lnTo>
                <a:lnTo>
                  <a:pt x="1848" y="1560"/>
                </a:lnTo>
                <a:lnTo>
                  <a:pt x="1844" y="1556"/>
                </a:lnTo>
                <a:lnTo>
                  <a:pt x="1842" y="1554"/>
                </a:lnTo>
                <a:lnTo>
                  <a:pt x="1835" y="1552"/>
                </a:lnTo>
                <a:lnTo>
                  <a:pt x="1833" y="1552"/>
                </a:lnTo>
                <a:lnTo>
                  <a:pt x="1827" y="1547"/>
                </a:lnTo>
                <a:lnTo>
                  <a:pt x="1827" y="1547"/>
                </a:lnTo>
                <a:lnTo>
                  <a:pt x="1825" y="1549"/>
                </a:lnTo>
                <a:lnTo>
                  <a:pt x="1825" y="1554"/>
                </a:lnTo>
                <a:lnTo>
                  <a:pt x="1823" y="1554"/>
                </a:lnTo>
                <a:lnTo>
                  <a:pt x="1825" y="1552"/>
                </a:lnTo>
                <a:lnTo>
                  <a:pt x="1825" y="1552"/>
                </a:lnTo>
                <a:lnTo>
                  <a:pt x="1825" y="1549"/>
                </a:lnTo>
                <a:lnTo>
                  <a:pt x="1825" y="1547"/>
                </a:lnTo>
                <a:lnTo>
                  <a:pt x="1823" y="1547"/>
                </a:lnTo>
                <a:lnTo>
                  <a:pt x="1821" y="1545"/>
                </a:lnTo>
                <a:lnTo>
                  <a:pt x="1812" y="1545"/>
                </a:lnTo>
                <a:lnTo>
                  <a:pt x="1808" y="1545"/>
                </a:lnTo>
                <a:lnTo>
                  <a:pt x="1806" y="1545"/>
                </a:lnTo>
                <a:lnTo>
                  <a:pt x="1802" y="1545"/>
                </a:lnTo>
                <a:lnTo>
                  <a:pt x="1800" y="1545"/>
                </a:lnTo>
                <a:lnTo>
                  <a:pt x="1798" y="1547"/>
                </a:lnTo>
                <a:lnTo>
                  <a:pt x="1798" y="1547"/>
                </a:lnTo>
                <a:lnTo>
                  <a:pt x="1798" y="1549"/>
                </a:lnTo>
                <a:lnTo>
                  <a:pt x="1798" y="1547"/>
                </a:lnTo>
                <a:lnTo>
                  <a:pt x="1794" y="1547"/>
                </a:lnTo>
                <a:lnTo>
                  <a:pt x="1789" y="1545"/>
                </a:lnTo>
                <a:lnTo>
                  <a:pt x="1783" y="1545"/>
                </a:lnTo>
                <a:lnTo>
                  <a:pt x="1781" y="1545"/>
                </a:lnTo>
                <a:lnTo>
                  <a:pt x="1781" y="1547"/>
                </a:lnTo>
                <a:lnTo>
                  <a:pt x="1781" y="1549"/>
                </a:lnTo>
                <a:lnTo>
                  <a:pt x="1779" y="1549"/>
                </a:lnTo>
                <a:lnTo>
                  <a:pt x="1779" y="1552"/>
                </a:lnTo>
                <a:lnTo>
                  <a:pt x="1779" y="1552"/>
                </a:lnTo>
                <a:lnTo>
                  <a:pt x="1779" y="1552"/>
                </a:lnTo>
                <a:lnTo>
                  <a:pt x="1779" y="1547"/>
                </a:lnTo>
                <a:lnTo>
                  <a:pt x="1779" y="1543"/>
                </a:lnTo>
                <a:lnTo>
                  <a:pt x="1779" y="1543"/>
                </a:lnTo>
                <a:lnTo>
                  <a:pt x="1777" y="1541"/>
                </a:lnTo>
                <a:lnTo>
                  <a:pt x="1775" y="1541"/>
                </a:lnTo>
                <a:lnTo>
                  <a:pt x="1773" y="1539"/>
                </a:lnTo>
                <a:lnTo>
                  <a:pt x="1771" y="1537"/>
                </a:lnTo>
                <a:lnTo>
                  <a:pt x="1768" y="1533"/>
                </a:lnTo>
                <a:lnTo>
                  <a:pt x="1766" y="1533"/>
                </a:lnTo>
                <a:lnTo>
                  <a:pt x="1764" y="1533"/>
                </a:lnTo>
                <a:lnTo>
                  <a:pt x="1762" y="1533"/>
                </a:lnTo>
                <a:lnTo>
                  <a:pt x="1762" y="1533"/>
                </a:lnTo>
                <a:lnTo>
                  <a:pt x="1760" y="1535"/>
                </a:lnTo>
                <a:lnTo>
                  <a:pt x="1760" y="1537"/>
                </a:lnTo>
                <a:lnTo>
                  <a:pt x="1758" y="1539"/>
                </a:lnTo>
                <a:lnTo>
                  <a:pt x="1758" y="1539"/>
                </a:lnTo>
                <a:lnTo>
                  <a:pt x="1758" y="1537"/>
                </a:lnTo>
                <a:lnTo>
                  <a:pt x="1758" y="1535"/>
                </a:lnTo>
                <a:lnTo>
                  <a:pt x="1758" y="1533"/>
                </a:lnTo>
                <a:lnTo>
                  <a:pt x="1760" y="1531"/>
                </a:lnTo>
                <a:lnTo>
                  <a:pt x="1760" y="1526"/>
                </a:lnTo>
                <a:lnTo>
                  <a:pt x="1760" y="1524"/>
                </a:lnTo>
                <a:lnTo>
                  <a:pt x="1758" y="1522"/>
                </a:lnTo>
                <a:lnTo>
                  <a:pt x="1758" y="1522"/>
                </a:lnTo>
                <a:lnTo>
                  <a:pt x="1756" y="1520"/>
                </a:lnTo>
                <a:lnTo>
                  <a:pt x="1750" y="1516"/>
                </a:lnTo>
                <a:lnTo>
                  <a:pt x="1745" y="1512"/>
                </a:lnTo>
                <a:lnTo>
                  <a:pt x="1743" y="1512"/>
                </a:lnTo>
                <a:lnTo>
                  <a:pt x="1743" y="1510"/>
                </a:lnTo>
                <a:lnTo>
                  <a:pt x="1741" y="1512"/>
                </a:lnTo>
                <a:lnTo>
                  <a:pt x="1741" y="1512"/>
                </a:lnTo>
                <a:lnTo>
                  <a:pt x="1741" y="1512"/>
                </a:lnTo>
                <a:lnTo>
                  <a:pt x="1739" y="1508"/>
                </a:lnTo>
                <a:lnTo>
                  <a:pt x="1739" y="1508"/>
                </a:lnTo>
                <a:lnTo>
                  <a:pt x="1737" y="1508"/>
                </a:lnTo>
                <a:lnTo>
                  <a:pt x="1733" y="1508"/>
                </a:lnTo>
                <a:lnTo>
                  <a:pt x="1733" y="1508"/>
                </a:lnTo>
                <a:lnTo>
                  <a:pt x="1731" y="1508"/>
                </a:lnTo>
                <a:lnTo>
                  <a:pt x="1727" y="1508"/>
                </a:lnTo>
                <a:lnTo>
                  <a:pt x="1727" y="1508"/>
                </a:lnTo>
                <a:lnTo>
                  <a:pt x="1724" y="1510"/>
                </a:lnTo>
                <a:lnTo>
                  <a:pt x="1720" y="1510"/>
                </a:lnTo>
                <a:lnTo>
                  <a:pt x="1720" y="1510"/>
                </a:lnTo>
                <a:lnTo>
                  <a:pt x="1718" y="1510"/>
                </a:lnTo>
                <a:lnTo>
                  <a:pt x="1716" y="1508"/>
                </a:lnTo>
                <a:lnTo>
                  <a:pt x="1716" y="1508"/>
                </a:lnTo>
                <a:lnTo>
                  <a:pt x="1720" y="1508"/>
                </a:lnTo>
                <a:lnTo>
                  <a:pt x="1722" y="1505"/>
                </a:lnTo>
                <a:lnTo>
                  <a:pt x="1722" y="1503"/>
                </a:lnTo>
                <a:lnTo>
                  <a:pt x="1722" y="1503"/>
                </a:lnTo>
                <a:lnTo>
                  <a:pt x="1722" y="1501"/>
                </a:lnTo>
                <a:lnTo>
                  <a:pt x="1722" y="1501"/>
                </a:lnTo>
                <a:lnTo>
                  <a:pt x="1722" y="1501"/>
                </a:lnTo>
                <a:lnTo>
                  <a:pt x="1724" y="1499"/>
                </a:lnTo>
                <a:lnTo>
                  <a:pt x="1724" y="1499"/>
                </a:lnTo>
                <a:lnTo>
                  <a:pt x="1727" y="1497"/>
                </a:lnTo>
                <a:lnTo>
                  <a:pt x="1727" y="1497"/>
                </a:lnTo>
                <a:lnTo>
                  <a:pt x="1727" y="1495"/>
                </a:lnTo>
                <a:lnTo>
                  <a:pt x="1724" y="1493"/>
                </a:lnTo>
                <a:lnTo>
                  <a:pt x="1720" y="1493"/>
                </a:lnTo>
                <a:lnTo>
                  <a:pt x="1720" y="1493"/>
                </a:lnTo>
                <a:lnTo>
                  <a:pt x="1716" y="1489"/>
                </a:lnTo>
                <a:lnTo>
                  <a:pt x="1716" y="1489"/>
                </a:lnTo>
                <a:lnTo>
                  <a:pt x="1714" y="1491"/>
                </a:lnTo>
                <a:lnTo>
                  <a:pt x="1712" y="1491"/>
                </a:lnTo>
                <a:lnTo>
                  <a:pt x="1714" y="1491"/>
                </a:lnTo>
                <a:lnTo>
                  <a:pt x="1714" y="1491"/>
                </a:lnTo>
                <a:lnTo>
                  <a:pt x="1714" y="1493"/>
                </a:lnTo>
                <a:lnTo>
                  <a:pt x="1714" y="1493"/>
                </a:lnTo>
                <a:lnTo>
                  <a:pt x="1712" y="1491"/>
                </a:lnTo>
                <a:lnTo>
                  <a:pt x="1712" y="1491"/>
                </a:lnTo>
                <a:lnTo>
                  <a:pt x="1712" y="1491"/>
                </a:lnTo>
                <a:lnTo>
                  <a:pt x="1712" y="1489"/>
                </a:lnTo>
                <a:lnTo>
                  <a:pt x="1710" y="1489"/>
                </a:lnTo>
                <a:lnTo>
                  <a:pt x="1708" y="1487"/>
                </a:lnTo>
                <a:lnTo>
                  <a:pt x="1708" y="1487"/>
                </a:lnTo>
                <a:lnTo>
                  <a:pt x="1708" y="1487"/>
                </a:lnTo>
                <a:lnTo>
                  <a:pt x="1708" y="1489"/>
                </a:lnTo>
                <a:lnTo>
                  <a:pt x="1708" y="1489"/>
                </a:lnTo>
                <a:lnTo>
                  <a:pt x="1708" y="1491"/>
                </a:lnTo>
                <a:lnTo>
                  <a:pt x="1708" y="1489"/>
                </a:lnTo>
                <a:lnTo>
                  <a:pt x="1708" y="1489"/>
                </a:lnTo>
                <a:lnTo>
                  <a:pt x="1706" y="1489"/>
                </a:lnTo>
                <a:lnTo>
                  <a:pt x="1706" y="1491"/>
                </a:lnTo>
                <a:lnTo>
                  <a:pt x="1706" y="1491"/>
                </a:lnTo>
                <a:lnTo>
                  <a:pt x="1706" y="1491"/>
                </a:lnTo>
                <a:lnTo>
                  <a:pt x="1706" y="1491"/>
                </a:lnTo>
                <a:lnTo>
                  <a:pt x="1703" y="1489"/>
                </a:lnTo>
                <a:lnTo>
                  <a:pt x="1701" y="1484"/>
                </a:lnTo>
                <a:lnTo>
                  <a:pt x="1701" y="1484"/>
                </a:lnTo>
                <a:lnTo>
                  <a:pt x="1701" y="1484"/>
                </a:lnTo>
                <a:lnTo>
                  <a:pt x="1701" y="1484"/>
                </a:lnTo>
                <a:lnTo>
                  <a:pt x="1701" y="1484"/>
                </a:lnTo>
                <a:lnTo>
                  <a:pt x="1699" y="1487"/>
                </a:lnTo>
                <a:lnTo>
                  <a:pt x="1699" y="1487"/>
                </a:lnTo>
                <a:lnTo>
                  <a:pt x="1699" y="1487"/>
                </a:lnTo>
                <a:lnTo>
                  <a:pt x="1699" y="1484"/>
                </a:lnTo>
                <a:lnTo>
                  <a:pt x="1699" y="1482"/>
                </a:lnTo>
                <a:lnTo>
                  <a:pt x="1699" y="1482"/>
                </a:lnTo>
                <a:lnTo>
                  <a:pt x="1697" y="1482"/>
                </a:lnTo>
                <a:lnTo>
                  <a:pt x="1697" y="1482"/>
                </a:lnTo>
                <a:lnTo>
                  <a:pt x="1697" y="1480"/>
                </a:lnTo>
                <a:lnTo>
                  <a:pt x="1697" y="1480"/>
                </a:lnTo>
                <a:lnTo>
                  <a:pt x="1697" y="1480"/>
                </a:lnTo>
                <a:lnTo>
                  <a:pt x="1699" y="1478"/>
                </a:lnTo>
                <a:lnTo>
                  <a:pt x="1703" y="1478"/>
                </a:lnTo>
                <a:lnTo>
                  <a:pt x="1706" y="1478"/>
                </a:lnTo>
                <a:lnTo>
                  <a:pt x="1710" y="1478"/>
                </a:lnTo>
                <a:lnTo>
                  <a:pt x="1710" y="1478"/>
                </a:lnTo>
                <a:lnTo>
                  <a:pt x="1712" y="1476"/>
                </a:lnTo>
                <a:lnTo>
                  <a:pt x="1706" y="1476"/>
                </a:lnTo>
                <a:lnTo>
                  <a:pt x="1699" y="1476"/>
                </a:lnTo>
                <a:lnTo>
                  <a:pt x="1695" y="1476"/>
                </a:lnTo>
                <a:lnTo>
                  <a:pt x="1695" y="1476"/>
                </a:lnTo>
                <a:lnTo>
                  <a:pt x="1693" y="1476"/>
                </a:lnTo>
                <a:lnTo>
                  <a:pt x="1689" y="1478"/>
                </a:lnTo>
                <a:lnTo>
                  <a:pt x="1683" y="1478"/>
                </a:lnTo>
                <a:lnTo>
                  <a:pt x="1678" y="1478"/>
                </a:lnTo>
                <a:lnTo>
                  <a:pt x="1676" y="1478"/>
                </a:lnTo>
                <a:lnTo>
                  <a:pt x="1676" y="1480"/>
                </a:lnTo>
                <a:lnTo>
                  <a:pt x="1678" y="1478"/>
                </a:lnTo>
                <a:lnTo>
                  <a:pt x="1683" y="1478"/>
                </a:lnTo>
                <a:lnTo>
                  <a:pt x="1685" y="1480"/>
                </a:lnTo>
                <a:lnTo>
                  <a:pt x="1685" y="1480"/>
                </a:lnTo>
                <a:lnTo>
                  <a:pt x="1683" y="1480"/>
                </a:lnTo>
                <a:lnTo>
                  <a:pt x="1678" y="1480"/>
                </a:lnTo>
                <a:lnTo>
                  <a:pt x="1668" y="1487"/>
                </a:lnTo>
                <a:lnTo>
                  <a:pt x="1668" y="1487"/>
                </a:lnTo>
                <a:lnTo>
                  <a:pt x="1666" y="1487"/>
                </a:lnTo>
                <a:lnTo>
                  <a:pt x="1664" y="1487"/>
                </a:lnTo>
                <a:lnTo>
                  <a:pt x="1662" y="1484"/>
                </a:lnTo>
                <a:lnTo>
                  <a:pt x="1659" y="1484"/>
                </a:lnTo>
                <a:lnTo>
                  <a:pt x="1657" y="1484"/>
                </a:lnTo>
                <a:lnTo>
                  <a:pt x="1653" y="1482"/>
                </a:lnTo>
                <a:lnTo>
                  <a:pt x="1651" y="1480"/>
                </a:lnTo>
                <a:lnTo>
                  <a:pt x="1651" y="1480"/>
                </a:lnTo>
                <a:lnTo>
                  <a:pt x="1649" y="1478"/>
                </a:lnTo>
                <a:lnTo>
                  <a:pt x="1649" y="1478"/>
                </a:lnTo>
                <a:lnTo>
                  <a:pt x="1636" y="1478"/>
                </a:lnTo>
                <a:lnTo>
                  <a:pt x="1634" y="1478"/>
                </a:lnTo>
                <a:lnTo>
                  <a:pt x="1628" y="1480"/>
                </a:lnTo>
                <a:lnTo>
                  <a:pt x="1624" y="1480"/>
                </a:lnTo>
                <a:lnTo>
                  <a:pt x="1620" y="1480"/>
                </a:lnTo>
                <a:lnTo>
                  <a:pt x="1620" y="1478"/>
                </a:lnTo>
                <a:lnTo>
                  <a:pt x="1618" y="1478"/>
                </a:lnTo>
                <a:lnTo>
                  <a:pt x="1618" y="1476"/>
                </a:lnTo>
                <a:lnTo>
                  <a:pt x="1620" y="1474"/>
                </a:lnTo>
                <a:lnTo>
                  <a:pt x="1618" y="1474"/>
                </a:lnTo>
                <a:lnTo>
                  <a:pt x="1618" y="1472"/>
                </a:lnTo>
                <a:lnTo>
                  <a:pt x="1618" y="1470"/>
                </a:lnTo>
                <a:lnTo>
                  <a:pt x="1613" y="1468"/>
                </a:lnTo>
                <a:lnTo>
                  <a:pt x="1611" y="1466"/>
                </a:lnTo>
                <a:lnTo>
                  <a:pt x="1607" y="1466"/>
                </a:lnTo>
                <a:lnTo>
                  <a:pt x="1605" y="1466"/>
                </a:lnTo>
                <a:lnTo>
                  <a:pt x="1601" y="1466"/>
                </a:lnTo>
                <a:lnTo>
                  <a:pt x="1601" y="1466"/>
                </a:lnTo>
                <a:lnTo>
                  <a:pt x="1599" y="1466"/>
                </a:lnTo>
                <a:lnTo>
                  <a:pt x="1599" y="1463"/>
                </a:lnTo>
                <a:lnTo>
                  <a:pt x="1597" y="1463"/>
                </a:lnTo>
                <a:lnTo>
                  <a:pt x="1597" y="1461"/>
                </a:lnTo>
                <a:lnTo>
                  <a:pt x="1597" y="1457"/>
                </a:lnTo>
                <a:lnTo>
                  <a:pt x="1597" y="1457"/>
                </a:lnTo>
                <a:lnTo>
                  <a:pt x="1595" y="1457"/>
                </a:lnTo>
                <a:lnTo>
                  <a:pt x="1595" y="1455"/>
                </a:lnTo>
                <a:lnTo>
                  <a:pt x="1592" y="1455"/>
                </a:lnTo>
                <a:lnTo>
                  <a:pt x="1590" y="1457"/>
                </a:lnTo>
                <a:lnTo>
                  <a:pt x="1590" y="1457"/>
                </a:lnTo>
                <a:lnTo>
                  <a:pt x="1590" y="1459"/>
                </a:lnTo>
                <a:lnTo>
                  <a:pt x="1590" y="1461"/>
                </a:lnTo>
                <a:lnTo>
                  <a:pt x="1590" y="1463"/>
                </a:lnTo>
                <a:lnTo>
                  <a:pt x="1590" y="1463"/>
                </a:lnTo>
                <a:lnTo>
                  <a:pt x="1595" y="1463"/>
                </a:lnTo>
                <a:lnTo>
                  <a:pt x="1597" y="1463"/>
                </a:lnTo>
                <a:lnTo>
                  <a:pt x="1597" y="1466"/>
                </a:lnTo>
                <a:lnTo>
                  <a:pt x="1597" y="1466"/>
                </a:lnTo>
                <a:lnTo>
                  <a:pt x="1595" y="1466"/>
                </a:lnTo>
                <a:lnTo>
                  <a:pt x="1592" y="1466"/>
                </a:lnTo>
                <a:lnTo>
                  <a:pt x="1592" y="1466"/>
                </a:lnTo>
                <a:lnTo>
                  <a:pt x="1590" y="1466"/>
                </a:lnTo>
                <a:lnTo>
                  <a:pt x="1590" y="1468"/>
                </a:lnTo>
                <a:lnTo>
                  <a:pt x="1586" y="1470"/>
                </a:lnTo>
                <a:lnTo>
                  <a:pt x="1582" y="1470"/>
                </a:lnTo>
                <a:lnTo>
                  <a:pt x="1576" y="1472"/>
                </a:lnTo>
                <a:lnTo>
                  <a:pt x="1571" y="1474"/>
                </a:lnTo>
                <a:lnTo>
                  <a:pt x="1571" y="1474"/>
                </a:lnTo>
                <a:lnTo>
                  <a:pt x="1571" y="1476"/>
                </a:lnTo>
                <a:lnTo>
                  <a:pt x="1571" y="1478"/>
                </a:lnTo>
                <a:lnTo>
                  <a:pt x="1571" y="1480"/>
                </a:lnTo>
                <a:lnTo>
                  <a:pt x="1571" y="1480"/>
                </a:lnTo>
                <a:lnTo>
                  <a:pt x="1574" y="1482"/>
                </a:lnTo>
                <a:lnTo>
                  <a:pt x="1576" y="1484"/>
                </a:lnTo>
                <a:lnTo>
                  <a:pt x="1576" y="1487"/>
                </a:lnTo>
                <a:lnTo>
                  <a:pt x="1578" y="1489"/>
                </a:lnTo>
                <a:lnTo>
                  <a:pt x="1578" y="1491"/>
                </a:lnTo>
                <a:lnTo>
                  <a:pt x="1578" y="1495"/>
                </a:lnTo>
                <a:lnTo>
                  <a:pt x="1578" y="1497"/>
                </a:lnTo>
                <a:lnTo>
                  <a:pt x="1576" y="1499"/>
                </a:lnTo>
                <a:lnTo>
                  <a:pt x="1576" y="1499"/>
                </a:lnTo>
                <a:lnTo>
                  <a:pt x="1576" y="1499"/>
                </a:lnTo>
                <a:lnTo>
                  <a:pt x="1571" y="1501"/>
                </a:lnTo>
                <a:lnTo>
                  <a:pt x="1569" y="1501"/>
                </a:lnTo>
                <a:lnTo>
                  <a:pt x="1569" y="1501"/>
                </a:lnTo>
                <a:lnTo>
                  <a:pt x="1569" y="1499"/>
                </a:lnTo>
                <a:lnTo>
                  <a:pt x="1567" y="1497"/>
                </a:lnTo>
                <a:lnTo>
                  <a:pt x="1567" y="1497"/>
                </a:lnTo>
                <a:lnTo>
                  <a:pt x="1567" y="1497"/>
                </a:lnTo>
                <a:lnTo>
                  <a:pt x="1567" y="1495"/>
                </a:lnTo>
                <a:lnTo>
                  <a:pt x="1565" y="1493"/>
                </a:lnTo>
                <a:lnTo>
                  <a:pt x="1565" y="1493"/>
                </a:lnTo>
                <a:lnTo>
                  <a:pt x="1563" y="1491"/>
                </a:lnTo>
                <a:lnTo>
                  <a:pt x="1565" y="1487"/>
                </a:lnTo>
                <a:lnTo>
                  <a:pt x="1567" y="1484"/>
                </a:lnTo>
                <a:lnTo>
                  <a:pt x="1567" y="1482"/>
                </a:lnTo>
                <a:lnTo>
                  <a:pt x="1569" y="1480"/>
                </a:lnTo>
                <a:lnTo>
                  <a:pt x="1571" y="1478"/>
                </a:lnTo>
                <a:lnTo>
                  <a:pt x="1571" y="1476"/>
                </a:lnTo>
                <a:lnTo>
                  <a:pt x="1569" y="1474"/>
                </a:lnTo>
                <a:lnTo>
                  <a:pt x="1569" y="1472"/>
                </a:lnTo>
                <a:lnTo>
                  <a:pt x="1569" y="1472"/>
                </a:lnTo>
                <a:lnTo>
                  <a:pt x="1569" y="1472"/>
                </a:lnTo>
                <a:lnTo>
                  <a:pt x="1567" y="1470"/>
                </a:lnTo>
                <a:lnTo>
                  <a:pt x="1567" y="1470"/>
                </a:lnTo>
                <a:lnTo>
                  <a:pt x="1565" y="1466"/>
                </a:lnTo>
                <a:lnTo>
                  <a:pt x="1565" y="1466"/>
                </a:lnTo>
                <a:lnTo>
                  <a:pt x="1565" y="1463"/>
                </a:lnTo>
                <a:lnTo>
                  <a:pt x="1565" y="1463"/>
                </a:lnTo>
                <a:lnTo>
                  <a:pt x="1567" y="1463"/>
                </a:lnTo>
                <a:lnTo>
                  <a:pt x="1571" y="1461"/>
                </a:lnTo>
                <a:lnTo>
                  <a:pt x="1574" y="1461"/>
                </a:lnTo>
                <a:lnTo>
                  <a:pt x="1574" y="1461"/>
                </a:lnTo>
                <a:lnTo>
                  <a:pt x="1574" y="1459"/>
                </a:lnTo>
                <a:lnTo>
                  <a:pt x="1576" y="1459"/>
                </a:lnTo>
                <a:lnTo>
                  <a:pt x="1578" y="1457"/>
                </a:lnTo>
                <a:lnTo>
                  <a:pt x="1578" y="1455"/>
                </a:lnTo>
                <a:lnTo>
                  <a:pt x="1576" y="1453"/>
                </a:lnTo>
                <a:lnTo>
                  <a:pt x="1571" y="1451"/>
                </a:lnTo>
                <a:lnTo>
                  <a:pt x="1571" y="1451"/>
                </a:lnTo>
                <a:lnTo>
                  <a:pt x="1569" y="1451"/>
                </a:lnTo>
                <a:lnTo>
                  <a:pt x="1565" y="1453"/>
                </a:lnTo>
                <a:lnTo>
                  <a:pt x="1565" y="1455"/>
                </a:lnTo>
                <a:lnTo>
                  <a:pt x="1565" y="1455"/>
                </a:lnTo>
                <a:lnTo>
                  <a:pt x="1563" y="1455"/>
                </a:lnTo>
                <a:lnTo>
                  <a:pt x="1563" y="1455"/>
                </a:lnTo>
                <a:lnTo>
                  <a:pt x="1563" y="1457"/>
                </a:lnTo>
                <a:lnTo>
                  <a:pt x="1561" y="1459"/>
                </a:lnTo>
                <a:lnTo>
                  <a:pt x="1559" y="1461"/>
                </a:lnTo>
                <a:lnTo>
                  <a:pt x="1555" y="1461"/>
                </a:lnTo>
                <a:lnTo>
                  <a:pt x="1546" y="1468"/>
                </a:lnTo>
                <a:lnTo>
                  <a:pt x="1540" y="1468"/>
                </a:lnTo>
                <a:lnTo>
                  <a:pt x="1538" y="1468"/>
                </a:lnTo>
                <a:lnTo>
                  <a:pt x="1538" y="1468"/>
                </a:lnTo>
                <a:lnTo>
                  <a:pt x="1534" y="1468"/>
                </a:lnTo>
                <a:lnTo>
                  <a:pt x="1534" y="1468"/>
                </a:lnTo>
                <a:lnTo>
                  <a:pt x="1534" y="1470"/>
                </a:lnTo>
                <a:lnTo>
                  <a:pt x="1532" y="1472"/>
                </a:lnTo>
                <a:lnTo>
                  <a:pt x="1532" y="1474"/>
                </a:lnTo>
                <a:lnTo>
                  <a:pt x="1530" y="1476"/>
                </a:lnTo>
                <a:lnTo>
                  <a:pt x="1530" y="1476"/>
                </a:lnTo>
                <a:lnTo>
                  <a:pt x="1530" y="1476"/>
                </a:lnTo>
                <a:lnTo>
                  <a:pt x="1527" y="1474"/>
                </a:lnTo>
                <a:lnTo>
                  <a:pt x="1527" y="1474"/>
                </a:lnTo>
                <a:lnTo>
                  <a:pt x="1530" y="1474"/>
                </a:lnTo>
                <a:lnTo>
                  <a:pt x="1530" y="1474"/>
                </a:lnTo>
                <a:lnTo>
                  <a:pt x="1532" y="1472"/>
                </a:lnTo>
                <a:lnTo>
                  <a:pt x="1530" y="1472"/>
                </a:lnTo>
                <a:lnTo>
                  <a:pt x="1523" y="1472"/>
                </a:lnTo>
                <a:lnTo>
                  <a:pt x="1523" y="1472"/>
                </a:lnTo>
                <a:lnTo>
                  <a:pt x="1519" y="1474"/>
                </a:lnTo>
                <a:lnTo>
                  <a:pt x="1517" y="1476"/>
                </a:lnTo>
                <a:lnTo>
                  <a:pt x="1517" y="1476"/>
                </a:lnTo>
                <a:lnTo>
                  <a:pt x="1515" y="1478"/>
                </a:lnTo>
                <a:lnTo>
                  <a:pt x="1515" y="1480"/>
                </a:lnTo>
                <a:lnTo>
                  <a:pt x="1513" y="1482"/>
                </a:lnTo>
                <a:lnTo>
                  <a:pt x="1511" y="1484"/>
                </a:lnTo>
                <a:lnTo>
                  <a:pt x="1511" y="1484"/>
                </a:lnTo>
                <a:lnTo>
                  <a:pt x="1513" y="1484"/>
                </a:lnTo>
                <a:lnTo>
                  <a:pt x="1513" y="1484"/>
                </a:lnTo>
                <a:lnTo>
                  <a:pt x="1513" y="1484"/>
                </a:lnTo>
                <a:lnTo>
                  <a:pt x="1513" y="1484"/>
                </a:lnTo>
                <a:lnTo>
                  <a:pt x="1513" y="1487"/>
                </a:lnTo>
                <a:lnTo>
                  <a:pt x="1513" y="1489"/>
                </a:lnTo>
                <a:lnTo>
                  <a:pt x="1511" y="1491"/>
                </a:lnTo>
                <a:lnTo>
                  <a:pt x="1513" y="1493"/>
                </a:lnTo>
                <a:lnTo>
                  <a:pt x="1513" y="1493"/>
                </a:lnTo>
                <a:lnTo>
                  <a:pt x="1513" y="1495"/>
                </a:lnTo>
                <a:lnTo>
                  <a:pt x="1511" y="1495"/>
                </a:lnTo>
                <a:lnTo>
                  <a:pt x="1509" y="1495"/>
                </a:lnTo>
                <a:lnTo>
                  <a:pt x="1507" y="1497"/>
                </a:lnTo>
                <a:lnTo>
                  <a:pt x="1504" y="1497"/>
                </a:lnTo>
                <a:lnTo>
                  <a:pt x="1502" y="1501"/>
                </a:lnTo>
                <a:lnTo>
                  <a:pt x="1496" y="1505"/>
                </a:lnTo>
                <a:lnTo>
                  <a:pt x="1496" y="1508"/>
                </a:lnTo>
                <a:lnTo>
                  <a:pt x="1494" y="1508"/>
                </a:lnTo>
                <a:lnTo>
                  <a:pt x="1494" y="1508"/>
                </a:lnTo>
                <a:lnTo>
                  <a:pt x="1494" y="1510"/>
                </a:lnTo>
                <a:lnTo>
                  <a:pt x="1494" y="1510"/>
                </a:lnTo>
                <a:lnTo>
                  <a:pt x="1496" y="1512"/>
                </a:lnTo>
                <a:lnTo>
                  <a:pt x="1496" y="1516"/>
                </a:lnTo>
                <a:lnTo>
                  <a:pt x="1496" y="1518"/>
                </a:lnTo>
                <a:lnTo>
                  <a:pt x="1494" y="1518"/>
                </a:lnTo>
                <a:lnTo>
                  <a:pt x="1494" y="1516"/>
                </a:lnTo>
                <a:lnTo>
                  <a:pt x="1494" y="1516"/>
                </a:lnTo>
                <a:lnTo>
                  <a:pt x="1494" y="1516"/>
                </a:lnTo>
                <a:lnTo>
                  <a:pt x="1494" y="1516"/>
                </a:lnTo>
                <a:lnTo>
                  <a:pt x="1494" y="1514"/>
                </a:lnTo>
                <a:lnTo>
                  <a:pt x="1494" y="1514"/>
                </a:lnTo>
                <a:lnTo>
                  <a:pt x="1494" y="1514"/>
                </a:lnTo>
                <a:lnTo>
                  <a:pt x="1492" y="1512"/>
                </a:lnTo>
                <a:lnTo>
                  <a:pt x="1490" y="1510"/>
                </a:lnTo>
                <a:lnTo>
                  <a:pt x="1488" y="1510"/>
                </a:lnTo>
                <a:lnTo>
                  <a:pt x="1488" y="1508"/>
                </a:lnTo>
                <a:lnTo>
                  <a:pt x="1488" y="1508"/>
                </a:lnTo>
                <a:lnTo>
                  <a:pt x="1481" y="1503"/>
                </a:lnTo>
                <a:lnTo>
                  <a:pt x="1479" y="1501"/>
                </a:lnTo>
                <a:lnTo>
                  <a:pt x="1477" y="1499"/>
                </a:lnTo>
                <a:lnTo>
                  <a:pt x="1471" y="1495"/>
                </a:lnTo>
                <a:lnTo>
                  <a:pt x="1467" y="1495"/>
                </a:lnTo>
                <a:lnTo>
                  <a:pt x="1465" y="1495"/>
                </a:lnTo>
                <a:lnTo>
                  <a:pt x="1465" y="1495"/>
                </a:lnTo>
                <a:lnTo>
                  <a:pt x="1463" y="1495"/>
                </a:lnTo>
                <a:lnTo>
                  <a:pt x="1463" y="1493"/>
                </a:lnTo>
                <a:lnTo>
                  <a:pt x="1460" y="1495"/>
                </a:lnTo>
                <a:lnTo>
                  <a:pt x="1458" y="1493"/>
                </a:lnTo>
                <a:lnTo>
                  <a:pt x="1454" y="1493"/>
                </a:lnTo>
                <a:lnTo>
                  <a:pt x="1454" y="1493"/>
                </a:lnTo>
                <a:lnTo>
                  <a:pt x="1452" y="1495"/>
                </a:lnTo>
                <a:lnTo>
                  <a:pt x="1450" y="1497"/>
                </a:lnTo>
                <a:lnTo>
                  <a:pt x="1450" y="1497"/>
                </a:lnTo>
                <a:lnTo>
                  <a:pt x="1450" y="1497"/>
                </a:lnTo>
                <a:lnTo>
                  <a:pt x="1448" y="1499"/>
                </a:lnTo>
                <a:lnTo>
                  <a:pt x="1442" y="1501"/>
                </a:lnTo>
                <a:lnTo>
                  <a:pt x="1439" y="1501"/>
                </a:lnTo>
                <a:lnTo>
                  <a:pt x="1437" y="1503"/>
                </a:lnTo>
                <a:lnTo>
                  <a:pt x="1433" y="1503"/>
                </a:lnTo>
                <a:lnTo>
                  <a:pt x="1431" y="1505"/>
                </a:lnTo>
                <a:lnTo>
                  <a:pt x="1429" y="1505"/>
                </a:lnTo>
                <a:lnTo>
                  <a:pt x="1427" y="1503"/>
                </a:lnTo>
                <a:lnTo>
                  <a:pt x="1425" y="1501"/>
                </a:lnTo>
                <a:lnTo>
                  <a:pt x="1423" y="1501"/>
                </a:lnTo>
                <a:lnTo>
                  <a:pt x="1423" y="1499"/>
                </a:lnTo>
                <a:lnTo>
                  <a:pt x="1421" y="1499"/>
                </a:lnTo>
                <a:lnTo>
                  <a:pt x="1421" y="1499"/>
                </a:lnTo>
                <a:lnTo>
                  <a:pt x="1423" y="1501"/>
                </a:lnTo>
                <a:lnTo>
                  <a:pt x="1423" y="1501"/>
                </a:lnTo>
                <a:lnTo>
                  <a:pt x="1423" y="1503"/>
                </a:lnTo>
                <a:lnTo>
                  <a:pt x="1421" y="1501"/>
                </a:lnTo>
                <a:lnTo>
                  <a:pt x="1419" y="1503"/>
                </a:lnTo>
                <a:lnTo>
                  <a:pt x="1419" y="1501"/>
                </a:lnTo>
                <a:lnTo>
                  <a:pt x="1416" y="1501"/>
                </a:lnTo>
                <a:lnTo>
                  <a:pt x="1416" y="1499"/>
                </a:lnTo>
                <a:lnTo>
                  <a:pt x="1416" y="1499"/>
                </a:lnTo>
                <a:lnTo>
                  <a:pt x="1416" y="1499"/>
                </a:lnTo>
                <a:lnTo>
                  <a:pt x="1416" y="1499"/>
                </a:lnTo>
                <a:lnTo>
                  <a:pt x="1416" y="1499"/>
                </a:lnTo>
                <a:lnTo>
                  <a:pt x="1414" y="1499"/>
                </a:lnTo>
                <a:lnTo>
                  <a:pt x="1414" y="1497"/>
                </a:lnTo>
                <a:lnTo>
                  <a:pt x="1414" y="1497"/>
                </a:lnTo>
                <a:lnTo>
                  <a:pt x="1414" y="1495"/>
                </a:lnTo>
                <a:lnTo>
                  <a:pt x="1412" y="1495"/>
                </a:lnTo>
                <a:lnTo>
                  <a:pt x="1412" y="1493"/>
                </a:lnTo>
                <a:lnTo>
                  <a:pt x="1410" y="1493"/>
                </a:lnTo>
                <a:lnTo>
                  <a:pt x="1408" y="1493"/>
                </a:lnTo>
                <a:lnTo>
                  <a:pt x="1408" y="1491"/>
                </a:lnTo>
                <a:lnTo>
                  <a:pt x="1408" y="1491"/>
                </a:lnTo>
                <a:lnTo>
                  <a:pt x="1404" y="1487"/>
                </a:lnTo>
                <a:lnTo>
                  <a:pt x="1404" y="1487"/>
                </a:lnTo>
                <a:lnTo>
                  <a:pt x="1400" y="1482"/>
                </a:lnTo>
                <a:lnTo>
                  <a:pt x="1400" y="1480"/>
                </a:lnTo>
                <a:lnTo>
                  <a:pt x="1398" y="1476"/>
                </a:lnTo>
                <a:lnTo>
                  <a:pt x="1398" y="1476"/>
                </a:lnTo>
                <a:lnTo>
                  <a:pt x="1395" y="1474"/>
                </a:lnTo>
                <a:lnTo>
                  <a:pt x="1395" y="1474"/>
                </a:lnTo>
                <a:lnTo>
                  <a:pt x="1395" y="1474"/>
                </a:lnTo>
                <a:lnTo>
                  <a:pt x="1393" y="1472"/>
                </a:lnTo>
                <a:lnTo>
                  <a:pt x="1393" y="1470"/>
                </a:lnTo>
                <a:lnTo>
                  <a:pt x="1393" y="1468"/>
                </a:lnTo>
                <a:lnTo>
                  <a:pt x="1393" y="1468"/>
                </a:lnTo>
                <a:lnTo>
                  <a:pt x="1393" y="1466"/>
                </a:lnTo>
                <a:lnTo>
                  <a:pt x="1393" y="1466"/>
                </a:lnTo>
                <a:lnTo>
                  <a:pt x="1395" y="1463"/>
                </a:lnTo>
                <a:lnTo>
                  <a:pt x="1395" y="1463"/>
                </a:lnTo>
                <a:lnTo>
                  <a:pt x="1395" y="1461"/>
                </a:lnTo>
                <a:lnTo>
                  <a:pt x="1395" y="1461"/>
                </a:lnTo>
                <a:lnTo>
                  <a:pt x="1393" y="1461"/>
                </a:lnTo>
                <a:lnTo>
                  <a:pt x="1393" y="1461"/>
                </a:lnTo>
                <a:lnTo>
                  <a:pt x="1393" y="1459"/>
                </a:lnTo>
                <a:lnTo>
                  <a:pt x="1393" y="1459"/>
                </a:lnTo>
                <a:lnTo>
                  <a:pt x="1393" y="1459"/>
                </a:lnTo>
                <a:lnTo>
                  <a:pt x="1393" y="1459"/>
                </a:lnTo>
                <a:lnTo>
                  <a:pt x="1393" y="1457"/>
                </a:lnTo>
                <a:lnTo>
                  <a:pt x="1395" y="1457"/>
                </a:lnTo>
                <a:lnTo>
                  <a:pt x="1395" y="1457"/>
                </a:lnTo>
                <a:lnTo>
                  <a:pt x="1395" y="1457"/>
                </a:lnTo>
                <a:lnTo>
                  <a:pt x="1395" y="1455"/>
                </a:lnTo>
                <a:lnTo>
                  <a:pt x="1395" y="1453"/>
                </a:lnTo>
                <a:lnTo>
                  <a:pt x="1395" y="1453"/>
                </a:lnTo>
                <a:lnTo>
                  <a:pt x="1395" y="1453"/>
                </a:lnTo>
                <a:lnTo>
                  <a:pt x="1393" y="1451"/>
                </a:lnTo>
                <a:lnTo>
                  <a:pt x="1395" y="1451"/>
                </a:lnTo>
                <a:lnTo>
                  <a:pt x="1395" y="1449"/>
                </a:lnTo>
                <a:lnTo>
                  <a:pt x="1395" y="1449"/>
                </a:lnTo>
                <a:lnTo>
                  <a:pt x="1398" y="1447"/>
                </a:lnTo>
                <a:lnTo>
                  <a:pt x="1398" y="1449"/>
                </a:lnTo>
                <a:lnTo>
                  <a:pt x="1398" y="1449"/>
                </a:lnTo>
                <a:lnTo>
                  <a:pt x="1395" y="1451"/>
                </a:lnTo>
                <a:lnTo>
                  <a:pt x="1395" y="1451"/>
                </a:lnTo>
                <a:lnTo>
                  <a:pt x="1398" y="1453"/>
                </a:lnTo>
                <a:lnTo>
                  <a:pt x="1398" y="1453"/>
                </a:lnTo>
                <a:lnTo>
                  <a:pt x="1398" y="1453"/>
                </a:lnTo>
                <a:lnTo>
                  <a:pt x="1398" y="1451"/>
                </a:lnTo>
                <a:lnTo>
                  <a:pt x="1398" y="1449"/>
                </a:lnTo>
                <a:lnTo>
                  <a:pt x="1398" y="1445"/>
                </a:lnTo>
                <a:lnTo>
                  <a:pt x="1398" y="1438"/>
                </a:lnTo>
                <a:lnTo>
                  <a:pt x="1398" y="1432"/>
                </a:lnTo>
                <a:lnTo>
                  <a:pt x="1400" y="1430"/>
                </a:lnTo>
                <a:lnTo>
                  <a:pt x="1400" y="1428"/>
                </a:lnTo>
                <a:lnTo>
                  <a:pt x="1402" y="1426"/>
                </a:lnTo>
                <a:lnTo>
                  <a:pt x="1402" y="1426"/>
                </a:lnTo>
                <a:lnTo>
                  <a:pt x="1402" y="1424"/>
                </a:lnTo>
                <a:lnTo>
                  <a:pt x="1402" y="1417"/>
                </a:lnTo>
                <a:lnTo>
                  <a:pt x="1400" y="1417"/>
                </a:lnTo>
                <a:lnTo>
                  <a:pt x="1400" y="1417"/>
                </a:lnTo>
                <a:lnTo>
                  <a:pt x="1400" y="1417"/>
                </a:lnTo>
                <a:lnTo>
                  <a:pt x="1400" y="1415"/>
                </a:lnTo>
                <a:lnTo>
                  <a:pt x="1400" y="1415"/>
                </a:lnTo>
                <a:lnTo>
                  <a:pt x="1402" y="1415"/>
                </a:lnTo>
                <a:lnTo>
                  <a:pt x="1402" y="1417"/>
                </a:lnTo>
                <a:lnTo>
                  <a:pt x="1402" y="1417"/>
                </a:lnTo>
                <a:lnTo>
                  <a:pt x="1402" y="1415"/>
                </a:lnTo>
                <a:lnTo>
                  <a:pt x="1402" y="1415"/>
                </a:lnTo>
                <a:lnTo>
                  <a:pt x="1404" y="1415"/>
                </a:lnTo>
                <a:lnTo>
                  <a:pt x="1402" y="1413"/>
                </a:lnTo>
                <a:lnTo>
                  <a:pt x="1402" y="1413"/>
                </a:lnTo>
                <a:lnTo>
                  <a:pt x="1400" y="1411"/>
                </a:lnTo>
                <a:lnTo>
                  <a:pt x="1395" y="1409"/>
                </a:lnTo>
                <a:lnTo>
                  <a:pt x="1395" y="1409"/>
                </a:lnTo>
                <a:lnTo>
                  <a:pt x="1398" y="1409"/>
                </a:lnTo>
                <a:lnTo>
                  <a:pt x="1398" y="1411"/>
                </a:lnTo>
                <a:lnTo>
                  <a:pt x="1398" y="1411"/>
                </a:lnTo>
                <a:lnTo>
                  <a:pt x="1398" y="1411"/>
                </a:lnTo>
                <a:lnTo>
                  <a:pt x="1395" y="1411"/>
                </a:lnTo>
                <a:lnTo>
                  <a:pt x="1395" y="1411"/>
                </a:lnTo>
                <a:lnTo>
                  <a:pt x="1393" y="1411"/>
                </a:lnTo>
                <a:lnTo>
                  <a:pt x="1393" y="1409"/>
                </a:lnTo>
                <a:lnTo>
                  <a:pt x="1393" y="1409"/>
                </a:lnTo>
                <a:lnTo>
                  <a:pt x="1391" y="1409"/>
                </a:lnTo>
                <a:lnTo>
                  <a:pt x="1391" y="1409"/>
                </a:lnTo>
                <a:lnTo>
                  <a:pt x="1389" y="1409"/>
                </a:lnTo>
                <a:lnTo>
                  <a:pt x="1389" y="1409"/>
                </a:lnTo>
                <a:lnTo>
                  <a:pt x="1389" y="1407"/>
                </a:lnTo>
                <a:lnTo>
                  <a:pt x="1389" y="1407"/>
                </a:lnTo>
                <a:lnTo>
                  <a:pt x="1389" y="1407"/>
                </a:lnTo>
                <a:lnTo>
                  <a:pt x="1391" y="1407"/>
                </a:lnTo>
                <a:lnTo>
                  <a:pt x="1393" y="1409"/>
                </a:lnTo>
                <a:lnTo>
                  <a:pt x="1393" y="1407"/>
                </a:lnTo>
                <a:lnTo>
                  <a:pt x="1387" y="1403"/>
                </a:lnTo>
                <a:lnTo>
                  <a:pt x="1383" y="1401"/>
                </a:lnTo>
                <a:lnTo>
                  <a:pt x="1383" y="1403"/>
                </a:lnTo>
                <a:lnTo>
                  <a:pt x="1385" y="1403"/>
                </a:lnTo>
                <a:lnTo>
                  <a:pt x="1385" y="1403"/>
                </a:lnTo>
                <a:lnTo>
                  <a:pt x="1383" y="1403"/>
                </a:lnTo>
                <a:lnTo>
                  <a:pt x="1383" y="1403"/>
                </a:lnTo>
                <a:lnTo>
                  <a:pt x="1381" y="1401"/>
                </a:lnTo>
                <a:lnTo>
                  <a:pt x="1377" y="1401"/>
                </a:lnTo>
                <a:lnTo>
                  <a:pt x="1377" y="1401"/>
                </a:lnTo>
                <a:lnTo>
                  <a:pt x="1375" y="1401"/>
                </a:lnTo>
                <a:lnTo>
                  <a:pt x="1368" y="1401"/>
                </a:lnTo>
                <a:lnTo>
                  <a:pt x="1364" y="1399"/>
                </a:lnTo>
                <a:lnTo>
                  <a:pt x="1362" y="1399"/>
                </a:lnTo>
                <a:lnTo>
                  <a:pt x="1362" y="1399"/>
                </a:lnTo>
                <a:lnTo>
                  <a:pt x="1362" y="1401"/>
                </a:lnTo>
                <a:lnTo>
                  <a:pt x="1360" y="1401"/>
                </a:lnTo>
                <a:lnTo>
                  <a:pt x="1360" y="1401"/>
                </a:lnTo>
                <a:lnTo>
                  <a:pt x="1356" y="1403"/>
                </a:lnTo>
                <a:lnTo>
                  <a:pt x="1356" y="1403"/>
                </a:lnTo>
                <a:lnTo>
                  <a:pt x="1351" y="1403"/>
                </a:lnTo>
                <a:lnTo>
                  <a:pt x="1349" y="1403"/>
                </a:lnTo>
                <a:lnTo>
                  <a:pt x="1343" y="1403"/>
                </a:lnTo>
                <a:lnTo>
                  <a:pt x="1341" y="1403"/>
                </a:lnTo>
                <a:lnTo>
                  <a:pt x="1341" y="1403"/>
                </a:lnTo>
                <a:lnTo>
                  <a:pt x="1339" y="1403"/>
                </a:lnTo>
                <a:lnTo>
                  <a:pt x="1339" y="1401"/>
                </a:lnTo>
                <a:lnTo>
                  <a:pt x="1337" y="1401"/>
                </a:lnTo>
                <a:lnTo>
                  <a:pt x="1335" y="1401"/>
                </a:lnTo>
                <a:lnTo>
                  <a:pt x="1335" y="1401"/>
                </a:lnTo>
                <a:lnTo>
                  <a:pt x="1333" y="1403"/>
                </a:lnTo>
                <a:lnTo>
                  <a:pt x="1333" y="1403"/>
                </a:lnTo>
                <a:lnTo>
                  <a:pt x="1331" y="1405"/>
                </a:lnTo>
                <a:lnTo>
                  <a:pt x="1331" y="1403"/>
                </a:lnTo>
                <a:lnTo>
                  <a:pt x="1324" y="1401"/>
                </a:lnTo>
                <a:lnTo>
                  <a:pt x="1324" y="1401"/>
                </a:lnTo>
                <a:lnTo>
                  <a:pt x="1324" y="1401"/>
                </a:lnTo>
                <a:lnTo>
                  <a:pt x="1324" y="1403"/>
                </a:lnTo>
                <a:lnTo>
                  <a:pt x="1324" y="1403"/>
                </a:lnTo>
                <a:lnTo>
                  <a:pt x="1322" y="1403"/>
                </a:lnTo>
                <a:lnTo>
                  <a:pt x="1322" y="1401"/>
                </a:lnTo>
                <a:lnTo>
                  <a:pt x="1320" y="1401"/>
                </a:lnTo>
                <a:lnTo>
                  <a:pt x="1320" y="1401"/>
                </a:lnTo>
                <a:lnTo>
                  <a:pt x="1320" y="1401"/>
                </a:lnTo>
                <a:lnTo>
                  <a:pt x="1320" y="1399"/>
                </a:lnTo>
                <a:lnTo>
                  <a:pt x="1322" y="1396"/>
                </a:lnTo>
                <a:lnTo>
                  <a:pt x="1324" y="1394"/>
                </a:lnTo>
                <a:lnTo>
                  <a:pt x="1326" y="1392"/>
                </a:lnTo>
                <a:lnTo>
                  <a:pt x="1326" y="1392"/>
                </a:lnTo>
                <a:lnTo>
                  <a:pt x="1328" y="1390"/>
                </a:lnTo>
                <a:lnTo>
                  <a:pt x="1328" y="1386"/>
                </a:lnTo>
                <a:lnTo>
                  <a:pt x="1328" y="1382"/>
                </a:lnTo>
                <a:lnTo>
                  <a:pt x="1328" y="1380"/>
                </a:lnTo>
                <a:lnTo>
                  <a:pt x="1328" y="1380"/>
                </a:lnTo>
                <a:lnTo>
                  <a:pt x="1331" y="1378"/>
                </a:lnTo>
                <a:lnTo>
                  <a:pt x="1328" y="1375"/>
                </a:lnTo>
                <a:lnTo>
                  <a:pt x="1331" y="1373"/>
                </a:lnTo>
                <a:lnTo>
                  <a:pt x="1331" y="1371"/>
                </a:lnTo>
                <a:lnTo>
                  <a:pt x="1331" y="1369"/>
                </a:lnTo>
                <a:lnTo>
                  <a:pt x="1333" y="1367"/>
                </a:lnTo>
                <a:lnTo>
                  <a:pt x="1331" y="1365"/>
                </a:lnTo>
                <a:lnTo>
                  <a:pt x="1328" y="1365"/>
                </a:lnTo>
                <a:lnTo>
                  <a:pt x="1328" y="1365"/>
                </a:lnTo>
                <a:lnTo>
                  <a:pt x="1328" y="1365"/>
                </a:lnTo>
                <a:lnTo>
                  <a:pt x="1328" y="1363"/>
                </a:lnTo>
                <a:lnTo>
                  <a:pt x="1328" y="1363"/>
                </a:lnTo>
                <a:lnTo>
                  <a:pt x="1331" y="1361"/>
                </a:lnTo>
                <a:lnTo>
                  <a:pt x="1331" y="1359"/>
                </a:lnTo>
                <a:lnTo>
                  <a:pt x="1331" y="1359"/>
                </a:lnTo>
                <a:lnTo>
                  <a:pt x="1333" y="1357"/>
                </a:lnTo>
                <a:lnTo>
                  <a:pt x="1333" y="1357"/>
                </a:lnTo>
                <a:lnTo>
                  <a:pt x="1333" y="1359"/>
                </a:lnTo>
                <a:lnTo>
                  <a:pt x="1333" y="1363"/>
                </a:lnTo>
                <a:lnTo>
                  <a:pt x="1333" y="1363"/>
                </a:lnTo>
                <a:lnTo>
                  <a:pt x="1333" y="1363"/>
                </a:lnTo>
                <a:lnTo>
                  <a:pt x="1335" y="1365"/>
                </a:lnTo>
                <a:lnTo>
                  <a:pt x="1335" y="1367"/>
                </a:lnTo>
                <a:lnTo>
                  <a:pt x="1335" y="1365"/>
                </a:lnTo>
                <a:lnTo>
                  <a:pt x="1337" y="1363"/>
                </a:lnTo>
                <a:lnTo>
                  <a:pt x="1337" y="1361"/>
                </a:lnTo>
                <a:lnTo>
                  <a:pt x="1339" y="1359"/>
                </a:lnTo>
                <a:lnTo>
                  <a:pt x="1339" y="1354"/>
                </a:lnTo>
                <a:lnTo>
                  <a:pt x="1341" y="1350"/>
                </a:lnTo>
                <a:lnTo>
                  <a:pt x="1339" y="1350"/>
                </a:lnTo>
                <a:lnTo>
                  <a:pt x="1339" y="1350"/>
                </a:lnTo>
                <a:lnTo>
                  <a:pt x="1339" y="1352"/>
                </a:lnTo>
                <a:lnTo>
                  <a:pt x="1337" y="1350"/>
                </a:lnTo>
                <a:lnTo>
                  <a:pt x="1337" y="1350"/>
                </a:lnTo>
                <a:lnTo>
                  <a:pt x="1339" y="1350"/>
                </a:lnTo>
                <a:lnTo>
                  <a:pt x="1339" y="1348"/>
                </a:lnTo>
                <a:lnTo>
                  <a:pt x="1339" y="1348"/>
                </a:lnTo>
                <a:lnTo>
                  <a:pt x="1341" y="1348"/>
                </a:lnTo>
                <a:lnTo>
                  <a:pt x="1341" y="1348"/>
                </a:lnTo>
                <a:lnTo>
                  <a:pt x="1341" y="1346"/>
                </a:lnTo>
                <a:lnTo>
                  <a:pt x="1341" y="1346"/>
                </a:lnTo>
                <a:lnTo>
                  <a:pt x="1339" y="1346"/>
                </a:lnTo>
                <a:lnTo>
                  <a:pt x="1339" y="1346"/>
                </a:lnTo>
                <a:lnTo>
                  <a:pt x="1339" y="1346"/>
                </a:lnTo>
                <a:lnTo>
                  <a:pt x="1337" y="1346"/>
                </a:lnTo>
                <a:lnTo>
                  <a:pt x="1337" y="1346"/>
                </a:lnTo>
                <a:lnTo>
                  <a:pt x="1339" y="1344"/>
                </a:lnTo>
                <a:lnTo>
                  <a:pt x="1341" y="1342"/>
                </a:lnTo>
                <a:lnTo>
                  <a:pt x="1341" y="1342"/>
                </a:lnTo>
                <a:lnTo>
                  <a:pt x="1341" y="1342"/>
                </a:lnTo>
                <a:lnTo>
                  <a:pt x="1341" y="1342"/>
                </a:lnTo>
                <a:lnTo>
                  <a:pt x="1341" y="1340"/>
                </a:lnTo>
                <a:lnTo>
                  <a:pt x="1341" y="1338"/>
                </a:lnTo>
                <a:lnTo>
                  <a:pt x="1341" y="1338"/>
                </a:lnTo>
                <a:lnTo>
                  <a:pt x="1343" y="1334"/>
                </a:lnTo>
                <a:lnTo>
                  <a:pt x="1347" y="1331"/>
                </a:lnTo>
                <a:lnTo>
                  <a:pt x="1349" y="1329"/>
                </a:lnTo>
                <a:lnTo>
                  <a:pt x="1349" y="1327"/>
                </a:lnTo>
                <a:lnTo>
                  <a:pt x="1349" y="1325"/>
                </a:lnTo>
                <a:lnTo>
                  <a:pt x="1351" y="1323"/>
                </a:lnTo>
                <a:lnTo>
                  <a:pt x="1349" y="1323"/>
                </a:lnTo>
                <a:lnTo>
                  <a:pt x="1349" y="1321"/>
                </a:lnTo>
                <a:lnTo>
                  <a:pt x="1349" y="1319"/>
                </a:lnTo>
                <a:lnTo>
                  <a:pt x="1349" y="1319"/>
                </a:lnTo>
                <a:lnTo>
                  <a:pt x="1347" y="1317"/>
                </a:lnTo>
                <a:lnTo>
                  <a:pt x="1345" y="1317"/>
                </a:lnTo>
                <a:lnTo>
                  <a:pt x="1345" y="1317"/>
                </a:lnTo>
                <a:lnTo>
                  <a:pt x="1343" y="1317"/>
                </a:lnTo>
                <a:lnTo>
                  <a:pt x="1341" y="1317"/>
                </a:lnTo>
                <a:lnTo>
                  <a:pt x="1341" y="1317"/>
                </a:lnTo>
                <a:lnTo>
                  <a:pt x="1343" y="1317"/>
                </a:lnTo>
                <a:lnTo>
                  <a:pt x="1343" y="1317"/>
                </a:lnTo>
                <a:lnTo>
                  <a:pt x="1345" y="1317"/>
                </a:lnTo>
                <a:lnTo>
                  <a:pt x="1345" y="1317"/>
                </a:lnTo>
                <a:lnTo>
                  <a:pt x="1345" y="1317"/>
                </a:lnTo>
                <a:lnTo>
                  <a:pt x="1345" y="1319"/>
                </a:lnTo>
                <a:lnTo>
                  <a:pt x="1345" y="1319"/>
                </a:lnTo>
                <a:lnTo>
                  <a:pt x="1343" y="1319"/>
                </a:lnTo>
                <a:lnTo>
                  <a:pt x="1341" y="1319"/>
                </a:lnTo>
                <a:lnTo>
                  <a:pt x="1337" y="1317"/>
                </a:lnTo>
                <a:lnTo>
                  <a:pt x="1337" y="1317"/>
                </a:lnTo>
                <a:lnTo>
                  <a:pt x="1333" y="1317"/>
                </a:lnTo>
                <a:lnTo>
                  <a:pt x="1331" y="1317"/>
                </a:lnTo>
                <a:lnTo>
                  <a:pt x="1331" y="1317"/>
                </a:lnTo>
                <a:lnTo>
                  <a:pt x="1331" y="1317"/>
                </a:lnTo>
                <a:lnTo>
                  <a:pt x="1331" y="1317"/>
                </a:lnTo>
                <a:lnTo>
                  <a:pt x="1328" y="1317"/>
                </a:lnTo>
                <a:lnTo>
                  <a:pt x="1326" y="1317"/>
                </a:lnTo>
                <a:lnTo>
                  <a:pt x="1324" y="1317"/>
                </a:lnTo>
                <a:lnTo>
                  <a:pt x="1322" y="1319"/>
                </a:lnTo>
                <a:lnTo>
                  <a:pt x="1320" y="1319"/>
                </a:lnTo>
                <a:lnTo>
                  <a:pt x="1307" y="1321"/>
                </a:lnTo>
                <a:lnTo>
                  <a:pt x="1305" y="1321"/>
                </a:lnTo>
                <a:lnTo>
                  <a:pt x="1301" y="1323"/>
                </a:lnTo>
                <a:lnTo>
                  <a:pt x="1299" y="1325"/>
                </a:lnTo>
                <a:lnTo>
                  <a:pt x="1297" y="1329"/>
                </a:lnTo>
                <a:lnTo>
                  <a:pt x="1297" y="1329"/>
                </a:lnTo>
                <a:lnTo>
                  <a:pt x="1297" y="1331"/>
                </a:lnTo>
                <a:lnTo>
                  <a:pt x="1297" y="1336"/>
                </a:lnTo>
                <a:lnTo>
                  <a:pt x="1297" y="1338"/>
                </a:lnTo>
                <a:lnTo>
                  <a:pt x="1297" y="1340"/>
                </a:lnTo>
                <a:lnTo>
                  <a:pt x="1297" y="1342"/>
                </a:lnTo>
                <a:lnTo>
                  <a:pt x="1297" y="1342"/>
                </a:lnTo>
                <a:lnTo>
                  <a:pt x="1295" y="1344"/>
                </a:lnTo>
                <a:lnTo>
                  <a:pt x="1293" y="1344"/>
                </a:lnTo>
                <a:lnTo>
                  <a:pt x="1293" y="1350"/>
                </a:lnTo>
                <a:lnTo>
                  <a:pt x="1291" y="1352"/>
                </a:lnTo>
                <a:lnTo>
                  <a:pt x="1289" y="1354"/>
                </a:lnTo>
                <a:lnTo>
                  <a:pt x="1287" y="1354"/>
                </a:lnTo>
                <a:lnTo>
                  <a:pt x="1282" y="1357"/>
                </a:lnTo>
                <a:lnTo>
                  <a:pt x="1282" y="1357"/>
                </a:lnTo>
                <a:lnTo>
                  <a:pt x="1282" y="1359"/>
                </a:lnTo>
                <a:lnTo>
                  <a:pt x="1282" y="1359"/>
                </a:lnTo>
                <a:lnTo>
                  <a:pt x="1284" y="1357"/>
                </a:lnTo>
                <a:lnTo>
                  <a:pt x="1284" y="1357"/>
                </a:lnTo>
                <a:lnTo>
                  <a:pt x="1284" y="1359"/>
                </a:lnTo>
                <a:lnTo>
                  <a:pt x="1284" y="1359"/>
                </a:lnTo>
                <a:lnTo>
                  <a:pt x="1284" y="1359"/>
                </a:lnTo>
                <a:lnTo>
                  <a:pt x="1284" y="1359"/>
                </a:lnTo>
                <a:lnTo>
                  <a:pt x="1284" y="1361"/>
                </a:lnTo>
                <a:lnTo>
                  <a:pt x="1282" y="1363"/>
                </a:lnTo>
                <a:lnTo>
                  <a:pt x="1282" y="1363"/>
                </a:lnTo>
                <a:lnTo>
                  <a:pt x="1280" y="1363"/>
                </a:lnTo>
                <a:lnTo>
                  <a:pt x="1278" y="1363"/>
                </a:lnTo>
                <a:lnTo>
                  <a:pt x="1276" y="1363"/>
                </a:lnTo>
                <a:lnTo>
                  <a:pt x="1276" y="1361"/>
                </a:lnTo>
                <a:lnTo>
                  <a:pt x="1276" y="1361"/>
                </a:lnTo>
                <a:lnTo>
                  <a:pt x="1276" y="1361"/>
                </a:lnTo>
                <a:lnTo>
                  <a:pt x="1276" y="1359"/>
                </a:lnTo>
                <a:lnTo>
                  <a:pt x="1274" y="1359"/>
                </a:lnTo>
                <a:lnTo>
                  <a:pt x="1272" y="1361"/>
                </a:lnTo>
                <a:lnTo>
                  <a:pt x="1268" y="1361"/>
                </a:lnTo>
                <a:lnTo>
                  <a:pt x="1268" y="1361"/>
                </a:lnTo>
                <a:lnTo>
                  <a:pt x="1266" y="1361"/>
                </a:lnTo>
                <a:lnTo>
                  <a:pt x="1263" y="1361"/>
                </a:lnTo>
                <a:lnTo>
                  <a:pt x="1263" y="1363"/>
                </a:lnTo>
                <a:lnTo>
                  <a:pt x="1261" y="1363"/>
                </a:lnTo>
                <a:lnTo>
                  <a:pt x="1259" y="1363"/>
                </a:lnTo>
                <a:lnTo>
                  <a:pt x="1257" y="1363"/>
                </a:lnTo>
                <a:lnTo>
                  <a:pt x="1253" y="1363"/>
                </a:lnTo>
                <a:lnTo>
                  <a:pt x="1249" y="1365"/>
                </a:lnTo>
                <a:lnTo>
                  <a:pt x="1247" y="1365"/>
                </a:lnTo>
                <a:lnTo>
                  <a:pt x="1243" y="1367"/>
                </a:lnTo>
                <a:lnTo>
                  <a:pt x="1240" y="1367"/>
                </a:lnTo>
                <a:lnTo>
                  <a:pt x="1238" y="1367"/>
                </a:lnTo>
                <a:lnTo>
                  <a:pt x="1238" y="1367"/>
                </a:lnTo>
                <a:lnTo>
                  <a:pt x="1236" y="1365"/>
                </a:lnTo>
                <a:lnTo>
                  <a:pt x="1234" y="1363"/>
                </a:lnTo>
                <a:lnTo>
                  <a:pt x="1232" y="1361"/>
                </a:lnTo>
                <a:lnTo>
                  <a:pt x="1228" y="1359"/>
                </a:lnTo>
                <a:lnTo>
                  <a:pt x="1224" y="1359"/>
                </a:lnTo>
                <a:lnTo>
                  <a:pt x="1222" y="1359"/>
                </a:lnTo>
                <a:lnTo>
                  <a:pt x="1222" y="1359"/>
                </a:lnTo>
                <a:lnTo>
                  <a:pt x="1222" y="1359"/>
                </a:lnTo>
                <a:lnTo>
                  <a:pt x="1224" y="1361"/>
                </a:lnTo>
                <a:lnTo>
                  <a:pt x="1222" y="1361"/>
                </a:lnTo>
                <a:lnTo>
                  <a:pt x="1219" y="1359"/>
                </a:lnTo>
                <a:lnTo>
                  <a:pt x="1217" y="1359"/>
                </a:lnTo>
                <a:lnTo>
                  <a:pt x="1217" y="1357"/>
                </a:lnTo>
                <a:lnTo>
                  <a:pt x="1219" y="1359"/>
                </a:lnTo>
                <a:lnTo>
                  <a:pt x="1219" y="1359"/>
                </a:lnTo>
                <a:lnTo>
                  <a:pt x="1217" y="1357"/>
                </a:lnTo>
                <a:lnTo>
                  <a:pt x="1217" y="1354"/>
                </a:lnTo>
                <a:lnTo>
                  <a:pt x="1215" y="1354"/>
                </a:lnTo>
                <a:lnTo>
                  <a:pt x="1215" y="1352"/>
                </a:lnTo>
                <a:lnTo>
                  <a:pt x="1213" y="1350"/>
                </a:lnTo>
                <a:lnTo>
                  <a:pt x="1213" y="1348"/>
                </a:lnTo>
                <a:lnTo>
                  <a:pt x="1211" y="1346"/>
                </a:lnTo>
                <a:lnTo>
                  <a:pt x="1211" y="1342"/>
                </a:lnTo>
                <a:lnTo>
                  <a:pt x="1207" y="1338"/>
                </a:lnTo>
                <a:lnTo>
                  <a:pt x="1201" y="1331"/>
                </a:lnTo>
                <a:lnTo>
                  <a:pt x="1201" y="1329"/>
                </a:lnTo>
                <a:lnTo>
                  <a:pt x="1201" y="1329"/>
                </a:lnTo>
                <a:lnTo>
                  <a:pt x="1196" y="1323"/>
                </a:lnTo>
                <a:lnTo>
                  <a:pt x="1194" y="1319"/>
                </a:lnTo>
                <a:lnTo>
                  <a:pt x="1194" y="1319"/>
                </a:lnTo>
                <a:lnTo>
                  <a:pt x="1194" y="1319"/>
                </a:lnTo>
                <a:lnTo>
                  <a:pt x="1194" y="1317"/>
                </a:lnTo>
                <a:lnTo>
                  <a:pt x="1194" y="1317"/>
                </a:lnTo>
                <a:lnTo>
                  <a:pt x="1192" y="1317"/>
                </a:lnTo>
                <a:lnTo>
                  <a:pt x="1192" y="1310"/>
                </a:lnTo>
                <a:lnTo>
                  <a:pt x="1194" y="1315"/>
                </a:lnTo>
                <a:lnTo>
                  <a:pt x="1196" y="1317"/>
                </a:lnTo>
                <a:lnTo>
                  <a:pt x="1196" y="1317"/>
                </a:lnTo>
                <a:lnTo>
                  <a:pt x="1196" y="1317"/>
                </a:lnTo>
                <a:lnTo>
                  <a:pt x="1196" y="1319"/>
                </a:lnTo>
                <a:lnTo>
                  <a:pt x="1196" y="1321"/>
                </a:lnTo>
                <a:lnTo>
                  <a:pt x="1196" y="1321"/>
                </a:lnTo>
                <a:lnTo>
                  <a:pt x="1196" y="1319"/>
                </a:lnTo>
                <a:lnTo>
                  <a:pt x="1199" y="1319"/>
                </a:lnTo>
                <a:lnTo>
                  <a:pt x="1199" y="1317"/>
                </a:lnTo>
                <a:lnTo>
                  <a:pt x="1196" y="1317"/>
                </a:lnTo>
                <a:lnTo>
                  <a:pt x="1196" y="1315"/>
                </a:lnTo>
                <a:lnTo>
                  <a:pt x="1194" y="1313"/>
                </a:lnTo>
                <a:lnTo>
                  <a:pt x="1192" y="1308"/>
                </a:lnTo>
                <a:lnTo>
                  <a:pt x="1190" y="1306"/>
                </a:lnTo>
                <a:lnTo>
                  <a:pt x="1190" y="1302"/>
                </a:lnTo>
                <a:lnTo>
                  <a:pt x="1190" y="1302"/>
                </a:lnTo>
                <a:lnTo>
                  <a:pt x="1190" y="1300"/>
                </a:lnTo>
                <a:lnTo>
                  <a:pt x="1190" y="1298"/>
                </a:lnTo>
                <a:lnTo>
                  <a:pt x="1192" y="1298"/>
                </a:lnTo>
                <a:lnTo>
                  <a:pt x="1192" y="1296"/>
                </a:lnTo>
                <a:lnTo>
                  <a:pt x="1192" y="1289"/>
                </a:lnTo>
                <a:lnTo>
                  <a:pt x="1192" y="1283"/>
                </a:lnTo>
                <a:lnTo>
                  <a:pt x="1192" y="1283"/>
                </a:lnTo>
                <a:lnTo>
                  <a:pt x="1192" y="1283"/>
                </a:lnTo>
                <a:lnTo>
                  <a:pt x="1192" y="1281"/>
                </a:lnTo>
                <a:lnTo>
                  <a:pt x="1192" y="1275"/>
                </a:lnTo>
                <a:lnTo>
                  <a:pt x="1194" y="1264"/>
                </a:lnTo>
                <a:lnTo>
                  <a:pt x="1196" y="1262"/>
                </a:lnTo>
                <a:lnTo>
                  <a:pt x="1199" y="1256"/>
                </a:lnTo>
                <a:lnTo>
                  <a:pt x="1201" y="1254"/>
                </a:lnTo>
                <a:lnTo>
                  <a:pt x="1201" y="1250"/>
                </a:lnTo>
                <a:lnTo>
                  <a:pt x="1201" y="1248"/>
                </a:lnTo>
                <a:lnTo>
                  <a:pt x="1199" y="1248"/>
                </a:lnTo>
                <a:lnTo>
                  <a:pt x="1196" y="1243"/>
                </a:lnTo>
                <a:lnTo>
                  <a:pt x="1196" y="1241"/>
                </a:lnTo>
                <a:lnTo>
                  <a:pt x="1196" y="1239"/>
                </a:lnTo>
                <a:lnTo>
                  <a:pt x="1194" y="1237"/>
                </a:lnTo>
                <a:lnTo>
                  <a:pt x="1194" y="1235"/>
                </a:lnTo>
                <a:lnTo>
                  <a:pt x="1194" y="1235"/>
                </a:lnTo>
                <a:lnTo>
                  <a:pt x="1194" y="1233"/>
                </a:lnTo>
                <a:lnTo>
                  <a:pt x="1196" y="1233"/>
                </a:lnTo>
                <a:lnTo>
                  <a:pt x="1196" y="1231"/>
                </a:lnTo>
                <a:lnTo>
                  <a:pt x="1196" y="1231"/>
                </a:lnTo>
                <a:lnTo>
                  <a:pt x="1192" y="1229"/>
                </a:lnTo>
                <a:lnTo>
                  <a:pt x="1192" y="1227"/>
                </a:lnTo>
                <a:lnTo>
                  <a:pt x="1192" y="1229"/>
                </a:lnTo>
                <a:lnTo>
                  <a:pt x="1194" y="1229"/>
                </a:lnTo>
                <a:lnTo>
                  <a:pt x="1196" y="1229"/>
                </a:lnTo>
                <a:lnTo>
                  <a:pt x="1196" y="1229"/>
                </a:lnTo>
                <a:lnTo>
                  <a:pt x="1196" y="1227"/>
                </a:lnTo>
                <a:lnTo>
                  <a:pt x="1199" y="1224"/>
                </a:lnTo>
                <a:lnTo>
                  <a:pt x="1196" y="1220"/>
                </a:lnTo>
                <a:lnTo>
                  <a:pt x="1196" y="1220"/>
                </a:lnTo>
                <a:lnTo>
                  <a:pt x="1196" y="1220"/>
                </a:lnTo>
                <a:lnTo>
                  <a:pt x="1199" y="1220"/>
                </a:lnTo>
                <a:lnTo>
                  <a:pt x="1201" y="1220"/>
                </a:lnTo>
                <a:lnTo>
                  <a:pt x="1201" y="1218"/>
                </a:lnTo>
                <a:lnTo>
                  <a:pt x="1203" y="1216"/>
                </a:lnTo>
                <a:lnTo>
                  <a:pt x="1201" y="1218"/>
                </a:lnTo>
                <a:lnTo>
                  <a:pt x="1201" y="1216"/>
                </a:lnTo>
                <a:lnTo>
                  <a:pt x="1201" y="1216"/>
                </a:lnTo>
                <a:lnTo>
                  <a:pt x="1201" y="1216"/>
                </a:lnTo>
                <a:lnTo>
                  <a:pt x="1203" y="1216"/>
                </a:lnTo>
                <a:lnTo>
                  <a:pt x="1203" y="1216"/>
                </a:lnTo>
                <a:lnTo>
                  <a:pt x="1203" y="1216"/>
                </a:lnTo>
                <a:lnTo>
                  <a:pt x="1203" y="1216"/>
                </a:lnTo>
                <a:lnTo>
                  <a:pt x="1205" y="1216"/>
                </a:lnTo>
                <a:lnTo>
                  <a:pt x="1205" y="1216"/>
                </a:lnTo>
                <a:lnTo>
                  <a:pt x="1205" y="1216"/>
                </a:lnTo>
                <a:lnTo>
                  <a:pt x="1205" y="1214"/>
                </a:lnTo>
                <a:lnTo>
                  <a:pt x="1205" y="1212"/>
                </a:lnTo>
                <a:lnTo>
                  <a:pt x="1207" y="1214"/>
                </a:lnTo>
                <a:lnTo>
                  <a:pt x="1209" y="1212"/>
                </a:lnTo>
                <a:lnTo>
                  <a:pt x="1209" y="1212"/>
                </a:lnTo>
                <a:lnTo>
                  <a:pt x="1211" y="1212"/>
                </a:lnTo>
                <a:lnTo>
                  <a:pt x="1211" y="1212"/>
                </a:lnTo>
                <a:lnTo>
                  <a:pt x="1209" y="1212"/>
                </a:lnTo>
                <a:lnTo>
                  <a:pt x="1207" y="1208"/>
                </a:lnTo>
                <a:lnTo>
                  <a:pt x="1209" y="1208"/>
                </a:lnTo>
                <a:lnTo>
                  <a:pt x="1209" y="1208"/>
                </a:lnTo>
                <a:lnTo>
                  <a:pt x="1209" y="1208"/>
                </a:lnTo>
                <a:lnTo>
                  <a:pt x="1209" y="1208"/>
                </a:lnTo>
                <a:lnTo>
                  <a:pt x="1211" y="1210"/>
                </a:lnTo>
                <a:lnTo>
                  <a:pt x="1211" y="1208"/>
                </a:lnTo>
                <a:lnTo>
                  <a:pt x="1211" y="1208"/>
                </a:lnTo>
                <a:lnTo>
                  <a:pt x="1213" y="1208"/>
                </a:lnTo>
                <a:lnTo>
                  <a:pt x="1215" y="1210"/>
                </a:lnTo>
                <a:lnTo>
                  <a:pt x="1217" y="1208"/>
                </a:lnTo>
                <a:lnTo>
                  <a:pt x="1215" y="1210"/>
                </a:lnTo>
                <a:lnTo>
                  <a:pt x="1213" y="1212"/>
                </a:lnTo>
                <a:lnTo>
                  <a:pt x="1215" y="1210"/>
                </a:lnTo>
                <a:lnTo>
                  <a:pt x="1217" y="1210"/>
                </a:lnTo>
                <a:lnTo>
                  <a:pt x="1219" y="1208"/>
                </a:lnTo>
                <a:lnTo>
                  <a:pt x="1222" y="1208"/>
                </a:lnTo>
                <a:lnTo>
                  <a:pt x="1222" y="1208"/>
                </a:lnTo>
                <a:lnTo>
                  <a:pt x="1226" y="1206"/>
                </a:lnTo>
                <a:lnTo>
                  <a:pt x="1228" y="1204"/>
                </a:lnTo>
                <a:lnTo>
                  <a:pt x="1230" y="1201"/>
                </a:lnTo>
                <a:lnTo>
                  <a:pt x="1230" y="1199"/>
                </a:lnTo>
                <a:lnTo>
                  <a:pt x="1232" y="1199"/>
                </a:lnTo>
                <a:lnTo>
                  <a:pt x="1232" y="1197"/>
                </a:lnTo>
                <a:lnTo>
                  <a:pt x="1232" y="1195"/>
                </a:lnTo>
                <a:lnTo>
                  <a:pt x="1232" y="1195"/>
                </a:lnTo>
                <a:lnTo>
                  <a:pt x="1232" y="1193"/>
                </a:lnTo>
                <a:lnTo>
                  <a:pt x="1232" y="1191"/>
                </a:lnTo>
                <a:lnTo>
                  <a:pt x="1232" y="1193"/>
                </a:lnTo>
                <a:lnTo>
                  <a:pt x="1232" y="1193"/>
                </a:lnTo>
                <a:lnTo>
                  <a:pt x="1234" y="1191"/>
                </a:lnTo>
                <a:lnTo>
                  <a:pt x="1234" y="1191"/>
                </a:lnTo>
                <a:lnTo>
                  <a:pt x="1236" y="1193"/>
                </a:lnTo>
                <a:lnTo>
                  <a:pt x="1234" y="1195"/>
                </a:lnTo>
                <a:lnTo>
                  <a:pt x="1236" y="1195"/>
                </a:lnTo>
                <a:lnTo>
                  <a:pt x="1236" y="1195"/>
                </a:lnTo>
                <a:lnTo>
                  <a:pt x="1238" y="1195"/>
                </a:lnTo>
                <a:lnTo>
                  <a:pt x="1234" y="1197"/>
                </a:lnTo>
                <a:lnTo>
                  <a:pt x="1234" y="1197"/>
                </a:lnTo>
                <a:lnTo>
                  <a:pt x="1238" y="1195"/>
                </a:lnTo>
                <a:lnTo>
                  <a:pt x="1245" y="1193"/>
                </a:lnTo>
                <a:lnTo>
                  <a:pt x="1247" y="1193"/>
                </a:lnTo>
                <a:lnTo>
                  <a:pt x="1247" y="1191"/>
                </a:lnTo>
                <a:lnTo>
                  <a:pt x="1247" y="1191"/>
                </a:lnTo>
                <a:lnTo>
                  <a:pt x="1249" y="1187"/>
                </a:lnTo>
                <a:lnTo>
                  <a:pt x="1249" y="1187"/>
                </a:lnTo>
                <a:lnTo>
                  <a:pt x="1249" y="1189"/>
                </a:lnTo>
                <a:lnTo>
                  <a:pt x="1249" y="1189"/>
                </a:lnTo>
                <a:lnTo>
                  <a:pt x="1249" y="1189"/>
                </a:lnTo>
                <a:lnTo>
                  <a:pt x="1249" y="1191"/>
                </a:lnTo>
                <a:lnTo>
                  <a:pt x="1247" y="1191"/>
                </a:lnTo>
                <a:lnTo>
                  <a:pt x="1249" y="1191"/>
                </a:lnTo>
                <a:lnTo>
                  <a:pt x="1249" y="1191"/>
                </a:lnTo>
                <a:lnTo>
                  <a:pt x="1249" y="1191"/>
                </a:lnTo>
                <a:lnTo>
                  <a:pt x="1251" y="1191"/>
                </a:lnTo>
                <a:lnTo>
                  <a:pt x="1255" y="1191"/>
                </a:lnTo>
                <a:lnTo>
                  <a:pt x="1257" y="1191"/>
                </a:lnTo>
                <a:lnTo>
                  <a:pt x="1257" y="1191"/>
                </a:lnTo>
                <a:lnTo>
                  <a:pt x="1261" y="1191"/>
                </a:lnTo>
                <a:lnTo>
                  <a:pt x="1263" y="1193"/>
                </a:lnTo>
                <a:lnTo>
                  <a:pt x="1266" y="1193"/>
                </a:lnTo>
                <a:lnTo>
                  <a:pt x="1272" y="1195"/>
                </a:lnTo>
                <a:lnTo>
                  <a:pt x="1274" y="1193"/>
                </a:lnTo>
                <a:lnTo>
                  <a:pt x="1274" y="1193"/>
                </a:lnTo>
                <a:lnTo>
                  <a:pt x="1274" y="1193"/>
                </a:lnTo>
                <a:lnTo>
                  <a:pt x="1274" y="1193"/>
                </a:lnTo>
                <a:lnTo>
                  <a:pt x="1274" y="1191"/>
                </a:lnTo>
                <a:lnTo>
                  <a:pt x="1274" y="1191"/>
                </a:lnTo>
                <a:lnTo>
                  <a:pt x="1276" y="1191"/>
                </a:lnTo>
                <a:lnTo>
                  <a:pt x="1278" y="1191"/>
                </a:lnTo>
                <a:lnTo>
                  <a:pt x="1280" y="1191"/>
                </a:lnTo>
                <a:lnTo>
                  <a:pt x="1280" y="1193"/>
                </a:lnTo>
                <a:lnTo>
                  <a:pt x="1282" y="1195"/>
                </a:lnTo>
                <a:lnTo>
                  <a:pt x="1284" y="1195"/>
                </a:lnTo>
                <a:lnTo>
                  <a:pt x="1284" y="1195"/>
                </a:lnTo>
                <a:lnTo>
                  <a:pt x="1287" y="1195"/>
                </a:lnTo>
                <a:lnTo>
                  <a:pt x="1287" y="1195"/>
                </a:lnTo>
                <a:lnTo>
                  <a:pt x="1287" y="1195"/>
                </a:lnTo>
                <a:lnTo>
                  <a:pt x="1287" y="1197"/>
                </a:lnTo>
                <a:lnTo>
                  <a:pt x="1287" y="1197"/>
                </a:lnTo>
                <a:lnTo>
                  <a:pt x="1287" y="1197"/>
                </a:lnTo>
                <a:lnTo>
                  <a:pt x="1284" y="1197"/>
                </a:lnTo>
                <a:lnTo>
                  <a:pt x="1284" y="1199"/>
                </a:lnTo>
                <a:lnTo>
                  <a:pt x="1289" y="1199"/>
                </a:lnTo>
                <a:lnTo>
                  <a:pt x="1293" y="1201"/>
                </a:lnTo>
                <a:lnTo>
                  <a:pt x="1295" y="1201"/>
                </a:lnTo>
                <a:lnTo>
                  <a:pt x="1295" y="1199"/>
                </a:lnTo>
                <a:lnTo>
                  <a:pt x="1297" y="1199"/>
                </a:lnTo>
                <a:lnTo>
                  <a:pt x="1299" y="1199"/>
                </a:lnTo>
                <a:lnTo>
                  <a:pt x="1299" y="1199"/>
                </a:lnTo>
                <a:lnTo>
                  <a:pt x="1301" y="1201"/>
                </a:lnTo>
                <a:lnTo>
                  <a:pt x="1301" y="1201"/>
                </a:lnTo>
                <a:lnTo>
                  <a:pt x="1301" y="1201"/>
                </a:lnTo>
                <a:lnTo>
                  <a:pt x="1303" y="1199"/>
                </a:lnTo>
                <a:lnTo>
                  <a:pt x="1303" y="1199"/>
                </a:lnTo>
                <a:lnTo>
                  <a:pt x="1303" y="1199"/>
                </a:lnTo>
                <a:lnTo>
                  <a:pt x="1303" y="1197"/>
                </a:lnTo>
                <a:lnTo>
                  <a:pt x="1303" y="1197"/>
                </a:lnTo>
                <a:lnTo>
                  <a:pt x="1303" y="1195"/>
                </a:lnTo>
                <a:lnTo>
                  <a:pt x="1301" y="1195"/>
                </a:lnTo>
                <a:lnTo>
                  <a:pt x="1301" y="1195"/>
                </a:lnTo>
                <a:lnTo>
                  <a:pt x="1301" y="1195"/>
                </a:lnTo>
                <a:lnTo>
                  <a:pt x="1305" y="1195"/>
                </a:lnTo>
                <a:lnTo>
                  <a:pt x="1307" y="1197"/>
                </a:lnTo>
                <a:lnTo>
                  <a:pt x="1307" y="1197"/>
                </a:lnTo>
                <a:lnTo>
                  <a:pt x="1307" y="1197"/>
                </a:lnTo>
                <a:lnTo>
                  <a:pt x="1307" y="1197"/>
                </a:lnTo>
                <a:lnTo>
                  <a:pt x="1310" y="1197"/>
                </a:lnTo>
                <a:lnTo>
                  <a:pt x="1310" y="1197"/>
                </a:lnTo>
                <a:lnTo>
                  <a:pt x="1310" y="1199"/>
                </a:lnTo>
                <a:lnTo>
                  <a:pt x="1312" y="1199"/>
                </a:lnTo>
                <a:lnTo>
                  <a:pt x="1312" y="1199"/>
                </a:lnTo>
                <a:lnTo>
                  <a:pt x="1312" y="1201"/>
                </a:lnTo>
                <a:lnTo>
                  <a:pt x="1314" y="1201"/>
                </a:lnTo>
                <a:lnTo>
                  <a:pt x="1314" y="1204"/>
                </a:lnTo>
                <a:lnTo>
                  <a:pt x="1314" y="1204"/>
                </a:lnTo>
                <a:lnTo>
                  <a:pt x="1316" y="1201"/>
                </a:lnTo>
                <a:lnTo>
                  <a:pt x="1316" y="1201"/>
                </a:lnTo>
                <a:lnTo>
                  <a:pt x="1316" y="1204"/>
                </a:lnTo>
                <a:lnTo>
                  <a:pt x="1316" y="1201"/>
                </a:lnTo>
                <a:lnTo>
                  <a:pt x="1316" y="1201"/>
                </a:lnTo>
                <a:lnTo>
                  <a:pt x="1318" y="1201"/>
                </a:lnTo>
                <a:lnTo>
                  <a:pt x="1318" y="1199"/>
                </a:lnTo>
                <a:lnTo>
                  <a:pt x="1318" y="1199"/>
                </a:lnTo>
                <a:lnTo>
                  <a:pt x="1316" y="1199"/>
                </a:lnTo>
                <a:lnTo>
                  <a:pt x="1316" y="1197"/>
                </a:lnTo>
                <a:lnTo>
                  <a:pt x="1314" y="1197"/>
                </a:lnTo>
                <a:lnTo>
                  <a:pt x="1312" y="1197"/>
                </a:lnTo>
                <a:lnTo>
                  <a:pt x="1310" y="1195"/>
                </a:lnTo>
                <a:lnTo>
                  <a:pt x="1310" y="1195"/>
                </a:lnTo>
                <a:lnTo>
                  <a:pt x="1307" y="1193"/>
                </a:lnTo>
                <a:lnTo>
                  <a:pt x="1307" y="1193"/>
                </a:lnTo>
                <a:lnTo>
                  <a:pt x="1307" y="1193"/>
                </a:lnTo>
                <a:lnTo>
                  <a:pt x="1310" y="1193"/>
                </a:lnTo>
                <a:lnTo>
                  <a:pt x="1310" y="1193"/>
                </a:lnTo>
                <a:lnTo>
                  <a:pt x="1310" y="1193"/>
                </a:lnTo>
                <a:lnTo>
                  <a:pt x="1310" y="1191"/>
                </a:lnTo>
                <a:lnTo>
                  <a:pt x="1312" y="1191"/>
                </a:lnTo>
                <a:lnTo>
                  <a:pt x="1312" y="1191"/>
                </a:lnTo>
                <a:lnTo>
                  <a:pt x="1314" y="1191"/>
                </a:lnTo>
                <a:lnTo>
                  <a:pt x="1314" y="1189"/>
                </a:lnTo>
                <a:lnTo>
                  <a:pt x="1314" y="1189"/>
                </a:lnTo>
                <a:lnTo>
                  <a:pt x="1312" y="1187"/>
                </a:lnTo>
                <a:lnTo>
                  <a:pt x="1312" y="1187"/>
                </a:lnTo>
                <a:lnTo>
                  <a:pt x="1312" y="1187"/>
                </a:lnTo>
                <a:lnTo>
                  <a:pt x="1312" y="1187"/>
                </a:lnTo>
                <a:lnTo>
                  <a:pt x="1310" y="1187"/>
                </a:lnTo>
                <a:lnTo>
                  <a:pt x="1310" y="1189"/>
                </a:lnTo>
                <a:lnTo>
                  <a:pt x="1310" y="1189"/>
                </a:lnTo>
                <a:lnTo>
                  <a:pt x="1307" y="1189"/>
                </a:lnTo>
                <a:lnTo>
                  <a:pt x="1307" y="1187"/>
                </a:lnTo>
                <a:lnTo>
                  <a:pt x="1307" y="1187"/>
                </a:lnTo>
                <a:lnTo>
                  <a:pt x="1307" y="1187"/>
                </a:lnTo>
                <a:lnTo>
                  <a:pt x="1310" y="1185"/>
                </a:lnTo>
                <a:lnTo>
                  <a:pt x="1310" y="1185"/>
                </a:lnTo>
                <a:lnTo>
                  <a:pt x="1307" y="1185"/>
                </a:lnTo>
                <a:lnTo>
                  <a:pt x="1307" y="1185"/>
                </a:lnTo>
                <a:lnTo>
                  <a:pt x="1307" y="1185"/>
                </a:lnTo>
                <a:lnTo>
                  <a:pt x="1305" y="1185"/>
                </a:lnTo>
                <a:lnTo>
                  <a:pt x="1303" y="1187"/>
                </a:lnTo>
                <a:lnTo>
                  <a:pt x="1301" y="1187"/>
                </a:lnTo>
                <a:lnTo>
                  <a:pt x="1299" y="1187"/>
                </a:lnTo>
                <a:lnTo>
                  <a:pt x="1297" y="1185"/>
                </a:lnTo>
                <a:lnTo>
                  <a:pt x="1299" y="1183"/>
                </a:lnTo>
                <a:lnTo>
                  <a:pt x="1301" y="1180"/>
                </a:lnTo>
                <a:lnTo>
                  <a:pt x="1301" y="1183"/>
                </a:lnTo>
                <a:lnTo>
                  <a:pt x="1303" y="1183"/>
                </a:lnTo>
                <a:lnTo>
                  <a:pt x="1305" y="1183"/>
                </a:lnTo>
                <a:lnTo>
                  <a:pt x="1310" y="1185"/>
                </a:lnTo>
                <a:lnTo>
                  <a:pt x="1312" y="1185"/>
                </a:lnTo>
                <a:lnTo>
                  <a:pt x="1314" y="1183"/>
                </a:lnTo>
                <a:lnTo>
                  <a:pt x="1314" y="1183"/>
                </a:lnTo>
                <a:lnTo>
                  <a:pt x="1316" y="1183"/>
                </a:lnTo>
                <a:lnTo>
                  <a:pt x="1318" y="1183"/>
                </a:lnTo>
                <a:lnTo>
                  <a:pt x="1320" y="1180"/>
                </a:lnTo>
                <a:lnTo>
                  <a:pt x="1320" y="1180"/>
                </a:lnTo>
                <a:lnTo>
                  <a:pt x="1320" y="1180"/>
                </a:lnTo>
                <a:lnTo>
                  <a:pt x="1322" y="1183"/>
                </a:lnTo>
                <a:lnTo>
                  <a:pt x="1328" y="1180"/>
                </a:lnTo>
                <a:lnTo>
                  <a:pt x="1328" y="1183"/>
                </a:lnTo>
                <a:lnTo>
                  <a:pt x="1331" y="1183"/>
                </a:lnTo>
                <a:lnTo>
                  <a:pt x="1331" y="1180"/>
                </a:lnTo>
                <a:lnTo>
                  <a:pt x="1333" y="1178"/>
                </a:lnTo>
                <a:lnTo>
                  <a:pt x="1333" y="1176"/>
                </a:lnTo>
                <a:lnTo>
                  <a:pt x="1333" y="1176"/>
                </a:lnTo>
                <a:lnTo>
                  <a:pt x="1333" y="1178"/>
                </a:lnTo>
                <a:lnTo>
                  <a:pt x="1335" y="1178"/>
                </a:lnTo>
                <a:lnTo>
                  <a:pt x="1335" y="1180"/>
                </a:lnTo>
                <a:lnTo>
                  <a:pt x="1335" y="1180"/>
                </a:lnTo>
                <a:lnTo>
                  <a:pt x="1335" y="1180"/>
                </a:lnTo>
                <a:lnTo>
                  <a:pt x="1335" y="1183"/>
                </a:lnTo>
                <a:lnTo>
                  <a:pt x="1337" y="1183"/>
                </a:lnTo>
                <a:lnTo>
                  <a:pt x="1335" y="1183"/>
                </a:lnTo>
                <a:lnTo>
                  <a:pt x="1333" y="1183"/>
                </a:lnTo>
                <a:lnTo>
                  <a:pt x="1333" y="1185"/>
                </a:lnTo>
                <a:lnTo>
                  <a:pt x="1339" y="1183"/>
                </a:lnTo>
                <a:lnTo>
                  <a:pt x="1339" y="1183"/>
                </a:lnTo>
                <a:lnTo>
                  <a:pt x="1341" y="1180"/>
                </a:lnTo>
                <a:lnTo>
                  <a:pt x="1341" y="1183"/>
                </a:lnTo>
                <a:lnTo>
                  <a:pt x="1341" y="1183"/>
                </a:lnTo>
                <a:lnTo>
                  <a:pt x="1341" y="1183"/>
                </a:lnTo>
                <a:lnTo>
                  <a:pt x="1343" y="1183"/>
                </a:lnTo>
                <a:lnTo>
                  <a:pt x="1343" y="1180"/>
                </a:lnTo>
                <a:lnTo>
                  <a:pt x="1345" y="1180"/>
                </a:lnTo>
                <a:lnTo>
                  <a:pt x="1345" y="1178"/>
                </a:lnTo>
                <a:lnTo>
                  <a:pt x="1345" y="1178"/>
                </a:lnTo>
                <a:lnTo>
                  <a:pt x="1347" y="1180"/>
                </a:lnTo>
                <a:lnTo>
                  <a:pt x="1347" y="1178"/>
                </a:lnTo>
                <a:lnTo>
                  <a:pt x="1347" y="1178"/>
                </a:lnTo>
                <a:lnTo>
                  <a:pt x="1347" y="1180"/>
                </a:lnTo>
                <a:lnTo>
                  <a:pt x="1347" y="1180"/>
                </a:lnTo>
                <a:lnTo>
                  <a:pt x="1345" y="1180"/>
                </a:lnTo>
                <a:lnTo>
                  <a:pt x="1345" y="1180"/>
                </a:lnTo>
                <a:lnTo>
                  <a:pt x="1345" y="1183"/>
                </a:lnTo>
                <a:lnTo>
                  <a:pt x="1347" y="1180"/>
                </a:lnTo>
                <a:lnTo>
                  <a:pt x="1351" y="1180"/>
                </a:lnTo>
                <a:lnTo>
                  <a:pt x="1354" y="1180"/>
                </a:lnTo>
                <a:lnTo>
                  <a:pt x="1354" y="1180"/>
                </a:lnTo>
                <a:lnTo>
                  <a:pt x="1356" y="1180"/>
                </a:lnTo>
                <a:lnTo>
                  <a:pt x="1356" y="1180"/>
                </a:lnTo>
                <a:lnTo>
                  <a:pt x="1358" y="1180"/>
                </a:lnTo>
                <a:lnTo>
                  <a:pt x="1360" y="1180"/>
                </a:lnTo>
                <a:lnTo>
                  <a:pt x="1360" y="1180"/>
                </a:lnTo>
                <a:lnTo>
                  <a:pt x="1360" y="1180"/>
                </a:lnTo>
                <a:lnTo>
                  <a:pt x="1358" y="1180"/>
                </a:lnTo>
                <a:lnTo>
                  <a:pt x="1356" y="1180"/>
                </a:lnTo>
                <a:lnTo>
                  <a:pt x="1360" y="1183"/>
                </a:lnTo>
                <a:lnTo>
                  <a:pt x="1364" y="1185"/>
                </a:lnTo>
                <a:lnTo>
                  <a:pt x="1364" y="1185"/>
                </a:lnTo>
                <a:lnTo>
                  <a:pt x="1366" y="1185"/>
                </a:lnTo>
                <a:lnTo>
                  <a:pt x="1366" y="1185"/>
                </a:lnTo>
                <a:lnTo>
                  <a:pt x="1366" y="1183"/>
                </a:lnTo>
                <a:lnTo>
                  <a:pt x="1366" y="1183"/>
                </a:lnTo>
                <a:lnTo>
                  <a:pt x="1368" y="1183"/>
                </a:lnTo>
                <a:lnTo>
                  <a:pt x="1366" y="1185"/>
                </a:lnTo>
                <a:lnTo>
                  <a:pt x="1366" y="1185"/>
                </a:lnTo>
                <a:lnTo>
                  <a:pt x="1368" y="1185"/>
                </a:lnTo>
                <a:lnTo>
                  <a:pt x="1368" y="1185"/>
                </a:lnTo>
                <a:lnTo>
                  <a:pt x="1366" y="1185"/>
                </a:lnTo>
                <a:lnTo>
                  <a:pt x="1368" y="1187"/>
                </a:lnTo>
                <a:lnTo>
                  <a:pt x="1370" y="1189"/>
                </a:lnTo>
                <a:lnTo>
                  <a:pt x="1372" y="1191"/>
                </a:lnTo>
                <a:lnTo>
                  <a:pt x="1372" y="1191"/>
                </a:lnTo>
                <a:lnTo>
                  <a:pt x="1372" y="1191"/>
                </a:lnTo>
                <a:lnTo>
                  <a:pt x="1370" y="1191"/>
                </a:lnTo>
                <a:lnTo>
                  <a:pt x="1370" y="1189"/>
                </a:lnTo>
                <a:lnTo>
                  <a:pt x="1370" y="1191"/>
                </a:lnTo>
                <a:lnTo>
                  <a:pt x="1370" y="1193"/>
                </a:lnTo>
                <a:lnTo>
                  <a:pt x="1372" y="1193"/>
                </a:lnTo>
                <a:lnTo>
                  <a:pt x="1375" y="1191"/>
                </a:lnTo>
                <a:lnTo>
                  <a:pt x="1377" y="1191"/>
                </a:lnTo>
                <a:lnTo>
                  <a:pt x="1377" y="1191"/>
                </a:lnTo>
                <a:lnTo>
                  <a:pt x="1379" y="1191"/>
                </a:lnTo>
                <a:lnTo>
                  <a:pt x="1379" y="1191"/>
                </a:lnTo>
                <a:lnTo>
                  <a:pt x="1383" y="1189"/>
                </a:lnTo>
                <a:lnTo>
                  <a:pt x="1385" y="1189"/>
                </a:lnTo>
                <a:lnTo>
                  <a:pt x="1385" y="1189"/>
                </a:lnTo>
                <a:lnTo>
                  <a:pt x="1385" y="1189"/>
                </a:lnTo>
                <a:lnTo>
                  <a:pt x="1385" y="1187"/>
                </a:lnTo>
                <a:lnTo>
                  <a:pt x="1385" y="1187"/>
                </a:lnTo>
                <a:lnTo>
                  <a:pt x="1387" y="1187"/>
                </a:lnTo>
                <a:lnTo>
                  <a:pt x="1389" y="1185"/>
                </a:lnTo>
                <a:lnTo>
                  <a:pt x="1395" y="1189"/>
                </a:lnTo>
                <a:lnTo>
                  <a:pt x="1402" y="1195"/>
                </a:lnTo>
                <a:lnTo>
                  <a:pt x="1408" y="1201"/>
                </a:lnTo>
                <a:lnTo>
                  <a:pt x="1410" y="1206"/>
                </a:lnTo>
                <a:lnTo>
                  <a:pt x="1410" y="1206"/>
                </a:lnTo>
                <a:lnTo>
                  <a:pt x="1410" y="1206"/>
                </a:lnTo>
                <a:lnTo>
                  <a:pt x="1410" y="1212"/>
                </a:lnTo>
                <a:lnTo>
                  <a:pt x="1408" y="1214"/>
                </a:lnTo>
                <a:lnTo>
                  <a:pt x="1408" y="1220"/>
                </a:lnTo>
                <a:lnTo>
                  <a:pt x="1408" y="1222"/>
                </a:lnTo>
                <a:lnTo>
                  <a:pt x="1408" y="1222"/>
                </a:lnTo>
                <a:lnTo>
                  <a:pt x="1408" y="1222"/>
                </a:lnTo>
                <a:lnTo>
                  <a:pt x="1410" y="1222"/>
                </a:lnTo>
                <a:lnTo>
                  <a:pt x="1410" y="1222"/>
                </a:lnTo>
                <a:lnTo>
                  <a:pt x="1410" y="1222"/>
                </a:lnTo>
                <a:lnTo>
                  <a:pt x="1410" y="1222"/>
                </a:lnTo>
                <a:lnTo>
                  <a:pt x="1410" y="1220"/>
                </a:lnTo>
                <a:lnTo>
                  <a:pt x="1410" y="1220"/>
                </a:lnTo>
                <a:lnTo>
                  <a:pt x="1410" y="1218"/>
                </a:lnTo>
                <a:lnTo>
                  <a:pt x="1410" y="1218"/>
                </a:lnTo>
                <a:lnTo>
                  <a:pt x="1412" y="1218"/>
                </a:lnTo>
                <a:lnTo>
                  <a:pt x="1412" y="1220"/>
                </a:lnTo>
                <a:lnTo>
                  <a:pt x="1412" y="1220"/>
                </a:lnTo>
                <a:lnTo>
                  <a:pt x="1414" y="1220"/>
                </a:lnTo>
                <a:lnTo>
                  <a:pt x="1414" y="1220"/>
                </a:lnTo>
                <a:lnTo>
                  <a:pt x="1414" y="1220"/>
                </a:lnTo>
                <a:lnTo>
                  <a:pt x="1414" y="1222"/>
                </a:lnTo>
                <a:lnTo>
                  <a:pt x="1412" y="1224"/>
                </a:lnTo>
                <a:lnTo>
                  <a:pt x="1410" y="1227"/>
                </a:lnTo>
                <a:lnTo>
                  <a:pt x="1410" y="1227"/>
                </a:lnTo>
                <a:lnTo>
                  <a:pt x="1410" y="1227"/>
                </a:lnTo>
                <a:lnTo>
                  <a:pt x="1410" y="1227"/>
                </a:lnTo>
                <a:lnTo>
                  <a:pt x="1410" y="1229"/>
                </a:lnTo>
                <a:lnTo>
                  <a:pt x="1414" y="1233"/>
                </a:lnTo>
                <a:lnTo>
                  <a:pt x="1414" y="1235"/>
                </a:lnTo>
                <a:lnTo>
                  <a:pt x="1416" y="1237"/>
                </a:lnTo>
                <a:lnTo>
                  <a:pt x="1416" y="1237"/>
                </a:lnTo>
                <a:lnTo>
                  <a:pt x="1416" y="1237"/>
                </a:lnTo>
                <a:lnTo>
                  <a:pt x="1416" y="1235"/>
                </a:lnTo>
                <a:lnTo>
                  <a:pt x="1416" y="1235"/>
                </a:lnTo>
                <a:lnTo>
                  <a:pt x="1419" y="1235"/>
                </a:lnTo>
                <a:lnTo>
                  <a:pt x="1419" y="1235"/>
                </a:lnTo>
                <a:lnTo>
                  <a:pt x="1419" y="1235"/>
                </a:lnTo>
                <a:lnTo>
                  <a:pt x="1419" y="1239"/>
                </a:lnTo>
                <a:lnTo>
                  <a:pt x="1419" y="1241"/>
                </a:lnTo>
                <a:lnTo>
                  <a:pt x="1421" y="1241"/>
                </a:lnTo>
                <a:lnTo>
                  <a:pt x="1421" y="1241"/>
                </a:lnTo>
                <a:lnTo>
                  <a:pt x="1421" y="1239"/>
                </a:lnTo>
                <a:lnTo>
                  <a:pt x="1421" y="1239"/>
                </a:lnTo>
                <a:lnTo>
                  <a:pt x="1423" y="1239"/>
                </a:lnTo>
                <a:lnTo>
                  <a:pt x="1421" y="1241"/>
                </a:lnTo>
                <a:lnTo>
                  <a:pt x="1421" y="1241"/>
                </a:lnTo>
                <a:lnTo>
                  <a:pt x="1421" y="1241"/>
                </a:lnTo>
                <a:lnTo>
                  <a:pt x="1423" y="1243"/>
                </a:lnTo>
                <a:lnTo>
                  <a:pt x="1423" y="1248"/>
                </a:lnTo>
                <a:lnTo>
                  <a:pt x="1425" y="1250"/>
                </a:lnTo>
                <a:lnTo>
                  <a:pt x="1427" y="1252"/>
                </a:lnTo>
                <a:lnTo>
                  <a:pt x="1429" y="1252"/>
                </a:lnTo>
                <a:lnTo>
                  <a:pt x="1429" y="1254"/>
                </a:lnTo>
                <a:lnTo>
                  <a:pt x="1431" y="1256"/>
                </a:lnTo>
                <a:lnTo>
                  <a:pt x="1433" y="1260"/>
                </a:lnTo>
                <a:lnTo>
                  <a:pt x="1433" y="1260"/>
                </a:lnTo>
                <a:lnTo>
                  <a:pt x="1435" y="1260"/>
                </a:lnTo>
                <a:lnTo>
                  <a:pt x="1435" y="1260"/>
                </a:lnTo>
                <a:lnTo>
                  <a:pt x="1435" y="1262"/>
                </a:lnTo>
                <a:lnTo>
                  <a:pt x="1433" y="1260"/>
                </a:lnTo>
                <a:lnTo>
                  <a:pt x="1433" y="1260"/>
                </a:lnTo>
                <a:lnTo>
                  <a:pt x="1431" y="1260"/>
                </a:lnTo>
                <a:lnTo>
                  <a:pt x="1431" y="1262"/>
                </a:lnTo>
                <a:lnTo>
                  <a:pt x="1433" y="1262"/>
                </a:lnTo>
                <a:lnTo>
                  <a:pt x="1433" y="1262"/>
                </a:lnTo>
                <a:lnTo>
                  <a:pt x="1435" y="1262"/>
                </a:lnTo>
                <a:lnTo>
                  <a:pt x="1437" y="1262"/>
                </a:lnTo>
                <a:lnTo>
                  <a:pt x="1442" y="1262"/>
                </a:lnTo>
                <a:lnTo>
                  <a:pt x="1442" y="1262"/>
                </a:lnTo>
                <a:lnTo>
                  <a:pt x="1444" y="1260"/>
                </a:lnTo>
                <a:lnTo>
                  <a:pt x="1444" y="1258"/>
                </a:lnTo>
                <a:lnTo>
                  <a:pt x="1444" y="1256"/>
                </a:lnTo>
                <a:lnTo>
                  <a:pt x="1446" y="1254"/>
                </a:lnTo>
                <a:lnTo>
                  <a:pt x="1446" y="1252"/>
                </a:lnTo>
                <a:lnTo>
                  <a:pt x="1446" y="1252"/>
                </a:lnTo>
                <a:lnTo>
                  <a:pt x="1446" y="1252"/>
                </a:lnTo>
                <a:lnTo>
                  <a:pt x="1448" y="1252"/>
                </a:lnTo>
                <a:lnTo>
                  <a:pt x="1448" y="1248"/>
                </a:lnTo>
                <a:lnTo>
                  <a:pt x="1448" y="1241"/>
                </a:lnTo>
                <a:lnTo>
                  <a:pt x="1448" y="1237"/>
                </a:lnTo>
                <a:lnTo>
                  <a:pt x="1448" y="1235"/>
                </a:lnTo>
                <a:lnTo>
                  <a:pt x="1448" y="1233"/>
                </a:lnTo>
                <a:lnTo>
                  <a:pt x="1446" y="1231"/>
                </a:lnTo>
                <a:lnTo>
                  <a:pt x="1439" y="1216"/>
                </a:lnTo>
                <a:lnTo>
                  <a:pt x="1439" y="1214"/>
                </a:lnTo>
                <a:lnTo>
                  <a:pt x="1437" y="1212"/>
                </a:lnTo>
                <a:lnTo>
                  <a:pt x="1437" y="1210"/>
                </a:lnTo>
                <a:lnTo>
                  <a:pt x="1437" y="1208"/>
                </a:lnTo>
                <a:lnTo>
                  <a:pt x="1437" y="1208"/>
                </a:lnTo>
                <a:lnTo>
                  <a:pt x="1437" y="1208"/>
                </a:lnTo>
                <a:lnTo>
                  <a:pt x="1437" y="1208"/>
                </a:lnTo>
                <a:lnTo>
                  <a:pt x="1437" y="1208"/>
                </a:lnTo>
                <a:lnTo>
                  <a:pt x="1437" y="1208"/>
                </a:lnTo>
                <a:lnTo>
                  <a:pt x="1439" y="1210"/>
                </a:lnTo>
                <a:lnTo>
                  <a:pt x="1439" y="1210"/>
                </a:lnTo>
                <a:lnTo>
                  <a:pt x="1437" y="1210"/>
                </a:lnTo>
                <a:lnTo>
                  <a:pt x="1437" y="1212"/>
                </a:lnTo>
                <a:lnTo>
                  <a:pt x="1439" y="1214"/>
                </a:lnTo>
                <a:lnTo>
                  <a:pt x="1439" y="1212"/>
                </a:lnTo>
                <a:lnTo>
                  <a:pt x="1439" y="1212"/>
                </a:lnTo>
                <a:lnTo>
                  <a:pt x="1439" y="1210"/>
                </a:lnTo>
                <a:lnTo>
                  <a:pt x="1439" y="1210"/>
                </a:lnTo>
                <a:lnTo>
                  <a:pt x="1439" y="1214"/>
                </a:lnTo>
                <a:lnTo>
                  <a:pt x="1439" y="1216"/>
                </a:lnTo>
                <a:lnTo>
                  <a:pt x="1442" y="1220"/>
                </a:lnTo>
                <a:lnTo>
                  <a:pt x="1442" y="1220"/>
                </a:lnTo>
                <a:lnTo>
                  <a:pt x="1442" y="1218"/>
                </a:lnTo>
                <a:lnTo>
                  <a:pt x="1439" y="1216"/>
                </a:lnTo>
                <a:lnTo>
                  <a:pt x="1439" y="1214"/>
                </a:lnTo>
                <a:lnTo>
                  <a:pt x="1439" y="1212"/>
                </a:lnTo>
                <a:lnTo>
                  <a:pt x="1439" y="1212"/>
                </a:lnTo>
                <a:lnTo>
                  <a:pt x="1442" y="1212"/>
                </a:lnTo>
                <a:lnTo>
                  <a:pt x="1442" y="1210"/>
                </a:lnTo>
                <a:lnTo>
                  <a:pt x="1435" y="1201"/>
                </a:lnTo>
                <a:lnTo>
                  <a:pt x="1433" y="1195"/>
                </a:lnTo>
                <a:lnTo>
                  <a:pt x="1431" y="1191"/>
                </a:lnTo>
                <a:lnTo>
                  <a:pt x="1429" y="1185"/>
                </a:lnTo>
                <a:lnTo>
                  <a:pt x="1429" y="1183"/>
                </a:lnTo>
                <a:lnTo>
                  <a:pt x="1427" y="1176"/>
                </a:lnTo>
                <a:lnTo>
                  <a:pt x="1427" y="1176"/>
                </a:lnTo>
                <a:lnTo>
                  <a:pt x="1427" y="1174"/>
                </a:lnTo>
                <a:lnTo>
                  <a:pt x="1427" y="1174"/>
                </a:lnTo>
                <a:lnTo>
                  <a:pt x="1427" y="1172"/>
                </a:lnTo>
                <a:lnTo>
                  <a:pt x="1427" y="1172"/>
                </a:lnTo>
                <a:lnTo>
                  <a:pt x="1427" y="1170"/>
                </a:lnTo>
                <a:lnTo>
                  <a:pt x="1427" y="1170"/>
                </a:lnTo>
                <a:lnTo>
                  <a:pt x="1427" y="1168"/>
                </a:lnTo>
                <a:lnTo>
                  <a:pt x="1429" y="1168"/>
                </a:lnTo>
                <a:lnTo>
                  <a:pt x="1429" y="1168"/>
                </a:lnTo>
                <a:lnTo>
                  <a:pt x="1431" y="1168"/>
                </a:lnTo>
                <a:lnTo>
                  <a:pt x="1429" y="1166"/>
                </a:lnTo>
                <a:lnTo>
                  <a:pt x="1429" y="1166"/>
                </a:lnTo>
                <a:lnTo>
                  <a:pt x="1429" y="1166"/>
                </a:lnTo>
                <a:lnTo>
                  <a:pt x="1429" y="1166"/>
                </a:lnTo>
                <a:lnTo>
                  <a:pt x="1431" y="1164"/>
                </a:lnTo>
                <a:lnTo>
                  <a:pt x="1431" y="1164"/>
                </a:lnTo>
                <a:lnTo>
                  <a:pt x="1431" y="1164"/>
                </a:lnTo>
                <a:lnTo>
                  <a:pt x="1431" y="1164"/>
                </a:lnTo>
                <a:lnTo>
                  <a:pt x="1431" y="1164"/>
                </a:lnTo>
                <a:lnTo>
                  <a:pt x="1431" y="1164"/>
                </a:lnTo>
                <a:lnTo>
                  <a:pt x="1431" y="1162"/>
                </a:lnTo>
                <a:lnTo>
                  <a:pt x="1431" y="1162"/>
                </a:lnTo>
                <a:lnTo>
                  <a:pt x="1431" y="1162"/>
                </a:lnTo>
                <a:lnTo>
                  <a:pt x="1431" y="1162"/>
                </a:lnTo>
                <a:lnTo>
                  <a:pt x="1431" y="1160"/>
                </a:lnTo>
                <a:lnTo>
                  <a:pt x="1431" y="1160"/>
                </a:lnTo>
                <a:lnTo>
                  <a:pt x="1433" y="1160"/>
                </a:lnTo>
                <a:lnTo>
                  <a:pt x="1433" y="1160"/>
                </a:lnTo>
                <a:lnTo>
                  <a:pt x="1433" y="1160"/>
                </a:lnTo>
                <a:lnTo>
                  <a:pt x="1433" y="1157"/>
                </a:lnTo>
                <a:lnTo>
                  <a:pt x="1433" y="1157"/>
                </a:lnTo>
                <a:lnTo>
                  <a:pt x="1433" y="1157"/>
                </a:lnTo>
                <a:lnTo>
                  <a:pt x="1433" y="1157"/>
                </a:lnTo>
                <a:lnTo>
                  <a:pt x="1435" y="1157"/>
                </a:lnTo>
                <a:lnTo>
                  <a:pt x="1435" y="1155"/>
                </a:lnTo>
                <a:lnTo>
                  <a:pt x="1435" y="1155"/>
                </a:lnTo>
                <a:lnTo>
                  <a:pt x="1437" y="1153"/>
                </a:lnTo>
                <a:lnTo>
                  <a:pt x="1437" y="1153"/>
                </a:lnTo>
                <a:lnTo>
                  <a:pt x="1437" y="1153"/>
                </a:lnTo>
                <a:lnTo>
                  <a:pt x="1439" y="1153"/>
                </a:lnTo>
                <a:lnTo>
                  <a:pt x="1439" y="1151"/>
                </a:lnTo>
                <a:lnTo>
                  <a:pt x="1437" y="1151"/>
                </a:lnTo>
                <a:lnTo>
                  <a:pt x="1437" y="1151"/>
                </a:lnTo>
                <a:lnTo>
                  <a:pt x="1437" y="1149"/>
                </a:lnTo>
                <a:lnTo>
                  <a:pt x="1437" y="1149"/>
                </a:lnTo>
                <a:lnTo>
                  <a:pt x="1439" y="1151"/>
                </a:lnTo>
                <a:lnTo>
                  <a:pt x="1439" y="1151"/>
                </a:lnTo>
                <a:lnTo>
                  <a:pt x="1439" y="1149"/>
                </a:lnTo>
                <a:lnTo>
                  <a:pt x="1439" y="1149"/>
                </a:lnTo>
                <a:lnTo>
                  <a:pt x="1439" y="1151"/>
                </a:lnTo>
                <a:lnTo>
                  <a:pt x="1439" y="1151"/>
                </a:lnTo>
                <a:lnTo>
                  <a:pt x="1439" y="1151"/>
                </a:lnTo>
                <a:lnTo>
                  <a:pt x="1442" y="1151"/>
                </a:lnTo>
                <a:lnTo>
                  <a:pt x="1442" y="1151"/>
                </a:lnTo>
                <a:lnTo>
                  <a:pt x="1442" y="1149"/>
                </a:lnTo>
                <a:lnTo>
                  <a:pt x="1442" y="1149"/>
                </a:lnTo>
                <a:lnTo>
                  <a:pt x="1439" y="1147"/>
                </a:lnTo>
                <a:lnTo>
                  <a:pt x="1439" y="1147"/>
                </a:lnTo>
                <a:lnTo>
                  <a:pt x="1442" y="1147"/>
                </a:lnTo>
                <a:lnTo>
                  <a:pt x="1444" y="1147"/>
                </a:lnTo>
                <a:lnTo>
                  <a:pt x="1446" y="1147"/>
                </a:lnTo>
                <a:lnTo>
                  <a:pt x="1446" y="1147"/>
                </a:lnTo>
                <a:lnTo>
                  <a:pt x="1446" y="1147"/>
                </a:lnTo>
                <a:lnTo>
                  <a:pt x="1448" y="1147"/>
                </a:lnTo>
                <a:lnTo>
                  <a:pt x="1448" y="1145"/>
                </a:lnTo>
                <a:lnTo>
                  <a:pt x="1450" y="1145"/>
                </a:lnTo>
                <a:lnTo>
                  <a:pt x="1450" y="1145"/>
                </a:lnTo>
                <a:lnTo>
                  <a:pt x="1450" y="1143"/>
                </a:lnTo>
                <a:lnTo>
                  <a:pt x="1452" y="1143"/>
                </a:lnTo>
                <a:lnTo>
                  <a:pt x="1452" y="1143"/>
                </a:lnTo>
                <a:lnTo>
                  <a:pt x="1454" y="1141"/>
                </a:lnTo>
                <a:lnTo>
                  <a:pt x="1454" y="1141"/>
                </a:lnTo>
                <a:lnTo>
                  <a:pt x="1456" y="1139"/>
                </a:lnTo>
                <a:lnTo>
                  <a:pt x="1456" y="1139"/>
                </a:lnTo>
                <a:lnTo>
                  <a:pt x="1458" y="1139"/>
                </a:lnTo>
                <a:lnTo>
                  <a:pt x="1460" y="1136"/>
                </a:lnTo>
                <a:lnTo>
                  <a:pt x="1458" y="1134"/>
                </a:lnTo>
                <a:lnTo>
                  <a:pt x="1460" y="1132"/>
                </a:lnTo>
                <a:lnTo>
                  <a:pt x="1460" y="1134"/>
                </a:lnTo>
                <a:lnTo>
                  <a:pt x="1460" y="1134"/>
                </a:lnTo>
                <a:lnTo>
                  <a:pt x="1460" y="1136"/>
                </a:lnTo>
                <a:lnTo>
                  <a:pt x="1460" y="1132"/>
                </a:lnTo>
                <a:lnTo>
                  <a:pt x="1465" y="1130"/>
                </a:lnTo>
                <a:lnTo>
                  <a:pt x="1465" y="1128"/>
                </a:lnTo>
                <a:lnTo>
                  <a:pt x="1469" y="1126"/>
                </a:lnTo>
                <a:lnTo>
                  <a:pt x="1471" y="1126"/>
                </a:lnTo>
                <a:lnTo>
                  <a:pt x="1477" y="1126"/>
                </a:lnTo>
                <a:lnTo>
                  <a:pt x="1477" y="1124"/>
                </a:lnTo>
                <a:lnTo>
                  <a:pt x="1479" y="1122"/>
                </a:lnTo>
                <a:lnTo>
                  <a:pt x="1479" y="1122"/>
                </a:lnTo>
                <a:lnTo>
                  <a:pt x="1479" y="1124"/>
                </a:lnTo>
                <a:lnTo>
                  <a:pt x="1479" y="1124"/>
                </a:lnTo>
                <a:lnTo>
                  <a:pt x="1479" y="1124"/>
                </a:lnTo>
                <a:lnTo>
                  <a:pt x="1479" y="1122"/>
                </a:lnTo>
                <a:lnTo>
                  <a:pt x="1481" y="1120"/>
                </a:lnTo>
                <a:lnTo>
                  <a:pt x="1481" y="1118"/>
                </a:lnTo>
                <a:lnTo>
                  <a:pt x="1483" y="1118"/>
                </a:lnTo>
                <a:lnTo>
                  <a:pt x="1486" y="1115"/>
                </a:lnTo>
                <a:lnTo>
                  <a:pt x="1488" y="1115"/>
                </a:lnTo>
                <a:lnTo>
                  <a:pt x="1486" y="1115"/>
                </a:lnTo>
                <a:lnTo>
                  <a:pt x="1486" y="1113"/>
                </a:lnTo>
                <a:lnTo>
                  <a:pt x="1486" y="1111"/>
                </a:lnTo>
                <a:lnTo>
                  <a:pt x="1486" y="1113"/>
                </a:lnTo>
                <a:lnTo>
                  <a:pt x="1488" y="1113"/>
                </a:lnTo>
                <a:lnTo>
                  <a:pt x="1488" y="1113"/>
                </a:lnTo>
                <a:lnTo>
                  <a:pt x="1488" y="1113"/>
                </a:lnTo>
                <a:lnTo>
                  <a:pt x="1490" y="1111"/>
                </a:lnTo>
                <a:lnTo>
                  <a:pt x="1492" y="1113"/>
                </a:lnTo>
                <a:lnTo>
                  <a:pt x="1494" y="1111"/>
                </a:lnTo>
                <a:lnTo>
                  <a:pt x="1496" y="1111"/>
                </a:lnTo>
                <a:lnTo>
                  <a:pt x="1496" y="1111"/>
                </a:lnTo>
                <a:lnTo>
                  <a:pt x="1496" y="1111"/>
                </a:lnTo>
                <a:lnTo>
                  <a:pt x="1498" y="1111"/>
                </a:lnTo>
                <a:lnTo>
                  <a:pt x="1498" y="1111"/>
                </a:lnTo>
                <a:lnTo>
                  <a:pt x="1500" y="1109"/>
                </a:lnTo>
                <a:lnTo>
                  <a:pt x="1502" y="1109"/>
                </a:lnTo>
                <a:lnTo>
                  <a:pt x="1500" y="1107"/>
                </a:lnTo>
                <a:lnTo>
                  <a:pt x="1496" y="1109"/>
                </a:lnTo>
                <a:lnTo>
                  <a:pt x="1494" y="1107"/>
                </a:lnTo>
                <a:lnTo>
                  <a:pt x="1492" y="1107"/>
                </a:lnTo>
                <a:lnTo>
                  <a:pt x="1492" y="1105"/>
                </a:lnTo>
                <a:lnTo>
                  <a:pt x="1494" y="1107"/>
                </a:lnTo>
                <a:lnTo>
                  <a:pt x="1496" y="1107"/>
                </a:lnTo>
                <a:lnTo>
                  <a:pt x="1498" y="1107"/>
                </a:lnTo>
                <a:lnTo>
                  <a:pt x="1498" y="1105"/>
                </a:lnTo>
                <a:lnTo>
                  <a:pt x="1498" y="1105"/>
                </a:lnTo>
                <a:lnTo>
                  <a:pt x="1498" y="1105"/>
                </a:lnTo>
                <a:lnTo>
                  <a:pt x="1500" y="1103"/>
                </a:lnTo>
                <a:lnTo>
                  <a:pt x="1498" y="1103"/>
                </a:lnTo>
                <a:lnTo>
                  <a:pt x="1498" y="1103"/>
                </a:lnTo>
                <a:lnTo>
                  <a:pt x="1492" y="1101"/>
                </a:lnTo>
                <a:lnTo>
                  <a:pt x="1492" y="1099"/>
                </a:lnTo>
                <a:lnTo>
                  <a:pt x="1494" y="1101"/>
                </a:lnTo>
                <a:lnTo>
                  <a:pt x="1496" y="1101"/>
                </a:lnTo>
                <a:lnTo>
                  <a:pt x="1498" y="1101"/>
                </a:lnTo>
                <a:lnTo>
                  <a:pt x="1498" y="1099"/>
                </a:lnTo>
                <a:lnTo>
                  <a:pt x="1498" y="1099"/>
                </a:lnTo>
                <a:lnTo>
                  <a:pt x="1498" y="1099"/>
                </a:lnTo>
                <a:lnTo>
                  <a:pt x="1500" y="1101"/>
                </a:lnTo>
                <a:lnTo>
                  <a:pt x="1500" y="1101"/>
                </a:lnTo>
                <a:lnTo>
                  <a:pt x="1500" y="1101"/>
                </a:lnTo>
                <a:lnTo>
                  <a:pt x="1500" y="1101"/>
                </a:lnTo>
                <a:lnTo>
                  <a:pt x="1502" y="1101"/>
                </a:lnTo>
                <a:lnTo>
                  <a:pt x="1504" y="1101"/>
                </a:lnTo>
                <a:lnTo>
                  <a:pt x="1504" y="1101"/>
                </a:lnTo>
                <a:lnTo>
                  <a:pt x="1507" y="1099"/>
                </a:lnTo>
                <a:lnTo>
                  <a:pt x="1511" y="1097"/>
                </a:lnTo>
                <a:lnTo>
                  <a:pt x="1511" y="1095"/>
                </a:lnTo>
                <a:lnTo>
                  <a:pt x="1511" y="1095"/>
                </a:lnTo>
                <a:lnTo>
                  <a:pt x="1511" y="1092"/>
                </a:lnTo>
                <a:lnTo>
                  <a:pt x="1509" y="1092"/>
                </a:lnTo>
                <a:lnTo>
                  <a:pt x="1509" y="1092"/>
                </a:lnTo>
                <a:lnTo>
                  <a:pt x="1507" y="1092"/>
                </a:lnTo>
                <a:lnTo>
                  <a:pt x="1507" y="1097"/>
                </a:lnTo>
                <a:lnTo>
                  <a:pt x="1507" y="1097"/>
                </a:lnTo>
                <a:lnTo>
                  <a:pt x="1504" y="1097"/>
                </a:lnTo>
                <a:lnTo>
                  <a:pt x="1507" y="1095"/>
                </a:lnTo>
                <a:lnTo>
                  <a:pt x="1507" y="1092"/>
                </a:lnTo>
                <a:lnTo>
                  <a:pt x="1507" y="1092"/>
                </a:lnTo>
                <a:lnTo>
                  <a:pt x="1504" y="1090"/>
                </a:lnTo>
                <a:lnTo>
                  <a:pt x="1502" y="1092"/>
                </a:lnTo>
                <a:lnTo>
                  <a:pt x="1502" y="1092"/>
                </a:lnTo>
                <a:lnTo>
                  <a:pt x="1500" y="1092"/>
                </a:lnTo>
                <a:lnTo>
                  <a:pt x="1498" y="1092"/>
                </a:lnTo>
                <a:lnTo>
                  <a:pt x="1496" y="1092"/>
                </a:lnTo>
                <a:lnTo>
                  <a:pt x="1496" y="1090"/>
                </a:lnTo>
                <a:lnTo>
                  <a:pt x="1496" y="1088"/>
                </a:lnTo>
                <a:lnTo>
                  <a:pt x="1496" y="1088"/>
                </a:lnTo>
                <a:lnTo>
                  <a:pt x="1496" y="1088"/>
                </a:lnTo>
                <a:lnTo>
                  <a:pt x="1496" y="1090"/>
                </a:lnTo>
                <a:lnTo>
                  <a:pt x="1498" y="1090"/>
                </a:lnTo>
                <a:lnTo>
                  <a:pt x="1500" y="1090"/>
                </a:lnTo>
                <a:lnTo>
                  <a:pt x="1500" y="1090"/>
                </a:lnTo>
                <a:lnTo>
                  <a:pt x="1500" y="1088"/>
                </a:lnTo>
                <a:lnTo>
                  <a:pt x="1502" y="1088"/>
                </a:lnTo>
                <a:lnTo>
                  <a:pt x="1502" y="1088"/>
                </a:lnTo>
                <a:lnTo>
                  <a:pt x="1502" y="1088"/>
                </a:lnTo>
                <a:lnTo>
                  <a:pt x="1504" y="1088"/>
                </a:lnTo>
                <a:lnTo>
                  <a:pt x="1504" y="1088"/>
                </a:lnTo>
                <a:lnTo>
                  <a:pt x="1504" y="1088"/>
                </a:lnTo>
                <a:lnTo>
                  <a:pt x="1504" y="1086"/>
                </a:lnTo>
                <a:lnTo>
                  <a:pt x="1507" y="1088"/>
                </a:lnTo>
                <a:lnTo>
                  <a:pt x="1507" y="1088"/>
                </a:lnTo>
                <a:lnTo>
                  <a:pt x="1509" y="1088"/>
                </a:lnTo>
                <a:lnTo>
                  <a:pt x="1509" y="1090"/>
                </a:lnTo>
                <a:lnTo>
                  <a:pt x="1509" y="1086"/>
                </a:lnTo>
                <a:lnTo>
                  <a:pt x="1509" y="1084"/>
                </a:lnTo>
                <a:lnTo>
                  <a:pt x="1507" y="1084"/>
                </a:lnTo>
                <a:lnTo>
                  <a:pt x="1507" y="1084"/>
                </a:lnTo>
                <a:lnTo>
                  <a:pt x="1507" y="1082"/>
                </a:lnTo>
                <a:lnTo>
                  <a:pt x="1507" y="1082"/>
                </a:lnTo>
                <a:lnTo>
                  <a:pt x="1507" y="1080"/>
                </a:lnTo>
                <a:lnTo>
                  <a:pt x="1507" y="1080"/>
                </a:lnTo>
                <a:lnTo>
                  <a:pt x="1509" y="1080"/>
                </a:lnTo>
                <a:lnTo>
                  <a:pt x="1509" y="1082"/>
                </a:lnTo>
                <a:lnTo>
                  <a:pt x="1509" y="1086"/>
                </a:lnTo>
                <a:lnTo>
                  <a:pt x="1511" y="1090"/>
                </a:lnTo>
                <a:lnTo>
                  <a:pt x="1513" y="1092"/>
                </a:lnTo>
                <a:lnTo>
                  <a:pt x="1513" y="1095"/>
                </a:lnTo>
                <a:lnTo>
                  <a:pt x="1513" y="1092"/>
                </a:lnTo>
                <a:lnTo>
                  <a:pt x="1511" y="1088"/>
                </a:lnTo>
                <a:lnTo>
                  <a:pt x="1509" y="1080"/>
                </a:lnTo>
                <a:lnTo>
                  <a:pt x="1507" y="1078"/>
                </a:lnTo>
                <a:lnTo>
                  <a:pt x="1507" y="1078"/>
                </a:lnTo>
                <a:lnTo>
                  <a:pt x="1507" y="1076"/>
                </a:lnTo>
                <a:lnTo>
                  <a:pt x="1504" y="1076"/>
                </a:lnTo>
                <a:lnTo>
                  <a:pt x="1502" y="1076"/>
                </a:lnTo>
                <a:lnTo>
                  <a:pt x="1500" y="1076"/>
                </a:lnTo>
                <a:lnTo>
                  <a:pt x="1500" y="1076"/>
                </a:lnTo>
                <a:lnTo>
                  <a:pt x="1500" y="1076"/>
                </a:lnTo>
                <a:lnTo>
                  <a:pt x="1498" y="1074"/>
                </a:lnTo>
                <a:lnTo>
                  <a:pt x="1496" y="1071"/>
                </a:lnTo>
                <a:lnTo>
                  <a:pt x="1496" y="1071"/>
                </a:lnTo>
                <a:lnTo>
                  <a:pt x="1494" y="1071"/>
                </a:lnTo>
                <a:lnTo>
                  <a:pt x="1492" y="1069"/>
                </a:lnTo>
                <a:lnTo>
                  <a:pt x="1490" y="1069"/>
                </a:lnTo>
                <a:lnTo>
                  <a:pt x="1490" y="1069"/>
                </a:lnTo>
                <a:lnTo>
                  <a:pt x="1488" y="1069"/>
                </a:lnTo>
                <a:lnTo>
                  <a:pt x="1492" y="1069"/>
                </a:lnTo>
                <a:lnTo>
                  <a:pt x="1496" y="1071"/>
                </a:lnTo>
                <a:lnTo>
                  <a:pt x="1498" y="1071"/>
                </a:lnTo>
                <a:lnTo>
                  <a:pt x="1498" y="1071"/>
                </a:lnTo>
                <a:lnTo>
                  <a:pt x="1500" y="1074"/>
                </a:lnTo>
                <a:lnTo>
                  <a:pt x="1500" y="1074"/>
                </a:lnTo>
                <a:lnTo>
                  <a:pt x="1500" y="1076"/>
                </a:lnTo>
                <a:lnTo>
                  <a:pt x="1502" y="1074"/>
                </a:lnTo>
                <a:lnTo>
                  <a:pt x="1502" y="1074"/>
                </a:lnTo>
                <a:lnTo>
                  <a:pt x="1502" y="1074"/>
                </a:lnTo>
                <a:lnTo>
                  <a:pt x="1502" y="1071"/>
                </a:lnTo>
                <a:lnTo>
                  <a:pt x="1500" y="1071"/>
                </a:lnTo>
                <a:lnTo>
                  <a:pt x="1500" y="1071"/>
                </a:lnTo>
                <a:lnTo>
                  <a:pt x="1498" y="1069"/>
                </a:lnTo>
                <a:lnTo>
                  <a:pt x="1496" y="1067"/>
                </a:lnTo>
                <a:lnTo>
                  <a:pt x="1496" y="1067"/>
                </a:lnTo>
                <a:lnTo>
                  <a:pt x="1496" y="1067"/>
                </a:lnTo>
                <a:lnTo>
                  <a:pt x="1498" y="1069"/>
                </a:lnTo>
                <a:lnTo>
                  <a:pt x="1500" y="1069"/>
                </a:lnTo>
                <a:lnTo>
                  <a:pt x="1500" y="1069"/>
                </a:lnTo>
                <a:lnTo>
                  <a:pt x="1500" y="1069"/>
                </a:lnTo>
                <a:lnTo>
                  <a:pt x="1500" y="1069"/>
                </a:lnTo>
                <a:lnTo>
                  <a:pt x="1502" y="1069"/>
                </a:lnTo>
                <a:lnTo>
                  <a:pt x="1502" y="1067"/>
                </a:lnTo>
                <a:lnTo>
                  <a:pt x="1502" y="1067"/>
                </a:lnTo>
                <a:lnTo>
                  <a:pt x="1502" y="1065"/>
                </a:lnTo>
                <a:lnTo>
                  <a:pt x="1502" y="1065"/>
                </a:lnTo>
                <a:lnTo>
                  <a:pt x="1500" y="1065"/>
                </a:lnTo>
                <a:lnTo>
                  <a:pt x="1498" y="1063"/>
                </a:lnTo>
                <a:lnTo>
                  <a:pt x="1498" y="1063"/>
                </a:lnTo>
                <a:lnTo>
                  <a:pt x="1496" y="1061"/>
                </a:lnTo>
                <a:lnTo>
                  <a:pt x="1494" y="1059"/>
                </a:lnTo>
                <a:lnTo>
                  <a:pt x="1494" y="1057"/>
                </a:lnTo>
                <a:lnTo>
                  <a:pt x="1490" y="1055"/>
                </a:lnTo>
                <a:lnTo>
                  <a:pt x="1492" y="1055"/>
                </a:lnTo>
                <a:lnTo>
                  <a:pt x="1494" y="1057"/>
                </a:lnTo>
                <a:lnTo>
                  <a:pt x="1494" y="1059"/>
                </a:lnTo>
                <a:lnTo>
                  <a:pt x="1496" y="1059"/>
                </a:lnTo>
                <a:lnTo>
                  <a:pt x="1500" y="1063"/>
                </a:lnTo>
                <a:lnTo>
                  <a:pt x="1500" y="1063"/>
                </a:lnTo>
                <a:lnTo>
                  <a:pt x="1502" y="1063"/>
                </a:lnTo>
                <a:lnTo>
                  <a:pt x="1502" y="1063"/>
                </a:lnTo>
                <a:lnTo>
                  <a:pt x="1502" y="1061"/>
                </a:lnTo>
                <a:lnTo>
                  <a:pt x="1502" y="1061"/>
                </a:lnTo>
                <a:lnTo>
                  <a:pt x="1502" y="1059"/>
                </a:lnTo>
                <a:lnTo>
                  <a:pt x="1502" y="1059"/>
                </a:lnTo>
                <a:lnTo>
                  <a:pt x="1500" y="1059"/>
                </a:lnTo>
                <a:lnTo>
                  <a:pt x="1498" y="1057"/>
                </a:lnTo>
                <a:lnTo>
                  <a:pt x="1498" y="1057"/>
                </a:lnTo>
                <a:lnTo>
                  <a:pt x="1494" y="1055"/>
                </a:lnTo>
                <a:lnTo>
                  <a:pt x="1492" y="1053"/>
                </a:lnTo>
                <a:lnTo>
                  <a:pt x="1490" y="1053"/>
                </a:lnTo>
                <a:lnTo>
                  <a:pt x="1490" y="1053"/>
                </a:lnTo>
                <a:lnTo>
                  <a:pt x="1488" y="1053"/>
                </a:lnTo>
                <a:lnTo>
                  <a:pt x="1488" y="1050"/>
                </a:lnTo>
                <a:lnTo>
                  <a:pt x="1488" y="1048"/>
                </a:lnTo>
                <a:lnTo>
                  <a:pt x="1488" y="1048"/>
                </a:lnTo>
                <a:lnTo>
                  <a:pt x="1490" y="1046"/>
                </a:lnTo>
                <a:lnTo>
                  <a:pt x="1492" y="1046"/>
                </a:lnTo>
                <a:lnTo>
                  <a:pt x="1492" y="1044"/>
                </a:lnTo>
                <a:lnTo>
                  <a:pt x="1492" y="1044"/>
                </a:lnTo>
                <a:lnTo>
                  <a:pt x="1492" y="1044"/>
                </a:lnTo>
                <a:lnTo>
                  <a:pt x="1492" y="1046"/>
                </a:lnTo>
                <a:lnTo>
                  <a:pt x="1490" y="1046"/>
                </a:lnTo>
                <a:lnTo>
                  <a:pt x="1490" y="1048"/>
                </a:lnTo>
                <a:lnTo>
                  <a:pt x="1488" y="1050"/>
                </a:lnTo>
                <a:lnTo>
                  <a:pt x="1490" y="1050"/>
                </a:lnTo>
                <a:lnTo>
                  <a:pt x="1490" y="1050"/>
                </a:lnTo>
                <a:lnTo>
                  <a:pt x="1492" y="1050"/>
                </a:lnTo>
                <a:lnTo>
                  <a:pt x="1492" y="1050"/>
                </a:lnTo>
                <a:lnTo>
                  <a:pt x="1492" y="1053"/>
                </a:lnTo>
                <a:lnTo>
                  <a:pt x="1494" y="1053"/>
                </a:lnTo>
                <a:lnTo>
                  <a:pt x="1494" y="1053"/>
                </a:lnTo>
                <a:lnTo>
                  <a:pt x="1494" y="1053"/>
                </a:lnTo>
                <a:lnTo>
                  <a:pt x="1494" y="1053"/>
                </a:lnTo>
                <a:lnTo>
                  <a:pt x="1496" y="1055"/>
                </a:lnTo>
                <a:lnTo>
                  <a:pt x="1498" y="1055"/>
                </a:lnTo>
                <a:lnTo>
                  <a:pt x="1500" y="1055"/>
                </a:lnTo>
                <a:lnTo>
                  <a:pt x="1500" y="1057"/>
                </a:lnTo>
                <a:lnTo>
                  <a:pt x="1502" y="1057"/>
                </a:lnTo>
                <a:lnTo>
                  <a:pt x="1502" y="1057"/>
                </a:lnTo>
                <a:lnTo>
                  <a:pt x="1502" y="1055"/>
                </a:lnTo>
                <a:lnTo>
                  <a:pt x="1500" y="1055"/>
                </a:lnTo>
                <a:lnTo>
                  <a:pt x="1498" y="1050"/>
                </a:lnTo>
                <a:lnTo>
                  <a:pt x="1496" y="1048"/>
                </a:lnTo>
                <a:lnTo>
                  <a:pt x="1496" y="1048"/>
                </a:lnTo>
                <a:lnTo>
                  <a:pt x="1498" y="1048"/>
                </a:lnTo>
                <a:lnTo>
                  <a:pt x="1498" y="1048"/>
                </a:lnTo>
                <a:lnTo>
                  <a:pt x="1498" y="1050"/>
                </a:lnTo>
                <a:lnTo>
                  <a:pt x="1500" y="1050"/>
                </a:lnTo>
                <a:lnTo>
                  <a:pt x="1500" y="1053"/>
                </a:lnTo>
                <a:lnTo>
                  <a:pt x="1500" y="1053"/>
                </a:lnTo>
                <a:lnTo>
                  <a:pt x="1500" y="1050"/>
                </a:lnTo>
                <a:lnTo>
                  <a:pt x="1500" y="1050"/>
                </a:lnTo>
                <a:lnTo>
                  <a:pt x="1500" y="1048"/>
                </a:lnTo>
                <a:lnTo>
                  <a:pt x="1498" y="1046"/>
                </a:lnTo>
                <a:lnTo>
                  <a:pt x="1498" y="1044"/>
                </a:lnTo>
                <a:lnTo>
                  <a:pt x="1500" y="1044"/>
                </a:lnTo>
                <a:lnTo>
                  <a:pt x="1498" y="1042"/>
                </a:lnTo>
                <a:lnTo>
                  <a:pt x="1500" y="1042"/>
                </a:lnTo>
                <a:lnTo>
                  <a:pt x="1498" y="1042"/>
                </a:lnTo>
                <a:lnTo>
                  <a:pt x="1498" y="1040"/>
                </a:lnTo>
                <a:lnTo>
                  <a:pt x="1498" y="1040"/>
                </a:lnTo>
                <a:lnTo>
                  <a:pt x="1500" y="1040"/>
                </a:lnTo>
                <a:lnTo>
                  <a:pt x="1500" y="1040"/>
                </a:lnTo>
                <a:lnTo>
                  <a:pt x="1500" y="1040"/>
                </a:lnTo>
                <a:lnTo>
                  <a:pt x="1500" y="1038"/>
                </a:lnTo>
                <a:lnTo>
                  <a:pt x="1498" y="1038"/>
                </a:lnTo>
                <a:lnTo>
                  <a:pt x="1498" y="1038"/>
                </a:lnTo>
                <a:lnTo>
                  <a:pt x="1500" y="1038"/>
                </a:lnTo>
                <a:lnTo>
                  <a:pt x="1500" y="1038"/>
                </a:lnTo>
                <a:lnTo>
                  <a:pt x="1500" y="1036"/>
                </a:lnTo>
                <a:lnTo>
                  <a:pt x="1502" y="1036"/>
                </a:lnTo>
                <a:lnTo>
                  <a:pt x="1502" y="1036"/>
                </a:lnTo>
                <a:lnTo>
                  <a:pt x="1502" y="1036"/>
                </a:lnTo>
                <a:lnTo>
                  <a:pt x="1502" y="1034"/>
                </a:lnTo>
                <a:lnTo>
                  <a:pt x="1502" y="1036"/>
                </a:lnTo>
                <a:lnTo>
                  <a:pt x="1502" y="1036"/>
                </a:lnTo>
                <a:lnTo>
                  <a:pt x="1502" y="1034"/>
                </a:lnTo>
                <a:lnTo>
                  <a:pt x="1504" y="1034"/>
                </a:lnTo>
                <a:lnTo>
                  <a:pt x="1504" y="1036"/>
                </a:lnTo>
                <a:lnTo>
                  <a:pt x="1504" y="1034"/>
                </a:lnTo>
                <a:lnTo>
                  <a:pt x="1504" y="1034"/>
                </a:lnTo>
                <a:lnTo>
                  <a:pt x="1507" y="1034"/>
                </a:lnTo>
                <a:lnTo>
                  <a:pt x="1504" y="1032"/>
                </a:lnTo>
                <a:lnTo>
                  <a:pt x="1507" y="1032"/>
                </a:lnTo>
                <a:lnTo>
                  <a:pt x="1507" y="1032"/>
                </a:lnTo>
                <a:lnTo>
                  <a:pt x="1507" y="1032"/>
                </a:lnTo>
                <a:lnTo>
                  <a:pt x="1507" y="1034"/>
                </a:lnTo>
                <a:lnTo>
                  <a:pt x="1509" y="1034"/>
                </a:lnTo>
                <a:lnTo>
                  <a:pt x="1509" y="1034"/>
                </a:lnTo>
                <a:lnTo>
                  <a:pt x="1507" y="1034"/>
                </a:lnTo>
                <a:lnTo>
                  <a:pt x="1507" y="1034"/>
                </a:lnTo>
                <a:lnTo>
                  <a:pt x="1507" y="1034"/>
                </a:lnTo>
                <a:lnTo>
                  <a:pt x="1509" y="1036"/>
                </a:lnTo>
                <a:lnTo>
                  <a:pt x="1507" y="1036"/>
                </a:lnTo>
                <a:lnTo>
                  <a:pt x="1507" y="1036"/>
                </a:lnTo>
                <a:lnTo>
                  <a:pt x="1504" y="1036"/>
                </a:lnTo>
                <a:lnTo>
                  <a:pt x="1502" y="1038"/>
                </a:lnTo>
                <a:lnTo>
                  <a:pt x="1504" y="1040"/>
                </a:lnTo>
                <a:lnTo>
                  <a:pt x="1504" y="1040"/>
                </a:lnTo>
                <a:lnTo>
                  <a:pt x="1504" y="1040"/>
                </a:lnTo>
                <a:lnTo>
                  <a:pt x="1504" y="1042"/>
                </a:lnTo>
                <a:lnTo>
                  <a:pt x="1502" y="1042"/>
                </a:lnTo>
                <a:lnTo>
                  <a:pt x="1502" y="1042"/>
                </a:lnTo>
                <a:lnTo>
                  <a:pt x="1502" y="1042"/>
                </a:lnTo>
                <a:lnTo>
                  <a:pt x="1502" y="1042"/>
                </a:lnTo>
                <a:lnTo>
                  <a:pt x="1502" y="1042"/>
                </a:lnTo>
                <a:lnTo>
                  <a:pt x="1504" y="1042"/>
                </a:lnTo>
                <a:lnTo>
                  <a:pt x="1504" y="1044"/>
                </a:lnTo>
                <a:lnTo>
                  <a:pt x="1502" y="1044"/>
                </a:lnTo>
                <a:lnTo>
                  <a:pt x="1502" y="1044"/>
                </a:lnTo>
                <a:lnTo>
                  <a:pt x="1502" y="1046"/>
                </a:lnTo>
                <a:lnTo>
                  <a:pt x="1502" y="1046"/>
                </a:lnTo>
                <a:lnTo>
                  <a:pt x="1502" y="1044"/>
                </a:lnTo>
                <a:lnTo>
                  <a:pt x="1504" y="1046"/>
                </a:lnTo>
                <a:lnTo>
                  <a:pt x="1504" y="1046"/>
                </a:lnTo>
                <a:lnTo>
                  <a:pt x="1507" y="1048"/>
                </a:lnTo>
                <a:lnTo>
                  <a:pt x="1507" y="1048"/>
                </a:lnTo>
                <a:lnTo>
                  <a:pt x="1507" y="1048"/>
                </a:lnTo>
                <a:lnTo>
                  <a:pt x="1504" y="1048"/>
                </a:lnTo>
                <a:lnTo>
                  <a:pt x="1504" y="1048"/>
                </a:lnTo>
                <a:lnTo>
                  <a:pt x="1502" y="1048"/>
                </a:lnTo>
                <a:lnTo>
                  <a:pt x="1502" y="1050"/>
                </a:lnTo>
                <a:lnTo>
                  <a:pt x="1502" y="1050"/>
                </a:lnTo>
                <a:lnTo>
                  <a:pt x="1504" y="1053"/>
                </a:lnTo>
                <a:lnTo>
                  <a:pt x="1504" y="1053"/>
                </a:lnTo>
                <a:lnTo>
                  <a:pt x="1507" y="1053"/>
                </a:lnTo>
                <a:lnTo>
                  <a:pt x="1507" y="1053"/>
                </a:lnTo>
                <a:lnTo>
                  <a:pt x="1507" y="1053"/>
                </a:lnTo>
                <a:lnTo>
                  <a:pt x="1507" y="1053"/>
                </a:lnTo>
                <a:lnTo>
                  <a:pt x="1507" y="1053"/>
                </a:lnTo>
                <a:lnTo>
                  <a:pt x="1509" y="1053"/>
                </a:lnTo>
                <a:lnTo>
                  <a:pt x="1509" y="1053"/>
                </a:lnTo>
                <a:lnTo>
                  <a:pt x="1509" y="1053"/>
                </a:lnTo>
                <a:lnTo>
                  <a:pt x="1509" y="1053"/>
                </a:lnTo>
                <a:lnTo>
                  <a:pt x="1509" y="1055"/>
                </a:lnTo>
                <a:lnTo>
                  <a:pt x="1509" y="1055"/>
                </a:lnTo>
                <a:lnTo>
                  <a:pt x="1509" y="1055"/>
                </a:lnTo>
                <a:lnTo>
                  <a:pt x="1509" y="1055"/>
                </a:lnTo>
                <a:lnTo>
                  <a:pt x="1509" y="1057"/>
                </a:lnTo>
                <a:lnTo>
                  <a:pt x="1509" y="1057"/>
                </a:lnTo>
                <a:lnTo>
                  <a:pt x="1509" y="1057"/>
                </a:lnTo>
                <a:lnTo>
                  <a:pt x="1509" y="1059"/>
                </a:lnTo>
                <a:lnTo>
                  <a:pt x="1511" y="1059"/>
                </a:lnTo>
                <a:lnTo>
                  <a:pt x="1511" y="1059"/>
                </a:lnTo>
                <a:lnTo>
                  <a:pt x="1511" y="1061"/>
                </a:lnTo>
                <a:lnTo>
                  <a:pt x="1511" y="1063"/>
                </a:lnTo>
                <a:lnTo>
                  <a:pt x="1509" y="1065"/>
                </a:lnTo>
                <a:lnTo>
                  <a:pt x="1507" y="1067"/>
                </a:lnTo>
                <a:lnTo>
                  <a:pt x="1507" y="1069"/>
                </a:lnTo>
                <a:lnTo>
                  <a:pt x="1507" y="1071"/>
                </a:lnTo>
                <a:lnTo>
                  <a:pt x="1509" y="1071"/>
                </a:lnTo>
                <a:lnTo>
                  <a:pt x="1509" y="1069"/>
                </a:lnTo>
                <a:lnTo>
                  <a:pt x="1509" y="1067"/>
                </a:lnTo>
                <a:lnTo>
                  <a:pt x="1511" y="1067"/>
                </a:lnTo>
                <a:lnTo>
                  <a:pt x="1511" y="1065"/>
                </a:lnTo>
                <a:lnTo>
                  <a:pt x="1513" y="1065"/>
                </a:lnTo>
                <a:lnTo>
                  <a:pt x="1513" y="1065"/>
                </a:lnTo>
                <a:lnTo>
                  <a:pt x="1513" y="1065"/>
                </a:lnTo>
                <a:lnTo>
                  <a:pt x="1517" y="1057"/>
                </a:lnTo>
                <a:lnTo>
                  <a:pt x="1517" y="1057"/>
                </a:lnTo>
                <a:lnTo>
                  <a:pt x="1517" y="1055"/>
                </a:lnTo>
                <a:lnTo>
                  <a:pt x="1519" y="1055"/>
                </a:lnTo>
                <a:lnTo>
                  <a:pt x="1519" y="1053"/>
                </a:lnTo>
                <a:lnTo>
                  <a:pt x="1519" y="1053"/>
                </a:lnTo>
                <a:lnTo>
                  <a:pt x="1519" y="1050"/>
                </a:lnTo>
                <a:lnTo>
                  <a:pt x="1519" y="1050"/>
                </a:lnTo>
                <a:lnTo>
                  <a:pt x="1519" y="1050"/>
                </a:lnTo>
                <a:lnTo>
                  <a:pt x="1519" y="1053"/>
                </a:lnTo>
                <a:lnTo>
                  <a:pt x="1521" y="1053"/>
                </a:lnTo>
                <a:lnTo>
                  <a:pt x="1521" y="1050"/>
                </a:lnTo>
                <a:lnTo>
                  <a:pt x="1521" y="1050"/>
                </a:lnTo>
                <a:lnTo>
                  <a:pt x="1519" y="1048"/>
                </a:lnTo>
                <a:lnTo>
                  <a:pt x="1519" y="1048"/>
                </a:lnTo>
                <a:lnTo>
                  <a:pt x="1519" y="1048"/>
                </a:lnTo>
                <a:lnTo>
                  <a:pt x="1519" y="1048"/>
                </a:lnTo>
                <a:lnTo>
                  <a:pt x="1519" y="1046"/>
                </a:lnTo>
                <a:lnTo>
                  <a:pt x="1519" y="1044"/>
                </a:lnTo>
                <a:lnTo>
                  <a:pt x="1519" y="1044"/>
                </a:lnTo>
                <a:lnTo>
                  <a:pt x="1517" y="1042"/>
                </a:lnTo>
                <a:lnTo>
                  <a:pt x="1515" y="1040"/>
                </a:lnTo>
                <a:lnTo>
                  <a:pt x="1515" y="1036"/>
                </a:lnTo>
                <a:lnTo>
                  <a:pt x="1513" y="1034"/>
                </a:lnTo>
                <a:lnTo>
                  <a:pt x="1513" y="1034"/>
                </a:lnTo>
                <a:lnTo>
                  <a:pt x="1513" y="1032"/>
                </a:lnTo>
                <a:lnTo>
                  <a:pt x="1513" y="1032"/>
                </a:lnTo>
                <a:lnTo>
                  <a:pt x="1513" y="1032"/>
                </a:lnTo>
                <a:lnTo>
                  <a:pt x="1515" y="1030"/>
                </a:lnTo>
                <a:lnTo>
                  <a:pt x="1515" y="1027"/>
                </a:lnTo>
                <a:lnTo>
                  <a:pt x="1515" y="1027"/>
                </a:lnTo>
                <a:lnTo>
                  <a:pt x="1517" y="1027"/>
                </a:lnTo>
                <a:lnTo>
                  <a:pt x="1519" y="1025"/>
                </a:lnTo>
                <a:lnTo>
                  <a:pt x="1519" y="1025"/>
                </a:lnTo>
                <a:lnTo>
                  <a:pt x="1519" y="1025"/>
                </a:lnTo>
                <a:lnTo>
                  <a:pt x="1519" y="1027"/>
                </a:lnTo>
                <a:lnTo>
                  <a:pt x="1517" y="1027"/>
                </a:lnTo>
                <a:lnTo>
                  <a:pt x="1515" y="1027"/>
                </a:lnTo>
                <a:lnTo>
                  <a:pt x="1515" y="1030"/>
                </a:lnTo>
                <a:lnTo>
                  <a:pt x="1513" y="1032"/>
                </a:lnTo>
                <a:lnTo>
                  <a:pt x="1513" y="1032"/>
                </a:lnTo>
                <a:lnTo>
                  <a:pt x="1513" y="1034"/>
                </a:lnTo>
                <a:lnTo>
                  <a:pt x="1517" y="1036"/>
                </a:lnTo>
                <a:lnTo>
                  <a:pt x="1517" y="1036"/>
                </a:lnTo>
                <a:lnTo>
                  <a:pt x="1519" y="1038"/>
                </a:lnTo>
                <a:lnTo>
                  <a:pt x="1521" y="1038"/>
                </a:lnTo>
                <a:lnTo>
                  <a:pt x="1521" y="1038"/>
                </a:lnTo>
                <a:lnTo>
                  <a:pt x="1523" y="1040"/>
                </a:lnTo>
                <a:lnTo>
                  <a:pt x="1523" y="1040"/>
                </a:lnTo>
                <a:lnTo>
                  <a:pt x="1521" y="1042"/>
                </a:lnTo>
                <a:lnTo>
                  <a:pt x="1523" y="1042"/>
                </a:lnTo>
                <a:lnTo>
                  <a:pt x="1523" y="1042"/>
                </a:lnTo>
                <a:lnTo>
                  <a:pt x="1525" y="1038"/>
                </a:lnTo>
                <a:lnTo>
                  <a:pt x="1527" y="1038"/>
                </a:lnTo>
                <a:lnTo>
                  <a:pt x="1527" y="1036"/>
                </a:lnTo>
                <a:lnTo>
                  <a:pt x="1527" y="1036"/>
                </a:lnTo>
                <a:lnTo>
                  <a:pt x="1527" y="1036"/>
                </a:lnTo>
                <a:lnTo>
                  <a:pt x="1530" y="1036"/>
                </a:lnTo>
                <a:lnTo>
                  <a:pt x="1530" y="1036"/>
                </a:lnTo>
                <a:lnTo>
                  <a:pt x="1530" y="1034"/>
                </a:lnTo>
                <a:lnTo>
                  <a:pt x="1530" y="1034"/>
                </a:lnTo>
                <a:lnTo>
                  <a:pt x="1530" y="1032"/>
                </a:lnTo>
                <a:lnTo>
                  <a:pt x="1532" y="1032"/>
                </a:lnTo>
                <a:lnTo>
                  <a:pt x="1532" y="1032"/>
                </a:lnTo>
                <a:lnTo>
                  <a:pt x="1534" y="1030"/>
                </a:lnTo>
                <a:lnTo>
                  <a:pt x="1534" y="1025"/>
                </a:lnTo>
                <a:lnTo>
                  <a:pt x="1534" y="1025"/>
                </a:lnTo>
                <a:lnTo>
                  <a:pt x="1534" y="1025"/>
                </a:lnTo>
                <a:lnTo>
                  <a:pt x="1534" y="1027"/>
                </a:lnTo>
                <a:lnTo>
                  <a:pt x="1534" y="1027"/>
                </a:lnTo>
                <a:lnTo>
                  <a:pt x="1536" y="1025"/>
                </a:lnTo>
                <a:lnTo>
                  <a:pt x="1536" y="1023"/>
                </a:lnTo>
                <a:lnTo>
                  <a:pt x="1536" y="1021"/>
                </a:lnTo>
                <a:lnTo>
                  <a:pt x="1536" y="1021"/>
                </a:lnTo>
                <a:lnTo>
                  <a:pt x="1536" y="1019"/>
                </a:lnTo>
                <a:lnTo>
                  <a:pt x="1536" y="1017"/>
                </a:lnTo>
                <a:lnTo>
                  <a:pt x="1536" y="1017"/>
                </a:lnTo>
                <a:lnTo>
                  <a:pt x="1536" y="1017"/>
                </a:lnTo>
                <a:lnTo>
                  <a:pt x="1532" y="1017"/>
                </a:lnTo>
                <a:lnTo>
                  <a:pt x="1532" y="1015"/>
                </a:lnTo>
                <a:lnTo>
                  <a:pt x="1532" y="1015"/>
                </a:lnTo>
                <a:lnTo>
                  <a:pt x="1534" y="1013"/>
                </a:lnTo>
                <a:lnTo>
                  <a:pt x="1534" y="1013"/>
                </a:lnTo>
                <a:lnTo>
                  <a:pt x="1534" y="1013"/>
                </a:lnTo>
                <a:lnTo>
                  <a:pt x="1534" y="1013"/>
                </a:lnTo>
                <a:lnTo>
                  <a:pt x="1536" y="1013"/>
                </a:lnTo>
                <a:lnTo>
                  <a:pt x="1536" y="1009"/>
                </a:lnTo>
                <a:lnTo>
                  <a:pt x="1538" y="1009"/>
                </a:lnTo>
                <a:lnTo>
                  <a:pt x="1536" y="1004"/>
                </a:lnTo>
                <a:lnTo>
                  <a:pt x="1536" y="1002"/>
                </a:lnTo>
                <a:lnTo>
                  <a:pt x="1536" y="1004"/>
                </a:lnTo>
                <a:lnTo>
                  <a:pt x="1538" y="1004"/>
                </a:lnTo>
                <a:lnTo>
                  <a:pt x="1538" y="1006"/>
                </a:lnTo>
                <a:lnTo>
                  <a:pt x="1538" y="1009"/>
                </a:lnTo>
                <a:lnTo>
                  <a:pt x="1536" y="1011"/>
                </a:lnTo>
                <a:lnTo>
                  <a:pt x="1536" y="1013"/>
                </a:lnTo>
                <a:lnTo>
                  <a:pt x="1536" y="1011"/>
                </a:lnTo>
                <a:lnTo>
                  <a:pt x="1538" y="1011"/>
                </a:lnTo>
                <a:lnTo>
                  <a:pt x="1538" y="1011"/>
                </a:lnTo>
                <a:lnTo>
                  <a:pt x="1538" y="1011"/>
                </a:lnTo>
                <a:lnTo>
                  <a:pt x="1540" y="1009"/>
                </a:lnTo>
                <a:lnTo>
                  <a:pt x="1542" y="1006"/>
                </a:lnTo>
                <a:lnTo>
                  <a:pt x="1548" y="1004"/>
                </a:lnTo>
                <a:lnTo>
                  <a:pt x="1551" y="1004"/>
                </a:lnTo>
                <a:lnTo>
                  <a:pt x="1551" y="1002"/>
                </a:lnTo>
                <a:lnTo>
                  <a:pt x="1553" y="1002"/>
                </a:lnTo>
                <a:lnTo>
                  <a:pt x="1557" y="1002"/>
                </a:lnTo>
                <a:lnTo>
                  <a:pt x="1559" y="1002"/>
                </a:lnTo>
                <a:lnTo>
                  <a:pt x="1561" y="1002"/>
                </a:lnTo>
                <a:lnTo>
                  <a:pt x="1563" y="1002"/>
                </a:lnTo>
                <a:lnTo>
                  <a:pt x="1565" y="1002"/>
                </a:lnTo>
                <a:lnTo>
                  <a:pt x="1567" y="1002"/>
                </a:lnTo>
                <a:lnTo>
                  <a:pt x="1571" y="1000"/>
                </a:lnTo>
                <a:lnTo>
                  <a:pt x="1574" y="1000"/>
                </a:lnTo>
                <a:lnTo>
                  <a:pt x="1574" y="996"/>
                </a:lnTo>
                <a:lnTo>
                  <a:pt x="1574" y="996"/>
                </a:lnTo>
                <a:lnTo>
                  <a:pt x="1574" y="994"/>
                </a:lnTo>
                <a:lnTo>
                  <a:pt x="1574" y="994"/>
                </a:lnTo>
                <a:lnTo>
                  <a:pt x="1574" y="994"/>
                </a:lnTo>
                <a:lnTo>
                  <a:pt x="1574" y="996"/>
                </a:lnTo>
                <a:lnTo>
                  <a:pt x="1576" y="996"/>
                </a:lnTo>
                <a:lnTo>
                  <a:pt x="1576" y="994"/>
                </a:lnTo>
                <a:lnTo>
                  <a:pt x="1578" y="994"/>
                </a:lnTo>
                <a:lnTo>
                  <a:pt x="1576" y="996"/>
                </a:lnTo>
                <a:lnTo>
                  <a:pt x="1576" y="998"/>
                </a:lnTo>
                <a:lnTo>
                  <a:pt x="1576" y="1000"/>
                </a:lnTo>
                <a:lnTo>
                  <a:pt x="1578" y="998"/>
                </a:lnTo>
                <a:lnTo>
                  <a:pt x="1580" y="998"/>
                </a:lnTo>
                <a:lnTo>
                  <a:pt x="1584" y="996"/>
                </a:lnTo>
                <a:lnTo>
                  <a:pt x="1584" y="996"/>
                </a:lnTo>
                <a:lnTo>
                  <a:pt x="1584" y="998"/>
                </a:lnTo>
                <a:lnTo>
                  <a:pt x="1584" y="998"/>
                </a:lnTo>
                <a:lnTo>
                  <a:pt x="1584" y="998"/>
                </a:lnTo>
                <a:lnTo>
                  <a:pt x="1586" y="998"/>
                </a:lnTo>
                <a:lnTo>
                  <a:pt x="1588" y="996"/>
                </a:lnTo>
                <a:lnTo>
                  <a:pt x="1592" y="996"/>
                </a:lnTo>
                <a:lnTo>
                  <a:pt x="1595" y="996"/>
                </a:lnTo>
                <a:lnTo>
                  <a:pt x="1595" y="996"/>
                </a:lnTo>
                <a:lnTo>
                  <a:pt x="1595" y="996"/>
                </a:lnTo>
                <a:lnTo>
                  <a:pt x="1595" y="994"/>
                </a:lnTo>
                <a:lnTo>
                  <a:pt x="1595" y="992"/>
                </a:lnTo>
                <a:lnTo>
                  <a:pt x="1592" y="990"/>
                </a:lnTo>
                <a:lnTo>
                  <a:pt x="1590" y="990"/>
                </a:lnTo>
                <a:lnTo>
                  <a:pt x="1590" y="990"/>
                </a:lnTo>
                <a:lnTo>
                  <a:pt x="1590" y="990"/>
                </a:lnTo>
                <a:lnTo>
                  <a:pt x="1590" y="990"/>
                </a:lnTo>
                <a:lnTo>
                  <a:pt x="1590" y="990"/>
                </a:lnTo>
                <a:lnTo>
                  <a:pt x="1590" y="990"/>
                </a:lnTo>
                <a:lnTo>
                  <a:pt x="1592" y="990"/>
                </a:lnTo>
                <a:lnTo>
                  <a:pt x="1592" y="992"/>
                </a:lnTo>
                <a:lnTo>
                  <a:pt x="1595" y="992"/>
                </a:lnTo>
                <a:lnTo>
                  <a:pt x="1595" y="994"/>
                </a:lnTo>
                <a:lnTo>
                  <a:pt x="1592" y="994"/>
                </a:lnTo>
                <a:lnTo>
                  <a:pt x="1590" y="996"/>
                </a:lnTo>
                <a:lnTo>
                  <a:pt x="1588" y="994"/>
                </a:lnTo>
                <a:lnTo>
                  <a:pt x="1586" y="994"/>
                </a:lnTo>
                <a:lnTo>
                  <a:pt x="1586" y="992"/>
                </a:lnTo>
                <a:lnTo>
                  <a:pt x="1584" y="990"/>
                </a:lnTo>
                <a:lnTo>
                  <a:pt x="1584" y="990"/>
                </a:lnTo>
                <a:lnTo>
                  <a:pt x="1584" y="990"/>
                </a:lnTo>
                <a:lnTo>
                  <a:pt x="1582" y="986"/>
                </a:lnTo>
                <a:lnTo>
                  <a:pt x="1582" y="986"/>
                </a:lnTo>
                <a:lnTo>
                  <a:pt x="1580" y="986"/>
                </a:lnTo>
                <a:lnTo>
                  <a:pt x="1578" y="986"/>
                </a:lnTo>
                <a:lnTo>
                  <a:pt x="1580" y="983"/>
                </a:lnTo>
                <a:lnTo>
                  <a:pt x="1582" y="981"/>
                </a:lnTo>
                <a:lnTo>
                  <a:pt x="1582" y="981"/>
                </a:lnTo>
                <a:lnTo>
                  <a:pt x="1582" y="981"/>
                </a:lnTo>
                <a:lnTo>
                  <a:pt x="1584" y="979"/>
                </a:lnTo>
                <a:lnTo>
                  <a:pt x="1584" y="979"/>
                </a:lnTo>
                <a:lnTo>
                  <a:pt x="1584" y="979"/>
                </a:lnTo>
                <a:lnTo>
                  <a:pt x="1584" y="979"/>
                </a:lnTo>
                <a:lnTo>
                  <a:pt x="1584" y="979"/>
                </a:lnTo>
                <a:lnTo>
                  <a:pt x="1584" y="979"/>
                </a:lnTo>
                <a:lnTo>
                  <a:pt x="1582" y="979"/>
                </a:lnTo>
                <a:lnTo>
                  <a:pt x="1582" y="977"/>
                </a:lnTo>
                <a:lnTo>
                  <a:pt x="1582" y="977"/>
                </a:lnTo>
                <a:lnTo>
                  <a:pt x="1582" y="977"/>
                </a:lnTo>
                <a:lnTo>
                  <a:pt x="1582" y="975"/>
                </a:lnTo>
                <a:lnTo>
                  <a:pt x="1582" y="971"/>
                </a:lnTo>
                <a:lnTo>
                  <a:pt x="1584" y="971"/>
                </a:lnTo>
                <a:lnTo>
                  <a:pt x="1584" y="971"/>
                </a:lnTo>
                <a:lnTo>
                  <a:pt x="1586" y="967"/>
                </a:lnTo>
                <a:lnTo>
                  <a:pt x="1588" y="965"/>
                </a:lnTo>
                <a:lnTo>
                  <a:pt x="1590" y="962"/>
                </a:lnTo>
                <a:lnTo>
                  <a:pt x="1590" y="962"/>
                </a:lnTo>
                <a:lnTo>
                  <a:pt x="1590" y="960"/>
                </a:lnTo>
                <a:lnTo>
                  <a:pt x="1590" y="960"/>
                </a:lnTo>
                <a:lnTo>
                  <a:pt x="1592" y="958"/>
                </a:lnTo>
                <a:lnTo>
                  <a:pt x="1595" y="958"/>
                </a:lnTo>
                <a:lnTo>
                  <a:pt x="1595" y="958"/>
                </a:lnTo>
                <a:lnTo>
                  <a:pt x="1595" y="960"/>
                </a:lnTo>
                <a:lnTo>
                  <a:pt x="1595" y="958"/>
                </a:lnTo>
                <a:lnTo>
                  <a:pt x="1595" y="958"/>
                </a:lnTo>
                <a:lnTo>
                  <a:pt x="1597" y="960"/>
                </a:lnTo>
                <a:lnTo>
                  <a:pt x="1597" y="960"/>
                </a:lnTo>
                <a:lnTo>
                  <a:pt x="1597" y="958"/>
                </a:lnTo>
                <a:lnTo>
                  <a:pt x="1597" y="958"/>
                </a:lnTo>
                <a:lnTo>
                  <a:pt x="1597" y="956"/>
                </a:lnTo>
                <a:lnTo>
                  <a:pt x="1597" y="958"/>
                </a:lnTo>
                <a:lnTo>
                  <a:pt x="1597" y="958"/>
                </a:lnTo>
                <a:lnTo>
                  <a:pt x="1597" y="958"/>
                </a:lnTo>
                <a:lnTo>
                  <a:pt x="1599" y="956"/>
                </a:lnTo>
                <a:lnTo>
                  <a:pt x="1599" y="956"/>
                </a:lnTo>
                <a:lnTo>
                  <a:pt x="1599" y="956"/>
                </a:lnTo>
                <a:lnTo>
                  <a:pt x="1599" y="958"/>
                </a:lnTo>
                <a:lnTo>
                  <a:pt x="1599" y="958"/>
                </a:lnTo>
                <a:lnTo>
                  <a:pt x="1601" y="956"/>
                </a:lnTo>
                <a:lnTo>
                  <a:pt x="1601" y="956"/>
                </a:lnTo>
                <a:lnTo>
                  <a:pt x="1601" y="958"/>
                </a:lnTo>
                <a:lnTo>
                  <a:pt x="1601" y="958"/>
                </a:lnTo>
                <a:lnTo>
                  <a:pt x="1601" y="956"/>
                </a:lnTo>
                <a:lnTo>
                  <a:pt x="1603" y="956"/>
                </a:lnTo>
                <a:lnTo>
                  <a:pt x="1605" y="956"/>
                </a:lnTo>
                <a:lnTo>
                  <a:pt x="1607" y="954"/>
                </a:lnTo>
                <a:lnTo>
                  <a:pt x="1607" y="954"/>
                </a:lnTo>
                <a:lnTo>
                  <a:pt x="1607" y="952"/>
                </a:lnTo>
                <a:lnTo>
                  <a:pt x="1609" y="950"/>
                </a:lnTo>
                <a:lnTo>
                  <a:pt x="1609" y="948"/>
                </a:lnTo>
                <a:lnTo>
                  <a:pt x="1611" y="948"/>
                </a:lnTo>
                <a:lnTo>
                  <a:pt x="1611" y="946"/>
                </a:lnTo>
                <a:lnTo>
                  <a:pt x="1611" y="946"/>
                </a:lnTo>
                <a:lnTo>
                  <a:pt x="1611" y="946"/>
                </a:lnTo>
                <a:lnTo>
                  <a:pt x="1611" y="948"/>
                </a:lnTo>
                <a:lnTo>
                  <a:pt x="1611" y="948"/>
                </a:lnTo>
                <a:lnTo>
                  <a:pt x="1611" y="948"/>
                </a:lnTo>
                <a:lnTo>
                  <a:pt x="1611" y="948"/>
                </a:lnTo>
                <a:lnTo>
                  <a:pt x="1611" y="950"/>
                </a:lnTo>
                <a:lnTo>
                  <a:pt x="1611" y="950"/>
                </a:lnTo>
                <a:lnTo>
                  <a:pt x="1611" y="950"/>
                </a:lnTo>
                <a:lnTo>
                  <a:pt x="1613" y="950"/>
                </a:lnTo>
                <a:lnTo>
                  <a:pt x="1613" y="950"/>
                </a:lnTo>
                <a:lnTo>
                  <a:pt x="1615" y="952"/>
                </a:lnTo>
                <a:lnTo>
                  <a:pt x="1615" y="950"/>
                </a:lnTo>
                <a:lnTo>
                  <a:pt x="1615" y="950"/>
                </a:lnTo>
                <a:lnTo>
                  <a:pt x="1615" y="948"/>
                </a:lnTo>
                <a:lnTo>
                  <a:pt x="1615" y="946"/>
                </a:lnTo>
                <a:lnTo>
                  <a:pt x="1618" y="948"/>
                </a:lnTo>
                <a:lnTo>
                  <a:pt x="1618" y="948"/>
                </a:lnTo>
                <a:lnTo>
                  <a:pt x="1618" y="948"/>
                </a:lnTo>
                <a:lnTo>
                  <a:pt x="1618" y="946"/>
                </a:lnTo>
                <a:lnTo>
                  <a:pt x="1620" y="946"/>
                </a:lnTo>
                <a:lnTo>
                  <a:pt x="1620" y="946"/>
                </a:lnTo>
                <a:lnTo>
                  <a:pt x="1620" y="948"/>
                </a:lnTo>
                <a:lnTo>
                  <a:pt x="1622" y="948"/>
                </a:lnTo>
                <a:lnTo>
                  <a:pt x="1622" y="948"/>
                </a:lnTo>
                <a:lnTo>
                  <a:pt x="1622" y="950"/>
                </a:lnTo>
                <a:lnTo>
                  <a:pt x="1622" y="948"/>
                </a:lnTo>
                <a:lnTo>
                  <a:pt x="1622" y="948"/>
                </a:lnTo>
                <a:lnTo>
                  <a:pt x="1624" y="948"/>
                </a:lnTo>
                <a:lnTo>
                  <a:pt x="1624" y="948"/>
                </a:lnTo>
                <a:lnTo>
                  <a:pt x="1624" y="946"/>
                </a:lnTo>
                <a:lnTo>
                  <a:pt x="1626" y="946"/>
                </a:lnTo>
                <a:lnTo>
                  <a:pt x="1626" y="946"/>
                </a:lnTo>
                <a:lnTo>
                  <a:pt x="1628" y="946"/>
                </a:lnTo>
                <a:lnTo>
                  <a:pt x="1628" y="946"/>
                </a:lnTo>
                <a:lnTo>
                  <a:pt x="1628" y="944"/>
                </a:lnTo>
                <a:lnTo>
                  <a:pt x="1630" y="944"/>
                </a:lnTo>
                <a:lnTo>
                  <a:pt x="1632" y="944"/>
                </a:lnTo>
                <a:lnTo>
                  <a:pt x="1634" y="944"/>
                </a:lnTo>
                <a:lnTo>
                  <a:pt x="1636" y="941"/>
                </a:lnTo>
                <a:lnTo>
                  <a:pt x="1636" y="941"/>
                </a:lnTo>
                <a:lnTo>
                  <a:pt x="1636" y="939"/>
                </a:lnTo>
                <a:lnTo>
                  <a:pt x="1636" y="939"/>
                </a:lnTo>
                <a:lnTo>
                  <a:pt x="1636" y="939"/>
                </a:lnTo>
                <a:lnTo>
                  <a:pt x="1636" y="937"/>
                </a:lnTo>
                <a:lnTo>
                  <a:pt x="1636" y="937"/>
                </a:lnTo>
                <a:lnTo>
                  <a:pt x="1634" y="935"/>
                </a:lnTo>
                <a:lnTo>
                  <a:pt x="1634" y="935"/>
                </a:lnTo>
                <a:lnTo>
                  <a:pt x="1636" y="935"/>
                </a:lnTo>
                <a:lnTo>
                  <a:pt x="1636" y="935"/>
                </a:lnTo>
                <a:lnTo>
                  <a:pt x="1639" y="935"/>
                </a:lnTo>
                <a:lnTo>
                  <a:pt x="1639" y="935"/>
                </a:lnTo>
                <a:lnTo>
                  <a:pt x="1639" y="937"/>
                </a:lnTo>
                <a:lnTo>
                  <a:pt x="1641" y="937"/>
                </a:lnTo>
                <a:lnTo>
                  <a:pt x="1645" y="935"/>
                </a:lnTo>
                <a:lnTo>
                  <a:pt x="1645" y="937"/>
                </a:lnTo>
                <a:lnTo>
                  <a:pt x="1647" y="935"/>
                </a:lnTo>
                <a:lnTo>
                  <a:pt x="1647" y="935"/>
                </a:lnTo>
                <a:lnTo>
                  <a:pt x="1649" y="933"/>
                </a:lnTo>
                <a:lnTo>
                  <a:pt x="1649" y="933"/>
                </a:lnTo>
                <a:lnTo>
                  <a:pt x="1649" y="931"/>
                </a:lnTo>
                <a:lnTo>
                  <a:pt x="1651" y="931"/>
                </a:lnTo>
                <a:lnTo>
                  <a:pt x="1651" y="931"/>
                </a:lnTo>
                <a:lnTo>
                  <a:pt x="1651" y="931"/>
                </a:lnTo>
                <a:lnTo>
                  <a:pt x="1651" y="931"/>
                </a:lnTo>
                <a:lnTo>
                  <a:pt x="1649" y="933"/>
                </a:lnTo>
                <a:lnTo>
                  <a:pt x="1653" y="933"/>
                </a:lnTo>
                <a:lnTo>
                  <a:pt x="1653" y="933"/>
                </a:lnTo>
                <a:lnTo>
                  <a:pt x="1657" y="931"/>
                </a:lnTo>
                <a:lnTo>
                  <a:pt x="1662" y="929"/>
                </a:lnTo>
                <a:lnTo>
                  <a:pt x="1666" y="929"/>
                </a:lnTo>
                <a:lnTo>
                  <a:pt x="1668" y="927"/>
                </a:lnTo>
                <a:lnTo>
                  <a:pt x="1670" y="927"/>
                </a:lnTo>
                <a:lnTo>
                  <a:pt x="1672" y="923"/>
                </a:lnTo>
                <a:lnTo>
                  <a:pt x="1672" y="923"/>
                </a:lnTo>
                <a:lnTo>
                  <a:pt x="1672" y="921"/>
                </a:lnTo>
                <a:lnTo>
                  <a:pt x="1672" y="923"/>
                </a:lnTo>
                <a:lnTo>
                  <a:pt x="1674" y="923"/>
                </a:lnTo>
                <a:lnTo>
                  <a:pt x="1674" y="923"/>
                </a:lnTo>
                <a:lnTo>
                  <a:pt x="1676" y="923"/>
                </a:lnTo>
                <a:lnTo>
                  <a:pt x="1676" y="925"/>
                </a:lnTo>
                <a:lnTo>
                  <a:pt x="1674" y="925"/>
                </a:lnTo>
                <a:lnTo>
                  <a:pt x="1672" y="927"/>
                </a:lnTo>
                <a:lnTo>
                  <a:pt x="1668" y="929"/>
                </a:lnTo>
                <a:lnTo>
                  <a:pt x="1668" y="931"/>
                </a:lnTo>
                <a:lnTo>
                  <a:pt x="1668" y="931"/>
                </a:lnTo>
                <a:lnTo>
                  <a:pt x="1668" y="931"/>
                </a:lnTo>
                <a:lnTo>
                  <a:pt x="1670" y="933"/>
                </a:lnTo>
                <a:lnTo>
                  <a:pt x="1670" y="931"/>
                </a:lnTo>
                <a:lnTo>
                  <a:pt x="1672" y="931"/>
                </a:lnTo>
                <a:lnTo>
                  <a:pt x="1676" y="931"/>
                </a:lnTo>
                <a:lnTo>
                  <a:pt x="1678" y="931"/>
                </a:lnTo>
                <a:lnTo>
                  <a:pt x="1683" y="931"/>
                </a:lnTo>
                <a:lnTo>
                  <a:pt x="1687" y="931"/>
                </a:lnTo>
                <a:lnTo>
                  <a:pt x="1689" y="931"/>
                </a:lnTo>
                <a:lnTo>
                  <a:pt x="1689" y="933"/>
                </a:lnTo>
                <a:lnTo>
                  <a:pt x="1685" y="933"/>
                </a:lnTo>
                <a:lnTo>
                  <a:pt x="1678" y="933"/>
                </a:lnTo>
                <a:lnTo>
                  <a:pt x="1678" y="935"/>
                </a:lnTo>
                <a:lnTo>
                  <a:pt x="1678" y="937"/>
                </a:lnTo>
                <a:lnTo>
                  <a:pt x="1676" y="935"/>
                </a:lnTo>
                <a:lnTo>
                  <a:pt x="1676" y="935"/>
                </a:lnTo>
                <a:lnTo>
                  <a:pt x="1676" y="935"/>
                </a:lnTo>
                <a:lnTo>
                  <a:pt x="1676" y="933"/>
                </a:lnTo>
                <a:lnTo>
                  <a:pt x="1676" y="933"/>
                </a:lnTo>
                <a:lnTo>
                  <a:pt x="1676" y="933"/>
                </a:lnTo>
                <a:lnTo>
                  <a:pt x="1674" y="931"/>
                </a:lnTo>
                <a:lnTo>
                  <a:pt x="1674" y="933"/>
                </a:lnTo>
                <a:lnTo>
                  <a:pt x="1674" y="933"/>
                </a:lnTo>
                <a:lnTo>
                  <a:pt x="1670" y="935"/>
                </a:lnTo>
                <a:lnTo>
                  <a:pt x="1668" y="935"/>
                </a:lnTo>
                <a:lnTo>
                  <a:pt x="1657" y="941"/>
                </a:lnTo>
                <a:lnTo>
                  <a:pt x="1655" y="944"/>
                </a:lnTo>
                <a:lnTo>
                  <a:pt x="1655" y="944"/>
                </a:lnTo>
                <a:lnTo>
                  <a:pt x="1657" y="944"/>
                </a:lnTo>
                <a:lnTo>
                  <a:pt x="1659" y="941"/>
                </a:lnTo>
                <a:lnTo>
                  <a:pt x="1659" y="944"/>
                </a:lnTo>
                <a:lnTo>
                  <a:pt x="1657" y="944"/>
                </a:lnTo>
                <a:lnTo>
                  <a:pt x="1655" y="944"/>
                </a:lnTo>
                <a:lnTo>
                  <a:pt x="1655" y="944"/>
                </a:lnTo>
                <a:lnTo>
                  <a:pt x="1653" y="946"/>
                </a:lnTo>
                <a:lnTo>
                  <a:pt x="1651" y="946"/>
                </a:lnTo>
                <a:lnTo>
                  <a:pt x="1651" y="948"/>
                </a:lnTo>
                <a:lnTo>
                  <a:pt x="1649" y="948"/>
                </a:lnTo>
                <a:lnTo>
                  <a:pt x="1649" y="948"/>
                </a:lnTo>
                <a:lnTo>
                  <a:pt x="1653" y="946"/>
                </a:lnTo>
                <a:lnTo>
                  <a:pt x="1653" y="946"/>
                </a:lnTo>
                <a:lnTo>
                  <a:pt x="1651" y="950"/>
                </a:lnTo>
                <a:lnTo>
                  <a:pt x="1649" y="954"/>
                </a:lnTo>
                <a:lnTo>
                  <a:pt x="1649" y="954"/>
                </a:lnTo>
                <a:lnTo>
                  <a:pt x="1649" y="958"/>
                </a:lnTo>
                <a:lnTo>
                  <a:pt x="1651" y="960"/>
                </a:lnTo>
                <a:lnTo>
                  <a:pt x="1651" y="960"/>
                </a:lnTo>
                <a:lnTo>
                  <a:pt x="1651" y="958"/>
                </a:lnTo>
                <a:lnTo>
                  <a:pt x="1653" y="958"/>
                </a:lnTo>
                <a:lnTo>
                  <a:pt x="1653" y="960"/>
                </a:lnTo>
                <a:lnTo>
                  <a:pt x="1655" y="962"/>
                </a:lnTo>
                <a:lnTo>
                  <a:pt x="1657" y="965"/>
                </a:lnTo>
                <a:lnTo>
                  <a:pt x="1657" y="962"/>
                </a:lnTo>
                <a:lnTo>
                  <a:pt x="1659" y="965"/>
                </a:lnTo>
                <a:lnTo>
                  <a:pt x="1659" y="965"/>
                </a:lnTo>
                <a:lnTo>
                  <a:pt x="1659" y="962"/>
                </a:lnTo>
                <a:lnTo>
                  <a:pt x="1659" y="962"/>
                </a:lnTo>
                <a:lnTo>
                  <a:pt x="1662" y="965"/>
                </a:lnTo>
                <a:lnTo>
                  <a:pt x="1662" y="962"/>
                </a:lnTo>
                <a:lnTo>
                  <a:pt x="1664" y="960"/>
                </a:lnTo>
                <a:lnTo>
                  <a:pt x="1664" y="960"/>
                </a:lnTo>
                <a:lnTo>
                  <a:pt x="1666" y="960"/>
                </a:lnTo>
                <a:lnTo>
                  <a:pt x="1668" y="958"/>
                </a:lnTo>
                <a:lnTo>
                  <a:pt x="1668" y="956"/>
                </a:lnTo>
                <a:lnTo>
                  <a:pt x="1670" y="956"/>
                </a:lnTo>
                <a:lnTo>
                  <a:pt x="1672" y="954"/>
                </a:lnTo>
                <a:lnTo>
                  <a:pt x="1674" y="952"/>
                </a:lnTo>
                <a:lnTo>
                  <a:pt x="1674" y="950"/>
                </a:lnTo>
                <a:lnTo>
                  <a:pt x="1676" y="950"/>
                </a:lnTo>
                <a:lnTo>
                  <a:pt x="1676" y="950"/>
                </a:lnTo>
                <a:lnTo>
                  <a:pt x="1676" y="948"/>
                </a:lnTo>
                <a:lnTo>
                  <a:pt x="1676" y="948"/>
                </a:lnTo>
                <a:lnTo>
                  <a:pt x="1676" y="946"/>
                </a:lnTo>
                <a:lnTo>
                  <a:pt x="1678" y="946"/>
                </a:lnTo>
                <a:lnTo>
                  <a:pt x="1678" y="948"/>
                </a:lnTo>
                <a:lnTo>
                  <a:pt x="1680" y="946"/>
                </a:lnTo>
                <a:lnTo>
                  <a:pt x="1680" y="946"/>
                </a:lnTo>
                <a:lnTo>
                  <a:pt x="1680" y="944"/>
                </a:lnTo>
                <a:lnTo>
                  <a:pt x="1683" y="946"/>
                </a:lnTo>
                <a:lnTo>
                  <a:pt x="1683" y="946"/>
                </a:lnTo>
                <a:lnTo>
                  <a:pt x="1683" y="946"/>
                </a:lnTo>
                <a:lnTo>
                  <a:pt x="1685" y="948"/>
                </a:lnTo>
                <a:lnTo>
                  <a:pt x="1687" y="948"/>
                </a:lnTo>
                <a:lnTo>
                  <a:pt x="1687" y="946"/>
                </a:lnTo>
                <a:lnTo>
                  <a:pt x="1687" y="946"/>
                </a:lnTo>
                <a:lnTo>
                  <a:pt x="1687" y="946"/>
                </a:lnTo>
                <a:lnTo>
                  <a:pt x="1687" y="944"/>
                </a:lnTo>
                <a:lnTo>
                  <a:pt x="1687" y="944"/>
                </a:lnTo>
                <a:lnTo>
                  <a:pt x="1689" y="944"/>
                </a:lnTo>
                <a:lnTo>
                  <a:pt x="1689" y="944"/>
                </a:lnTo>
                <a:lnTo>
                  <a:pt x="1691" y="944"/>
                </a:lnTo>
                <a:lnTo>
                  <a:pt x="1693" y="944"/>
                </a:lnTo>
                <a:lnTo>
                  <a:pt x="1693" y="944"/>
                </a:lnTo>
                <a:lnTo>
                  <a:pt x="1695" y="944"/>
                </a:lnTo>
                <a:lnTo>
                  <a:pt x="1699" y="941"/>
                </a:lnTo>
                <a:lnTo>
                  <a:pt x="1701" y="941"/>
                </a:lnTo>
                <a:lnTo>
                  <a:pt x="1706" y="939"/>
                </a:lnTo>
                <a:lnTo>
                  <a:pt x="1710" y="937"/>
                </a:lnTo>
                <a:lnTo>
                  <a:pt x="1712" y="937"/>
                </a:lnTo>
                <a:lnTo>
                  <a:pt x="1714" y="937"/>
                </a:lnTo>
                <a:lnTo>
                  <a:pt x="1714" y="935"/>
                </a:lnTo>
                <a:lnTo>
                  <a:pt x="1716" y="935"/>
                </a:lnTo>
                <a:lnTo>
                  <a:pt x="1716" y="935"/>
                </a:lnTo>
                <a:lnTo>
                  <a:pt x="1718" y="935"/>
                </a:lnTo>
                <a:lnTo>
                  <a:pt x="1720" y="933"/>
                </a:lnTo>
                <a:lnTo>
                  <a:pt x="1722" y="933"/>
                </a:lnTo>
                <a:lnTo>
                  <a:pt x="1722" y="933"/>
                </a:lnTo>
                <a:lnTo>
                  <a:pt x="1722" y="933"/>
                </a:lnTo>
                <a:lnTo>
                  <a:pt x="1724" y="933"/>
                </a:lnTo>
                <a:lnTo>
                  <a:pt x="1722" y="933"/>
                </a:lnTo>
                <a:lnTo>
                  <a:pt x="1722" y="931"/>
                </a:lnTo>
                <a:lnTo>
                  <a:pt x="1718" y="931"/>
                </a:lnTo>
                <a:lnTo>
                  <a:pt x="1718" y="931"/>
                </a:lnTo>
                <a:lnTo>
                  <a:pt x="1720" y="931"/>
                </a:lnTo>
                <a:lnTo>
                  <a:pt x="1720" y="929"/>
                </a:lnTo>
                <a:lnTo>
                  <a:pt x="1718" y="927"/>
                </a:lnTo>
                <a:lnTo>
                  <a:pt x="1718" y="927"/>
                </a:lnTo>
                <a:lnTo>
                  <a:pt x="1716" y="925"/>
                </a:lnTo>
                <a:lnTo>
                  <a:pt x="1714" y="927"/>
                </a:lnTo>
                <a:lnTo>
                  <a:pt x="1712" y="927"/>
                </a:lnTo>
                <a:lnTo>
                  <a:pt x="1712" y="925"/>
                </a:lnTo>
                <a:lnTo>
                  <a:pt x="1710" y="925"/>
                </a:lnTo>
                <a:lnTo>
                  <a:pt x="1710" y="923"/>
                </a:lnTo>
                <a:lnTo>
                  <a:pt x="1710" y="923"/>
                </a:lnTo>
                <a:lnTo>
                  <a:pt x="1706" y="925"/>
                </a:lnTo>
                <a:lnTo>
                  <a:pt x="1703" y="927"/>
                </a:lnTo>
                <a:lnTo>
                  <a:pt x="1703" y="927"/>
                </a:lnTo>
                <a:lnTo>
                  <a:pt x="1703" y="927"/>
                </a:lnTo>
                <a:lnTo>
                  <a:pt x="1701" y="927"/>
                </a:lnTo>
                <a:lnTo>
                  <a:pt x="1699" y="927"/>
                </a:lnTo>
                <a:lnTo>
                  <a:pt x="1699" y="925"/>
                </a:lnTo>
                <a:lnTo>
                  <a:pt x="1699" y="925"/>
                </a:lnTo>
                <a:lnTo>
                  <a:pt x="1697" y="925"/>
                </a:lnTo>
                <a:lnTo>
                  <a:pt x="1693" y="925"/>
                </a:lnTo>
                <a:lnTo>
                  <a:pt x="1691" y="925"/>
                </a:lnTo>
                <a:lnTo>
                  <a:pt x="1691" y="925"/>
                </a:lnTo>
                <a:lnTo>
                  <a:pt x="1691" y="925"/>
                </a:lnTo>
                <a:lnTo>
                  <a:pt x="1689" y="923"/>
                </a:lnTo>
                <a:lnTo>
                  <a:pt x="1687" y="923"/>
                </a:lnTo>
                <a:lnTo>
                  <a:pt x="1687" y="923"/>
                </a:lnTo>
                <a:lnTo>
                  <a:pt x="1685" y="923"/>
                </a:lnTo>
                <a:lnTo>
                  <a:pt x="1683" y="921"/>
                </a:lnTo>
                <a:lnTo>
                  <a:pt x="1680" y="921"/>
                </a:lnTo>
                <a:lnTo>
                  <a:pt x="1683" y="918"/>
                </a:lnTo>
                <a:lnTo>
                  <a:pt x="1683" y="918"/>
                </a:lnTo>
                <a:lnTo>
                  <a:pt x="1683" y="916"/>
                </a:lnTo>
                <a:lnTo>
                  <a:pt x="1678" y="916"/>
                </a:lnTo>
                <a:lnTo>
                  <a:pt x="1678" y="916"/>
                </a:lnTo>
                <a:lnTo>
                  <a:pt x="1672" y="916"/>
                </a:lnTo>
                <a:lnTo>
                  <a:pt x="1672" y="914"/>
                </a:lnTo>
                <a:lnTo>
                  <a:pt x="1672" y="914"/>
                </a:lnTo>
                <a:lnTo>
                  <a:pt x="1672" y="912"/>
                </a:lnTo>
                <a:lnTo>
                  <a:pt x="1670" y="910"/>
                </a:lnTo>
                <a:lnTo>
                  <a:pt x="1670" y="908"/>
                </a:lnTo>
                <a:lnTo>
                  <a:pt x="1668" y="908"/>
                </a:lnTo>
                <a:lnTo>
                  <a:pt x="1668" y="906"/>
                </a:lnTo>
                <a:lnTo>
                  <a:pt x="1668" y="904"/>
                </a:lnTo>
                <a:lnTo>
                  <a:pt x="1668" y="904"/>
                </a:lnTo>
                <a:lnTo>
                  <a:pt x="1668" y="902"/>
                </a:lnTo>
                <a:lnTo>
                  <a:pt x="1668" y="900"/>
                </a:lnTo>
                <a:lnTo>
                  <a:pt x="1666" y="900"/>
                </a:lnTo>
                <a:lnTo>
                  <a:pt x="1664" y="902"/>
                </a:lnTo>
                <a:lnTo>
                  <a:pt x="1662" y="902"/>
                </a:lnTo>
                <a:lnTo>
                  <a:pt x="1662" y="900"/>
                </a:lnTo>
                <a:lnTo>
                  <a:pt x="1666" y="897"/>
                </a:lnTo>
                <a:lnTo>
                  <a:pt x="1668" y="895"/>
                </a:lnTo>
                <a:lnTo>
                  <a:pt x="1668" y="891"/>
                </a:lnTo>
                <a:lnTo>
                  <a:pt x="1670" y="889"/>
                </a:lnTo>
                <a:lnTo>
                  <a:pt x="1670" y="889"/>
                </a:lnTo>
                <a:lnTo>
                  <a:pt x="1668" y="887"/>
                </a:lnTo>
                <a:lnTo>
                  <a:pt x="1666" y="887"/>
                </a:lnTo>
                <a:lnTo>
                  <a:pt x="1666" y="887"/>
                </a:lnTo>
                <a:lnTo>
                  <a:pt x="1664" y="887"/>
                </a:lnTo>
                <a:lnTo>
                  <a:pt x="1662" y="889"/>
                </a:lnTo>
                <a:lnTo>
                  <a:pt x="1659" y="889"/>
                </a:lnTo>
                <a:lnTo>
                  <a:pt x="1657" y="889"/>
                </a:lnTo>
                <a:lnTo>
                  <a:pt x="1657" y="889"/>
                </a:lnTo>
                <a:lnTo>
                  <a:pt x="1655" y="887"/>
                </a:lnTo>
                <a:lnTo>
                  <a:pt x="1653" y="885"/>
                </a:lnTo>
                <a:lnTo>
                  <a:pt x="1649" y="885"/>
                </a:lnTo>
                <a:lnTo>
                  <a:pt x="1647" y="883"/>
                </a:lnTo>
                <a:lnTo>
                  <a:pt x="1645" y="883"/>
                </a:lnTo>
                <a:lnTo>
                  <a:pt x="1643" y="883"/>
                </a:lnTo>
                <a:lnTo>
                  <a:pt x="1641" y="883"/>
                </a:lnTo>
                <a:lnTo>
                  <a:pt x="1645" y="881"/>
                </a:lnTo>
                <a:lnTo>
                  <a:pt x="1647" y="883"/>
                </a:lnTo>
                <a:lnTo>
                  <a:pt x="1647" y="883"/>
                </a:lnTo>
                <a:lnTo>
                  <a:pt x="1651" y="883"/>
                </a:lnTo>
                <a:lnTo>
                  <a:pt x="1651" y="881"/>
                </a:lnTo>
                <a:lnTo>
                  <a:pt x="1653" y="881"/>
                </a:lnTo>
                <a:lnTo>
                  <a:pt x="1655" y="883"/>
                </a:lnTo>
                <a:lnTo>
                  <a:pt x="1659" y="883"/>
                </a:lnTo>
                <a:lnTo>
                  <a:pt x="1662" y="883"/>
                </a:lnTo>
                <a:lnTo>
                  <a:pt x="1662" y="883"/>
                </a:lnTo>
                <a:lnTo>
                  <a:pt x="1666" y="883"/>
                </a:lnTo>
                <a:lnTo>
                  <a:pt x="1666" y="881"/>
                </a:lnTo>
                <a:lnTo>
                  <a:pt x="1668" y="881"/>
                </a:lnTo>
                <a:lnTo>
                  <a:pt x="1670" y="881"/>
                </a:lnTo>
                <a:lnTo>
                  <a:pt x="1670" y="879"/>
                </a:lnTo>
                <a:lnTo>
                  <a:pt x="1672" y="876"/>
                </a:lnTo>
                <a:lnTo>
                  <a:pt x="1676" y="876"/>
                </a:lnTo>
                <a:lnTo>
                  <a:pt x="1676" y="874"/>
                </a:lnTo>
                <a:lnTo>
                  <a:pt x="1676" y="870"/>
                </a:lnTo>
                <a:lnTo>
                  <a:pt x="1674" y="868"/>
                </a:lnTo>
                <a:lnTo>
                  <a:pt x="1672" y="868"/>
                </a:lnTo>
                <a:lnTo>
                  <a:pt x="1674" y="868"/>
                </a:lnTo>
                <a:lnTo>
                  <a:pt x="1678" y="868"/>
                </a:lnTo>
                <a:lnTo>
                  <a:pt x="1678" y="868"/>
                </a:lnTo>
                <a:lnTo>
                  <a:pt x="1676" y="866"/>
                </a:lnTo>
                <a:lnTo>
                  <a:pt x="1672" y="864"/>
                </a:lnTo>
                <a:lnTo>
                  <a:pt x="1668" y="862"/>
                </a:lnTo>
                <a:lnTo>
                  <a:pt x="1659" y="860"/>
                </a:lnTo>
                <a:lnTo>
                  <a:pt x="1659" y="860"/>
                </a:lnTo>
                <a:lnTo>
                  <a:pt x="1653" y="862"/>
                </a:lnTo>
                <a:lnTo>
                  <a:pt x="1649" y="862"/>
                </a:lnTo>
                <a:lnTo>
                  <a:pt x="1643" y="864"/>
                </a:lnTo>
                <a:lnTo>
                  <a:pt x="1634" y="866"/>
                </a:lnTo>
                <a:lnTo>
                  <a:pt x="1628" y="868"/>
                </a:lnTo>
                <a:lnTo>
                  <a:pt x="1624" y="870"/>
                </a:lnTo>
                <a:lnTo>
                  <a:pt x="1620" y="872"/>
                </a:lnTo>
                <a:lnTo>
                  <a:pt x="1615" y="874"/>
                </a:lnTo>
                <a:lnTo>
                  <a:pt x="1615" y="876"/>
                </a:lnTo>
                <a:lnTo>
                  <a:pt x="1611" y="876"/>
                </a:lnTo>
                <a:lnTo>
                  <a:pt x="1611" y="876"/>
                </a:lnTo>
                <a:lnTo>
                  <a:pt x="1609" y="879"/>
                </a:lnTo>
                <a:lnTo>
                  <a:pt x="1603" y="883"/>
                </a:lnTo>
                <a:lnTo>
                  <a:pt x="1601" y="885"/>
                </a:lnTo>
                <a:lnTo>
                  <a:pt x="1599" y="887"/>
                </a:lnTo>
                <a:lnTo>
                  <a:pt x="1597" y="891"/>
                </a:lnTo>
                <a:lnTo>
                  <a:pt x="1592" y="893"/>
                </a:lnTo>
                <a:lnTo>
                  <a:pt x="1592" y="895"/>
                </a:lnTo>
                <a:lnTo>
                  <a:pt x="1590" y="897"/>
                </a:lnTo>
                <a:lnTo>
                  <a:pt x="1588" y="900"/>
                </a:lnTo>
                <a:lnTo>
                  <a:pt x="1586" y="902"/>
                </a:lnTo>
                <a:lnTo>
                  <a:pt x="1580" y="904"/>
                </a:lnTo>
                <a:lnTo>
                  <a:pt x="1578" y="906"/>
                </a:lnTo>
                <a:lnTo>
                  <a:pt x="1576" y="906"/>
                </a:lnTo>
                <a:lnTo>
                  <a:pt x="1574" y="908"/>
                </a:lnTo>
                <a:lnTo>
                  <a:pt x="1569" y="908"/>
                </a:lnTo>
                <a:lnTo>
                  <a:pt x="1565" y="908"/>
                </a:lnTo>
                <a:lnTo>
                  <a:pt x="1563" y="910"/>
                </a:lnTo>
                <a:lnTo>
                  <a:pt x="1561" y="910"/>
                </a:lnTo>
                <a:lnTo>
                  <a:pt x="1561" y="912"/>
                </a:lnTo>
                <a:lnTo>
                  <a:pt x="1559" y="912"/>
                </a:lnTo>
                <a:lnTo>
                  <a:pt x="1557" y="914"/>
                </a:lnTo>
                <a:lnTo>
                  <a:pt x="1555" y="916"/>
                </a:lnTo>
                <a:lnTo>
                  <a:pt x="1551" y="918"/>
                </a:lnTo>
                <a:lnTo>
                  <a:pt x="1548" y="921"/>
                </a:lnTo>
                <a:lnTo>
                  <a:pt x="1546" y="923"/>
                </a:lnTo>
                <a:lnTo>
                  <a:pt x="1544" y="925"/>
                </a:lnTo>
                <a:lnTo>
                  <a:pt x="1544" y="927"/>
                </a:lnTo>
                <a:lnTo>
                  <a:pt x="1542" y="927"/>
                </a:lnTo>
                <a:lnTo>
                  <a:pt x="1542" y="929"/>
                </a:lnTo>
                <a:lnTo>
                  <a:pt x="1542" y="931"/>
                </a:lnTo>
                <a:lnTo>
                  <a:pt x="1540" y="931"/>
                </a:lnTo>
                <a:lnTo>
                  <a:pt x="1536" y="933"/>
                </a:lnTo>
                <a:lnTo>
                  <a:pt x="1532" y="935"/>
                </a:lnTo>
                <a:lnTo>
                  <a:pt x="1527" y="937"/>
                </a:lnTo>
                <a:lnTo>
                  <a:pt x="1525" y="937"/>
                </a:lnTo>
                <a:lnTo>
                  <a:pt x="1530" y="935"/>
                </a:lnTo>
                <a:lnTo>
                  <a:pt x="1534" y="933"/>
                </a:lnTo>
                <a:lnTo>
                  <a:pt x="1536" y="931"/>
                </a:lnTo>
                <a:lnTo>
                  <a:pt x="1536" y="931"/>
                </a:lnTo>
                <a:lnTo>
                  <a:pt x="1532" y="929"/>
                </a:lnTo>
                <a:lnTo>
                  <a:pt x="1532" y="929"/>
                </a:lnTo>
                <a:lnTo>
                  <a:pt x="1536" y="929"/>
                </a:lnTo>
                <a:lnTo>
                  <a:pt x="1538" y="929"/>
                </a:lnTo>
                <a:lnTo>
                  <a:pt x="1538" y="927"/>
                </a:lnTo>
                <a:lnTo>
                  <a:pt x="1540" y="925"/>
                </a:lnTo>
                <a:lnTo>
                  <a:pt x="1544" y="925"/>
                </a:lnTo>
                <a:lnTo>
                  <a:pt x="1546" y="923"/>
                </a:lnTo>
                <a:lnTo>
                  <a:pt x="1548" y="921"/>
                </a:lnTo>
                <a:lnTo>
                  <a:pt x="1548" y="918"/>
                </a:lnTo>
                <a:lnTo>
                  <a:pt x="1551" y="918"/>
                </a:lnTo>
                <a:lnTo>
                  <a:pt x="1551" y="916"/>
                </a:lnTo>
                <a:lnTo>
                  <a:pt x="1553" y="916"/>
                </a:lnTo>
                <a:lnTo>
                  <a:pt x="1555" y="914"/>
                </a:lnTo>
                <a:lnTo>
                  <a:pt x="1561" y="912"/>
                </a:lnTo>
                <a:lnTo>
                  <a:pt x="1561" y="910"/>
                </a:lnTo>
                <a:lnTo>
                  <a:pt x="1565" y="910"/>
                </a:lnTo>
                <a:lnTo>
                  <a:pt x="1567" y="908"/>
                </a:lnTo>
                <a:lnTo>
                  <a:pt x="1567" y="908"/>
                </a:lnTo>
                <a:lnTo>
                  <a:pt x="1569" y="908"/>
                </a:lnTo>
                <a:lnTo>
                  <a:pt x="1576" y="906"/>
                </a:lnTo>
                <a:lnTo>
                  <a:pt x="1578" y="904"/>
                </a:lnTo>
                <a:lnTo>
                  <a:pt x="1580" y="902"/>
                </a:lnTo>
                <a:lnTo>
                  <a:pt x="1584" y="900"/>
                </a:lnTo>
                <a:lnTo>
                  <a:pt x="1586" y="895"/>
                </a:lnTo>
                <a:lnTo>
                  <a:pt x="1588" y="893"/>
                </a:lnTo>
                <a:lnTo>
                  <a:pt x="1595" y="889"/>
                </a:lnTo>
                <a:lnTo>
                  <a:pt x="1595" y="887"/>
                </a:lnTo>
                <a:lnTo>
                  <a:pt x="1597" y="885"/>
                </a:lnTo>
                <a:lnTo>
                  <a:pt x="1597" y="883"/>
                </a:lnTo>
                <a:lnTo>
                  <a:pt x="1595" y="881"/>
                </a:lnTo>
                <a:lnTo>
                  <a:pt x="1595" y="881"/>
                </a:lnTo>
                <a:lnTo>
                  <a:pt x="1592" y="879"/>
                </a:lnTo>
                <a:lnTo>
                  <a:pt x="1586" y="876"/>
                </a:lnTo>
                <a:lnTo>
                  <a:pt x="1584" y="876"/>
                </a:lnTo>
                <a:lnTo>
                  <a:pt x="1582" y="876"/>
                </a:lnTo>
                <a:lnTo>
                  <a:pt x="1580" y="876"/>
                </a:lnTo>
                <a:lnTo>
                  <a:pt x="1580" y="876"/>
                </a:lnTo>
                <a:lnTo>
                  <a:pt x="1588" y="876"/>
                </a:lnTo>
                <a:lnTo>
                  <a:pt x="1592" y="879"/>
                </a:lnTo>
                <a:lnTo>
                  <a:pt x="1595" y="879"/>
                </a:lnTo>
                <a:lnTo>
                  <a:pt x="1597" y="881"/>
                </a:lnTo>
                <a:lnTo>
                  <a:pt x="1597" y="881"/>
                </a:lnTo>
                <a:lnTo>
                  <a:pt x="1599" y="881"/>
                </a:lnTo>
                <a:lnTo>
                  <a:pt x="1601" y="879"/>
                </a:lnTo>
                <a:lnTo>
                  <a:pt x="1603" y="876"/>
                </a:lnTo>
                <a:lnTo>
                  <a:pt x="1605" y="874"/>
                </a:lnTo>
                <a:lnTo>
                  <a:pt x="1609" y="868"/>
                </a:lnTo>
                <a:lnTo>
                  <a:pt x="1613" y="866"/>
                </a:lnTo>
                <a:lnTo>
                  <a:pt x="1613" y="866"/>
                </a:lnTo>
                <a:lnTo>
                  <a:pt x="1615" y="864"/>
                </a:lnTo>
                <a:lnTo>
                  <a:pt x="1618" y="864"/>
                </a:lnTo>
                <a:lnTo>
                  <a:pt x="1618" y="864"/>
                </a:lnTo>
                <a:lnTo>
                  <a:pt x="1620" y="862"/>
                </a:lnTo>
                <a:lnTo>
                  <a:pt x="1618" y="862"/>
                </a:lnTo>
                <a:lnTo>
                  <a:pt x="1622" y="860"/>
                </a:lnTo>
                <a:lnTo>
                  <a:pt x="1630" y="860"/>
                </a:lnTo>
                <a:lnTo>
                  <a:pt x="1630" y="860"/>
                </a:lnTo>
                <a:lnTo>
                  <a:pt x="1632" y="860"/>
                </a:lnTo>
                <a:lnTo>
                  <a:pt x="1632" y="858"/>
                </a:lnTo>
                <a:lnTo>
                  <a:pt x="1634" y="853"/>
                </a:lnTo>
                <a:lnTo>
                  <a:pt x="1639" y="847"/>
                </a:lnTo>
                <a:lnTo>
                  <a:pt x="1641" y="845"/>
                </a:lnTo>
                <a:lnTo>
                  <a:pt x="1643" y="843"/>
                </a:lnTo>
                <a:lnTo>
                  <a:pt x="1643" y="843"/>
                </a:lnTo>
                <a:lnTo>
                  <a:pt x="1645" y="843"/>
                </a:lnTo>
                <a:lnTo>
                  <a:pt x="1645" y="843"/>
                </a:lnTo>
                <a:lnTo>
                  <a:pt x="1647" y="843"/>
                </a:lnTo>
                <a:lnTo>
                  <a:pt x="1649" y="843"/>
                </a:lnTo>
                <a:lnTo>
                  <a:pt x="1649" y="843"/>
                </a:lnTo>
                <a:lnTo>
                  <a:pt x="1653" y="841"/>
                </a:lnTo>
                <a:lnTo>
                  <a:pt x="1655" y="843"/>
                </a:lnTo>
                <a:lnTo>
                  <a:pt x="1662" y="841"/>
                </a:lnTo>
                <a:lnTo>
                  <a:pt x="1664" y="841"/>
                </a:lnTo>
                <a:lnTo>
                  <a:pt x="1668" y="841"/>
                </a:lnTo>
                <a:lnTo>
                  <a:pt x="1674" y="841"/>
                </a:lnTo>
                <a:lnTo>
                  <a:pt x="1678" y="841"/>
                </a:lnTo>
                <a:lnTo>
                  <a:pt x="1680" y="841"/>
                </a:lnTo>
                <a:lnTo>
                  <a:pt x="1683" y="841"/>
                </a:lnTo>
                <a:lnTo>
                  <a:pt x="1685" y="841"/>
                </a:lnTo>
                <a:lnTo>
                  <a:pt x="1687" y="843"/>
                </a:lnTo>
                <a:lnTo>
                  <a:pt x="1691" y="843"/>
                </a:lnTo>
                <a:lnTo>
                  <a:pt x="1693" y="841"/>
                </a:lnTo>
                <a:lnTo>
                  <a:pt x="1695" y="841"/>
                </a:lnTo>
                <a:lnTo>
                  <a:pt x="1697" y="841"/>
                </a:lnTo>
                <a:lnTo>
                  <a:pt x="1699" y="841"/>
                </a:lnTo>
                <a:lnTo>
                  <a:pt x="1701" y="841"/>
                </a:lnTo>
                <a:lnTo>
                  <a:pt x="1703" y="841"/>
                </a:lnTo>
                <a:lnTo>
                  <a:pt x="1708" y="843"/>
                </a:lnTo>
                <a:lnTo>
                  <a:pt x="1710" y="843"/>
                </a:lnTo>
                <a:lnTo>
                  <a:pt x="1712" y="843"/>
                </a:lnTo>
                <a:lnTo>
                  <a:pt x="1714" y="845"/>
                </a:lnTo>
                <a:lnTo>
                  <a:pt x="1720" y="843"/>
                </a:lnTo>
                <a:lnTo>
                  <a:pt x="1722" y="843"/>
                </a:lnTo>
                <a:lnTo>
                  <a:pt x="1724" y="843"/>
                </a:lnTo>
                <a:lnTo>
                  <a:pt x="1727" y="843"/>
                </a:lnTo>
                <a:lnTo>
                  <a:pt x="1729" y="843"/>
                </a:lnTo>
                <a:lnTo>
                  <a:pt x="1733" y="843"/>
                </a:lnTo>
                <a:lnTo>
                  <a:pt x="1737" y="843"/>
                </a:lnTo>
                <a:lnTo>
                  <a:pt x="1739" y="841"/>
                </a:lnTo>
                <a:lnTo>
                  <a:pt x="1741" y="839"/>
                </a:lnTo>
                <a:lnTo>
                  <a:pt x="1743" y="837"/>
                </a:lnTo>
                <a:lnTo>
                  <a:pt x="1747" y="835"/>
                </a:lnTo>
                <a:lnTo>
                  <a:pt x="1750" y="832"/>
                </a:lnTo>
                <a:lnTo>
                  <a:pt x="1752" y="830"/>
                </a:lnTo>
                <a:lnTo>
                  <a:pt x="1758" y="824"/>
                </a:lnTo>
                <a:lnTo>
                  <a:pt x="1758" y="824"/>
                </a:lnTo>
                <a:lnTo>
                  <a:pt x="1758" y="824"/>
                </a:lnTo>
                <a:lnTo>
                  <a:pt x="1760" y="822"/>
                </a:lnTo>
                <a:lnTo>
                  <a:pt x="1760" y="822"/>
                </a:lnTo>
                <a:lnTo>
                  <a:pt x="1764" y="822"/>
                </a:lnTo>
                <a:lnTo>
                  <a:pt x="1766" y="822"/>
                </a:lnTo>
                <a:lnTo>
                  <a:pt x="1766" y="822"/>
                </a:lnTo>
                <a:lnTo>
                  <a:pt x="1771" y="820"/>
                </a:lnTo>
                <a:lnTo>
                  <a:pt x="1771" y="820"/>
                </a:lnTo>
                <a:lnTo>
                  <a:pt x="1775" y="820"/>
                </a:lnTo>
                <a:lnTo>
                  <a:pt x="1777" y="820"/>
                </a:lnTo>
                <a:lnTo>
                  <a:pt x="1781" y="820"/>
                </a:lnTo>
                <a:lnTo>
                  <a:pt x="1781" y="820"/>
                </a:lnTo>
                <a:lnTo>
                  <a:pt x="1783" y="820"/>
                </a:lnTo>
                <a:lnTo>
                  <a:pt x="1789" y="816"/>
                </a:lnTo>
                <a:lnTo>
                  <a:pt x="1791" y="814"/>
                </a:lnTo>
                <a:lnTo>
                  <a:pt x="1796" y="809"/>
                </a:lnTo>
                <a:lnTo>
                  <a:pt x="1800" y="807"/>
                </a:lnTo>
                <a:lnTo>
                  <a:pt x="1802" y="805"/>
                </a:lnTo>
                <a:lnTo>
                  <a:pt x="1800" y="805"/>
                </a:lnTo>
                <a:lnTo>
                  <a:pt x="1800" y="803"/>
                </a:lnTo>
                <a:lnTo>
                  <a:pt x="1800" y="803"/>
                </a:lnTo>
                <a:lnTo>
                  <a:pt x="1796" y="801"/>
                </a:lnTo>
                <a:lnTo>
                  <a:pt x="1796" y="801"/>
                </a:lnTo>
                <a:lnTo>
                  <a:pt x="1798" y="801"/>
                </a:lnTo>
                <a:lnTo>
                  <a:pt x="1800" y="801"/>
                </a:lnTo>
                <a:lnTo>
                  <a:pt x="1800" y="801"/>
                </a:lnTo>
                <a:lnTo>
                  <a:pt x="1800" y="801"/>
                </a:lnTo>
                <a:lnTo>
                  <a:pt x="1800" y="799"/>
                </a:lnTo>
                <a:lnTo>
                  <a:pt x="1798" y="799"/>
                </a:lnTo>
                <a:lnTo>
                  <a:pt x="1796" y="799"/>
                </a:lnTo>
                <a:lnTo>
                  <a:pt x="1794" y="799"/>
                </a:lnTo>
                <a:lnTo>
                  <a:pt x="1791" y="799"/>
                </a:lnTo>
                <a:lnTo>
                  <a:pt x="1791" y="797"/>
                </a:lnTo>
                <a:lnTo>
                  <a:pt x="1794" y="797"/>
                </a:lnTo>
                <a:lnTo>
                  <a:pt x="1798" y="797"/>
                </a:lnTo>
                <a:lnTo>
                  <a:pt x="1800" y="797"/>
                </a:lnTo>
                <a:lnTo>
                  <a:pt x="1800" y="797"/>
                </a:lnTo>
                <a:lnTo>
                  <a:pt x="1798" y="795"/>
                </a:lnTo>
                <a:lnTo>
                  <a:pt x="1798" y="793"/>
                </a:lnTo>
                <a:lnTo>
                  <a:pt x="1800" y="793"/>
                </a:lnTo>
                <a:lnTo>
                  <a:pt x="1798" y="791"/>
                </a:lnTo>
                <a:lnTo>
                  <a:pt x="1800" y="786"/>
                </a:lnTo>
                <a:lnTo>
                  <a:pt x="1800" y="786"/>
                </a:lnTo>
                <a:lnTo>
                  <a:pt x="1800" y="784"/>
                </a:lnTo>
                <a:lnTo>
                  <a:pt x="1798" y="784"/>
                </a:lnTo>
                <a:lnTo>
                  <a:pt x="1798" y="784"/>
                </a:lnTo>
                <a:lnTo>
                  <a:pt x="1798" y="782"/>
                </a:lnTo>
                <a:lnTo>
                  <a:pt x="1798" y="782"/>
                </a:lnTo>
                <a:lnTo>
                  <a:pt x="1798" y="780"/>
                </a:lnTo>
                <a:lnTo>
                  <a:pt x="1796" y="778"/>
                </a:lnTo>
                <a:lnTo>
                  <a:pt x="1791" y="778"/>
                </a:lnTo>
                <a:lnTo>
                  <a:pt x="1791" y="778"/>
                </a:lnTo>
                <a:lnTo>
                  <a:pt x="1789" y="776"/>
                </a:lnTo>
                <a:lnTo>
                  <a:pt x="1789" y="774"/>
                </a:lnTo>
                <a:lnTo>
                  <a:pt x="1789" y="774"/>
                </a:lnTo>
                <a:lnTo>
                  <a:pt x="1787" y="774"/>
                </a:lnTo>
                <a:lnTo>
                  <a:pt x="1785" y="776"/>
                </a:lnTo>
                <a:lnTo>
                  <a:pt x="1781" y="776"/>
                </a:lnTo>
                <a:lnTo>
                  <a:pt x="1779" y="780"/>
                </a:lnTo>
                <a:lnTo>
                  <a:pt x="1777" y="780"/>
                </a:lnTo>
                <a:lnTo>
                  <a:pt x="1777" y="778"/>
                </a:lnTo>
                <a:lnTo>
                  <a:pt x="1777" y="778"/>
                </a:lnTo>
                <a:lnTo>
                  <a:pt x="1775" y="778"/>
                </a:lnTo>
                <a:lnTo>
                  <a:pt x="1775" y="778"/>
                </a:lnTo>
                <a:lnTo>
                  <a:pt x="1775" y="778"/>
                </a:lnTo>
                <a:lnTo>
                  <a:pt x="1779" y="776"/>
                </a:lnTo>
                <a:lnTo>
                  <a:pt x="1779" y="776"/>
                </a:lnTo>
                <a:lnTo>
                  <a:pt x="1781" y="774"/>
                </a:lnTo>
                <a:lnTo>
                  <a:pt x="1779" y="774"/>
                </a:lnTo>
                <a:lnTo>
                  <a:pt x="1779" y="772"/>
                </a:lnTo>
                <a:lnTo>
                  <a:pt x="1777" y="767"/>
                </a:lnTo>
                <a:lnTo>
                  <a:pt x="1773" y="765"/>
                </a:lnTo>
                <a:lnTo>
                  <a:pt x="1764" y="765"/>
                </a:lnTo>
                <a:lnTo>
                  <a:pt x="1762" y="765"/>
                </a:lnTo>
                <a:lnTo>
                  <a:pt x="1762" y="767"/>
                </a:lnTo>
                <a:lnTo>
                  <a:pt x="1762" y="767"/>
                </a:lnTo>
                <a:lnTo>
                  <a:pt x="1762" y="767"/>
                </a:lnTo>
                <a:lnTo>
                  <a:pt x="1764" y="767"/>
                </a:lnTo>
                <a:lnTo>
                  <a:pt x="1766" y="767"/>
                </a:lnTo>
                <a:lnTo>
                  <a:pt x="1768" y="767"/>
                </a:lnTo>
                <a:lnTo>
                  <a:pt x="1768" y="767"/>
                </a:lnTo>
                <a:lnTo>
                  <a:pt x="1766" y="767"/>
                </a:lnTo>
                <a:lnTo>
                  <a:pt x="1762" y="770"/>
                </a:lnTo>
                <a:lnTo>
                  <a:pt x="1758" y="770"/>
                </a:lnTo>
                <a:lnTo>
                  <a:pt x="1754" y="772"/>
                </a:lnTo>
                <a:lnTo>
                  <a:pt x="1752" y="776"/>
                </a:lnTo>
                <a:lnTo>
                  <a:pt x="1747" y="778"/>
                </a:lnTo>
                <a:lnTo>
                  <a:pt x="1745" y="778"/>
                </a:lnTo>
                <a:lnTo>
                  <a:pt x="1743" y="780"/>
                </a:lnTo>
                <a:lnTo>
                  <a:pt x="1741" y="780"/>
                </a:lnTo>
                <a:lnTo>
                  <a:pt x="1741" y="780"/>
                </a:lnTo>
                <a:lnTo>
                  <a:pt x="1739" y="782"/>
                </a:lnTo>
                <a:lnTo>
                  <a:pt x="1737" y="784"/>
                </a:lnTo>
                <a:lnTo>
                  <a:pt x="1733" y="784"/>
                </a:lnTo>
                <a:lnTo>
                  <a:pt x="1733" y="784"/>
                </a:lnTo>
                <a:lnTo>
                  <a:pt x="1733" y="784"/>
                </a:lnTo>
                <a:lnTo>
                  <a:pt x="1735" y="784"/>
                </a:lnTo>
                <a:lnTo>
                  <a:pt x="1735" y="782"/>
                </a:lnTo>
                <a:lnTo>
                  <a:pt x="1735" y="782"/>
                </a:lnTo>
                <a:lnTo>
                  <a:pt x="1735" y="782"/>
                </a:lnTo>
                <a:lnTo>
                  <a:pt x="1737" y="780"/>
                </a:lnTo>
                <a:lnTo>
                  <a:pt x="1737" y="780"/>
                </a:lnTo>
                <a:lnTo>
                  <a:pt x="1737" y="780"/>
                </a:lnTo>
                <a:lnTo>
                  <a:pt x="1733" y="778"/>
                </a:lnTo>
                <a:lnTo>
                  <a:pt x="1733" y="776"/>
                </a:lnTo>
                <a:lnTo>
                  <a:pt x="1735" y="778"/>
                </a:lnTo>
                <a:lnTo>
                  <a:pt x="1737" y="778"/>
                </a:lnTo>
                <a:lnTo>
                  <a:pt x="1737" y="778"/>
                </a:lnTo>
                <a:lnTo>
                  <a:pt x="1737" y="778"/>
                </a:lnTo>
                <a:lnTo>
                  <a:pt x="1737" y="776"/>
                </a:lnTo>
                <a:lnTo>
                  <a:pt x="1737" y="776"/>
                </a:lnTo>
                <a:lnTo>
                  <a:pt x="1739" y="774"/>
                </a:lnTo>
                <a:lnTo>
                  <a:pt x="1741" y="774"/>
                </a:lnTo>
                <a:lnTo>
                  <a:pt x="1741" y="774"/>
                </a:lnTo>
                <a:lnTo>
                  <a:pt x="1741" y="774"/>
                </a:lnTo>
                <a:lnTo>
                  <a:pt x="1743" y="774"/>
                </a:lnTo>
                <a:lnTo>
                  <a:pt x="1745" y="774"/>
                </a:lnTo>
                <a:lnTo>
                  <a:pt x="1750" y="772"/>
                </a:lnTo>
                <a:lnTo>
                  <a:pt x="1752" y="772"/>
                </a:lnTo>
                <a:lnTo>
                  <a:pt x="1754" y="770"/>
                </a:lnTo>
                <a:lnTo>
                  <a:pt x="1754" y="770"/>
                </a:lnTo>
                <a:lnTo>
                  <a:pt x="1754" y="770"/>
                </a:lnTo>
                <a:lnTo>
                  <a:pt x="1756" y="770"/>
                </a:lnTo>
                <a:lnTo>
                  <a:pt x="1758" y="770"/>
                </a:lnTo>
                <a:lnTo>
                  <a:pt x="1758" y="770"/>
                </a:lnTo>
                <a:lnTo>
                  <a:pt x="1760" y="767"/>
                </a:lnTo>
                <a:lnTo>
                  <a:pt x="1762" y="765"/>
                </a:lnTo>
                <a:lnTo>
                  <a:pt x="1762" y="765"/>
                </a:lnTo>
                <a:lnTo>
                  <a:pt x="1764" y="765"/>
                </a:lnTo>
                <a:lnTo>
                  <a:pt x="1764" y="763"/>
                </a:lnTo>
                <a:lnTo>
                  <a:pt x="1764" y="763"/>
                </a:lnTo>
                <a:lnTo>
                  <a:pt x="1768" y="763"/>
                </a:lnTo>
                <a:lnTo>
                  <a:pt x="1773" y="763"/>
                </a:lnTo>
                <a:lnTo>
                  <a:pt x="1775" y="761"/>
                </a:lnTo>
                <a:lnTo>
                  <a:pt x="1775" y="759"/>
                </a:lnTo>
                <a:lnTo>
                  <a:pt x="1777" y="759"/>
                </a:lnTo>
                <a:lnTo>
                  <a:pt x="1777" y="759"/>
                </a:lnTo>
                <a:lnTo>
                  <a:pt x="1775" y="757"/>
                </a:lnTo>
                <a:lnTo>
                  <a:pt x="1773" y="757"/>
                </a:lnTo>
                <a:lnTo>
                  <a:pt x="1771" y="757"/>
                </a:lnTo>
                <a:lnTo>
                  <a:pt x="1771" y="755"/>
                </a:lnTo>
                <a:lnTo>
                  <a:pt x="1768" y="755"/>
                </a:lnTo>
                <a:lnTo>
                  <a:pt x="1768" y="753"/>
                </a:lnTo>
                <a:lnTo>
                  <a:pt x="1766" y="753"/>
                </a:lnTo>
                <a:lnTo>
                  <a:pt x="1764" y="753"/>
                </a:lnTo>
                <a:lnTo>
                  <a:pt x="1764" y="755"/>
                </a:lnTo>
                <a:lnTo>
                  <a:pt x="1762" y="755"/>
                </a:lnTo>
                <a:lnTo>
                  <a:pt x="1760" y="755"/>
                </a:lnTo>
                <a:lnTo>
                  <a:pt x="1756" y="753"/>
                </a:lnTo>
                <a:lnTo>
                  <a:pt x="1754" y="751"/>
                </a:lnTo>
                <a:lnTo>
                  <a:pt x="1754" y="749"/>
                </a:lnTo>
                <a:lnTo>
                  <a:pt x="1754" y="747"/>
                </a:lnTo>
                <a:lnTo>
                  <a:pt x="1752" y="747"/>
                </a:lnTo>
                <a:lnTo>
                  <a:pt x="1750" y="747"/>
                </a:lnTo>
                <a:lnTo>
                  <a:pt x="1747" y="747"/>
                </a:lnTo>
                <a:lnTo>
                  <a:pt x="1747" y="749"/>
                </a:lnTo>
                <a:lnTo>
                  <a:pt x="1747" y="749"/>
                </a:lnTo>
                <a:lnTo>
                  <a:pt x="1741" y="753"/>
                </a:lnTo>
                <a:lnTo>
                  <a:pt x="1741" y="755"/>
                </a:lnTo>
                <a:lnTo>
                  <a:pt x="1741" y="753"/>
                </a:lnTo>
                <a:lnTo>
                  <a:pt x="1741" y="751"/>
                </a:lnTo>
                <a:lnTo>
                  <a:pt x="1745" y="749"/>
                </a:lnTo>
                <a:lnTo>
                  <a:pt x="1747" y="747"/>
                </a:lnTo>
                <a:lnTo>
                  <a:pt x="1745" y="747"/>
                </a:lnTo>
                <a:lnTo>
                  <a:pt x="1743" y="747"/>
                </a:lnTo>
                <a:lnTo>
                  <a:pt x="1743" y="747"/>
                </a:lnTo>
                <a:lnTo>
                  <a:pt x="1743" y="744"/>
                </a:lnTo>
                <a:lnTo>
                  <a:pt x="1741" y="744"/>
                </a:lnTo>
                <a:lnTo>
                  <a:pt x="1741" y="744"/>
                </a:lnTo>
                <a:lnTo>
                  <a:pt x="1739" y="744"/>
                </a:lnTo>
                <a:lnTo>
                  <a:pt x="1735" y="747"/>
                </a:lnTo>
                <a:lnTo>
                  <a:pt x="1733" y="747"/>
                </a:lnTo>
                <a:lnTo>
                  <a:pt x="1731" y="749"/>
                </a:lnTo>
                <a:lnTo>
                  <a:pt x="1729" y="749"/>
                </a:lnTo>
                <a:lnTo>
                  <a:pt x="1731" y="749"/>
                </a:lnTo>
                <a:lnTo>
                  <a:pt x="1733" y="747"/>
                </a:lnTo>
                <a:lnTo>
                  <a:pt x="1733" y="744"/>
                </a:lnTo>
                <a:lnTo>
                  <a:pt x="1733" y="742"/>
                </a:lnTo>
                <a:lnTo>
                  <a:pt x="1735" y="742"/>
                </a:lnTo>
                <a:lnTo>
                  <a:pt x="1735" y="740"/>
                </a:lnTo>
                <a:lnTo>
                  <a:pt x="1735" y="738"/>
                </a:lnTo>
                <a:lnTo>
                  <a:pt x="1733" y="738"/>
                </a:lnTo>
                <a:lnTo>
                  <a:pt x="1733" y="738"/>
                </a:lnTo>
                <a:lnTo>
                  <a:pt x="1733" y="736"/>
                </a:lnTo>
                <a:lnTo>
                  <a:pt x="1733" y="734"/>
                </a:lnTo>
                <a:lnTo>
                  <a:pt x="1733" y="734"/>
                </a:lnTo>
                <a:lnTo>
                  <a:pt x="1731" y="734"/>
                </a:lnTo>
                <a:lnTo>
                  <a:pt x="1731" y="736"/>
                </a:lnTo>
                <a:lnTo>
                  <a:pt x="1731" y="734"/>
                </a:lnTo>
                <a:lnTo>
                  <a:pt x="1729" y="734"/>
                </a:lnTo>
                <a:lnTo>
                  <a:pt x="1729" y="732"/>
                </a:lnTo>
                <a:lnTo>
                  <a:pt x="1729" y="732"/>
                </a:lnTo>
                <a:lnTo>
                  <a:pt x="1727" y="732"/>
                </a:lnTo>
                <a:lnTo>
                  <a:pt x="1727" y="732"/>
                </a:lnTo>
                <a:lnTo>
                  <a:pt x="1724" y="734"/>
                </a:lnTo>
                <a:lnTo>
                  <a:pt x="1722" y="732"/>
                </a:lnTo>
                <a:lnTo>
                  <a:pt x="1722" y="732"/>
                </a:lnTo>
                <a:lnTo>
                  <a:pt x="1722" y="732"/>
                </a:lnTo>
                <a:lnTo>
                  <a:pt x="1720" y="732"/>
                </a:lnTo>
                <a:lnTo>
                  <a:pt x="1718" y="730"/>
                </a:lnTo>
                <a:lnTo>
                  <a:pt x="1718" y="730"/>
                </a:lnTo>
                <a:lnTo>
                  <a:pt x="1718" y="730"/>
                </a:lnTo>
                <a:lnTo>
                  <a:pt x="1720" y="730"/>
                </a:lnTo>
                <a:lnTo>
                  <a:pt x="1720" y="728"/>
                </a:lnTo>
                <a:lnTo>
                  <a:pt x="1718" y="726"/>
                </a:lnTo>
                <a:lnTo>
                  <a:pt x="1718" y="726"/>
                </a:lnTo>
                <a:lnTo>
                  <a:pt x="1716" y="726"/>
                </a:lnTo>
                <a:lnTo>
                  <a:pt x="1714" y="726"/>
                </a:lnTo>
                <a:lnTo>
                  <a:pt x="1714" y="723"/>
                </a:lnTo>
                <a:lnTo>
                  <a:pt x="1716" y="723"/>
                </a:lnTo>
                <a:lnTo>
                  <a:pt x="1718" y="723"/>
                </a:lnTo>
                <a:lnTo>
                  <a:pt x="1716" y="721"/>
                </a:lnTo>
                <a:lnTo>
                  <a:pt x="1714" y="721"/>
                </a:lnTo>
                <a:lnTo>
                  <a:pt x="1710" y="721"/>
                </a:lnTo>
                <a:lnTo>
                  <a:pt x="1710" y="721"/>
                </a:lnTo>
                <a:lnTo>
                  <a:pt x="1712" y="719"/>
                </a:lnTo>
                <a:lnTo>
                  <a:pt x="1714" y="719"/>
                </a:lnTo>
                <a:lnTo>
                  <a:pt x="1714" y="719"/>
                </a:lnTo>
                <a:lnTo>
                  <a:pt x="1712" y="719"/>
                </a:lnTo>
                <a:lnTo>
                  <a:pt x="1712" y="719"/>
                </a:lnTo>
                <a:lnTo>
                  <a:pt x="1710" y="717"/>
                </a:lnTo>
                <a:lnTo>
                  <a:pt x="1708" y="717"/>
                </a:lnTo>
                <a:lnTo>
                  <a:pt x="1703" y="715"/>
                </a:lnTo>
                <a:lnTo>
                  <a:pt x="1701" y="713"/>
                </a:lnTo>
                <a:lnTo>
                  <a:pt x="1703" y="713"/>
                </a:lnTo>
                <a:lnTo>
                  <a:pt x="1703" y="713"/>
                </a:lnTo>
                <a:lnTo>
                  <a:pt x="1706" y="713"/>
                </a:lnTo>
                <a:lnTo>
                  <a:pt x="1703" y="715"/>
                </a:lnTo>
                <a:lnTo>
                  <a:pt x="1703" y="715"/>
                </a:lnTo>
                <a:lnTo>
                  <a:pt x="1708" y="715"/>
                </a:lnTo>
                <a:lnTo>
                  <a:pt x="1716" y="717"/>
                </a:lnTo>
                <a:lnTo>
                  <a:pt x="1718" y="717"/>
                </a:lnTo>
                <a:lnTo>
                  <a:pt x="1718" y="715"/>
                </a:lnTo>
                <a:lnTo>
                  <a:pt x="1718" y="713"/>
                </a:lnTo>
                <a:lnTo>
                  <a:pt x="1718" y="711"/>
                </a:lnTo>
                <a:lnTo>
                  <a:pt x="1718" y="709"/>
                </a:lnTo>
                <a:lnTo>
                  <a:pt x="1714" y="707"/>
                </a:lnTo>
                <a:lnTo>
                  <a:pt x="1714" y="707"/>
                </a:lnTo>
                <a:lnTo>
                  <a:pt x="1712" y="707"/>
                </a:lnTo>
                <a:lnTo>
                  <a:pt x="1712" y="707"/>
                </a:lnTo>
                <a:lnTo>
                  <a:pt x="1710" y="705"/>
                </a:lnTo>
                <a:lnTo>
                  <a:pt x="1710" y="705"/>
                </a:lnTo>
                <a:lnTo>
                  <a:pt x="1710" y="705"/>
                </a:lnTo>
                <a:lnTo>
                  <a:pt x="1712" y="702"/>
                </a:lnTo>
                <a:lnTo>
                  <a:pt x="1712" y="702"/>
                </a:lnTo>
                <a:lnTo>
                  <a:pt x="1712" y="702"/>
                </a:lnTo>
                <a:lnTo>
                  <a:pt x="1710" y="700"/>
                </a:lnTo>
                <a:lnTo>
                  <a:pt x="1708" y="700"/>
                </a:lnTo>
                <a:lnTo>
                  <a:pt x="1708" y="700"/>
                </a:lnTo>
                <a:lnTo>
                  <a:pt x="1706" y="700"/>
                </a:lnTo>
                <a:lnTo>
                  <a:pt x="1703" y="700"/>
                </a:lnTo>
                <a:lnTo>
                  <a:pt x="1703" y="700"/>
                </a:lnTo>
                <a:lnTo>
                  <a:pt x="1701" y="700"/>
                </a:lnTo>
                <a:lnTo>
                  <a:pt x="1703" y="700"/>
                </a:lnTo>
                <a:lnTo>
                  <a:pt x="1706" y="700"/>
                </a:lnTo>
                <a:lnTo>
                  <a:pt x="1706" y="698"/>
                </a:lnTo>
                <a:lnTo>
                  <a:pt x="1708" y="698"/>
                </a:lnTo>
                <a:lnTo>
                  <a:pt x="1708" y="698"/>
                </a:lnTo>
                <a:lnTo>
                  <a:pt x="1710" y="696"/>
                </a:lnTo>
                <a:lnTo>
                  <a:pt x="1710" y="696"/>
                </a:lnTo>
                <a:lnTo>
                  <a:pt x="1710" y="694"/>
                </a:lnTo>
                <a:lnTo>
                  <a:pt x="1710" y="694"/>
                </a:lnTo>
                <a:lnTo>
                  <a:pt x="1710" y="692"/>
                </a:lnTo>
                <a:lnTo>
                  <a:pt x="1712" y="692"/>
                </a:lnTo>
                <a:lnTo>
                  <a:pt x="1710" y="690"/>
                </a:lnTo>
                <a:lnTo>
                  <a:pt x="1708" y="690"/>
                </a:lnTo>
                <a:lnTo>
                  <a:pt x="1706" y="690"/>
                </a:lnTo>
                <a:lnTo>
                  <a:pt x="1706" y="690"/>
                </a:lnTo>
                <a:lnTo>
                  <a:pt x="1703" y="686"/>
                </a:lnTo>
                <a:lnTo>
                  <a:pt x="1701" y="686"/>
                </a:lnTo>
                <a:lnTo>
                  <a:pt x="1697" y="686"/>
                </a:lnTo>
                <a:lnTo>
                  <a:pt x="1695" y="688"/>
                </a:lnTo>
                <a:lnTo>
                  <a:pt x="1691" y="690"/>
                </a:lnTo>
                <a:lnTo>
                  <a:pt x="1691" y="688"/>
                </a:lnTo>
                <a:lnTo>
                  <a:pt x="1693" y="688"/>
                </a:lnTo>
                <a:lnTo>
                  <a:pt x="1695" y="686"/>
                </a:lnTo>
                <a:lnTo>
                  <a:pt x="1697" y="686"/>
                </a:lnTo>
                <a:lnTo>
                  <a:pt x="1699" y="682"/>
                </a:lnTo>
                <a:lnTo>
                  <a:pt x="1701" y="679"/>
                </a:lnTo>
                <a:lnTo>
                  <a:pt x="1701" y="679"/>
                </a:lnTo>
                <a:lnTo>
                  <a:pt x="1699" y="679"/>
                </a:lnTo>
                <a:lnTo>
                  <a:pt x="1697" y="679"/>
                </a:lnTo>
                <a:lnTo>
                  <a:pt x="1693" y="679"/>
                </a:lnTo>
                <a:lnTo>
                  <a:pt x="1693" y="682"/>
                </a:lnTo>
                <a:lnTo>
                  <a:pt x="1693" y="679"/>
                </a:lnTo>
                <a:lnTo>
                  <a:pt x="1693" y="679"/>
                </a:lnTo>
                <a:lnTo>
                  <a:pt x="1693" y="679"/>
                </a:lnTo>
                <a:lnTo>
                  <a:pt x="1691" y="679"/>
                </a:lnTo>
                <a:lnTo>
                  <a:pt x="1689" y="682"/>
                </a:lnTo>
                <a:lnTo>
                  <a:pt x="1687" y="682"/>
                </a:lnTo>
                <a:lnTo>
                  <a:pt x="1689" y="682"/>
                </a:lnTo>
                <a:lnTo>
                  <a:pt x="1689" y="679"/>
                </a:lnTo>
                <a:lnTo>
                  <a:pt x="1691" y="677"/>
                </a:lnTo>
                <a:lnTo>
                  <a:pt x="1693" y="677"/>
                </a:lnTo>
                <a:lnTo>
                  <a:pt x="1697" y="675"/>
                </a:lnTo>
                <a:lnTo>
                  <a:pt x="1695" y="673"/>
                </a:lnTo>
                <a:lnTo>
                  <a:pt x="1695" y="671"/>
                </a:lnTo>
                <a:lnTo>
                  <a:pt x="1695" y="671"/>
                </a:lnTo>
                <a:lnTo>
                  <a:pt x="1693" y="671"/>
                </a:lnTo>
                <a:lnTo>
                  <a:pt x="1691" y="671"/>
                </a:lnTo>
                <a:lnTo>
                  <a:pt x="1691" y="671"/>
                </a:lnTo>
                <a:lnTo>
                  <a:pt x="1691" y="669"/>
                </a:lnTo>
                <a:lnTo>
                  <a:pt x="1691" y="669"/>
                </a:lnTo>
                <a:lnTo>
                  <a:pt x="1691" y="667"/>
                </a:lnTo>
                <a:lnTo>
                  <a:pt x="1691" y="667"/>
                </a:lnTo>
                <a:lnTo>
                  <a:pt x="1691" y="667"/>
                </a:lnTo>
                <a:lnTo>
                  <a:pt x="1691" y="667"/>
                </a:lnTo>
                <a:lnTo>
                  <a:pt x="1691" y="667"/>
                </a:lnTo>
                <a:lnTo>
                  <a:pt x="1689" y="667"/>
                </a:lnTo>
                <a:lnTo>
                  <a:pt x="1687" y="667"/>
                </a:lnTo>
                <a:lnTo>
                  <a:pt x="1683" y="667"/>
                </a:lnTo>
                <a:lnTo>
                  <a:pt x="1680" y="667"/>
                </a:lnTo>
                <a:lnTo>
                  <a:pt x="1680" y="667"/>
                </a:lnTo>
                <a:lnTo>
                  <a:pt x="1683" y="667"/>
                </a:lnTo>
                <a:lnTo>
                  <a:pt x="1685" y="667"/>
                </a:lnTo>
                <a:lnTo>
                  <a:pt x="1685" y="667"/>
                </a:lnTo>
                <a:lnTo>
                  <a:pt x="1687" y="665"/>
                </a:lnTo>
                <a:lnTo>
                  <a:pt x="1689" y="665"/>
                </a:lnTo>
                <a:lnTo>
                  <a:pt x="1687" y="661"/>
                </a:lnTo>
                <a:lnTo>
                  <a:pt x="1687" y="661"/>
                </a:lnTo>
                <a:lnTo>
                  <a:pt x="1685" y="663"/>
                </a:lnTo>
                <a:lnTo>
                  <a:pt x="1685" y="663"/>
                </a:lnTo>
                <a:lnTo>
                  <a:pt x="1685" y="661"/>
                </a:lnTo>
                <a:lnTo>
                  <a:pt x="1685" y="661"/>
                </a:lnTo>
                <a:lnTo>
                  <a:pt x="1680" y="661"/>
                </a:lnTo>
                <a:lnTo>
                  <a:pt x="1680" y="658"/>
                </a:lnTo>
                <a:lnTo>
                  <a:pt x="1683" y="658"/>
                </a:lnTo>
                <a:lnTo>
                  <a:pt x="1685" y="656"/>
                </a:lnTo>
                <a:lnTo>
                  <a:pt x="1683" y="656"/>
                </a:lnTo>
                <a:lnTo>
                  <a:pt x="1683" y="654"/>
                </a:lnTo>
                <a:lnTo>
                  <a:pt x="1680" y="654"/>
                </a:lnTo>
                <a:lnTo>
                  <a:pt x="1680" y="652"/>
                </a:lnTo>
                <a:lnTo>
                  <a:pt x="1680" y="650"/>
                </a:lnTo>
                <a:lnTo>
                  <a:pt x="1678" y="652"/>
                </a:lnTo>
                <a:lnTo>
                  <a:pt x="1676" y="652"/>
                </a:lnTo>
                <a:lnTo>
                  <a:pt x="1678" y="650"/>
                </a:lnTo>
                <a:lnTo>
                  <a:pt x="1678" y="648"/>
                </a:lnTo>
                <a:lnTo>
                  <a:pt x="1676" y="646"/>
                </a:lnTo>
                <a:lnTo>
                  <a:pt x="1674" y="646"/>
                </a:lnTo>
                <a:lnTo>
                  <a:pt x="1672" y="646"/>
                </a:lnTo>
                <a:lnTo>
                  <a:pt x="1670" y="646"/>
                </a:lnTo>
                <a:lnTo>
                  <a:pt x="1670" y="646"/>
                </a:lnTo>
                <a:lnTo>
                  <a:pt x="1670" y="646"/>
                </a:lnTo>
                <a:lnTo>
                  <a:pt x="1672" y="644"/>
                </a:lnTo>
                <a:lnTo>
                  <a:pt x="1674" y="644"/>
                </a:lnTo>
                <a:lnTo>
                  <a:pt x="1674" y="642"/>
                </a:lnTo>
                <a:lnTo>
                  <a:pt x="1674" y="642"/>
                </a:lnTo>
                <a:lnTo>
                  <a:pt x="1670" y="640"/>
                </a:lnTo>
                <a:lnTo>
                  <a:pt x="1668" y="640"/>
                </a:lnTo>
                <a:lnTo>
                  <a:pt x="1668" y="640"/>
                </a:lnTo>
                <a:lnTo>
                  <a:pt x="1668" y="642"/>
                </a:lnTo>
                <a:lnTo>
                  <a:pt x="1668" y="642"/>
                </a:lnTo>
                <a:lnTo>
                  <a:pt x="1666" y="646"/>
                </a:lnTo>
                <a:lnTo>
                  <a:pt x="1664" y="648"/>
                </a:lnTo>
                <a:lnTo>
                  <a:pt x="1664" y="648"/>
                </a:lnTo>
                <a:lnTo>
                  <a:pt x="1664" y="650"/>
                </a:lnTo>
                <a:lnTo>
                  <a:pt x="1664" y="650"/>
                </a:lnTo>
                <a:lnTo>
                  <a:pt x="1664" y="650"/>
                </a:lnTo>
                <a:lnTo>
                  <a:pt x="1666" y="652"/>
                </a:lnTo>
                <a:lnTo>
                  <a:pt x="1666" y="652"/>
                </a:lnTo>
                <a:lnTo>
                  <a:pt x="1664" y="650"/>
                </a:lnTo>
                <a:lnTo>
                  <a:pt x="1662" y="650"/>
                </a:lnTo>
                <a:lnTo>
                  <a:pt x="1662" y="650"/>
                </a:lnTo>
                <a:lnTo>
                  <a:pt x="1659" y="652"/>
                </a:lnTo>
                <a:lnTo>
                  <a:pt x="1659" y="652"/>
                </a:lnTo>
                <a:lnTo>
                  <a:pt x="1659" y="654"/>
                </a:lnTo>
                <a:lnTo>
                  <a:pt x="1659" y="654"/>
                </a:lnTo>
                <a:lnTo>
                  <a:pt x="1659" y="654"/>
                </a:lnTo>
                <a:lnTo>
                  <a:pt x="1659" y="656"/>
                </a:lnTo>
                <a:lnTo>
                  <a:pt x="1662" y="656"/>
                </a:lnTo>
                <a:lnTo>
                  <a:pt x="1662" y="658"/>
                </a:lnTo>
                <a:lnTo>
                  <a:pt x="1664" y="658"/>
                </a:lnTo>
                <a:lnTo>
                  <a:pt x="1666" y="658"/>
                </a:lnTo>
                <a:lnTo>
                  <a:pt x="1666" y="661"/>
                </a:lnTo>
                <a:lnTo>
                  <a:pt x="1666" y="661"/>
                </a:lnTo>
                <a:lnTo>
                  <a:pt x="1662" y="658"/>
                </a:lnTo>
                <a:lnTo>
                  <a:pt x="1662" y="658"/>
                </a:lnTo>
                <a:lnTo>
                  <a:pt x="1659" y="658"/>
                </a:lnTo>
                <a:lnTo>
                  <a:pt x="1659" y="658"/>
                </a:lnTo>
                <a:lnTo>
                  <a:pt x="1659" y="661"/>
                </a:lnTo>
                <a:lnTo>
                  <a:pt x="1659" y="661"/>
                </a:lnTo>
                <a:lnTo>
                  <a:pt x="1659" y="661"/>
                </a:lnTo>
                <a:lnTo>
                  <a:pt x="1657" y="661"/>
                </a:lnTo>
                <a:lnTo>
                  <a:pt x="1657" y="663"/>
                </a:lnTo>
                <a:lnTo>
                  <a:pt x="1657" y="663"/>
                </a:lnTo>
                <a:lnTo>
                  <a:pt x="1657" y="663"/>
                </a:lnTo>
                <a:lnTo>
                  <a:pt x="1655" y="663"/>
                </a:lnTo>
                <a:lnTo>
                  <a:pt x="1655" y="663"/>
                </a:lnTo>
                <a:lnTo>
                  <a:pt x="1657" y="665"/>
                </a:lnTo>
                <a:lnTo>
                  <a:pt x="1657" y="665"/>
                </a:lnTo>
                <a:lnTo>
                  <a:pt x="1657" y="665"/>
                </a:lnTo>
                <a:lnTo>
                  <a:pt x="1659" y="667"/>
                </a:lnTo>
                <a:lnTo>
                  <a:pt x="1659" y="667"/>
                </a:lnTo>
                <a:lnTo>
                  <a:pt x="1659" y="667"/>
                </a:lnTo>
                <a:lnTo>
                  <a:pt x="1657" y="667"/>
                </a:lnTo>
                <a:lnTo>
                  <a:pt x="1657" y="667"/>
                </a:lnTo>
                <a:lnTo>
                  <a:pt x="1655" y="667"/>
                </a:lnTo>
                <a:lnTo>
                  <a:pt x="1655" y="667"/>
                </a:lnTo>
                <a:lnTo>
                  <a:pt x="1655" y="669"/>
                </a:lnTo>
                <a:lnTo>
                  <a:pt x="1655" y="669"/>
                </a:lnTo>
                <a:lnTo>
                  <a:pt x="1655" y="669"/>
                </a:lnTo>
                <a:lnTo>
                  <a:pt x="1653" y="669"/>
                </a:lnTo>
                <a:lnTo>
                  <a:pt x="1653" y="669"/>
                </a:lnTo>
                <a:lnTo>
                  <a:pt x="1653" y="671"/>
                </a:lnTo>
                <a:lnTo>
                  <a:pt x="1653" y="671"/>
                </a:lnTo>
                <a:lnTo>
                  <a:pt x="1653" y="671"/>
                </a:lnTo>
                <a:lnTo>
                  <a:pt x="1651" y="671"/>
                </a:lnTo>
                <a:lnTo>
                  <a:pt x="1651" y="671"/>
                </a:lnTo>
                <a:lnTo>
                  <a:pt x="1651" y="673"/>
                </a:lnTo>
                <a:lnTo>
                  <a:pt x="1651" y="673"/>
                </a:lnTo>
                <a:lnTo>
                  <a:pt x="1653" y="675"/>
                </a:lnTo>
                <a:lnTo>
                  <a:pt x="1653" y="677"/>
                </a:lnTo>
                <a:lnTo>
                  <a:pt x="1653" y="677"/>
                </a:lnTo>
                <a:lnTo>
                  <a:pt x="1653" y="677"/>
                </a:lnTo>
                <a:lnTo>
                  <a:pt x="1651" y="679"/>
                </a:lnTo>
                <a:lnTo>
                  <a:pt x="1651" y="679"/>
                </a:lnTo>
                <a:lnTo>
                  <a:pt x="1651" y="677"/>
                </a:lnTo>
                <a:lnTo>
                  <a:pt x="1651" y="677"/>
                </a:lnTo>
                <a:lnTo>
                  <a:pt x="1651" y="675"/>
                </a:lnTo>
                <a:lnTo>
                  <a:pt x="1649" y="673"/>
                </a:lnTo>
                <a:lnTo>
                  <a:pt x="1649" y="673"/>
                </a:lnTo>
                <a:lnTo>
                  <a:pt x="1647" y="673"/>
                </a:lnTo>
                <a:lnTo>
                  <a:pt x="1647" y="673"/>
                </a:lnTo>
                <a:lnTo>
                  <a:pt x="1645" y="673"/>
                </a:lnTo>
                <a:lnTo>
                  <a:pt x="1645" y="675"/>
                </a:lnTo>
                <a:lnTo>
                  <a:pt x="1643" y="675"/>
                </a:lnTo>
                <a:lnTo>
                  <a:pt x="1643" y="677"/>
                </a:lnTo>
                <a:lnTo>
                  <a:pt x="1641" y="679"/>
                </a:lnTo>
                <a:lnTo>
                  <a:pt x="1639" y="679"/>
                </a:lnTo>
                <a:lnTo>
                  <a:pt x="1636" y="679"/>
                </a:lnTo>
                <a:lnTo>
                  <a:pt x="1634" y="682"/>
                </a:lnTo>
                <a:lnTo>
                  <a:pt x="1632" y="684"/>
                </a:lnTo>
                <a:lnTo>
                  <a:pt x="1628" y="684"/>
                </a:lnTo>
                <a:lnTo>
                  <a:pt x="1628" y="686"/>
                </a:lnTo>
                <a:lnTo>
                  <a:pt x="1628" y="686"/>
                </a:lnTo>
                <a:lnTo>
                  <a:pt x="1628" y="688"/>
                </a:lnTo>
                <a:lnTo>
                  <a:pt x="1628" y="690"/>
                </a:lnTo>
                <a:lnTo>
                  <a:pt x="1626" y="690"/>
                </a:lnTo>
                <a:lnTo>
                  <a:pt x="1628" y="688"/>
                </a:lnTo>
                <a:lnTo>
                  <a:pt x="1628" y="686"/>
                </a:lnTo>
                <a:lnTo>
                  <a:pt x="1628" y="684"/>
                </a:lnTo>
                <a:lnTo>
                  <a:pt x="1626" y="682"/>
                </a:lnTo>
                <a:lnTo>
                  <a:pt x="1626" y="682"/>
                </a:lnTo>
                <a:lnTo>
                  <a:pt x="1626" y="682"/>
                </a:lnTo>
                <a:lnTo>
                  <a:pt x="1626" y="684"/>
                </a:lnTo>
                <a:lnTo>
                  <a:pt x="1624" y="684"/>
                </a:lnTo>
                <a:lnTo>
                  <a:pt x="1622" y="686"/>
                </a:lnTo>
                <a:lnTo>
                  <a:pt x="1622" y="686"/>
                </a:lnTo>
                <a:lnTo>
                  <a:pt x="1624" y="684"/>
                </a:lnTo>
                <a:lnTo>
                  <a:pt x="1624" y="684"/>
                </a:lnTo>
                <a:lnTo>
                  <a:pt x="1624" y="682"/>
                </a:lnTo>
                <a:lnTo>
                  <a:pt x="1624" y="679"/>
                </a:lnTo>
                <a:lnTo>
                  <a:pt x="1622" y="679"/>
                </a:lnTo>
                <a:lnTo>
                  <a:pt x="1622" y="679"/>
                </a:lnTo>
                <a:lnTo>
                  <a:pt x="1620" y="682"/>
                </a:lnTo>
                <a:lnTo>
                  <a:pt x="1618" y="686"/>
                </a:lnTo>
                <a:lnTo>
                  <a:pt x="1618" y="688"/>
                </a:lnTo>
                <a:lnTo>
                  <a:pt x="1618" y="688"/>
                </a:lnTo>
                <a:lnTo>
                  <a:pt x="1615" y="688"/>
                </a:lnTo>
                <a:lnTo>
                  <a:pt x="1611" y="690"/>
                </a:lnTo>
                <a:lnTo>
                  <a:pt x="1607" y="692"/>
                </a:lnTo>
                <a:lnTo>
                  <a:pt x="1607" y="690"/>
                </a:lnTo>
                <a:lnTo>
                  <a:pt x="1609" y="690"/>
                </a:lnTo>
                <a:lnTo>
                  <a:pt x="1611" y="690"/>
                </a:lnTo>
                <a:lnTo>
                  <a:pt x="1613" y="688"/>
                </a:lnTo>
                <a:lnTo>
                  <a:pt x="1615" y="688"/>
                </a:lnTo>
                <a:lnTo>
                  <a:pt x="1618" y="686"/>
                </a:lnTo>
                <a:lnTo>
                  <a:pt x="1618" y="684"/>
                </a:lnTo>
                <a:lnTo>
                  <a:pt x="1620" y="682"/>
                </a:lnTo>
                <a:lnTo>
                  <a:pt x="1620" y="679"/>
                </a:lnTo>
                <a:lnTo>
                  <a:pt x="1620" y="677"/>
                </a:lnTo>
                <a:lnTo>
                  <a:pt x="1620" y="677"/>
                </a:lnTo>
                <a:lnTo>
                  <a:pt x="1618" y="677"/>
                </a:lnTo>
                <a:lnTo>
                  <a:pt x="1618" y="673"/>
                </a:lnTo>
                <a:lnTo>
                  <a:pt x="1618" y="673"/>
                </a:lnTo>
                <a:lnTo>
                  <a:pt x="1615" y="671"/>
                </a:lnTo>
                <a:lnTo>
                  <a:pt x="1613" y="671"/>
                </a:lnTo>
                <a:lnTo>
                  <a:pt x="1613" y="671"/>
                </a:lnTo>
                <a:lnTo>
                  <a:pt x="1613" y="671"/>
                </a:lnTo>
                <a:lnTo>
                  <a:pt x="1609" y="671"/>
                </a:lnTo>
                <a:lnTo>
                  <a:pt x="1607" y="671"/>
                </a:lnTo>
                <a:lnTo>
                  <a:pt x="1605" y="671"/>
                </a:lnTo>
                <a:lnTo>
                  <a:pt x="1605" y="671"/>
                </a:lnTo>
                <a:lnTo>
                  <a:pt x="1603" y="671"/>
                </a:lnTo>
                <a:lnTo>
                  <a:pt x="1599" y="673"/>
                </a:lnTo>
                <a:lnTo>
                  <a:pt x="1597" y="675"/>
                </a:lnTo>
                <a:lnTo>
                  <a:pt x="1595" y="675"/>
                </a:lnTo>
                <a:lnTo>
                  <a:pt x="1592" y="673"/>
                </a:lnTo>
                <a:lnTo>
                  <a:pt x="1590" y="673"/>
                </a:lnTo>
                <a:lnTo>
                  <a:pt x="1590" y="673"/>
                </a:lnTo>
                <a:lnTo>
                  <a:pt x="1595" y="671"/>
                </a:lnTo>
                <a:lnTo>
                  <a:pt x="1595" y="671"/>
                </a:lnTo>
                <a:lnTo>
                  <a:pt x="1597" y="671"/>
                </a:lnTo>
                <a:lnTo>
                  <a:pt x="1597" y="671"/>
                </a:lnTo>
                <a:lnTo>
                  <a:pt x="1597" y="669"/>
                </a:lnTo>
                <a:lnTo>
                  <a:pt x="1597" y="669"/>
                </a:lnTo>
                <a:lnTo>
                  <a:pt x="1597" y="669"/>
                </a:lnTo>
                <a:lnTo>
                  <a:pt x="1597" y="669"/>
                </a:lnTo>
                <a:lnTo>
                  <a:pt x="1599" y="671"/>
                </a:lnTo>
                <a:lnTo>
                  <a:pt x="1599" y="671"/>
                </a:lnTo>
                <a:lnTo>
                  <a:pt x="1599" y="671"/>
                </a:lnTo>
                <a:lnTo>
                  <a:pt x="1601" y="671"/>
                </a:lnTo>
                <a:lnTo>
                  <a:pt x="1601" y="669"/>
                </a:lnTo>
                <a:lnTo>
                  <a:pt x="1601" y="669"/>
                </a:lnTo>
                <a:lnTo>
                  <a:pt x="1601" y="667"/>
                </a:lnTo>
                <a:lnTo>
                  <a:pt x="1603" y="667"/>
                </a:lnTo>
                <a:lnTo>
                  <a:pt x="1603" y="667"/>
                </a:lnTo>
                <a:lnTo>
                  <a:pt x="1601" y="665"/>
                </a:lnTo>
                <a:lnTo>
                  <a:pt x="1601" y="665"/>
                </a:lnTo>
                <a:lnTo>
                  <a:pt x="1603" y="663"/>
                </a:lnTo>
                <a:lnTo>
                  <a:pt x="1603" y="663"/>
                </a:lnTo>
                <a:lnTo>
                  <a:pt x="1603" y="661"/>
                </a:lnTo>
                <a:lnTo>
                  <a:pt x="1599" y="661"/>
                </a:lnTo>
                <a:lnTo>
                  <a:pt x="1599" y="661"/>
                </a:lnTo>
                <a:lnTo>
                  <a:pt x="1599" y="658"/>
                </a:lnTo>
                <a:lnTo>
                  <a:pt x="1599" y="656"/>
                </a:lnTo>
                <a:lnTo>
                  <a:pt x="1599" y="654"/>
                </a:lnTo>
                <a:lnTo>
                  <a:pt x="1599" y="654"/>
                </a:lnTo>
                <a:lnTo>
                  <a:pt x="1599" y="652"/>
                </a:lnTo>
                <a:lnTo>
                  <a:pt x="1599" y="650"/>
                </a:lnTo>
                <a:lnTo>
                  <a:pt x="1599" y="650"/>
                </a:lnTo>
                <a:lnTo>
                  <a:pt x="1597" y="648"/>
                </a:lnTo>
                <a:lnTo>
                  <a:pt x="1597" y="648"/>
                </a:lnTo>
                <a:lnTo>
                  <a:pt x="1588" y="648"/>
                </a:lnTo>
                <a:lnTo>
                  <a:pt x="1586" y="648"/>
                </a:lnTo>
                <a:lnTo>
                  <a:pt x="1584" y="648"/>
                </a:lnTo>
                <a:lnTo>
                  <a:pt x="1584" y="646"/>
                </a:lnTo>
                <a:lnTo>
                  <a:pt x="1586" y="646"/>
                </a:lnTo>
                <a:lnTo>
                  <a:pt x="1595" y="646"/>
                </a:lnTo>
                <a:lnTo>
                  <a:pt x="1597" y="646"/>
                </a:lnTo>
                <a:lnTo>
                  <a:pt x="1599" y="646"/>
                </a:lnTo>
                <a:lnTo>
                  <a:pt x="1599" y="644"/>
                </a:lnTo>
                <a:lnTo>
                  <a:pt x="1599" y="644"/>
                </a:lnTo>
                <a:lnTo>
                  <a:pt x="1599" y="642"/>
                </a:lnTo>
                <a:lnTo>
                  <a:pt x="1599" y="642"/>
                </a:lnTo>
                <a:lnTo>
                  <a:pt x="1599" y="642"/>
                </a:lnTo>
                <a:lnTo>
                  <a:pt x="1597" y="640"/>
                </a:lnTo>
                <a:lnTo>
                  <a:pt x="1597" y="637"/>
                </a:lnTo>
                <a:lnTo>
                  <a:pt x="1597" y="637"/>
                </a:lnTo>
                <a:lnTo>
                  <a:pt x="1597" y="635"/>
                </a:lnTo>
                <a:lnTo>
                  <a:pt x="1597" y="635"/>
                </a:lnTo>
                <a:lnTo>
                  <a:pt x="1599" y="631"/>
                </a:lnTo>
                <a:lnTo>
                  <a:pt x="1601" y="631"/>
                </a:lnTo>
                <a:lnTo>
                  <a:pt x="1601" y="629"/>
                </a:lnTo>
                <a:lnTo>
                  <a:pt x="1601" y="629"/>
                </a:lnTo>
                <a:lnTo>
                  <a:pt x="1603" y="629"/>
                </a:lnTo>
                <a:lnTo>
                  <a:pt x="1603" y="627"/>
                </a:lnTo>
                <a:lnTo>
                  <a:pt x="1603" y="627"/>
                </a:lnTo>
                <a:lnTo>
                  <a:pt x="1601" y="625"/>
                </a:lnTo>
                <a:lnTo>
                  <a:pt x="1601" y="625"/>
                </a:lnTo>
                <a:lnTo>
                  <a:pt x="1601" y="625"/>
                </a:lnTo>
                <a:lnTo>
                  <a:pt x="1599" y="625"/>
                </a:lnTo>
                <a:lnTo>
                  <a:pt x="1599" y="625"/>
                </a:lnTo>
                <a:lnTo>
                  <a:pt x="1599" y="627"/>
                </a:lnTo>
                <a:lnTo>
                  <a:pt x="1599" y="627"/>
                </a:lnTo>
                <a:lnTo>
                  <a:pt x="1597" y="627"/>
                </a:lnTo>
                <a:lnTo>
                  <a:pt x="1595" y="629"/>
                </a:lnTo>
                <a:lnTo>
                  <a:pt x="1595" y="629"/>
                </a:lnTo>
                <a:lnTo>
                  <a:pt x="1592" y="627"/>
                </a:lnTo>
                <a:lnTo>
                  <a:pt x="1592" y="627"/>
                </a:lnTo>
                <a:lnTo>
                  <a:pt x="1592" y="625"/>
                </a:lnTo>
                <a:lnTo>
                  <a:pt x="1590" y="625"/>
                </a:lnTo>
                <a:lnTo>
                  <a:pt x="1590" y="625"/>
                </a:lnTo>
                <a:lnTo>
                  <a:pt x="1590" y="623"/>
                </a:lnTo>
                <a:lnTo>
                  <a:pt x="1588" y="623"/>
                </a:lnTo>
                <a:lnTo>
                  <a:pt x="1586" y="625"/>
                </a:lnTo>
                <a:lnTo>
                  <a:pt x="1584" y="625"/>
                </a:lnTo>
                <a:lnTo>
                  <a:pt x="1578" y="623"/>
                </a:lnTo>
                <a:lnTo>
                  <a:pt x="1576" y="623"/>
                </a:lnTo>
                <a:lnTo>
                  <a:pt x="1574" y="623"/>
                </a:lnTo>
                <a:lnTo>
                  <a:pt x="1574" y="621"/>
                </a:lnTo>
                <a:lnTo>
                  <a:pt x="1571" y="621"/>
                </a:lnTo>
                <a:lnTo>
                  <a:pt x="1567" y="619"/>
                </a:lnTo>
                <a:lnTo>
                  <a:pt x="1569" y="617"/>
                </a:lnTo>
                <a:lnTo>
                  <a:pt x="1569" y="617"/>
                </a:lnTo>
                <a:lnTo>
                  <a:pt x="1569" y="617"/>
                </a:lnTo>
                <a:lnTo>
                  <a:pt x="1567" y="617"/>
                </a:lnTo>
                <a:lnTo>
                  <a:pt x="1567" y="617"/>
                </a:lnTo>
                <a:lnTo>
                  <a:pt x="1567" y="614"/>
                </a:lnTo>
                <a:lnTo>
                  <a:pt x="1567" y="614"/>
                </a:lnTo>
                <a:lnTo>
                  <a:pt x="1569" y="612"/>
                </a:lnTo>
                <a:lnTo>
                  <a:pt x="1569" y="612"/>
                </a:lnTo>
                <a:lnTo>
                  <a:pt x="1569" y="612"/>
                </a:lnTo>
                <a:lnTo>
                  <a:pt x="1569" y="612"/>
                </a:lnTo>
                <a:lnTo>
                  <a:pt x="1567" y="610"/>
                </a:lnTo>
                <a:lnTo>
                  <a:pt x="1565" y="610"/>
                </a:lnTo>
                <a:lnTo>
                  <a:pt x="1565" y="610"/>
                </a:lnTo>
                <a:lnTo>
                  <a:pt x="1565" y="612"/>
                </a:lnTo>
                <a:lnTo>
                  <a:pt x="1561" y="612"/>
                </a:lnTo>
                <a:lnTo>
                  <a:pt x="1561" y="612"/>
                </a:lnTo>
                <a:lnTo>
                  <a:pt x="1563" y="610"/>
                </a:lnTo>
                <a:lnTo>
                  <a:pt x="1563" y="610"/>
                </a:lnTo>
                <a:lnTo>
                  <a:pt x="1563" y="610"/>
                </a:lnTo>
                <a:lnTo>
                  <a:pt x="1563" y="610"/>
                </a:lnTo>
                <a:lnTo>
                  <a:pt x="1563" y="608"/>
                </a:lnTo>
                <a:lnTo>
                  <a:pt x="1561" y="608"/>
                </a:lnTo>
                <a:lnTo>
                  <a:pt x="1561" y="606"/>
                </a:lnTo>
                <a:lnTo>
                  <a:pt x="1559" y="606"/>
                </a:lnTo>
                <a:lnTo>
                  <a:pt x="1557" y="604"/>
                </a:lnTo>
                <a:lnTo>
                  <a:pt x="1557" y="606"/>
                </a:lnTo>
                <a:lnTo>
                  <a:pt x="1555" y="606"/>
                </a:lnTo>
                <a:lnTo>
                  <a:pt x="1555" y="606"/>
                </a:lnTo>
                <a:lnTo>
                  <a:pt x="1553" y="606"/>
                </a:lnTo>
                <a:lnTo>
                  <a:pt x="1555" y="604"/>
                </a:lnTo>
                <a:lnTo>
                  <a:pt x="1555" y="602"/>
                </a:lnTo>
                <a:lnTo>
                  <a:pt x="1555" y="602"/>
                </a:lnTo>
                <a:lnTo>
                  <a:pt x="1555" y="602"/>
                </a:lnTo>
                <a:lnTo>
                  <a:pt x="1555" y="600"/>
                </a:lnTo>
                <a:lnTo>
                  <a:pt x="1555" y="600"/>
                </a:lnTo>
                <a:lnTo>
                  <a:pt x="1555" y="600"/>
                </a:lnTo>
                <a:lnTo>
                  <a:pt x="1553" y="600"/>
                </a:lnTo>
                <a:lnTo>
                  <a:pt x="1551" y="600"/>
                </a:lnTo>
                <a:lnTo>
                  <a:pt x="1548" y="600"/>
                </a:lnTo>
                <a:lnTo>
                  <a:pt x="1546" y="598"/>
                </a:lnTo>
                <a:lnTo>
                  <a:pt x="1546" y="596"/>
                </a:lnTo>
                <a:lnTo>
                  <a:pt x="1544" y="596"/>
                </a:lnTo>
                <a:lnTo>
                  <a:pt x="1540" y="593"/>
                </a:lnTo>
                <a:lnTo>
                  <a:pt x="1540" y="593"/>
                </a:lnTo>
                <a:lnTo>
                  <a:pt x="1540" y="593"/>
                </a:lnTo>
                <a:lnTo>
                  <a:pt x="1538" y="593"/>
                </a:lnTo>
                <a:lnTo>
                  <a:pt x="1536" y="596"/>
                </a:lnTo>
                <a:lnTo>
                  <a:pt x="1532" y="596"/>
                </a:lnTo>
                <a:lnTo>
                  <a:pt x="1530" y="598"/>
                </a:lnTo>
                <a:lnTo>
                  <a:pt x="1525" y="598"/>
                </a:lnTo>
                <a:lnTo>
                  <a:pt x="1525" y="600"/>
                </a:lnTo>
                <a:lnTo>
                  <a:pt x="1527" y="600"/>
                </a:lnTo>
                <a:lnTo>
                  <a:pt x="1527" y="600"/>
                </a:lnTo>
                <a:lnTo>
                  <a:pt x="1523" y="598"/>
                </a:lnTo>
                <a:lnTo>
                  <a:pt x="1521" y="598"/>
                </a:lnTo>
                <a:lnTo>
                  <a:pt x="1519" y="598"/>
                </a:lnTo>
                <a:lnTo>
                  <a:pt x="1517" y="596"/>
                </a:lnTo>
                <a:lnTo>
                  <a:pt x="1515" y="596"/>
                </a:lnTo>
                <a:lnTo>
                  <a:pt x="1515" y="598"/>
                </a:lnTo>
                <a:lnTo>
                  <a:pt x="1511" y="600"/>
                </a:lnTo>
                <a:lnTo>
                  <a:pt x="1509" y="600"/>
                </a:lnTo>
                <a:lnTo>
                  <a:pt x="1511" y="598"/>
                </a:lnTo>
                <a:lnTo>
                  <a:pt x="1509" y="596"/>
                </a:lnTo>
                <a:lnTo>
                  <a:pt x="1498" y="593"/>
                </a:lnTo>
                <a:lnTo>
                  <a:pt x="1494" y="591"/>
                </a:lnTo>
                <a:lnTo>
                  <a:pt x="1490" y="591"/>
                </a:lnTo>
                <a:lnTo>
                  <a:pt x="1488" y="591"/>
                </a:lnTo>
                <a:lnTo>
                  <a:pt x="1483" y="591"/>
                </a:lnTo>
                <a:lnTo>
                  <a:pt x="1479" y="593"/>
                </a:lnTo>
                <a:lnTo>
                  <a:pt x="1477" y="596"/>
                </a:lnTo>
                <a:lnTo>
                  <a:pt x="1475" y="596"/>
                </a:lnTo>
                <a:lnTo>
                  <a:pt x="1475" y="598"/>
                </a:lnTo>
                <a:lnTo>
                  <a:pt x="1475" y="598"/>
                </a:lnTo>
                <a:lnTo>
                  <a:pt x="1475" y="602"/>
                </a:lnTo>
                <a:lnTo>
                  <a:pt x="1477" y="604"/>
                </a:lnTo>
                <a:lnTo>
                  <a:pt x="1477" y="606"/>
                </a:lnTo>
                <a:lnTo>
                  <a:pt x="1479" y="608"/>
                </a:lnTo>
                <a:lnTo>
                  <a:pt x="1479" y="610"/>
                </a:lnTo>
                <a:lnTo>
                  <a:pt x="1481" y="610"/>
                </a:lnTo>
                <a:lnTo>
                  <a:pt x="1481" y="612"/>
                </a:lnTo>
                <a:lnTo>
                  <a:pt x="1486" y="612"/>
                </a:lnTo>
                <a:lnTo>
                  <a:pt x="1483" y="614"/>
                </a:lnTo>
                <a:lnTo>
                  <a:pt x="1481" y="617"/>
                </a:lnTo>
                <a:lnTo>
                  <a:pt x="1481" y="617"/>
                </a:lnTo>
                <a:lnTo>
                  <a:pt x="1481" y="621"/>
                </a:lnTo>
                <a:lnTo>
                  <a:pt x="1481" y="621"/>
                </a:lnTo>
                <a:lnTo>
                  <a:pt x="1481" y="623"/>
                </a:lnTo>
                <a:lnTo>
                  <a:pt x="1479" y="623"/>
                </a:lnTo>
                <a:lnTo>
                  <a:pt x="1479" y="625"/>
                </a:lnTo>
                <a:lnTo>
                  <a:pt x="1475" y="629"/>
                </a:lnTo>
                <a:lnTo>
                  <a:pt x="1475" y="629"/>
                </a:lnTo>
                <a:lnTo>
                  <a:pt x="1475" y="629"/>
                </a:lnTo>
                <a:lnTo>
                  <a:pt x="1477" y="629"/>
                </a:lnTo>
                <a:lnTo>
                  <a:pt x="1479" y="629"/>
                </a:lnTo>
                <a:lnTo>
                  <a:pt x="1483" y="629"/>
                </a:lnTo>
                <a:lnTo>
                  <a:pt x="1483" y="629"/>
                </a:lnTo>
                <a:lnTo>
                  <a:pt x="1483" y="629"/>
                </a:lnTo>
                <a:lnTo>
                  <a:pt x="1481" y="631"/>
                </a:lnTo>
                <a:lnTo>
                  <a:pt x="1481" y="631"/>
                </a:lnTo>
                <a:lnTo>
                  <a:pt x="1481" y="633"/>
                </a:lnTo>
                <a:lnTo>
                  <a:pt x="1481" y="635"/>
                </a:lnTo>
                <a:lnTo>
                  <a:pt x="1483" y="635"/>
                </a:lnTo>
                <a:lnTo>
                  <a:pt x="1486" y="635"/>
                </a:lnTo>
                <a:lnTo>
                  <a:pt x="1486" y="635"/>
                </a:lnTo>
                <a:lnTo>
                  <a:pt x="1483" y="635"/>
                </a:lnTo>
                <a:lnTo>
                  <a:pt x="1481" y="637"/>
                </a:lnTo>
                <a:lnTo>
                  <a:pt x="1483" y="640"/>
                </a:lnTo>
                <a:lnTo>
                  <a:pt x="1486" y="644"/>
                </a:lnTo>
                <a:lnTo>
                  <a:pt x="1486" y="644"/>
                </a:lnTo>
                <a:lnTo>
                  <a:pt x="1483" y="644"/>
                </a:lnTo>
                <a:lnTo>
                  <a:pt x="1483" y="646"/>
                </a:lnTo>
                <a:lnTo>
                  <a:pt x="1483" y="646"/>
                </a:lnTo>
                <a:lnTo>
                  <a:pt x="1488" y="646"/>
                </a:lnTo>
                <a:lnTo>
                  <a:pt x="1488" y="646"/>
                </a:lnTo>
                <a:lnTo>
                  <a:pt x="1488" y="648"/>
                </a:lnTo>
                <a:lnTo>
                  <a:pt x="1488" y="650"/>
                </a:lnTo>
                <a:lnTo>
                  <a:pt x="1488" y="650"/>
                </a:lnTo>
                <a:lnTo>
                  <a:pt x="1488" y="652"/>
                </a:lnTo>
                <a:lnTo>
                  <a:pt x="1486" y="652"/>
                </a:lnTo>
                <a:lnTo>
                  <a:pt x="1486" y="654"/>
                </a:lnTo>
                <a:lnTo>
                  <a:pt x="1486" y="654"/>
                </a:lnTo>
                <a:lnTo>
                  <a:pt x="1488" y="656"/>
                </a:lnTo>
                <a:lnTo>
                  <a:pt x="1486" y="656"/>
                </a:lnTo>
                <a:lnTo>
                  <a:pt x="1483" y="654"/>
                </a:lnTo>
                <a:lnTo>
                  <a:pt x="1481" y="654"/>
                </a:lnTo>
                <a:lnTo>
                  <a:pt x="1481" y="654"/>
                </a:lnTo>
                <a:lnTo>
                  <a:pt x="1481" y="656"/>
                </a:lnTo>
                <a:lnTo>
                  <a:pt x="1481" y="656"/>
                </a:lnTo>
                <a:lnTo>
                  <a:pt x="1479" y="658"/>
                </a:lnTo>
                <a:lnTo>
                  <a:pt x="1479" y="658"/>
                </a:lnTo>
                <a:lnTo>
                  <a:pt x="1481" y="658"/>
                </a:lnTo>
                <a:lnTo>
                  <a:pt x="1481" y="661"/>
                </a:lnTo>
                <a:lnTo>
                  <a:pt x="1479" y="663"/>
                </a:lnTo>
                <a:lnTo>
                  <a:pt x="1477" y="663"/>
                </a:lnTo>
                <a:lnTo>
                  <a:pt x="1477" y="665"/>
                </a:lnTo>
                <a:lnTo>
                  <a:pt x="1475" y="665"/>
                </a:lnTo>
                <a:lnTo>
                  <a:pt x="1475" y="667"/>
                </a:lnTo>
                <a:lnTo>
                  <a:pt x="1471" y="671"/>
                </a:lnTo>
                <a:lnTo>
                  <a:pt x="1471" y="671"/>
                </a:lnTo>
                <a:lnTo>
                  <a:pt x="1471" y="671"/>
                </a:lnTo>
                <a:lnTo>
                  <a:pt x="1471" y="673"/>
                </a:lnTo>
                <a:lnTo>
                  <a:pt x="1471" y="675"/>
                </a:lnTo>
                <a:lnTo>
                  <a:pt x="1471" y="675"/>
                </a:lnTo>
                <a:lnTo>
                  <a:pt x="1471" y="677"/>
                </a:lnTo>
                <a:lnTo>
                  <a:pt x="1473" y="677"/>
                </a:lnTo>
                <a:lnTo>
                  <a:pt x="1477" y="682"/>
                </a:lnTo>
                <a:lnTo>
                  <a:pt x="1479" y="682"/>
                </a:lnTo>
                <a:lnTo>
                  <a:pt x="1481" y="684"/>
                </a:lnTo>
                <a:lnTo>
                  <a:pt x="1483" y="684"/>
                </a:lnTo>
                <a:lnTo>
                  <a:pt x="1486" y="686"/>
                </a:lnTo>
                <a:lnTo>
                  <a:pt x="1490" y="688"/>
                </a:lnTo>
                <a:lnTo>
                  <a:pt x="1494" y="694"/>
                </a:lnTo>
                <a:lnTo>
                  <a:pt x="1494" y="696"/>
                </a:lnTo>
                <a:lnTo>
                  <a:pt x="1496" y="698"/>
                </a:lnTo>
                <a:lnTo>
                  <a:pt x="1498" y="702"/>
                </a:lnTo>
                <a:lnTo>
                  <a:pt x="1498" y="705"/>
                </a:lnTo>
                <a:lnTo>
                  <a:pt x="1498" y="707"/>
                </a:lnTo>
                <a:lnTo>
                  <a:pt x="1498" y="713"/>
                </a:lnTo>
                <a:lnTo>
                  <a:pt x="1498" y="715"/>
                </a:lnTo>
                <a:lnTo>
                  <a:pt x="1498" y="719"/>
                </a:lnTo>
                <a:lnTo>
                  <a:pt x="1498" y="723"/>
                </a:lnTo>
                <a:lnTo>
                  <a:pt x="1498" y="726"/>
                </a:lnTo>
                <a:lnTo>
                  <a:pt x="1498" y="728"/>
                </a:lnTo>
                <a:lnTo>
                  <a:pt x="1496" y="730"/>
                </a:lnTo>
                <a:lnTo>
                  <a:pt x="1494" y="732"/>
                </a:lnTo>
                <a:lnTo>
                  <a:pt x="1492" y="736"/>
                </a:lnTo>
                <a:lnTo>
                  <a:pt x="1490" y="736"/>
                </a:lnTo>
                <a:lnTo>
                  <a:pt x="1488" y="738"/>
                </a:lnTo>
                <a:lnTo>
                  <a:pt x="1481" y="742"/>
                </a:lnTo>
                <a:lnTo>
                  <a:pt x="1481" y="744"/>
                </a:lnTo>
                <a:lnTo>
                  <a:pt x="1479" y="747"/>
                </a:lnTo>
                <a:lnTo>
                  <a:pt x="1475" y="747"/>
                </a:lnTo>
                <a:lnTo>
                  <a:pt x="1473" y="749"/>
                </a:lnTo>
                <a:lnTo>
                  <a:pt x="1471" y="751"/>
                </a:lnTo>
                <a:lnTo>
                  <a:pt x="1465" y="753"/>
                </a:lnTo>
                <a:lnTo>
                  <a:pt x="1465" y="753"/>
                </a:lnTo>
                <a:lnTo>
                  <a:pt x="1454" y="757"/>
                </a:lnTo>
                <a:lnTo>
                  <a:pt x="1452" y="757"/>
                </a:lnTo>
                <a:lnTo>
                  <a:pt x="1452" y="757"/>
                </a:lnTo>
                <a:lnTo>
                  <a:pt x="1454" y="757"/>
                </a:lnTo>
                <a:lnTo>
                  <a:pt x="1454" y="757"/>
                </a:lnTo>
                <a:lnTo>
                  <a:pt x="1454" y="759"/>
                </a:lnTo>
                <a:lnTo>
                  <a:pt x="1456" y="761"/>
                </a:lnTo>
                <a:lnTo>
                  <a:pt x="1456" y="763"/>
                </a:lnTo>
                <a:lnTo>
                  <a:pt x="1456" y="763"/>
                </a:lnTo>
                <a:lnTo>
                  <a:pt x="1458" y="765"/>
                </a:lnTo>
                <a:lnTo>
                  <a:pt x="1458" y="765"/>
                </a:lnTo>
                <a:lnTo>
                  <a:pt x="1460" y="765"/>
                </a:lnTo>
                <a:lnTo>
                  <a:pt x="1460" y="767"/>
                </a:lnTo>
                <a:lnTo>
                  <a:pt x="1460" y="767"/>
                </a:lnTo>
                <a:lnTo>
                  <a:pt x="1460" y="767"/>
                </a:lnTo>
                <a:lnTo>
                  <a:pt x="1460" y="767"/>
                </a:lnTo>
                <a:lnTo>
                  <a:pt x="1463" y="770"/>
                </a:lnTo>
                <a:lnTo>
                  <a:pt x="1463" y="770"/>
                </a:lnTo>
                <a:lnTo>
                  <a:pt x="1463" y="770"/>
                </a:lnTo>
                <a:lnTo>
                  <a:pt x="1463" y="772"/>
                </a:lnTo>
                <a:lnTo>
                  <a:pt x="1463" y="772"/>
                </a:lnTo>
                <a:lnTo>
                  <a:pt x="1463" y="772"/>
                </a:lnTo>
                <a:lnTo>
                  <a:pt x="1465" y="774"/>
                </a:lnTo>
                <a:lnTo>
                  <a:pt x="1465" y="774"/>
                </a:lnTo>
                <a:lnTo>
                  <a:pt x="1463" y="774"/>
                </a:lnTo>
                <a:lnTo>
                  <a:pt x="1463" y="774"/>
                </a:lnTo>
                <a:lnTo>
                  <a:pt x="1463" y="776"/>
                </a:lnTo>
                <a:lnTo>
                  <a:pt x="1463" y="776"/>
                </a:lnTo>
                <a:lnTo>
                  <a:pt x="1463" y="776"/>
                </a:lnTo>
                <a:lnTo>
                  <a:pt x="1463" y="778"/>
                </a:lnTo>
                <a:lnTo>
                  <a:pt x="1463" y="782"/>
                </a:lnTo>
                <a:lnTo>
                  <a:pt x="1465" y="786"/>
                </a:lnTo>
                <a:lnTo>
                  <a:pt x="1465" y="788"/>
                </a:lnTo>
                <a:lnTo>
                  <a:pt x="1465" y="791"/>
                </a:lnTo>
                <a:lnTo>
                  <a:pt x="1467" y="791"/>
                </a:lnTo>
                <a:lnTo>
                  <a:pt x="1467" y="793"/>
                </a:lnTo>
                <a:lnTo>
                  <a:pt x="1467" y="793"/>
                </a:lnTo>
                <a:lnTo>
                  <a:pt x="1467" y="795"/>
                </a:lnTo>
                <a:lnTo>
                  <a:pt x="1467" y="797"/>
                </a:lnTo>
                <a:lnTo>
                  <a:pt x="1467" y="797"/>
                </a:lnTo>
                <a:lnTo>
                  <a:pt x="1469" y="799"/>
                </a:lnTo>
                <a:lnTo>
                  <a:pt x="1469" y="799"/>
                </a:lnTo>
                <a:lnTo>
                  <a:pt x="1471" y="801"/>
                </a:lnTo>
                <a:lnTo>
                  <a:pt x="1471" y="803"/>
                </a:lnTo>
                <a:lnTo>
                  <a:pt x="1471" y="803"/>
                </a:lnTo>
                <a:lnTo>
                  <a:pt x="1471" y="803"/>
                </a:lnTo>
                <a:lnTo>
                  <a:pt x="1471" y="803"/>
                </a:lnTo>
                <a:lnTo>
                  <a:pt x="1471" y="805"/>
                </a:lnTo>
                <a:lnTo>
                  <a:pt x="1469" y="805"/>
                </a:lnTo>
                <a:lnTo>
                  <a:pt x="1467" y="807"/>
                </a:lnTo>
                <a:lnTo>
                  <a:pt x="1467" y="809"/>
                </a:lnTo>
                <a:lnTo>
                  <a:pt x="1465" y="811"/>
                </a:lnTo>
                <a:lnTo>
                  <a:pt x="1465" y="811"/>
                </a:lnTo>
                <a:lnTo>
                  <a:pt x="1465" y="814"/>
                </a:lnTo>
                <a:lnTo>
                  <a:pt x="1463" y="814"/>
                </a:lnTo>
                <a:lnTo>
                  <a:pt x="1463" y="814"/>
                </a:lnTo>
                <a:lnTo>
                  <a:pt x="1467" y="818"/>
                </a:lnTo>
                <a:lnTo>
                  <a:pt x="1467" y="818"/>
                </a:lnTo>
                <a:lnTo>
                  <a:pt x="1467" y="818"/>
                </a:lnTo>
                <a:lnTo>
                  <a:pt x="1467" y="820"/>
                </a:lnTo>
                <a:lnTo>
                  <a:pt x="1465" y="820"/>
                </a:lnTo>
                <a:lnTo>
                  <a:pt x="1465" y="822"/>
                </a:lnTo>
                <a:lnTo>
                  <a:pt x="1465" y="824"/>
                </a:lnTo>
                <a:lnTo>
                  <a:pt x="1465" y="824"/>
                </a:lnTo>
                <a:lnTo>
                  <a:pt x="1463" y="820"/>
                </a:lnTo>
                <a:lnTo>
                  <a:pt x="1463" y="820"/>
                </a:lnTo>
                <a:lnTo>
                  <a:pt x="1463" y="820"/>
                </a:lnTo>
                <a:lnTo>
                  <a:pt x="1463" y="818"/>
                </a:lnTo>
                <a:lnTo>
                  <a:pt x="1460" y="818"/>
                </a:lnTo>
                <a:lnTo>
                  <a:pt x="1460" y="818"/>
                </a:lnTo>
                <a:lnTo>
                  <a:pt x="1460" y="818"/>
                </a:lnTo>
                <a:lnTo>
                  <a:pt x="1458" y="816"/>
                </a:lnTo>
                <a:lnTo>
                  <a:pt x="1458" y="816"/>
                </a:lnTo>
                <a:lnTo>
                  <a:pt x="1456" y="818"/>
                </a:lnTo>
                <a:lnTo>
                  <a:pt x="1456" y="818"/>
                </a:lnTo>
                <a:lnTo>
                  <a:pt x="1456" y="818"/>
                </a:lnTo>
                <a:lnTo>
                  <a:pt x="1454" y="820"/>
                </a:lnTo>
                <a:lnTo>
                  <a:pt x="1454" y="820"/>
                </a:lnTo>
                <a:lnTo>
                  <a:pt x="1454" y="822"/>
                </a:lnTo>
                <a:lnTo>
                  <a:pt x="1452" y="824"/>
                </a:lnTo>
                <a:lnTo>
                  <a:pt x="1452" y="824"/>
                </a:lnTo>
                <a:lnTo>
                  <a:pt x="1452" y="826"/>
                </a:lnTo>
                <a:lnTo>
                  <a:pt x="1452" y="826"/>
                </a:lnTo>
                <a:lnTo>
                  <a:pt x="1454" y="826"/>
                </a:lnTo>
                <a:lnTo>
                  <a:pt x="1456" y="830"/>
                </a:lnTo>
                <a:lnTo>
                  <a:pt x="1458" y="830"/>
                </a:lnTo>
                <a:lnTo>
                  <a:pt x="1458" y="832"/>
                </a:lnTo>
                <a:lnTo>
                  <a:pt x="1456" y="830"/>
                </a:lnTo>
                <a:lnTo>
                  <a:pt x="1454" y="828"/>
                </a:lnTo>
                <a:lnTo>
                  <a:pt x="1452" y="824"/>
                </a:lnTo>
                <a:lnTo>
                  <a:pt x="1450" y="824"/>
                </a:lnTo>
                <a:lnTo>
                  <a:pt x="1448" y="822"/>
                </a:lnTo>
                <a:lnTo>
                  <a:pt x="1446" y="822"/>
                </a:lnTo>
                <a:lnTo>
                  <a:pt x="1444" y="822"/>
                </a:lnTo>
                <a:lnTo>
                  <a:pt x="1442" y="822"/>
                </a:lnTo>
                <a:lnTo>
                  <a:pt x="1439" y="824"/>
                </a:lnTo>
                <a:lnTo>
                  <a:pt x="1437" y="826"/>
                </a:lnTo>
                <a:lnTo>
                  <a:pt x="1437" y="826"/>
                </a:lnTo>
                <a:lnTo>
                  <a:pt x="1439" y="822"/>
                </a:lnTo>
                <a:lnTo>
                  <a:pt x="1442" y="822"/>
                </a:lnTo>
                <a:lnTo>
                  <a:pt x="1442" y="820"/>
                </a:lnTo>
                <a:lnTo>
                  <a:pt x="1442" y="820"/>
                </a:lnTo>
                <a:lnTo>
                  <a:pt x="1442" y="818"/>
                </a:lnTo>
                <a:lnTo>
                  <a:pt x="1439" y="816"/>
                </a:lnTo>
                <a:lnTo>
                  <a:pt x="1439" y="814"/>
                </a:lnTo>
                <a:lnTo>
                  <a:pt x="1439" y="814"/>
                </a:lnTo>
                <a:lnTo>
                  <a:pt x="1435" y="809"/>
                </a:lnTo>
                <a:lnTo>
                  <a:pt x="1433" y="807"/>
                </a:lnTo>
                <a:lnTo>
                  <a:pt x="1431" y="807"/>
                </a:lnTo>
                <a:lnTo>
                  <a:pt x="1429" y="805"/>
                </a:lnTo>
                <a:lnTo>
                  <a:pt x="1427" y="805"/>
                </a:lnTo>
                <a:lnTo>
                  <a:pt x="1427" y="805"/>
                </a:lnTo>
                <a:lnTo>
                  <a:pt x="1425" y="805"/>
                </a:lnTo>
                <a:lnTo>
                  <a:pt x="1423" y="805"/>
                </a:lnTo>
                <a:lnTo>
                  <a:pt x="1423" y="805"/>
                </a:lnTo>
                <a:lnTo>
                  <a:pt x="1423" y="803"/>
                </a:lnTo>
                <a:lnTo>
                  <a:pt x="1425" y="803"/>
                </a:lnTo>
                <a:lnTo>
                  <a:pt x="1425" y="803"/>
                </a:lnTo>
                <a:lnTo>
                  <a:pt x="1427" y="801"/>
                </a:lnTo>
                <a:lnTo>
                  <a:pt x="1425" y="801"/>
                </a:lnTo>
                <a:lnTo>
                  <a:pt x="1423" y="799"/>
                </a:lnTo>
                <a:lnTo>
                  <a:pt x="1423" y="797"/>
                </a:lnTo>
                <a:lnTo>
                  <a:pt x="1419" y="793"/>
                </a:lnTo>
                <a:lnTo>
                  <a:pt x="1419" y="793"/>
                </a:lnTo>
                <a:lnTo>
                  <a:pt x="1416" y="791"/>
                </a:lnTo>
                <a:lnTo>
                  <a:pt x="1416" y="791"/>
                </a:lnTo>
                <a:lnTo>
                  <a:pt x="1416" y="788"/>
                </a:lnTo>
                <a:lnTo>
                  <a:pt x="1416" y="788"/>
                </a:lnTo>
                <a:lnTo>
                  <a:pt x="1416" y="786"/>
                </a:lnTo>
                <a:lnTo>
                  <a:pt x="1416" y="786"/>
                </a:lnTo>
                <a:lnTo>
                  <a:pt x="1416" y="784"/>
                </a:lnTo>
                <a:lnTo>
                  <a:pt x="1419" y="782"/>
                </a:lnTo>
                <a:lnTo>
                  <a:pt x="1416" y="780"/>
                </a:lnTo>
                <a:lnTo>
                  <a:pt x="1416" y="778"/>
                </a:lnTo>
                <a:lnTo>
                  <a:pt x="1419" y="776"/>
                </a:lnTo>
                <a:lnTo>
                  <a:pt x="1419" y="774"/>
                </a:lnTo>
                <a:lnTo>
                  <a:pt x="1416" y="772"/>
                </a:lnTo>
                <a:lnTo>
                  <a:pt x="1416" y="770"/>
                </a:lnTo>
                <a:lnTo>
                  <a:pt x="1416" y="770"/>
                </a:lnTo>
                <a:lnTo>
                  <a:pt x="1414" y="767"/>
                </a:lnTo>
                <a:lnTo>
                  <a:pt x="1414" y="765"/>
                </a:lnTo>
                <a:lnTo>
                  <a:pt x="1414" y="763"/>
                </a:lnTo>
                <a:lnTo>
                  <a:pt x="1414" y="761"/>
                </a:lnTo>
                <a:lnTo>
                  <a:pt x="1416" y="755"/>
                </a:lnTo>
                <a:lnTo>
                  <a:pt x="1416" y="753"/>
                </a:lnTo>
                <a:lnTo>
                  <a:pt x="1414" y="751"/>
                </a:lnTo>
                <a:lnTo>
                  <a:pt x="1414" y="749"/>
                </a:lnTo>
                <a:lnTo>
                  <a:pt x="1412" y="747"/>
                </a:lnTo>
                <a:lnTo>
                  <a:pt x="1410" y="747"/>
                </a:lnTo>
                <a:lnTo>
                  <a:pt x="1408" y="747"/>
                </a:lnTo>
                <a:lnTo>
                  <a:pt x="1408" y="747"/>
                </a:lnTo>
                <a:lnTo>
                  <a:pt x="1406" y="747"/>
                </a:lnTo>
                <a:lnTo>
                  <a:pt x="1406" y="747"/>
                </a:lnTo>
                <a:lnTo>
                  <a:pt x="1402" y="747"/>
                </a:lnTo>
                <a:lnTo>
                  <a:pt x="1398" y="744"/>
                </a:lnTo>
                <a:lnTo>
                  <a:pt x="1395" y="744"/>
                </a:lnTo>
                <a:lnTo>
                  <a:pt x="1391" y="744"/>
                </a:lnTo>
                <a:lnTo>
                  <a:pt x="1391" y="744"/>
                </a:lnTo>
                <a:lnTo>
                  <a:pt x="1391" y="744"/>
                </a:lnTo>
                <a:lnTo>
                  <a:pt x="1389" y="744"/>
                </a:lnTo>
                <a:lnTo>
                  <a:pt x="1387" y="744"/>
                </a:lnTo>
                <a:lnTo>
                  <a:pt x="1385" y="744"/>
                </a:lnTo>
                <a:lnTo>
                  <a:pt x="1383" y="744"/>
                </a:lnTo>
                <a:lnTo>
                  <a:pt x="1381" y="744"/>
                </a:lnTo>
                <a:lnTo>
                  <a:pt x="1377" y="744"/>
                </a:lnTo>
                <a:lnTo>
                  <a:pt x="1375" y="744"/>
                </a:lnTo>
                <a:lnTo>
                  <a:pt x="1375" y="744"/>
                </a:lnTo>
                <a:lnTo>
                  <a:pt x="1372" y="747"/>
                </a:lnTo>
                <a:lnTo>
                  <a:pt x="1370" y="749"/>
                </a:lnTo>
                <a:lnTo>
                  <a:pt x="1370" y="749"/>
                </a:lnTo>
                <a:lnTo>
                  <a:pt x="1372" y="744"/>
                </a:lnTo>
                <a:lnTo>
                  <a:pt x="1372" y="742"/>
                </a:lnTo>
                <a:lnTo>
                  <a:pt x="1372" y="742"/>
                </a:lnTo>
                <a:lnTo>
                  <a:pt x="1370" y="742"/>
                </a:lnTo>
                <a:lnTo>
                  <a:pt x="1370" y="740"/>
                </a:lnTo>
                <a:lnTo>
                  <a:pt x="1368" y="740"/>
                </a:lnTo>
                <a:lnTo>
                  <a:pt x="1366" y="738"/>
                </a:lnTo>
                <a:lnTo>
                  <a:pt x="1364" y="736"/>
                </a:lnTo>
                <a:lnTo>
                  <a:pt x="1362" y="736"/>
                </a:lnTo>
                <a:lnTo>
                  <a:pt x="1360" y="736"/>
                </a:lnTo>
                <a:lnTo>
                  <a:pt x="1356" y="734"/>
                </a:lnTo>
                <a:lnTo>
                  <a:pt x="1349" y="732"/>
                </a:lnTo>
                <a:lnTo>
                  <a:pt x="1343" y="730"/>
                </a:lnTo>
                <a:lnTo>
                  <a:pt x="1341" y="730"/>
                </a:lnTo>
                <a:lnTo>
                  <a:pt x="1339" y="730"/>
                </a:lnTo>
                <a:lnTo>
                  <a:pt x="1335" y="723"/>
                </a:lnTo>
                <a:lnTo>
                  <a:pt x="1333" y="721"/>
                </a:lnTo>
                <a:lnTo>
                  <a:pt x="1328" y="719"/>
                </a:lnTo>
                <a:lnTo>
                  <a:pt x="1326" y="717"/>
                </a:lnTo>
                <a:lnTo>
                  <a:pt x="1322" y="715"/>
                </a:lnTo>
                <a:lnTo>
                  <a:pt x="1320" y="713"/>
                </a:lnTo>
                <a:lnTo>
                  <a:pt x="1320" y="713"/>
                </a:lnTo>
                <a:lnTo>
                  <a:pt x="1316" y="713"/>
                </a:lnTo>
                <a:lnTo>
                  <a:pt x="1314" y="711"/>
                </a:lnTo>
                <a:lnTo>
                  <a:pt x="1307" y="711"/>
                </a:lnTo>
                <a:lnTo>
                  <a:pt x="1303" y="709"/>
                </a:lnTo>
                <a:lnTo>
                  <a:pt x="1299" y="707"/>
                </a:lnTo>
                <a:lnTo>
                  <a:pt x="1295" y="705"/>
                </a:lnTo>
                <a:lnTo>
                  <a:pt x="1291" y="705"/>
                </a:lnTo>
                <a:lnTo>
                  <a:pt x="1289" y="705"/>
                </a:lnTo>
                <a:lnTo>
                  <a:pt x="1274" y="709"/>
                </a:lnTo>
                <a:lnTo>
                  <a:pt x="1272" y="709"/>
                </a:lnTo>
                <a:lnTo>
                  <a:pt x="1270" y="711"/>
                </a:lnTo>
                <a:lnTo>
                  <a:pt x="1270" y="711"/>
                </a:lnTo>
                <a:lnTo>
                  <a:pt x="1270" y="709"/>
                </a:lnTo>
                <a:lnTo>
                  <a:pt x="1270" y="709"/>
                </a:lnTo>
                <a:lnTo>
                  <a:pt x="1268" y="709"/>
                </a:lnTo>
                <a:lnTo>
                  <a:pt x="1268" y="709"/>
                </a:lnTo>
                <a:lnTo>
                  <a:pt x="1266" y="711"/>
                </a:lnTo>
                <a:lnTo>
                  <a:pt x="1263" y="711"/>
                </a:lnTo>
                <a:lnTo>
                  <a:pt x="1263" y="711"/>
                </a:lnTo>
                <a:lnTo>
                  <a:pt x="1263" y="711"/>
                </a:lnTo>
                <a:lnTo>
                  <a:pt x="1263" y="711"/>
                </a:lnTo>
                <a:lnTo>
                  <a:pt x="1266" y="711"/>
                </a:lnTo>
                <a:lnTo>
                  <a:pt x="1266" y="709"/>
                </a:lnTo>
                <a:lnTo>
                  <a:pt x="1268" y="707"/>
                </a:lnTo>
                <a:lnTo>
                  <a:pt x="1268" y="705"/>
                </a:lnTo>
                <a:lnTo>
                  <a:pt x="1268" y="705"/>
                </a:lnTo>
                <a:lnTo>
                  <a:pt x="1268" y="702"/>
                </a:lnTo>
                <a:lnTo>
                  <a:pt x="1268" y="702"/>
                </a:lnTo>
                <a:lnTo>
                  <a:pt x="1268" y="700"/>
                </a:lnTo>
                <a:lnTo>
                  <a:pt x="1266" y="694"/>
                </a:lnTo>
                <a:lnTo>
                  <a:pt x="1263" y="692"/>
                </a:lnTo>
                <a:lnTo>
                  <a:pt x="1263" y="688"/>
                </a:lnTo>
                <a:lnTo>
                  <a:pt x="1261" y="684"/>
                </a:lnTo>
                <a:lnTo>
                  <a:pt x="1259" y="679"/>
                </a:lnTo>
                <a:lnTo>
                  <a:pt x="1259" y="677"/>
                </a:lnTo>
                <a:lnTo>
                  <a:pt x="1257" y="675"/>
                </a:lnTo>
                <a:lnTo>
                  <a:pt x="1257" y="673"/>
                </a:lnTo>
                <a:lnTo>
                  <a:pt x="1257" y="673"/>
                </a:lnTo>
                <a:lnTo>
                  <a:pt x="1255" y="673"/>
                </a:lnTo>
                <a:lnTo>
                  <a:pt x="1253" y="673"/>
                </a:lnTo>
                <a:lnTo>
                  <a:pt x="1249" y="673"/>
                </a:lnTo>
                <a:lnTo>
                  <a:pt x="1245" y="673"/>
                </a:lnTo>
                <a:lnTo>
                  <a:pt x="1245" y="673"/>
                </a:lnTo>
                <a:lnTo>
                  <a:pt x="1243" y="675"/>
                </a:lnTo>
                <a:lnTo>
                  <a:pt x="1243" y="682"/>
                </a:lnTo>
                <a:lnTo>
                  <a:pt x="1240" y="684"/>
                </a:lnTo>
                <a:lnTo>
                  <a:pt x="1240" y="682"/>
                </a:lnTo>
                <a:lnTo>
                  <a:pt x="1243" y="675"/>
                </a:lnTo>
                <a:lnTo>
                  <a:pt x="1243" y="673"/>
                </a:lnTo>
                <a:lnTo>
                  <a:pt x="1240" y="673"/>
                </a:lnTo>
                <a:lnTo>
                  <a:pt x="1238" y="671"/>
                </a:lnTo>
                <a:lnTo>
                  <a:pt x="1238" y="671"/>
                </a:lnTo>
                <a:lnTo>
                  <a:pt x="1236" y="671"/>
                </a:lnTo>
                <a:lnTo>
                  <a:pt x="1236" y="671"/>
                </a:lnTo>
                <a:lnTo>
                  <a:pt x="1236" y="671"/>
                </a:lnTo>
                <a:lnTo>
                  <a:pt x="1234" y="669"/>
                </a:lnTo>
                <a:lnTo>
                  <a:pt x="1234" y="667"/>
                </a:lnTo>
                <a:lnTo>
                  <a:pt x="1234" y="667"/>
                </a:lnTo>
                <a:lnTo>
                  <a:pt x="1232" y="667"/>
                </a:lnTo>
                <a:lnTo>
                  <a:pt x="1234" y="667"/>
                </a:lnTo>
                <a:lnTo>
                  <a:pt x="1234" y="665"/>
                </a:lnTo>
                <a:lnTo>
                  <a:pt x="1234" y="663"/>
                </a:lnTo>
                <a:lnTo>
                  <a:pt x="1234" y="658"/>
                </a:lnTo>
                <a:lnTo>
                  <a:pt x="1234" y="648"/>
                </a:lnTo>
                <a:lnTo>
                  <a:pt x="1234" y="644"/>
                </a:lnTo>
                <a:lnTo>
                  <a:pt x="1236" y="640"/>
                </a:lnTo>
                <a:lnTo>
                  <a:pt x="1236" y="637"/>
                </a:lnTo>
                <a:lnTo>
                  <a:pt x="1236" y="637"/>
                </a:lnTo>
                <a:lnTo>
                  <a:pt x="1236" y="637"/>
                </a:lnTo>
                <a:lnTo>
                  <a:pt x="1234" y="635"/>
                </a:lnTo>
                <a:lnTo>
                  <a:pt x="1236" y="635"/>
                </a:lnTo>
                <a:lnTo>
                  <a:pt x="1238" y="635"/>
                </a:lnTo>
                <a:lnTo>
                  <a:pt x="1238" y="633"/>
                </a:lnTo>
                <a:lnTo>
                  <a:pt x="1240" y="631"/>
                </a:lnTo>
                <a:lnTo>
                  <a:pt x="1240" y="627"/>
                </a:lnTo>
                <a:lnTo>
                  <a:pt x="1245" y="625"/>
                </a:lnTo>
                <a:lnTo>
                  <a:pt x="1245" y="623"/>
                </a:lnTo>
                <a:lnTo>
                  <a:pt x="1245" y="621"/>
                </a:lnTo>
                <a:lnTo>
                  <a:pt x="1245" y="619"/>
                </a:lnTo>
                <a:lnTo>
                  <a:pt x="1245" y="619"/>
                </a:lnTo>
                <a:lnTo>
                  <a:pt x="1245" y="619"/>
                </a:lnTo>
                <a:lnTo>
                  <a:pt x="1247" y="619"/>
                </a:lnTo>
                <a:lnTo>
                  <a:pt x="1247" y="619"/>
                </a:lnTo>
                <a:lnTo>
                  <a:pt x="1247" y="617"/>
                </a:lnTo>
                <a:lnTo>
                  <a:pt x="1247" y="617"/>
                </a:lnTo>
                <a:lnTo>
                  <a:pt x="1247" y="614"/>
                </a:lnTo>
                <a:lnTo>
                  <a:pt x="1251" y="612"/>
                </a:lnTo>
                <a:lnTo>
                  <a:pt x="1255" y="610"/>
                </a:lnTo>
                <a:lnTo>
                  <a:pt x="1255" y="608"/>
                </a:lnTo>
                <a:lnTo>
                  <a:pt x="1255" y="608"/>
                </a:lnTo>
                <a:lnTo>
                  <a:pt x="1255" y="608"/>
                </a:lnTo>
                <a:lnTo>
                  <a:pt x="1255" y="608"/>
                </a:lnTo>
                <a:lnTo>
                  <a:pt x="1253" y="606"/>
                </a:lnTo>
                <a:lnTo>
                  <a:pt x="1253" y="606"/>
                </a:lnTo>
                <a:lnTo>
                  <a:pt x="1253" y="604"/>
                </a:lnTo>
                <a:lnTo>
                  <a:pt x="1255" y="604"/>
                </a:lnTo>
                <a:lnTo>
                  <a:pt x="1255" y="604"/>
                </a:lnTo>
                <a:lnTo>
                  <a:pt x="1257" y="604"/>
                </a:lnTo>
                <a:lnTo>
                  <a:pt x="1255" y="604"/>
                </a:lnTo>
                <a:lnTo>
                  <a:pt x="1255" y="604"/>
                </a:lnTo>
                <a:lnTo>
                  <a:pt x="1255" y="602"/>
                </a:lnTo>
                <a:lnTo>
                  <a:pt x="1257" y="602"/>
                </a:lnTo>
                <a:lnTo>
                  <a:pt x="1259" y="602"/>
                </a:lnTo>
                <a:lnTo>
                  <a:pt x="1259" y="602"/>
                </a:lnTo>
                <a:lnTo>
                  <a:pt x="1259" y="602"/>
                </a:lnTo>
                <a:lnTo>
                  <a:pt x="1259" y="600"/>
                </a:lnTo>
                <a:lnTo>
                  <a:pt x="1259" y="600"/>
                </a:lnTo>
                <a:lnTo>
                  <a:pt x="1261" y="598"/>
                </a:lnTo>
                <a:lnTo>
                  <a:pt x="1261" y="598"/>
                </a:lnTo>
                <a:lnTo>
                  <a:pt x="1261" y="598"/>
                </a:lnTo>
                <a:lnTo>
                  <a:pt x="1257" y="596"/>
                </a:lnTo>
                <a:lnTo>
                  <a:pt x="1257" y="596"/>
                </a:lnTo>
                <a:lnTo>
                  <a:pt x="1257" y="596"/>
                </a:lnTo>
                <a:lnTo>
                  <a:pt x="1261" y="596"/>
                </a:lnTo>
                <a:lnTo>
                  <a:pt x="1263" y="598"/>
                </a:lnTo>
                <a:lnTo>
                  <a:pt x="1266" y="598"/>
                </a:lnTo>
                <a:lnTo>
                  <a:pt x="1266" y="600"/>
                </a:lnTo>
                <a:lnTo>
                  <a:pt x="1268" y="600"/>
                </a:lnTo>
                <a:lnTo>
                  <a:pt x="1268" y="600"/>
                </a:lnTo>
                <a:lnTo>
                  <a:pt x="1266" y="598"/>
                </a:lnTo>
                <a:lnTo>
                  <a:pt x="1266" y="596"/>
                </a:lnTo>
                <a:lnTo>
                  <a:pt x="1263" y="596"/>
                </a:lnTo>
                <a:lnTo>
                  <a:pt x="1263" y="596"/>
                </a:lnTo>
                <a:lnTo>
                  <a:pt x="1266" y="593"/>
                </a:lnTo>
                <a:lnTo>
                  <a:pt x="1266" y="593"/>
                </a:lnTo>
                <a:lnTo>
                  <a:pt x="1268" y="591"/>
                </a:lnTo>
                <a:lnTo>
                  <a:pt x="1268" y="591"/>
                </a:lnTo>
                <a:lnTo>
                  <a:pt x="1268" y="591"/>
                </a:lnTo>
                <a:lnTo>
                  <a:pt x="1270" y="591"/>
                </a:lnTo>
                <a:lnTo>
                  <a:pt x="1270" y="591"/>
                </a:lnTo>
                <a:lnTo>
                  <a:pt x="1272" y="589"/>
                </a:lnTo>
                <a:lnTo>
                  <a:pt x="1272" y="589"/>
                </a:lnTo>
                <a:lnTo>
                  <a:pt x="1274" y="591"/>
                </a:lnTo>
                <a:lnTo>
                  <a:pt x="1274" y="591"/>
                </a:lnTo>
                <a:lnTo>
                  <a:pt x="1276" y="591"/>
                </a:lnTo>
                <a:lnTo>
                  <a:pt x="1276" y="589"/>
                </a:lnTo>
                <a:lnTo>
                  <a:pt x="1276" y="589"/>
                </a:lnTo>
                <a:lnTo>
                  <a:pt x="1272" y="589"/>
                </a:lnTo>
                <a:lnTo>
                  <a:pt x="1272" y="587"/>
                </a:lnTo>
                <a:lnTo>
                  <a:pt x="1270" y="587"/>
                </a:lnTo>
                <a:lnTo>
                  <a:pt x="1270" y="587"/>
                </a:lnTo>
                <a:lnTo>
                  <a:pt x="1270" y="585"/>
                </a:lnTo>
                <a:lnTo>
                  <a:pt x="1270" y="585"/>
                </a:lnTo>
                <a:lnTo>
                  <a:pt x="1270" y="585"/>
                </a:lnTo>
                <a:lnTo>
                  <a:pt x="1272" y="585"/>
                </a:lnTo>
                <a:lnTo>
                  <a:pt x="1272" y="585"/>
                </a:lnTo>
                <a:lnTo>
                  <a:pt x="1274" y="583"/>
                </a:lnTo>
                <a:lnTo>
                  <a:pt x="1274" y="583"/>
                </a:lnTo>
                <a:lnTo>
                  <a:pt x="1276" y="585"/>
                </a:lnTo>
                <a:lnTo>
                  <a:pt x="1282" y="585"/>
                </a:lnTo>
                <a:lnTo>
                  <a:pt x="1284" y="585"/>
                </a:lnTo>
                <a:lnTo>
                  <a:pt x="1289" y="583"/>
                </a:lnTo>
                <a:lnTo>
                  <a:pt x="1289" y="583"/>
                </a:lnTo>
                <a:lnTo>
                  <a:pt x="1291" y="583"/>
                </a:lnTo>
                <a:lnTo>
                  <a:pt x="1293" y="581"/>
                </a:lnTo>
                <a:lnTo>
                  <a:pt x="1293" y="581"/>
                </a:lnTo>
                <a:lnTo>
                  <a:pt x="1293" y="579"/>
                </a:lnTo>
                <a:lnTo>
                  <a:pt x="1293" y="579"/>
                </a:lnTo>
                <a:lnTo>
                  <a:pt x="1293" y="575"/>
                </a:lnTo>
                <a:lnTo>
                  <a:pt x="1293" y="572"/>
                </a:lnTo>
                <a:lnTo>
                  <a:pt x="1291" y="570"/>
                </a:lnTo>
                <a:lnTo>
                  <a:pt x="1289" y="570"/>
                </a:lnTo>
                <a:lnTo>
                  <a:pt x="1284" y="570"/>
                </a:lnTo>
                <a:lnTo>
                  <a:pt x="1282" y="568"/>
                </a:lnTo>
                <a:lnTo>
                  <a:pt x="1280" y="566"/>
                </a:lnTo>
                <a:lnTo>
                  <a:pt x="1278" y="564"/>
                </a:lnTo>
                <a:lnTo>
                  <a:pt x="1276" y="566"/>
                </a:lnTo>
                <a:lnTo>
                  <a:pt x="1274" y="566"/>
                </a:lnTo>
                <a:lnTo>
                  <a:pt x="1270" y="568"/>
                </a:lnTo>
                <a:lnTo>
                  <a:pt x="1268" y="568"/>
                </a:lnTo>
                <a:lnTo>
                  <a:pt x="1268" y="568"/>
                </a:lnTo>
                <a:lnTo>
                  <a:pt x="1272" y="566"/>
                </a:lnTo>
                <a:lnTo>
                  <a:pt x="1272" y="566"/>
                </a:lnTo>
                <a:lnTo>
                  <a:pt x="1272" y="564"/>
                </a:lnTo>
                <a:lnTo>
                  <a:pt x="1270" y="564"/>
                </a:lnTo>
                <a:lnTo>
                  <a:pt x="1268" y="564"/>
                </a:lnTo>
                <a:lnTo>
                  <a:pt x="1257" y="560"/>
                </a:lnTo>
                <a:lnTo>
                  <a:pt x="1257" y="560"/>
                </a:lnTo>
                <a:lnTo>
                  <a:pt x="1255" y="560"/>
                </a:lnTo>
                <a:lnTo>
                  <a:pt x="1255" y="560"/>
                </a:lnTo>
                <a:lnTo>
                  <a:pt x="1255" y="560"/>
                </a:lnTo>
                <a:lnTo>
                  <a:pt x="1255" y="562"/>
                </a:lnTo>
                <a:lnTo>
                  <a:pt x="1257" y="562"/>
                </a:lnTo>
                <a:lnTo>
                  <a:pt x="1257" y="562"/>
                </a:lnTo>
                <a:lnTo>
                  <a:pt x="1255" y="562"/>
                </a:lnTo>
                <a:lnTo>
                  <a:pt x="1253" y="562"/>
                </a:lnTo>
                <a:lnTo>
                  <a:pt x="1251" y="560"/>
                </a:lnTo>
                <a:lnTo>
                  <a:pt x="1251" y="558"/>
                </a:lnTo>
                <a:lnTo>
                  <a:pt x="1251" y="558"/>
                </a:lnTo>
                <a:lnTo>
                  <a:pt x="1251" y="558"/>
                </a:lnTo>
                <a:lnTo>
                  <a:pt x="1251" y="556"/>
                </a:lnTo>
                <a:lnTo>
                  <a:pt x="1255" y="558"/>
                </a:lnTo>
                <a:lnTo>
                  <a:pt x="1261" y="560"/>
                </a:lnTo>
                <a:lnTo>
                  <a:pt x="1268" y="562"/>
                </a:lnTo>
                <a:lnTo>
                  <a:pt x="1270" y="562"/>
                </a:lnTo>
                <a:lnTo>
                  <a:pt x="1272" y="564"/>
                </a:lnTo>
                <a:lnTo>
                  <a:pt x="1274" y="564"/>
                </a:lnTo>
                <a:lnTo>
                  <a:pt x="1274" y="562"/>
                </a:lnTo>
                <a:lnTo>
                  <a:pt x="1276" y="562"/>
                </a:lnTo>
                <a:lnTo>
                  <a:pt x="1276" y="562"/>
                </a:lnTo>
                <a:lnTo>
                  <a:pt x="1276" y="562"/>
                </a:lnTo>
                <a:lnTo>
                  <a:pt x="1276" y="564"/>
                </a:lnTo>
                <a:lnTo>
                  <a:pt x="1276" y="564"/>
                </a:lnTo>
                <a:lnTo>
                  <a:pt x="1276" y="564"/>
                </a:lnTo>
                <a:lnTo>
                  <a:pt x="1280" y="564"/>
                </a:lnTo>
                <a:lnTo>
                  <a:pt x="1282" y="564"/>
                </a:lnTo>
                <a:lnTo>
                  <a:pt x="1289" y="566"/>
                </a:lnTo>
                <a:lnTo>
                  <a:pt x="1291" y="568"/>
                </a:lnTo>
                <a:lnTo>
                  <a:pt x="1293" y="568"/>
                </a:lnTo>
                <a:lnTo>
                  <a:pt x="1293" y="568"/>
                </a:lnTo>
                <a:lnTo>
                  <a:pt x="1295" y="566"/>
                </a:lnTo>
                <a:lnTo>
                  <a:pt x="1295" y="566"/>
                </a:lnTo>
                <a:lnTo>
                  <a:pt x="1297" y="566"/>
                </a:lnTo>
                <a:lnTo>
                  <a:pt x="1297" y="566"/>
                </a:lnTo>
                <a:lnTo>
                  <a:pt x="1299" y="566"/>
                </a:lnTo>
                <a:lnTo>
                  <a:pt x="1301" y="566"/>
                </a:lnTo>
                <a:lnTo>
                  <a:pt x="1301" y="566"/>
                </a:lnTo>
                <a:lnTo>
                  <a:pt x="1303" y="562"/>
                </a:lnTo>
                <a:lnTo>
                  <a:pt x="1303" y="562"/>
                </a:lnTo>
                <a:lnTo>
                  <a:pt x="1303" y="562"/>
                </a:lnTo>
                <a:lnTo>
                  <a:pt x="1301" y="558"/>
                </a:lnTo>
                <a:lnTo>
                  <a:pt x="1301" y="558"/>
                </a:lnTo>
                <a:lnTo>
                  <a:pt x="1305" y="560"/>
                </a:lnTo>
                <a:lnTo>
                  <a:pt x="1305" y="560"/>
                </a:lnTo>
                <a:lnTo>
                  <a:pt x="1305" y="558"/>
                </a:lnTo>
                <a:lnTo>
                  <a:pt x="1305" y="556"/>
                </a:lnTo>
                <a:lnTo>
                  <a:pt x="1303" y="556"/>
                </a:lnTo>
                <a:lnTo>
                  <a:pt x="1303" y="556"/>
                </a:lnTo>
                <a:lnTo>
                  <a:pt x="1303" y="556"/>
                </a:lnTo>
                <a:lnTo>
                  <a:pt x="1307" y="554"/>
                </a:lnTo>
                <a:lnTo>
                  <a:pt x="1307" y="554"/>
                </a:lnTo>
                <a:lnTo>
                  <a:pt x="1307" y="556"/>
                </a:lnTo>
                <a:lnTo>
                  <a:pt x="1307" y="556"/>
                </a:lnTo>
                <a:lnTo>
                  <a:pt x="1310" y="558"/>
                </a:lnTo>
                <a:lnTo>
                  <a:pt x="1310" y="558"/>
                </a:lnTo>
                <a:lnTo>
                  <a:pt x="1312" y="558"/>
                </a:lnTo>
                <a:lnTo>
                  <a:pt x="1312" y="558"/>
                </a:lnTo>
                <a:lnTo>
                  <a:pt x="1312" y="558"/>
                </a:lnTo>
                <a:lnTo>
                  <a:pt x="1316" y="558"/>
                </a:lnTo>
                <a:lnTo>
                  <a:pt x="1316" y="560"/>
                </a:lnTo>
                <a:lnTo>
                  <a:pt x="1316" y="558"/>
                </a:lnTo>
                <a:lnTo>
                  <a:pt x="1316" y="556"/>
                </a:lnTo>
                <a:lnTo>
                  <a:pt x="1316" y="556"/>
                </a:lnTo>
                <a:lnTo>
                  <a:pt x="1318" y="558"/>
                </a:lnTo>
                <a:lnTo>
                  <a:pt x="1318" y="558"/>
                </a:lnTo>
                <a:lnTo>
                  <a:pt x="1320" y="558"/>
                </a:lnTo>
                <a:lnTo>
                  <a:pt x="1324" y="558"/>
                </a:lnTo>
                <a:lnTo>
                  <a:pt x="1326" y="556"/>
                </a:lnTo>
                <a:lnTo>
                  <a:pt x="1331" y="554"/>
                </a:lnTo>
                <a:lnTo>
                  <a:pt x="1333" y="554"/>
                </a:lnTo>
                <a:lnTo>
                  <a:pt x="1333" y="552"/>
                </a:lnTo>
                <a:lnTo>
                  <a:pt x="1335" y="549"/>
                </a:lnTo>
                <a:lnTo>
                  <a:pt x="1343" y="539"/>
                </a:lnTo>
                <a:lnTo>
                  <a:pt x="1345" y="537"/>
                </a:lnTo>
                <a:lnTo>
                  <a:pt x="1347" y="533"/>
                </a:lnTo>
                <a:lnTo>
                  <a:pt x="1347" y="533"/>
                </a:lnTo>
                <a:lnTo>
                  <a:pt x="1347" y="531"/>
                </a:lnTo>
                <a:lnTo>
                  <a:pt x="1345" y="531"/>
                </a:lnTo>
                <a:lnTo>
                  <a:pt x="1341" y="528"/>
                </a:lnTo>
                <a:lnTo>
                  <a:pt x="1335" y="528"/>
                </a:lnTo>
                <a:lnTo>
                  <a:pt x="1331" y="528"/>
                </a:lnTo>
                <a:lnTo>
                  <a:pt x="1318" y="526"/>
                </a:lnTo>
                <a:lnTo>
                  <a:pt x="1316" y="526"/>
                </a:lnTo>
                <a:lnTo>
                  <a:pt x="1316" y="524"/>
                </a:lnTo>
                <a:lnTo>
                  <a:pt x="1310" y="520"/>
                </a:lnTo>
                <a:lnTo>
                  <a:pt x="1307" y="518"/>
                </a:lnTo>
                <a:lnTo>
                  <a:pt x="1305" y="516"/>
                </a:lnTo>
                <a:lnTo>
                  <a:pt x="1303" y="516"/>
                </a:lnTo>
                <a:lnTo>
                  <a:pt x="1301" y="516"/>
                </a:lnTo>
                <a:lnTo>
                  <a:pt x="1295" y="514"/>
                </a:lnTo>
                <a:lnTo>
                  <a:pt x="1289" y="514"/>
                </a:lnTo>
                <a:lnTo>
                  <a:pt x="1289" y="514"/>
                </a:lnTo>
                <a:lnTo>
                  <a:pt x="1289" y="514"/>
                </a:lnTo>
                <a:lnTo>
                  <a:pt x="1289" y="516"/>
                </a:lnTo>
                <a:lnTo>
                  <a:pt x="1284" y="514"/>
                </a:lnTo>
                <a:lnTo>
                  <a:pt x="1282" y="514"/>
                </a:lnTo>
                <a:lnTo>
                  <a:pt x="1284" y="512"/>
                </a:lnTo>
                <a:lnTo>
                  <a:pt x="1284" y="512"/>
                </a:lnTo>
                <a:lnTo>
                  <a:pt x="1289" y="512"/>
                </a:lnTo>
                <a:lnTo>
                  <a:pt x="1293" y="512"/>
                </a:lnTo>
                <a:lnTo>
                  <a:pt x="1295" y="514"/>
                </a:lnTo>
                <a:lnTo>
                  <a:pt x="1297" y="514"/>
                </a:lnTo>
                <a:lnTo>
                  <a:pt x="1299" y="514"/>
                </a:lnTo>
                <a:lnTo>
                  <a:pt x="1301" y="514"/>
                </a:lnTo>
                <a:lnTo>
                  <a:pt x="1303" y="514"/>
                </a:lnTo>
                <a:lnTo>
                  <a:pt x="1305" y="514"/>
                </a:lnTo>
                <a:lnTo>
                  <a:pt x="1305" y="514"/>
                </a:lnTo>
                <a:lnTo>
                  <a:pt x="1305" y="514"/>
                </a:lnTo>
                <a:lnTo>
                  <a:pt x="1305" y="514"/>
                </a:lnTo>
                <a:lnTo>
                  <a:pt x="1307" y="514"/>
                </a:lnTo>
                <a:lnTo>
                  <a:pt x="1310" y="514"/>
                </a:lnTo>
                <a:lnTo>
                  <a:pt x="1312" y="516"/>
                </a:lnTo>
                <a:lnTo>
                  <a:pt x="1318" y="518"/>
                </a:lnTo>
                <a:lnTo>
                  <a:pt x="1320" y="518"/>
                </a:lnTo>
                <a:lnTo>
                  <a:pt x="1322" y="518"/>
                </a:lnTo>
                <a:lnTo>
                  <a:pt x="1322" y="520"/>
                </a:lnTo>
                <a:lnTo>
                  <a:pt x="1322" y="520"/>
                </a:lnTo>
                <a:lnTo>
                  <a:pt x="1324" y="522"/>
                </a:lnTo>
                <a:lnTo>
                  <a:pt x="1326" y="522"/>
                </a:lnTo>
                <a:lnTo>
                  <a:pt x="1331" y="526"/>
                </a:lnTo>
                <a:lnTo>
                  <a:pt x="1333" y="526"/>
                </a:lnTo>
                <a:lnTo>
                  <a:pt x="1337" y="526"/>
                </a:lnTo>
                <a:lnTo>
                  <a:pt x="1341" y="526"/>
                </a:lnTo>
                <a:lnTo>
                  <a:pt x="1343" y="526"/>
                </a:lnTo>
                <a:lnTo>
                  <a:pt x="1345" y="526"/>
                </a:lnTo>
                <a:lnTo>
                  <a:pt x="1345" y="524"/>
                </a:lnTo>
                <a:lnTo>
                  <a:pt x="1347" y="522"/>
                </a:lnTo>
                <a:lnTo>
                  <a:pt x="1351" y="520"/>
                </a:lnTo>
                <a:lnTo>
                  <a:pt x="1362" y="512"/>
                </a:lnTo>
                <a:lnTo>
                  <a:pt x="1362" y="510"/>
                </a:lnTo>
                <a:lnTo>
                  <a:pt x="1362" y="510"/>
                </a:lnTo>
                <a:lnTo>
                  <a:pt x="1362" y="508"/>
                </a:lnTo>
                <a:lnTo>
                  <a:pt x="1362" y="508"/>
                </a:lnTo>
                <a:lnTo>
                  <a:pt x="1360" y="505"/>
                </a:lnTo>
                <a:lnTo>
                  <a:pt x="1358" y="505"/>
                </a:lnTo>
                <a:lnTo>
                  <a:pt x="1354" y="503"/>
                </a:lnTo>
                <a:lnTo>
                  <a:pt x="1351" y="503"/>
                </a:lnTo>
                <a:lnTo>
                  <a:pt x="1351" y="501"/>
                </a:lnTo>
                <a:lnTo>
                  <a:pt x="1351" y="501"/>
                </a:lnTo>
                <a:lnTo>
                  <a:pt x="1351" y="501"/>
                </a:lnTo>
                <a:lnTo>
                  <a:pt x="1351" y="501"/>
                </a:lnTo>
                <a:lnTo>
                  <a:pt x="1351" y="499"/>
                </a:lnTo>
                <a:lnTo>
                  <a:pt x="1351" y="499"/>
                </a:lnTo>
                <a:lnTo>
                  <a:pt x="1354" y="499"/>
                </a:lnTo>
                <a:lnTo>
                  <a:pt x="1360" y="499"/>
                </a:lnTo>
                <a:lnTo>
                  <a:pt x="1364" y="499"/>
                </a:lnTo>
                <a:lnTo>
                  <a:pt x="1368" y="497"/>
                </a:lnTo>
                <a:lnTo>
                  <a:pt x="1370" y="499"/>
                </a:lnTo>
                <a:lnTo>
                  <a:pt x="1372" y="501"/>
                </a:lnTo>
                <a:lnTo>
                  <a:pt x="1375" y="503"/>
                </a:lnTo>
                <a:lnTo>
                  <a:pt x="1375" y="503"/>
                </a:lnTo>
                <a:lnTo>
                  <a:pt x="1377" y="505"/>
                </a:lnTo>
                <a:lnTo>
                  <a:pt x="1381" y="508"/>
                </a:lnTo>
                <a:lnTo>
                  <a:pt x="1383" y="508"/>
                </a:lnTo>
                <a:lnTo>
                  <a:pt x="1385" y="508"/>
                </a:lnTo>
                <a:lnTo>
                  <a:pt x="1385" y="505"/>
                </a:lnTo>
                <a:lnTo>
                  <a:pt x="1387" y="505"/>
                </a:lnTo>
                <a:lnTo>
                  <a:pt x="1387" y="505"/>
                </a:lnTo>
                <a:lnTo>
                  <a:pt x="1391" y="505"/>
                </a:lnTo>
                <a:lnTo>
                  <a:pt x="1391" y="508"/>
                </a:lnTo>
                <a:lnTo>
                  <a:pt x="1393" y="508"/>
                </a:lnTo>
                <a:lnTo>
                  <a:pt x="1393" y="505"/>
                </a:lnTo>
                <a:lnTo>
                  <a:pt x="1393" y="505"/>
                </a:lnTo>
                <a:lnTo>
                  <a:pt x="1391" y="501"/>
                </a:lnTo>
                <a:lnTo>
                  <a:pt x="1389" y="499"/>
                </a:lnTo>
                <a:lnTo>
                  <a:pt x="1389" y="497"/>
                </a:lnTo>
                <a:lnTo>
                  <a:pt x="1387" y="497"/>
                </a:lnTo>
                <a:lnTo>
                  <a:pt x="1387" y="495"/>
                </a:lnTo>
                <a:lnTo>
                  <a:pt x="1387" y="495"/>
                </a:lnTo>
                <a:lnTo>
                  <a:pt x="1383" y="491"/>
                </a:lnTo>
                <a:lnTo>
                  <a:pt x="1383" y="491"/>
                </a:lnTo>
                <a:lnTo>
                  <a:pt x="1381" y="491"/>
                </a:lnTo>
                <a:lnTo>
                  <a:pt x="1381" y="489"/>
                </a:lnTo>
                <a:lnTo>
                  <a:pt x="1379" y="489"/>
                </a:lnTo>
                <a:lnTo>
                  <a:pt x="1379" y="489"/>
                </a:lnTo>
                <a:lnTo>
                  <a:pt x="1377" y="491"/>
                </a:lnTo>
                <a:lnTo>
                  <a:pt x="1377" y="491"/>
                </a:lnTo>
                <a:lnTo>
                  <a:pt x="1375" y="491"/>
                </a:lnTo>
                <a:lnTo>
                  <a:pt x="1375" y="491"/>
                </a:lnTo>
                <a:lnTo>
                  <a:pt x="1377" y="489"/>
                </a:lnTo>
                <a:lnTo>
                  <a:pt x="1379" y="487"/>
                </a:lnTo>
                <a:lnTo>
                  <a:pt x="1381" y="487"/>
                </a:lnTo>
                <a:lnTo>
                  <a:pt x="1383" y="489"/>
                </a:lnTo>
                <a:lnTo>
                  <a:pt x="1383" y="489"/>
                </a:lnTo>
                <a:lnTo>
                  <a:pt x="1385" y="489"/>
                </a:lnTo>
                <a:lnTo>
                  <a:pt x="1387" y="491"/>
                </a:lnTo>
                <a:lnTo>
                  <a:pt x="1387" y="491"/>
                </a:lnTo>
                <a:lnTo>
                  <a:pt x="1385" y="493"/>
                </a:lnTo>
                <a:lnTo>
                  <a:pt x="1385" y="493"/>
                </a:lnTo>
                <a:lnTo>
                  <a:pt x="1387" y="493"/>
                </a:lnTo>
                <a:lnTo>
                  <a:pt x="1387" y="495"/>
                </a:lnTo>
                <a:lnTo>
                  <a:pt x="1389" y="495"/>
                </a:lnTo>
                <a:lnTo>
                  <a:pt x="1389" y="495"/>
                </a:lnTo>
                <a:lnTo>
                  <a:pt x="1391" y="495"/>
                </a:lnTo>
                <a:lnTo>
                  <a:pt x="1391" y="495"/>
                </a:lnTo>
                <a:lnTo>
                  <a:pt x="1395" y="499"/>
                </a:lnTo>
                <a:lnTo>
                  <a:pt x="1395" y="499"/>
                </a:lnTo>
                <a:lnTo>
                  <a:pt x="1395" y="501"/>
                </a:lnTo>
                <a:lnTo>
                  <a:pt x="1398" y="503"/>
                </a:lnTo>
                <a:lnTo>
                  <a:pt x="1398" y="503"/>
                </a:lnTo>
                <a:lnTo>
                  <a:pt x="1400" y="503"/>
                </a:lnTo>
                <a:lnTo>
                  <a:pt x="1402" y="501"/>
                </a:lnTo>
                <a:lnTo>
                  <a:pt x="1402" y="501"/>
                </a:lnTo>
                <a:lnTo>
                  <a:pt x="1406" y="499"/>
                </a:lnTo>
                <a:lnTo>
                  <a:pt x="1410" y="497"/>
                </a:lnTo>
                <a:lnTo>
                  <a:pt x="1412" y="497"/>
                </a:lnTo>
                <a:lnTo>
                  <a:pt x="1414" y="495"/>
                </a:lnTo>
                <a:lnTo>
                  <a:pt x="1416" y="495"/>
                </a:lnTo>
                <a:lnTo>
                  <a:pt x="1416" y="493"/>
                </a:lnTo>
                <a:lnTo>
                  <a:pt x="1419" y="493"/>
                </a:lnTo>
                <a:lnTo>
                  <a:pt x="1421" y="489"/>
                </a:lnTo>
                <a:lnTo>
                  <a:pt x="1421" y="489"/>
                </a:lnTo>
                <a:lnTo>
                  <a:pt x="1421" y="489"/>
                </a:lnTo>
                <a:lnTo>
                  <a:pt x="1425" y="489"/>
                </a:lnTo>
                <a:lnTo>
                  <a:pt x="1425" y="487"/>
                </a:lnTo>
                <a:lnTo>
                  <a:pt x="1427" y="487"/>
                </a:lnTo>
                <a:lnTo>
                  <a:pt x="1427" y="484"/>
                </a:lnTo>
                <a:lnTo>
                  <a:pt x="1429" y="482"/>
                </a:lnTo>
                <a:lnTo>
                  <a:pt x="1429" y="478"/>
                </a:lnTo>
                <a:lnTo>
                  <a:pt x="1431" y="476"/>
                </a:lnTo>
                <a:lnTo>
                  <a:pt x="1429" y="476"/>
                </a:lnTo>
                <a:lnTo>
                  <a:pt x="1429" y="474"/>
                </a:lnTo>
                <a:lnTo>
                  <a:pt x="1427" y="472"/>
                </a:lnTo>
                <a:lnTo>
                  <a:pt x="1425" y="470"/>
                </a:lnTo>
                <a:lnTo>
                  <a:pt x="1421" y="468"/>
                </a:lnTo>
                <a:lnTo>
                  <a:pt x="1421" y="466"/>
                </a:lnTo>
                <a:lnTo>
                  <a:pt x="1419" y="466"/>
                </a:lnTo>
                <a:lnTo>
                  <a:pt x="1419" y="463"/>
                </a:lnTo>
                <a:lnTo>
                  <a:pt x="1419" y="463"/>
                </a:lnTo>
                <a:lnTo>
                  <a:pt x="1419" y="461"/>
                </a:lnTo>
                <a:lnTo>
                  <a:pt x="1419" y="459"/>
                </a:lnTo>
                <a:lnTo>
                  <a:pt x="1421" y="459"/>
                </a:lnTo>
                <a:lnTo>
                  <a:pt x="1419" y="459"/>
                </a:lnTo>
                <a:lnTo>
                  <a:pt x="1419" y="459"/>
                </a:lnTo>
                <a:lnTo>
                  <a:pt x="1419" y="459"/>
                </a:lnTo>
                <a:lnTo>
                  <a:pt x="1416" y="459"/>
                </a:lnTo>
                <a:lnTo>
                  <a:pt x="1416" y="459"/>
                </a:lnTo>
                <a:lnTo>
                  <a:pt x="1414" y="455"/>
                </a:lnTo>
                <a:lnTo>
                  <a:pt x="1414" y="455"/>
                </a:lnTo>
                <a:lnTo>
                  <a:pt x="1414" y="455"/>
                </a:lnTo>
                <a:lnTo>
                  <a:pt x="1414" y="455"/>
                </a:lnTo>
                <a:lnTo>
                  <a:pt x="1414" y="455"/>
                </a:lnTo>
                <a:lnTo>
                  <a:pt x="1412" y="453"/>
                </a:lnTo>
                <a:lnTo>
                  <a:pt x="1412" y="453"/>
                </a:lnTo>
                <a:lnTo>
                  <a:pt x="1412" y="451"/>
                </a:lnTo>
                <a:lnTo>
                  <a:pt x="1412" y="451"/>
                </a:lnTo>
                <a:lnTo>
                  <a:pt x="1414" y="451"/>
                </a:lnTo>
                <a:lnTo>
                  <a:pt x="1416" y="451"/>
                </a:lnTo>
                <a:lnTo>
                  <a:pt x="1419" y="451"/>
                </a:lnTo>
                <a:lnTo>
                  <a:pt x="1421" y="451"/>
                </a:lnTo>
                <a:lnTo>
                  <a:pt x="1421" y="451"/>
                </a:lnTo>
                <a:lnTo>
                  <a:pt x="1423" y="451"/>
                </a:lnTo>
                <a:lnTo>
                  <a:pt x="1425" y="451"/>
                </a:lnTo>
                <a:lnTo>
                  <a:pt x="1427" y="449"/>
                </a:lnTo>
                <a:lnTo>
                  <a:pt x="1431" y="447"/>
                </a:lnTo>
                <a:lnTo>
                  <a:pt x="1431" y="447"/>
                </a:lnTo>
                <a:lnTo>
                  <a:pt x="1431" y="445"/>
                </a:lnTo>
                <a:lnTo>
                  <a:pt x="1431" y="445"/>
                </a:lnTo>
                <a:lnTo>
                  <a:pt x="1429" y="443"/>
                </a:lnTo>
                <a:lnTo>
                  <a:pt x="1429" y="443"/>
                </a:lnTo>
                <a:lnTo>
                  <a:pt x="1427" y="443"/>
                </a:lnTo>
                <a:lnTo>
                  <a:pt x="1425" y="440"/>
                </a:lnTo>
                <a:lnTo>
                  <a:pt x="1421" y="440"/>
                </a:lnTo>
                <a:lnTo>
                  <a:pt x="1421" y="440"/>
                </a:lnTo>
                <a:lnTo>
                  <a:pt x="1423" y="438"/>
                </a:lnTo>
                <a:lnTo>
                  <a:pt x="1425" y="438"/>
                </a:lnTo>
                <a:lnTo>
                  <a:pt x="1429" y="436"/>
                </a:lnTo>
                <a:lnTo>
                  <a:pt x="1429" y="434"/>
                </a:lnTo>
                <a:lnTo>
                  <a:pt x="1429" y="434"/>
                </a:lnTo>
                <a:lnTo>
                  <a:pt x="1429" y="434"/>
                </a:lnTo>
                <a:lnTo>
                  <a:pt x="1423" y="432"/>
                </a:lnTo>
                <a:lnTo>
                  <a:pt x="1421" y="432"/>
                </a:lnTo>
                <a:lnTo>
                  <a:pt x="1419" y="432"/>
                </a:lnTo>
                <a:lnTo>
                  <a:pt x="1416" y="432"/>
                </a:lnTo>
                <a:lnTo>
                  <a:pt x="1416" y="432"/>
                </a:lnTo>
                <a:lnTo>
                  <a:pt x="1416" y="430"/>
                </a:lnTo>
                <a:lnTo>
                  <a:pt x="1416" y="430"/>
                </a:lnTo>
                <a:lnTo>
                  <a:pt x="1414" y="428"/>
                </a:lnTo>
                <a:lnTo>
                  <a:pt x="1410" y="426"/>
                </a:lnTo>
                <a:lnTo>
                  <a:pt x="1408" y="426"/>
                </a:lnTo>
                <a:lnTo>
                  <a:pt x="1410" y="426"/>
                </a:lnTo>
                <a:lnTo>
                  <a:pt x="1412" y="426"/>
                </a:lnTo>
                <a:lnTo>
                  <a:pt x="1414" y="424"/>
                </a:lnTo>
                <a:lnTo>
                  <a:pt x="1414" y="422"/>
                </a:lnTo>
                <a:lnTo>
                  <a:pt x="1410" y="422"/>
                </a:lnTo>
                <a:lnTo>
                  <a:pt x="1408" y="422"/>
                </a:lnTo>
                <a:lnTo>
                  <a:pt x="1406" y="422"/>
                </a:lnTo>
                <a:lnTo>
                  <a:pt x="1398" y="419"/>
                </a:lnTo>
                <a:lnTo>
                  <a:pt x="1395" y="422"/>
                </a:lnTo>
                <a:lnTo>
                  <a:pt x="1391" y="419"/>
                </a:lnTo>
                <a:lnTo>
                  <a:pt x="1387" y="417"/>
                </a:lnTo>
                <a:lnTo>
                  <a:pt x="1387" y="417"/>
                </a:lnTo>
                <a:lnTo>
                  <a:pt x="1381" y="417"/>
                </a:lnTo>
                <a:lnTo>
                  <a:pt x="1379" y="417"/>
                </a:lnTo>
                <a:lnTo>
                  <a:pt x="1377" y="417"/>
                </a:lnTo>
                <a:lnTo>
                  <a:pt x="1375" y="417"/>
                </a:lnTo>
                <a:lnTo>
                  <a:pt x="1372" y="417"/>
                </a:lnTo>
                <a:lnTo>
                  <a:pt x="1370" y="417"/>
                </a:lnTo>
                <a:lnTo>
                  <a:pt x="1368" y="417"/>
                </a:lnTo>
                <a:lnTo>
                  <a:pt x="1368" y="417"/>
                </a:lnTo>
                <a:lnTo>
                  <a:pt x="1368" y="417"/>
                </a:lnTo>
                <a:lnTo>
                  <a:pt x="1370" y="419"/>
                </a:lnTo>
                <a:lnTo>
                  <a:pt x="1370" y="419"/>
                </a:lnTo>
                <a:lnTo>
                  <a:pt x="1368" y="422"/>
                </a:lnTo>
                <a:lnTo>
                  <a:pt x="1370" y="424"/>
                </a:lnTo>
                <a:lnTo>
                  <a:pt x="1370" y="424"/>
                </a:lnTo>
                <a:lnTo>
                  <a:pt x="1370" y="424"/>
                </a:lnTo>
                <a:lnTo>
                  <a:pt x="1370" y="426"/>
                </a:lnTo>
                <a:lnTo>
                  <a:pt x="1370" y="426"/>
                </a:lnTo>
                <a:lnTo>
                  <a:pt x="1370" y="428"/>
                </a:lnTo>
                <a:lnTo>
                  <a:pt x="1370" y="428"/>
                </a:lnTo>
                <a:lnTo>
                  <a:pt x="1370" y="428"/>
                </a:lnTo>
                <a:lnTo>
                  <a:pt x="1370" y="430"/>
                </a:lnTo>
                <a:lnTo>
                  <a:pt x="1370" y="430"/>
                </a:lnTo>
                <a:lnTo>
                  <a:pt x="1370" y="432"/>
                </a:lnTo>
                <a:lnTo>
                  <a:pt x="1372" y="434"/>
                </a:lnTo>
                <a:lnTo>
                  <a:pt x="1372" y="434"/>
                </a:lnTo>
                <a:lnTo>
                  <a:pt x="1375" y="434"/>
                </a:lnTo>
                <a:lnTo>
                  <a:pt x="1379" y="436"/>
                </a:lnTo>
                <a:lnTo>
                  <a:pt x="1379" y="436"/>
                </a:lnTo>
                <a:lnTo>
                  <a:pt x="1379" y="438"/>
                </a:lnTo>
                <a:lnTo>
                  <a:pt x="1379" y="438"/>
                </a:lnTo>
                <a:lnTo>
                  <a:pt x="1377" y="438"/>
                </a:lnTo>
                <a:lnTo>
                  <a:pt x="1377" y="440"/>
                </a:lnTo>
                <a:lnTo>
                  <a:pt x="1375" y="440"/>
                </a:lnTo>
                <a:lnTo>
                  <a:pt x="1375" y="443"/>
                </a:lnTo>
                <a:lnTo>
                  <a:pt x="1375" y="443"/>
                </a:lnTo>
                <a:lnTo>
                  <a:pt x="1379" y="443"/>
                </a:lnTo>
                <a:lnTo>
                  <a:pt x="1379" y="445"/>
                </a:lnTo>
                <a:lnTo>
                  <a:pt x="1372" y="445"/>
                </a:lnTo>
                <a:lnTo>
                  <a:pt x="1372" y="445"/>
                </a:lnTo>
                <a:lnTo>
                  <a:pt x="1370" y="445"/>
                </a:lnTo>
                <a:lnTo>
                  <a:pt x="1368" y="445"/>
                </a:lnTo>
                <a:lnTo>
                  <a:pt x="1368" y="445"/>
                </a:lnTo>
                <a:lnTo>
                  <a:pt x="1368" y="445"/>
                </a:lnTo>
                <a:lnTo>
                  <a:pt x="1366" y="447"/>
                </a:lnTo>
                <a:lnTo>
                  <a:pt x="1366" y="447"/>
                </a:lnTo>
                <a:lnTo>
                  <a:pt x="1366" y="447"/>
                </a:lnTo>
                <a:lnTo>
                  <a:pt x="1366" y="449"/>
                </a:lnTo>
                <a:lnTo>
                  <a:pt x="1366" y="451"/>
                </a:lnTo>
                <a:lnTo>
                  <a:pt x="1366" y="453"/>
                </a:lnTo>
                <a:lnTo>
                  <a:pt x="1364" y="455"/>
                </a:lnTo>
                <a:lnTo>
                  <a:pt x="1362" y="461"/>
                </a:lnTo>
                <a:lnTo>
                  <a:pt x="1362" y="461"/>
                </a:lnTo>
                <a:lnTo>
                  <a:pt x="1356" y="468"/>
                </a:lnTo>
                <a:lnTo>
                  <a:pt x="1356" y="468"/>
                </a:lnTo>
                <a:lnTo>
                  <a:pt x="1356" y="470"/>
                </a:lnTo>
                <a:lnTo>
                  <a:pt x="1354" y="472"/>
                </a:lnTo>
                <a:lnTo>
                  <a:pt x="1354" y="476"/>
                </a:lnTo>
                <a:lnTo>
                  <a:pt x="1354" y="476"/>
                </a:lnTo>
                <a:lnTo>
                  <a:pt x="1354" y="476"/>
                </a:lnTo>
                <a:lnTo>
                  <a:pt x="1351" y="478"/>
                </a:lnTo>
                <a:lnTo>
                  <a:pt x="1351" y="478"/>
                </a:lnTo>
                <a:lnTo>
                  <a:pt x="1349" y="478"/>
                </a:lnTo>
                <a:lnTo>
                  <a:pt x="1349" y="478"/>
                </a:lnTo>
                <a:lnTo>
                  <a:pt x="1345" y="480"/>
                </a:lnTo>
                <a:lnTo>
                  <a:pt x="1343" y="482"/>
                </a:lnTo>
                <a:lnTo>
                  <a:pt x="1343" y="484"/>
                </a:lnTo>
                <a:lnTo>
                  <a:pt x="1343" y="482"/>
                </a:lnTo>
                <a:lnTo>
                  <a:pt x="1341" y="482"/>
                </a:lnTo>
                <a:lnTo>
                  <a:pt x="1341" y="482"/>
                </a:lnTo>
                <a:lnTo>
                  <a:pt x="1341" y="480"/>
                </a:lnTo>
                <a:lnTo>
                  <a:pt x="1341" y="478"/>
                </a:lnTo>
                <a:lnTo>
                  <a:pt x="1333" y="472"/>
                </a:lnTo>
                <a:lnTo>
                  <a:pt x="1331" y="470"/>
                </a:lnTo>
                <a:lnTo>
                  <a:pt x="1328" y="463"/>
                </a:lnTo>
                <a:lnTo>
                  <a:pt x="1328" y="463"/>
                </a:lnTo>
                <a:lnTo>
                  <a:pt x="1328" y="459"/>
                </a:lnTo>
                <a:lnTo>
                  <a:pt x="1328" y="457"/>
                </a:lnTo>
                <a:lnTo>
                  <a:pt x="1328" y="455"/>
                </a:lnTo>
                <a:lnTo>
                  <a:pt x="1328" y="455"/>
                </a:lnTo>
                <a:lnTo>
                  <a:pt x="1331" y="455"/>
                </a:lnTo>
                <a:lnTo>
                  <a:pt x="1331" y="457"/>
                </a:lnTo>
                <a:lnTo>
                  <a:pt x="1331" y="457"/>
                </a:lnTo>
                <a:lnTo>
                  <a:pt x="1333" y="457"/>
                </a:lnTo>
                <a:lnTo>
                  <a:pt x="1335" y="457"/>
                </a:lnTo>
                <a:lnTo>
                  <a:pt x="1335" y="457"/>
                </a:lnTo>
                <a:lnTo>
                  <a:pt x="1335" y="455"/>
                </a:lnTo>
                <a:lnTo>
                  <a:pt x="1335" y="455"/>
                </a:lnTo>
                <a:lnTo>
                  <a:pt x="1335" y="453"/>
                </a:lnTo>
                <a:lnTo>
                  <a:pt x="1335" y="453"/>
                </a:lnTo>
                <a:lnTo>
                  <a:pt x="1335" y="451"/>
                </a:lnTo>
                <a:lnTo>
                  <a:pt x="1335" y="449"/>
                </a:lnTo>
                <a:lnTo>
                  <a:pt x="1333" y="445"/>
                </a:lnTo>
                <a:lnTo>
                  <a:pt x="1333" y="443"/>
                </a:lnTo>
                <a:lnTo>
                  <a:pt x="1331" y="440"/>
                </a:lnTo>
                <a:lnTo>
                  <a:pt x="1328" y="440"/>
                </a:lnTo>
                <a:lnTo>
                  <a:pt x="1324" y="436"/>
                </a:lnTo>
                <a:lnTo>
                  <a:pt x="1320" y="434"/>
                </a:lnTo>
                <a:lnTo>
                  <a:pt x="1320" y="432"/>
                </a:lnTo>
                <a:lnTo>
                  <a:pt x="1318" y="432"/>
                </a:lnTo>
                <a:lnTo>
                  <a:pt x="1316" y="432"/>
                </a:lnTo>
                <a:lnTo>
                  <a:pt x="1314" y="432"/>
                </a:lnTo>
                <a:lnTo>
                  <a:pt x="1314" y="432"/>
                </a:lnTo>
                <a:lnTo>
                  <a:pt x="1310" y="436"/>
                </a:lnTo>
                <a:lnTo>
                  <a:pt x="1310" y="438"/>
                </a:lnTo>
                <a:lnTo>
                  <a:pt x="1307" y="440"/>
                </a:lnTo>
                <a:lnTo>
                  <a:pt x="1307" y="443"/>
                </a:lnTo>
                <a:lnTo>
                  <a:pt x="1307" y="445"/>
                </a:lnTo>
                <a:lnTo>
                  <a:pt x="1305" y="447"/>
                </a:lnTo>
                <a:lnTo>
                  <a:pt x="1305" y="449"/>
                </a:lnTo>
                <a:lnTo>
                  <a:pt x="1305" y="451"/>
                </a:lnTo>
                <a:lnTo>
                  <a:pt x="1305" y="451"/>
                </a:lnTo>
                <a:lnTo>
                  <a:pt x="1303" y="453"/>
                </a:lnTo>
                <a:lnTo>
                  <a:pt x="1301" y="455"/>
                </a:lnTo>
                <a:lnTo>
                  <a:pt x="1301" y="455"/>
                </a:lnTo>
                <a:lnTo>
                  <a:pt x="1301" y="457"/>
                </a:lnTo>
                <a:lnTo>
                  <a:pt x="1301" y="457"/>
                </a:lnTo>
                <a:lnTo>
                  <a:pt x="1301" y="457"/>
                </a:lnTo>
                <a:lnTo>
                  <a:pt x="1299" y="455"/>
                </a:lnTo>
                <a:lnTo>
                  <a:pt x="1299" y="455"/>
                </a:lnTo>
                <a:lnTo>
                  <a:pt x="1299" y="455"/>
                </a:lnTo>
                <a:lnTo>
                  <a:pt x="1297" y="453"/>
                </a:lnTo>
                <a:lnTo>
                  <a:pt x="1297" y="453"/>
                </a:lnTo>
                <a:lnTo>
                  <a:pt x="1295" y="451"/>
                </a:lnTo>
                <a:lnTo>
                  <a:pt x="1297" y="449"/>
                </a:lnTo>
                <a:lnTo>
                  <a:pt x="1297" y="447"/>
                </a:lnTo>
                <a:lnTo>
                  <a:pt x="1297" y="445"/>
                </a:lnTo>
                <a:lnTo>
                  <a:pt x="1297" y="443"/>
                </a:lnTo>
                <a:lnTo>
                  <a:pt x="1297" y="443"/>
                </a:lnTo>
                <a:lnTo>
                  <a:pt x="1297" y="440"/>
                </a:lnTo>
                <a:lnTo>
                  <a:pt x="1295" y="440"/>
                </a:lnTo>
                <a:lnTo>
                  <a:pt x="1293" y="436"/>
                </a:lnTo>
                <a:lnTo>
                  <a:pt x="1287" y="432"/>
                </a:lnTo>
                <a:lnTo>
                  <a:pt x="1287" y="430"/>
                </a:lnTo>
                <a:lnTo>
                  <a:pt x="1287" y="430"/>
                </a:lnTo>
                <a:lnTo>
                  <a:pt x="1289" y="430"/>
                </a:lnTo>
                <a:lnTo>
                  <a:pt x="1289" y="430"/>
                </a:lnTo>
                <a:lnTo>
                  <a:pt x="1289" y="430"/>
                </a:lnTo>
                <a:lnTo>
                  <a:pt x="1289" y="432"/>
                </a:lnTo>
                <a:lnTo>
                  <a:pt x="1291" y="432"/>
                </a:lnTo>
                <a:lnTo>
                  <a:pt x="1293" y="430"/>
                </a:lnTo>
                <a:lnTo>
                  <a:pt x="1293" y="430"/>
                </a:lnTo>
                <a:lnTo>
                  <a:pt x="1293" y="428"/>
                </a:lnTo>
                <a:lnTo>
                  <a:pt x="1295" y="428"/>
                </a:lnTo>
                <a:lnTo>
                  <a:pt x="1295" y="428"/>
                </a:lnTo>
                <a:lnTo>
                  <a:pt x="1297" y="428"/>
                </a:lnTo>
                <a:lnTo>
                  <a:pt x="1297" y="426"/>
                </a:lnTo>
                <a:lnTo>
                  <a:pt x="1297" y="426"/>
                </a:lnTo>
                <a:lnTo>
                  <a:pt x="1295" y="426"/>
                </a:lnTo>
                <a:lnTo>
                  <a:pt x="1295" y="426"/>
                </a:lnTo>
                <a:lnTo>
                  <a:pt x="1293" y="426"/>
                </a:lnTo>
                <a:lnTo>
                  <a:pt x="1291" y="426"/>
                </a:lnTo>
                <a:lnTo>
                  <a:pt x="1284" y="424"/>
                </a:lnTo>
                <a:lnTo>
                  <a:pt x="1282" y="426"/>
                </a:lnTo>
                <a:lnTo>
                  <a:pt x="1282" y="424"/>
                </a:lnTo>
                <a:lnTo>
                  <a:pt x="1284" y="424"/>
                </a:lnTo>
                <a:lnTo>
                  <a:pt x="1287" y="422"/>
                </a:lnTo>
                <a:lnTo>
                  <a:pt x="1287" y="422"/>
                </a:lnTo>
                <a:lnTo>
                  <a:pt x="1287" y="422"/>
                </a:lnTo>
                <a:lnTo>
                  <a:pt x="1284" y="422"/>
                </a:lnTo>
                <a:lnTo>
                  <a:pt x="1282" y="424"/>
                </a:lnTo>
                <a:lnTo>
                  <a:pt x="1278" y="424"/>
                </a:lnTo>
                <a:lnTo>
                  <a:pt x="1276" y="426"/>
                </a:lnTo>
                <a:lnTo>
                  <a:pt x="1272" y="424"/>
                </a:lnTo>
                <a:lnTo>
                  <a:pt x="1272" y="422"/>
                </a:lnTo>
                <a:lnTo>
                  <a:pt x="1272" y="422"/>
                </a:lnTo>
                <a:lnTo>
                  <a:pt x="1270" y="422"/>
                </a:lnTo>
                <a:lnTo>
                  <a:pt x="1268" y="422"/>
                </a:lnTo>
                <a:lnTo>
                  <a:pt x="1266" y="422"/>
                </a:lnTo>
                <a:lnTo>
                  <a:pt x="1263" y="422"/>
                </a:lnTo>
                <a:lnTo>
                  <a:pt x="1263" y="422"/>
                </a:lnTo>
                <a:lnTo>
                  <a:pt x="1261" y="422"/>
                </a:lnTo>
                <a:lnTo>
                  <a:pt x="1263" y="419"/>
                </a:lnTo>
                <a:lnTo>
                  <a:pt x="1270" y="415"/>
                </a:lnTo>
                <a:lnTo>
                  <a:pt x="1274" y="413"/>
                </a:lnTo>
                <a:lnTo>
                  <a:pt x="1276" y="411"/>
                </a:lnTo>
                <a:lnTo>
                  <a:pt x="1274" y="411"/>
                </a:lnTo>
                <a:lnTo>
                  <a:pt x="1274" y="411"/>
                </a:lnTo>
                <a:lnTo>
                  <a:pt x="1268" y="411"/>
                </a:lnTo>
                <a:lnTo>
                  <a:pt x="1268" y="411"/>
                </a:lnTo>
                <a:lnTo>
                  <a:pt x="1268" y="409"/>
                </a:lnTo>
                <a:lnTo>
                  <a:pt x="1270" y="407"/>
                </a:lnTo>
                <a:lnTo>
                  <a:pt x="1270" y="407"/>
                </a:lnTo>
                <a:lnTo>
                  <a:pt x="1270" y="407"/>
                </a:lnTo>
                <a:lnTo>
                  <a:pt x="1272" y="407"/>
                </a:lnTo>
                <a:lnTo>
                  <a:pt x="1274" y="409"/>
                </a:lnTo>
                <a:lnTo>
                  <a:pt x="1274" y="409"/>
                </a:lnTo>
                <a:lnTo>
                  <a:pt x="1276" y="409"/>
                </a:lnTo>
                <a:lnTo>
                  <a:pt x="1280" y="409"/>
                </a:lnTo>
                <a:lnTo>
                  <a:pt x="1280" y="409"/>
                </a:lnTo>
                <a:lnTo>
                  <a:pt x="1280" y="409"/>
                </a:lnTo>
                <a:lnTo>
                  <a:pt x="1280" y="407"/>
                </a:lnTo>
                <a:lnTo>
                  <a:pt x="1278" y="405"/>
                </a:lnTo>
                <a:lnTo>
                  <a:pt x="1278" y="405"/>
                </a:lnTo>
                <a:lnTo>
                  <a:pt x="1278" y="405"/>
                </a:lnTo>
                <a:lnTo>
                  <a:pt x="1276" y="405"/>
                </a:lnTo>
                <a:lnTo>
                  <a:pt x="1276" y="405"/>
                </a:lnTo>
                <a:lnTo>
                  <a:pt x="1276" y="405"/>
                </a:lnTo>
                <a:lnTo>
                  <a:pt x="1274" y="405"/>
                </a:lnTo>
                <a:lnTo>
                  <a:pt x="1274" y="405"/>
                </a:lnTo>
                <a:lnTo>
                  <a:pt x="1274" y="403"/>
                </a:lnTo>
                <a:lnTo>
                  <a:pt x="1274" y="403"/>
                </a:lnTo>
                <a:lnTo>
                  <a:pt x="1272" y="401"/>
                </a:lnTo>
                <a:lnTo>
                  <a:pt x="1270" y="396"/>
                </a:lnTo>
                <a:lnTo>
                  <a:pt x="1270" y="396"/>
                </a:lnTo>
                <a:lnTo>
                  <a:pt x="1270" y="396"/>
                </a:lnTo>
                <a:lnTo>
                  <a:pt x="1268" y="394"/>
                </a:lnTo>
                <a:lnTo>
                  <a:pt x="1266" y="394"/>
                </a:lnTo>
                <a:lnTo>
                  <a:pt x="1263" y="392"/>
                </a:lnTo>
                <a:lnTo>
                  <a:pt x="1261" y="392"/>
                </a:lnTo>
                <a:lnTo>
                  <a:pt x="1261" y="390"/>
                </a:lnTo>
                <a:lnTo>
                  <a:pt x="1261" y="390"/>
                </a:lnTo>
                <a:lnTo>
                  <a:pt x="1261" y="390"/>
                </a:lnTo>
                <a:lnTo>
                  <a:pt x="1261" y="386"/>
                </a:lnTo>
                <a:lnTo>
                  <a:pt x="1261" y="384"/>
                </a:lnTo>
                <a:lnTo>
                  <a:pt x="1261" y="380"/>
                </a:lnTo>
                <a:lnTo>
                  <a:pt x="1261" y="380"/>
                </a:lnTo>
                <a:lnTo>
                  <a:pt x="1259" y="378"/>
                </a:lnTo>
                <a:lnTo>
                  <a:pt x="1257" y="375"/>
                </a:lnTo>
                <a:lnTo>
                  <a:pt x="1255" y="373"/>
                </a:lnTo>
                <a:lnTo>
                  <a:pt x="1253" y="371"/>
                </a:lnTo>
                <a:lnTo>
                  <a:pt x="1249" y="369"/>
                </a:lnTo>
                <a:lnTo>
                  <a:pt x="1249" y="369"/>
                </a:lnTo>
                <a:lnTo>
                  <a:pt x="1249" y="367"/>
                </a:lnTo>
                <a:lnTo>
                  <a:pt x="1249" y="367"/>
                </a:lnTo>
                <a:lnTo>
                  <a:pt x="1249" y="367"/>
                </a:lnTo>
                <a:lnTo>
                  <a:pt x="1245" y="367"/>
                </a:lnTo>
                <a:lnTo>
                  <a:pt x="1243" y="367"/>
                </a:lnTo>
                <a:lnTo>
                  <a:pt x="1240" y="367"/>
                </a:lnTo>
                <a:lnTo>
                  <a:pt x="1238" y="365"/>
                </a:lnTo>
                <a:lnTo>
                  <a:pt x="1238" y="363"/>
                </a:lnTo>
                <a:lnTo>
                  <a:pt x="1238" y="361"/>
                </a:lnTo>
                <a:lnTo>
                  <a:pt x="1236" y="361"/>
                </a:lnTo>
                <a:lnTo>
                  <a:pt x="1236" y="361"/>
                </a:lnTo>
                <a:lnTo>
                  <a:pt x="1232" y="361"/>
                </a:lnTo>
                <a:lnTo>
                  <a:pt x="1228" y="363"/>
                </a:lnTo>
                <a:lnTo>
                  <a:pt x="1224" y="367"/>
                </a:lnTo>
                <a:lnTo>
                  <a:pt x="1222" y="369"/>
                </a:lnTo>
                <a:lnTo>
                  <a:pt x="1219" y="371"/>
                </a:lnTo>
                <a:lnTo>
                  <a:pt x="1219" y="371"/>
                </a:lnTo>
                <a:lnTo>
                  <a:pt x="1219" y="373"/>
                </a:lnTo>
                <a:lnTo>
                  <a:pt x="1219" y="373"/>
                </a:lnTo>
                <a:lnTo>
                  <a:pt x="1222" y="373"/>
                </a:lnTo>
                <a:lnTo>
                  <a:pt x="1226" y="373"/>
                </a:lnTo>
                <a:lnTo>
                  <a:pt x="1226" y="373"/>
                </a:lnTo>
                <a:lnTo>
                  <a:pt x="1226" y="375"/>
                </a:lnTo>
                <a:lnTo>
                  <a:pt x="1224" y="378"/>
                </a:lnTo>
                <a:lnTo>
                  <a:pt x="1222" y="378"/>
                </a:lnTo>
                <a:lnTo>
                  <a:pt x="1222" y="378"/>
                </a:lnTo>
                <a:lnTo>
                  <a:pt x="1219" y="378"/>
                </a:lnTo>
                <a:lnTo>
                  <a:pt x="1217" y="378"/>
                </a:lnTo>
                <a:lnTo>
                  <a:pt x="1217" y="375"/>
                </a:lnTo>
                <a:lnTo>
                  <a:pt x="1215" y="375"/>
                </a:lnTo>
                <a:lnTo>
                  <a:pt x="1215" y="378"/>
                </a:lnTo>
                <a:lnTo>
                  <a:pt x="1213" y="378"/>
                </a:lnTo>
                <a:lnTo>
                  <a:pt x="1211" y="380"/>
                </a:lnTo>
                <a:lnTo>
                  <a:pt x="1211" y="380"/>
                </a:lnTo>
                <a:lnTo>
                  <a:pt x="1211" y="382"/>
                </a:lnTo>
                <a:lnTo>
                  <a:pt x="1211" y="382"/>
                </a:lnTo>
                <a:lnTo>
                  <a:pt x="1209" y="384"/>
                </a:lnTo>
                <a:lnTo>
                  <a:pt x="1209" y="384"/>
                </a:lnTo>
                <a:lnTo>
                  <a:pt x="1211" y="386"/>
                </a:lnTo>
                <a:lnTo>
                  <a:pt x="1209" y="386"/>
                </a:lnTo>
                <a:lnTo>
                  <a:pt x="1209" y="390"/>
                </a:lnTo>
                <a:lnTo>
                  <a:pt x="1209" y="392"/>
                </a:lnTo>
                <a:lnTo>
                  <a:pt x="1211" y="394"/>
                </a:lnTo>
                <a:lnTo>
                  <a:pt x="1213" y="396"/>
                </a:lnTo>
                <a:lnTo>
                  <a:pt x="1215" y="396"/>
                </a:lnTo>
                <a:lnTo>
                  <a:pt x="1217" y="394"/>
                </a:lnTo>
                <a:lnTo>
                  <a:pt x="1219" y="394"/>
                </a:lnTo>
                <a:lnTo>
                  <a:pt x="1217" y="396"/>
                </a:lnTo>
                <a:lnTo>
                  <a:pt x="1217" y="398"/>
                </a:lnTo>
                <a:lnTo>
                  <a:pt x="1219" y="398"/>
                </a:lnTo>
                <a:lnTo>
                  <a:pt x="1215" y="398"/>
                </a:lnTo>
                <a:lnTo>
                  <a:pt x="1215" y="398"/>
                </a:lnTo>
                <a:lnTo>
                  <a:pt x="1213" y="398"/>
                </a:lnTo>
                <a:lnTo>
                  <a:pt x="1213" y="401"/>
                </a:lnTo>
                <a:lnTo>
                  <a:pt x="1211" y="401"/>
                </a:lnTo>
                <a:lnTo>
                  <a:pt x="1209" y="405"/>
                </a:lnTo>
                <a:lnTo>
                  <a:pt x="1209" y="407"/>
                </a:lnTo>
                <a:lnTo>
                  <a:pt x="1209" y="407"/>
                </a:lnTo>
                <a:lnTo>
                  <a:pt x="1209" y="409"/>
                </a:lnTo>
                <a:lnTo>
                  <a:pt x="1213" y="413"/>
                </a:lnTo>
                <a:lnTo>
                  <a:pt x="1215" y="415"/>
                </a:lnTo>
                <a:lnTo>
                  <a:pt x="1215" y="415"/>
                </a:lnTo>
                <a:lnTo>
                  <a:pt x="1215" y="417"/>
                </a:lnTo>
                <a:lnTo>
                  <a:pt x="1217" y="417"/>
                </a:lnTo>
                <a:lnTo>
                  <a:pt x="1219" y="417"/>
                </a:lnTo>
                <a:lnTo>
                  <a:pt x="1222" y="419"/>
                </a:lnTo>
                <a:lnTo>
                  <a:pt x="1224" y="419"/>
                </a:lnTo>
                <a:lnTo>
                  <a:pt x="1224" y="419"/>
                </a:lnTo>
                <a:lnTo>
                  <a:pt x="1228" y="422"/>
                </a:lnTo>
                <a:lnTo>
                  <a:pt x="1234" y="424"/>
                </a:lnTo>
                <a:lnTo>
                  <a:pt x="1234" y="424"/>
                </a:lnTo>
                <a:lnTo>
                  <a:pt x="1236" y="422"/>
                </a:lnTo>
                <a:lnTo>
                  <a:pt x="1236" y="422"/>
                </a:lnTo>
                <a:lnTo>
                  <a:pt x="1236" y="422"/>
                </a:lnTo>
                <a:lnTo>
                  <a:pt x="1238" y="424"/>
                </a:lnTo>
                <a:lnTo>
                  <a:pt x="1240" y="426"/>
                </a:lnTo>
                <a:lnTo>
                  <a:pt x="1240" y="426"/>
                </a:lnTo>
                <a:lnTo>
                  <a:pt x="1243" y="426"/>
                </a:lnTo>
                <a:lnTo>
                  <a:pt x="1243" y="428"/>
                </a:lnTo>
                <a:lnTo>
                  <a:pt x="1247" y="428"/>
                </a:lnTo>
                <a:lnTo>
                  <a:pt x="1247" y="426"/>
                </a:lnTo>
                <a:lnTo>
                  <a:pt x="1249" y="426"/>
                </a:lnTo>
                <a:lnTo>
                  <a:pt x="1251" y="426"/>
                </a:lnTo>
                <a:lnTo>
                  <a:pt x="1253" y="426"/>
                </a:lnTo>
                <a:lnTo>
                  <a:pt x="1253" y="428"/>
                </a:lnTo>
                <a:lnTo>
                  <a:pt x="1253" y="428"/>
                </a:lnTo>
                <a:lnTo>
                  <a:pt x="1253" y="428"/>
                </a:lnTo>
                <a:lnTo>
                  <a:pt x="1255" y="428"/>
                </a:lnTo>
                <a:lnTo>
                  <a:pt x="1253" y="430"/>
                </a:lnTo>
                <a:lnTo>
                  <a:pt x="1253" y="430"/>
                </a:lnTo>
                <a:lnTo>
                  <a:pt x="1249" y="432"/>
                </a:lnTo>
                <a:lnTo>
                  <a:pt x="1249" y="432"/>
                </a:lnTo>
                <a:lnTo>
                  <a:pt x="1249" y="432"/>
                </a:lnTo>
                <a:lnTo>
                  <a:pt x="1251" y="428"/>
                </a:lnTo>
                <a:lnTo>
                  <a:pt x="1251" y="428"/>
                </a:lnTo>
                <a:lnTo>
                  <a:pt x="1249" y="428"/>
                </a:lnTo>
                <a:lnTo>
                  <a:pt x="1245" y="430"/>
                </a:lnTo>
                <a:lnTo>
                  <a:pt x="1243" y="430"/>
                </a:lnTo>
                <a:lnTo>
                  <a:pt x="1243" y="432"/>
                </a:lnTo>
                <a:lnTo>
                  <a:pt x="1243" y="432"/>
                </a:lnTo>
                <a:lnTo>
                  <a:pt x="1243" y="434"/>
                </a:lnTo>
                <a:lnTo>
                  <a:pt x="1243" y="434"/>
                </a:lnTo>
                <a:lnTo>
                  <a:pt x="1245" y="434"/>
                </a:lnTo>
                <a:lnTo>
                  <a:pt x="1245" y="434"/>
                </a:lnTo>
                <a:lnTo>
                  <a:pt x="1243" y="436"/>
                </a:lnTo>
                <a:lnTo>
                  <a:pt x="1238" y="438"/>
                </a:lnTo>
                <a:lnTo>
                  <a:pt x="1238" y="440"/>
                </a:lnTo>
                <a:lnTo>
                  <a:pt x="1236" y="443"/>
                </a:lnTo>
                <a:lnTo>
                  <a:pt x="1238" y="445"/>
                </a:lnTo>
                <a:lnTo>
                  <a:pt x="1238" y="445"/>
                </a:lnTo>
                <a:lnTo>
                  <a:pt x="1243" y="445"/>
                </a:lnTo>
                <a:lnTo>
                  <a:pt x="1245" y="445"/>
                </a:lnTo>
                <a:lnTo>
                  <a:pt x="1247" y="443"/>
                </a:lnTo>
                <a:lnTo>
                  <a:pt x="1247" y="440"/>
                </a:lnTo>
                <a:lnTo>
                  <a:pt x="1247" y="438"/>
                </a:lnTo>
                <a:lnTo>
                  <a:pt x="1247" y="438"/>
                </a:lnTo>
                <a:lnTo>
                  <a:pt x="1249" y="438"/>
                </a:lnTo>
                <a:lnTo>
                  <a:pt x="1249" y="438"/>
                </a:lnTo>
                <a:lnTo>
                  <a:pt x="1249" y="438"/>
                </a:lnTo>
                <a:lnTo>
                  <a:pt x="1251" y="440"/>
                </a:lnTo>
                <a:lnTo>
                  <a:pt x="1251" y="440"/>
                </a:lnTo>
                <a:lnTo>
                  <a:pt x="1251" y="443"/>
                </a:lnTo>
                <a:lnTo>
                  <a:pt x="1251" y="445"/>
                </a:lnTo>
                <a:lnTo>
                  <a:pt x="1251" y="447"/>
                </a:lnTo>
                <a:lnTo>
                  <a:pt x="1251" y="447"/>
                </a:lnTo>
                <a:lnTo>
                  <a:pt x="1251" y="447"/>
                </a:lnTo>
                <a:lnTo>
                  <a:pt x="1253" y="449"/>
                </a:lnTo>
                <a:lnTo>
                  <a:pt x="1253" y="449"/>
                </a:lnTo>
                <a:lnTo>
                  <a:pt x="1251" y="449"/>
                </a:lnTo>
                <a:lnTo>
                  <a:pt x="1247" y="451"/>
                </a:lnTo>
                <a:lnTo>
                  <a:pt x="1245" y="453"/>
                </a:lnTo>
                <a:lnTo>
                  <a:pt x="1243" y="455"/>
                </a:lnTo>
                <a:lnTo>
                  <a:pt x="1240" y="457"/>
                </a:lnTo>
                <a:lnTo>
                  <a:pt x="1238" y="459"/>
                </a:lnTo>
                <a:lnTo>
                  <a:pt x="1234" y="461"/>
                </a:lnTo>
                <a:lnTo>
                  <a:pt x="1234" y="461"/>
                </a:lnTo>
                <a:lnTo>
                  <a:pt x="1232" y="461"/>
                </a:lnTo>
                <a:lnTo>
                  <a:pt x="1230" y="461"/>
                </a:lnTo>
                <a:lnTo>
                  <a:pt x="1228" y="461"/>
                </a:lnTo>
                <a:lnTo>
                  <a:pt x="1226" y="461"/>
                </a:lnTo>
                <a:lnTo>
                  <a:pt x="1226" y="461"/>
                </a:lnTo>
                <a:lnTo>
                  <a:pt x="1226" y="463"/>
                </a:lnTo>
                <a:lnTo>
                  <a:pt x="1222" y="470"/>
                </a:lnTo>
                <a:lnTo>
                  <a:pt x="1222" y="470"/>
                </a:lnTo>
                <a:lnTo>
                  <a:pt x="1226" y="472"/>
                </a:lnTo>
                <a:lnTo>
                  <a:pt x="1226" y="474"/>
                </a:lnTo>
                <a:lnTo>
                  <a:pt x="1228" y="478"/>
                </a:lnTo>
                <a:lnTo>
                  <a:pt x="1228" y="480"/>
                </a:lnTo>
                <a:lnTo>
                  <a:pt x="1226" y="484"/>
                </a:lnTo>
                <a:lnTo>
                  <a:pt x="1226" y="489"/>
                </a:lnTo>
                <a:lnTo>
                  <a:pt x="1226" y="489"/>
                </a:lnTo>
                <a:lnTo>
                  <a:pt x="1224" y="489"/>
                </a:lnTo>
                <a:lnTo>
                  <a:pt x="1222" y="489"/>
                </a:lnTo>
                <a:lnTo>
                  <a:pt x="1217" y="489"/>
                </a:lnTo>
                <a:lnTo>
                  <a:pt x="1217" y="489"/>
                </a:lnTo>
                <a:lnTo>
                  <a:pt x="1215" y="489"/>
                </a:lnTo>
                <a:lnTo>
                  <a:pt x="1217" y="491"/>
                </a:lnTo>
                <a:lnTo>
                  <a:pt x="1219" y="495"/>
                </a:lnTo>
                <a:lnTo>
                  <a:pt x="1222" y="495"/>
                </a:lnTo>
                <a:lnTo>
                  <a:pt x="1219" y="497"/>
                </a:lnTo>
                <a:lnTo>
                  <a:pt x="1219" y="497"/>
                </a:lnTo>
                <a:lnTo>
                  <a:pt x="1219" y="495"/>
                </a:lnTo>
                <a:lnTo>
                  <a:pt x="1219" y="493"/>
                </a:lnTo>
                <a:lnTo>
                  <a:pt x="1211" y="489"/>
                </a:lnTo>
                <a:lnTo>
                  <a:pt x="1211" y="487"/>
                </a:lnTo>
                <a:lnTo>
                  <a:pt x="1211" y="487"/>
                </a:lnTo>
                <a:lnTo>
                  <a:pt x="1211" y="487"/>
                </a:lnTo>
                <a:lnTo>
                  <a:pt x="1211" y="487"/>
                </a:lnTo>
                <a:lnTo>
                  <a:pt x="1213" y="489"/>
                </a:lnTo>
                <a:lnTo>
                  <a:pt x="1215" y="489"/>
                </a:lnTo>
                <a:lnTo>
                  <a:pt x="1217" y="487"/>
                </a:lnTo>
                <a:lnTo>
                  <a:pt x="1217" y="487"/>
                </a:lnTo>
                <a:lnTo>
                  <a:pt x="1219" y="489"/>
                </a:lnTo>
                <a:lnTo>
                  <a:pt x="1219" y="489"/>
                </a:lnTo>
                <a:lnTo>
                  <a:pt x="1222" y="489"/>
                </a:lnTo>
                <a:lnTo>
                  <a:pt x="1224" y="489"/>
                </a:lnTo>
                <a:lnTo>
                  <a:pt x="1224" y="489"/>
                </a:lnTo>
                <a:lnTo>
                  <a:pt x="1226" y="489"/>
                </a:lnTo>
                <a:lnTo>
                  <a:pt x="1226" y="487"/>
                </a:lnTo>
                <a:lnTo>
                  <a:pt x="1226" y="487"/>
                </a:lnTo>
                <a:lnTo>
                  <a:pt x="1226" y="484"/>
                </a:lnTo>
                <a:lnTo>
                  <a:pt x="1226" y="484"/>
                </a:lnTo>
                <a:lnTo>
                  <a:pt x="1224" y="482"/>
                </a:lnTo>
                <a:lnTo>
                  <a:pt x="1224" y="482"/>
                </a:lnTo>
                <a:lnTo>
                  <a:pt x="1222" y="482"/>
                </a:lnTo>
                <a:lnTo>
                  <a:pt x="1219" y="482"/>
                </a:lnTo>
                <a:lnTo>
                  <a:pt x="1219" y="482"/>
                </a:lnTo>
                <a:lnTo>
                  <a:pt x="1222" y="480"/>
                </a:lnTo>
                <a:lnTo>
                  <a:pt x="1222" y="480"/>
                </a:lnTo>
                <a:lnTo>
                  <a:pt x="1219" y="480"/>
                </a:lnTo>
                <a:lnTo>
                  <a:pt x="1217" y="480"/>
                </a:lnTo>
                <a:lnTo>
                  <a:pt x="1215" y="480"/>
                </a:lnTo>
                <a:lnTo>
                  <a:pt x="1215" y="480"/>
                </a:lnTo>
                <a:lnTo>
                  <a:pt x="1215" y="478"/>
                </a:lnTo>
                <a:lnTo>
                  <a:pt x="1213" y="478"/>
                </a:lnTo>
                <a:lnTo>
                  <a:pt x="1211" y="476"/>
                </a:lnTo>
                <a:lnTo>
                  <a:pt x="1211" y="474"/>
                </a:lnTo>
                <a:lnTo>
                  <a:pt x="1213" y="472"/>
                </a:lnTo>
                <a:lnTo>
                  <a:pt x="1213" y="470"/>
                </a:lnTo>
                <a:lnTo>
                  <a:pt x="1215" y="468"/>
                </a:lnTo>
                <a:lnTo>
                  <a:pt x="1217" y="459"/>
                </a:lnTo>
                <a:lnTo>
                  <a:pt x="1217" y="457"/>
                </a:lnTo>
                <a:lnTo>
                  <a:pt x="1215" y="457"/>
                </a:lnTo>
                <a:lnTo>
                  <a:pt x="1211" y="459"/>
                </a:lnTo>
                <a:lnTo>
                  <a:pt x="1211" y="459"/>
                </a:lnTo>
                <a:lnTo>
                  <a:pt x="1209" y="461"/>
                </a:lnTo>
                <a:lnTo>
                  <a:pt x="1209" y="461"/>
                </a:lnTo>
                <a:lnTo>
                  <a:pt x="1209" y="461"/>
                </a:lnTo>
                <a:lnTo>
                  <a:pt x="1207" y="461"/>
                </a:lnTo>
                <a:lnTo>
                  <a:pt x="1207" y="461"/>
                </a:lnTo>
                <a:lnTo>
                  <a:pt x="1209" y="457"/>
                </a:lnTo>
                <a:lnTo>
                  <a:pt x="1211" y="455"/>
                </a:lnTo>
                <a:lnTo>
                  <a:pt x="1211" y="455"/>
                </a:lnTo>
                <a:lnTo>
                  <a:pt x="1207" y="457"/>
                </a:lnTo>
                <a:lnTo>
                  <a:pt x="1203" y="457"/>
                </a:lnTo>
                <a:lnTo>
                  <a:pt x="1203" y="457"/>
                </a:lnTo>
                <a:lnTo>
                  <a:pt x="1201" y="455"/>
                </a:lnTo>
                <a:lnTo>
                  <a:pt x="1201" y="453"/>
                </a:lnTo>
                <a:lnTo>
                  <a:pt x="1199" y="453"/>
                </a:lnTo>
                <a:lnTo>
                  <a:pt x="1199" y="451"/>
                </a:lnTo>
                <a:lnTo>
                  <a:pt x="1196" y="451"/>
                </a:lnTo>
                <a:lnTo>
                  <a:pt x="1196" y="451"/>
                </a:lnTo>
                <a:lnTo>
                  <a:pt x="1194" y="451"/>
                </a:lnTo>
                <a:lnTo>
                  <a:pt x="1192" y="451"/>
                </a:lnTo>
                <a:lnTo>
                  <a:pt x="1190" y="451"/>
                </a:lnTo>
                <a:lnTo>
                  <a:pt x="1188" y="451"/>
                </a:lnTo>
                <a:lnTo>
                  <a:pt x="1188" y="451"/>
                </a:lnTo>
                <a:lnTo>
                  <a:pt x="1190" y="453"/>
                </a:lnTo>
                <a:lnTo>
                  <a:pt x="1190" y="453"/>
                </a:lnTo>
                <a:lnTo>
                  <a:pt x="1186" y="455"/>
                </a:lnTo>
                <a:lnTo>
                  <a:pt x="1184" y="455"/>
                </a:lnTo>
                <a:lnTo>
                  <a:pt x="1182" y="453"/>
                </a:lnTo>
                <a:lnTo>
                  <a:pt x="1180" y="453"/>
                </a:lnTo>
                <a:lnTo>
                  <a:pt x="1180" y="453"/>
                </a:lnTo>
                <a:lnTo>
                  <a:pt x="1178" y="455"/>
                </a:lnTo>
                <a:lnTo>
                  <a:pt x="1180" y="455"/>
                </a:lnTo>
                <a:lnTo>
                  <a:pt x="1182" y="457"/>
                </a:lnTo>
                <a:lnTo>
                  <a:pt x="1182" y="457"/>
                </a:lnTo>
                <a:lnTo>
                  <a:pt x="1182" y="459"/>
                </a:lnTo>
                <a:lnTo>
                  <a:pt x="1182" y="459"/>
                </a:lnTo>
                <a:lnTo>
                  <a:pt x="1182" y="459"/>
                </a:lnTo>
                <a:lnTo>
                  <a:pt x="1182" y="459"/>
                </a:lnTo>
                <a:lnTo>
                  <a:pt x="1182" y="461"/>
                </a:lnTo>
                <a:lnTo>
                  <a:pt x="1186" y="466"/>
                </a:lnTo>
                <a:lnTo>
                  <a:pt x="1186" y="466"/>
                </a:lnTo>
                <a:lnTo>
                  <a:pt x="1190" y="463"/>
                </a:lnTo>
                <a:lnTo>
                  <a:pt x="1192" y="463"/>
                </a:lnTo>
                <a:lnTo>
                  <a:pt x="1194" y="463"/>
                </a:lnTo>
                <a:lnTo>
                  <a:pt x="1199" y="466"/>
                </a:lnTo>
                <a:lnTo>
                  <a:pt x="1199" y="468"/>
                </a:lnTo>
                <a:lnTo>
                  <a:pt x="1201" y="468"/>
                </a:lnTo>
                <a:lnTo>
                  <a:pt x="1201" y="468"/>
                </a:lnTo>
                <a:lnTo>
                  <a:pt x="1201" y="470"/>
                </a:lnTo>
                <a:lnTo>
                  <a:pt x="1201" y="470"/>
                </a:lnTo>
                <a:lnTo>
                  <a:pt x="1201" y="470"/>
                </a:lnTo>
                <a:lnTo>
                  <a:pt x="1199" y="472"/>
                </a:lnTo>
                <a:lnTo>
                  <a:pt x="1196" y="472"/>
                </a:lnTo>
                <a:lnTo>
                  <a:pt x="1194" y="472"/>
                </a:lnTo>
                <a:lnTo>
                  <a:pt x="1188" y="470"/>
                </a:lnTo>
                <a:lnTo>
                  <a:pt x="1188" y="470"/>
                </a:lnTo>
                <a:lnTo>
                  <a:pt x="1188" y="470"/>
                </a:lnTo>
                <a:lnTo>
                  <a:pt x="1182" y="463"/>
                </a:lnTo>
                <a:lnTo>
                  <a:pt x="1180" y="461"/>
                </a:lnTo>
                <a:lnTo>
                  <a:pt x="1180" y="461"/>
                </a:lnTo>
                <a:lnTo>
                  <a:pt x="1178" y="461"/>
                </a:lnTo>
                <a:lnTo>
                  <a:pt x="1178" y="461"/>
                </a:lnTo>
                <a:lnTo>
                  <a:pt x="1178" y="463"/>
                </a:lnTo>
                <a:lnTo>
                  <a:pt x="1178" y="463"/>
                </a:lnTo>
                <a:lnTo>
                  <a:pt x="1180" y="466"/>
                </a:lnTo>
                <a:lnTo>
                  <a:pt x="1182" y="468"/>
                </a:lnTo>
                <a:lnTo>
                  <a:pt x="1182" y="468"/>
                </a:lnTo>
                <a:lnTo>
                  <a:pt x="1182" y="468"/>
                </a:lnTo>
                <a:lnTo>
                  <a:pt x="1182" y="468"/>
                </a:lnTo>
                <a:lnTo>
                  <a:pt x="1178" y="468"/>
                </a:lnTo>
                <a:lnTo>
                  <a:pt x="1175" y="470"/>
                </a:lnTo>
                <a:lnTo>
                  <a:pt x="1175" y="470"/>
                </a:lnTo>
                <a:lnTo>
                  <a:pt x="1173" y="470"/>
                </a:lnTo>
                <a:lnTo>
                  <a:pt x="1171" y="470"/>
                </a:lnTo>
                <a:lnTo>
                  <a:pt x="1169" y="470"/>
                </a:lnTo>
                <a:lnTo>
                  <a:pt x="1167" y="468"/>
                </a:lnTo>
                <a:lnTo>
                  <a:pt x="1163" y="468"/>
                </a:lnTo>
                <a:lnTo>
                  <a:pt x="1157" y="468"/>
                </a:lnTo>
                <a:lnTo>
                  <a:pt x="1152" y="468"/>
                </a:lnTo>
                <a:lnTo>
                  <a:pt x="1152" y="468"/>
                </a:lnTo>
                <a:lnTo>
                  <a:pt x="1150" y="468"/>
                </a:lnTo>
                <a:lnTo>
                  <a:pt x="1148" y="468"/>
                </a:lnTo>
                <a:lnTo>
                  <a:pt x="1146" y="468"/>
                </a:lnTo>
                <a:lnTo>
                  <a:pt x="1144" y="470"/>
                </a:lnTo>
                <a:lnTo>
                  <a:pt x="1144" y="470"/>
                </a:lnTo>
                <a:lnTo>
                  <a:pt x="1136" y="470"/>
                </a:lnTo>
                <a:lnTo>
                  <a:pt x="1134" y="470"/>
                </a:lnTo>
                <a:lnTo>
                  <a:pt x="1131" y="470"/>
                </a:lnTo>
                <a:lnTo>
                  <a:pt x="1129" y="470"/>
                </a:lnTo>
                <a:lnTo>
                  <a:pt x="1127" y="470"/>
                </a:lnTo>
                <a:lnTo>
                  <a:pt x="1125" y="470"/>
                </a:lnTo>
                <a:lnTo>
                  <a:pt x="1125" y="470"/>
                </a:lnTo>
                <a:lnTo>
                  <a:pt x="1121" y="468"/>
                </a:lnTo>
                <a:lnTo>
                  <a:pt x="1117" y="468"/>
                </a:lnTo>
                <a:lnTo>
                  <a:pt x="1115" y="466"/>
                </a:lnTo>
                <a:lnTo>
                  <a:pt x="1111" y="461"/>
                </a:lnTo>
                <a:lnTo>
                  <a:pt x="1108" y="459"/>
                </a:lnTo>
                <a:lnTo>
                  <a:pt x="1106" y="461"/>
                </a:lnTo>
                <a:lnTo>
                  <a:pt x="1102" y="461"/>
                </a:lnTo>
                <a:lnTo>
                  <a:pt x="1098" y="461"/>
                </a:lnTo>
                <a:lnTo>
                  <a:pt x="1096" y="461"/>
                </a:lnTo>
                <a:lnTo>
                  <a:pt x="1094" y="461"/>
                </a:lnTo>
                <a:lnTo>
                  <a:pt x="1092" y="459"/>
                </a:lnTo>
                <a:lnTo>
                  <a:pt x="1092" y="459"/>
                </a:lnTo>
                <a:lnTo>
                  <a:pt x="1092" y="457"/>
                </a:lnTo>
                <a:lnTo>
                  <a:pt x="1092" y="457"/>
                </a:lnTo>
                <a:lnTo>
                  <a:pt x="1090" y="457"/>
                </a:lnTo>
                <a:lnTo>
                  <a:pt x="1087" y="457"/>
                </a:lnTo>
                <a:lnTo>
                  <a:pt x="1087" y="457"/>
                </a:lnTo>
                <a:lnTo>
                  <a:pt x="1087" y="455"/>
                </a:lnTo>
                <a:lnTo>
                  <a:pt x="1087" y="455"/>
                </a:lnTo>
                <a:lnTo>
                  <a:pt x="1087" y="455"/>
                </a:lnTo>
                <a:lnTo>
                  <a:pt x="1085" y="455"/>
                </a:lnTo>
                <a:lnTo>
                  <a:pt x="1085" y="455"/>
                </a:lnTo>
                <a:lnTo>
                  <a:pt x="1083" y="455"/>
                </a:lnTo>
                <a:lnTo>
                  <a:pt x="1081" y="453"/>
                </a:lnTo>
                <a:lnTo>
                  <a:pt x="1081" y="451"/>
                </a:lnTo>
                <a:lnTo>
                  <a:pt x="1079" y="449"/>
                </a:lnTo>
                <a:lnTo>
                  <a:pt x="1079" y="445"/>
                </a:lnTo>
                <a:lnTo>
                  <a:pt x="1077" y="445"/>
                </a:lnTo>
                <a:lnTo>
                  <a:pt x="1077" y="443"/>
                </a:lnTo>
                <a:lnTo>
                  <a:pt x="1075" y="443"/>
                </a:lnTo>
                <a:lnTo>
                  <a:pt x="1073" y="440"/>
                </a:lnTo>
                <a:lnTo>
                  <a:pt x="1071" y="440"/>
                </a:lnTo>
                <a:lnTo>
                  <a:pt x="1067" y="440"/>
                </a:lnTo>
                <a:lnTo>
                  <a:pt x="1062" y="443"/>
                </a:lnTo>
                <a:lnTo>
                  <a:pt x="1060" y="443"/>
                </a:lnTo>
                <a:lnTo>
                  <a:pt x="1052" y="447"/>
                </a:lnTo>
                <a:lnTo>
                  <a:pt x="1046" y="447"/>
                </a:lnTo>
                <a:lnTo>
                  <a:pt x="1039" y="449"/>
                </a:lnTo>
                <a:lnTo>
                  <a:pt x="1037" y="449"/>
                </a:lnTo>
                <a:lnTo>
                  <a:pt x="1033" y="453"/>
                </a:lnTo>
                <a:lnTo>
                  <a:pt x="1033" y="455"/>
                </a:lnTo>
                <a:lnTo>
                  <a:pt x="1033" y="457"/>
                </a:lnTo>
                <a:lnTo>
                  <a:pt x="1037" y="459"/>
                </a:lnTo>
                <a:lnTo>
                  <a:pt x="1039" y="459"/>
                </a:lnTo>
                <a:lnTo>
                  <a:pt x="1039" y="459"/>
                </a:lnTo>
                <a:lnTo>
                  <a:pt x="1041" y="459"/>
                </a:lnTo>
                <a:lnTo>
                  <a:pt x="1043" y="459"/>
                </a:lnTo>
                <a:lnTo>
                  <a:pt x="1048" y="459"/>
                </a:lnTo>
                <a:lnTo>
                  <a:pt x="1048" y="457"/>
                </a:lnTo>
                <a:lnTo>
                  <a:pt x="1048" y="457"/>
                </a:lnTo>
                <a:lnTo>
                  <a:pt x="1048" y="455"/>
                </a:lnTo>
                <a:lnTo>
                  <a:pt x="1048" y="455"/>
                </a:lnTo>
                <a:lnTo>
                  <a:pt x="1050" y="455"/>
                </a:lnTo>
                <a:lnTo>
                  <a:pt x="1054" y="455"/>
                </a:lnTo>
                <a:lnTo>
                  <a:pt x="1056" y="455"/>
                </a:lnTo>
                <a:lnTo>
                  <a:pt x="1056" y="455"/>
                </a:lnTo>
                <a:lnTo>
                  <a:pt x="1058" y="453"/>
                </a:lnTo>
                <a:lnTo>
                  <a:pt x="1060" y="453"/>
                </a:lnTo>
                <a:lnTo>
                  <a:pt x="1060" y="453"/>
                </a:lnTo>
                <a:lnTo>
                  <a:pt x="1062" y="455"/>
                </a:lnTo>
                <a:lnTo>
                  <a:pt x="1064" y="453"/>
                </a:lnTo>
                <a:lnTo>
                  <a:pt x="1064" y="451"/>
                </a:lnTo>
                <a:lnTo>
                  <a:pt x="1064" y="451"/>
                </a:lnTo>
                <a:lnTo>
                  <a:pt x="1069" y="449"/>
                </a:lnTo>
                <a:lnTo>
                  <a:pt x="1071" y="447"/>
                </a:lnTo>
                <a:lnTo>
                  <a:pt x="1073" y="447"/>
                </a:lnTo>
                <a:lnTo>
                  <a:pt x="1075" y="449"/>
                </a:lnTo>
                <a:lnTo>
                  <a:pt x="1075" y="449"/>
                </a:lnTo>
                <a:lnTo>
                  <a:pt x="1075" y="451"/>
                </a:lnTo>
                <a:lnTo>
                  <a:pt x="1075" y="451"/>
                </a:lnTo>
                <a:lnTo>
                  <a:pt x="1073" y="453"/>
                </a:lnTo>
                <a:lnTo>
                  <a:pt x="1071" y="453"/>
                </a:lnTo>
                <a:lnTo>
                  <a:pt x="1071" y="453"/>
                </a:lnTo>
                <a:lnTo>
                  <a:pt x="1069" y="453"/>
                </a:lnTo>
                <a:lnTo>
                  <a:pt x="1067" y="455"/>
                </a:lnTo>
                <a:lnTo>
                  <a:pt x="1067" y="455"/>
                </a:lnTo>
                <a:lnTo>
                  <a:pt x="1067" y="457"/>
                </a:lnTo>
                <a:lnTo>
                  <a:pt x="1064" y="459"/>
                </a:lnTo>
                <a:lnTo>
                  <a:pt x="1064" y="457"/>
                </a:lnTo>
                <a:lnTo>
                  <a:pt x="1062" y="457"/>
                </a:lnTo>
                <a:lnTo>
                  <a:pt x="1062" y="457"/>
                </a:lnTo>
                <a:lnTo>
                  <a:pt x="1060" y="459"/>
                </a:lnTo>
                <a:lnTo>
                  <a:pt x="1060" y="459"/>
                </a:lnTo>
                <a:lnTo>
                  <a:pt x="1058" y="461"/>
                </a:lnTo>
                <a:lnTo>
                  <a:pt x="1058" y="461"/>
                </a:lnTo>
                <a:lnTo>
                  <a:pt x="1056" y="461"/>
                </a:lnTo>
                <a:lnTo>
                  <a:pt x="1054" y="461"/>
                </a:lnTo>
                <a:lnTo>
                  <a:pt x="1052" y="461"/>
                </a:lnTo>
                <a:lnTo>
                  <a:pt x="1052" y="461"/>
                </a:lnTo>
                <a:lnTo>
                  <a:pt x="1050" y="461"/>
                </a:lnTo>
                <a:lnTo>
                  <a:pt x="1046" y="461"/>
                </a:lnTo>
                <a:lnTo>
                  <a:pt x="1046" y="461"/>
                </a:lnTo>
                <a:lnTo>
                  <a:pt x="1046" y="463"/>
                </a:lnTo>
                <a:lnTo>
                  <a:pt x="1048" y="463"/>
                </a:lnTo>
                <a:lnTo>
                  <a:pt x="1046" y="466"/>
                </a:lnTo>
                <a:lnTo>
                  <a:pt x="1046" y="468"/>
                </a:lnTo>
                <a:lnTo>
                  <a:pt x="1043" y="468"/>
                </a:lnTo>
                <a:lnTo>
                  <a:pt x="1043" y="470"/>
                </a:lnTo>
                <a:lnTo>
                  <a:pt x="1043" y="470"/>
                </a:lnTo>
                <a:lnTo>
                  <a:pt x="1046" y="472"/>
                </a:lnTo>
                <a:lnTo>
                  <a:pt x="1048" y="474"/>
                </a:lnTo>
                <a:lnTo>
                  <a:pt x="1048" y="476"/>
                </a:lnTo>
                <a:lnTo>
                  <a:pt x="1048" y="476"/>
                </a:lnTo>
                <a:lnTo>
                  <a:pt x="1048" y="478"/>
                </a:lnTo>
                <a:lnTo>
                  <a:pt x="1048" y="478"/>
                </a:lnTo>
                <a:lnTo>
                  <a:pt x="1050" y="480"/>
                </a:lnTo>
                <a:lnTo>
                  <a:pt x="1050" y="482"/>
                </a:lnTo>
                <a:lnTo>
                  <a:pt x="1054" y="484"/>
                </a:lnTo>
                <a:lnTo>
                  <a:pt x="1054" y="484"/>
                </a:lnTo>
                <a:lnTo>
                  <a:pt x="1052" y="487"/>
                </a:lnTo>
                <a:lnTo>
                  <a:pt x="1052" y="487"/>
                </a:lnTo>
                <a:lnTo>
                  <a:pt x="1054" y="489"/>
                </a:lnTo>
                <a:lnTo>
                  <a:pt x="1056" y="491"/>
                </a:lnTo>
                <a:lnTo>
                  <a:pt x="1054" y="491"/>
                </a:lnTo>
                <a:lnTo>
                  <a:pt x="1052" y="489"/>
                </a:lnTo>
                <a:lnTo>
                  <a:pt x="1052" y="489"/>
                </a:lnTo>
                <a:lnTo>
                  <a:pt x="1052" y="489"/>
                </a:lnTo>
                <a:lnTo>
                  <a:pt x="1052" y="489"/>
                </a:lnTo>
                <a:lnTo>
                  <a:pt x="1050" y="489"/>
                </a:lnTo>
                <a:lnTo>
                  <a:pt x="1048" y="487"/>
                </a:lnTo>
                <a:lnTo>
                  <a:pt x="1048" y="489"/>
                </a:lnTo>
                <a:lnTo>
                  <a:pt x="1048" y="489"/>
                </a:lnTo>
                <a:lnTo>
                  <a:pt x="1048" y="493"/>
                </a:lnTo>
                <a:lnTo>
                  <a:pt x="1048" y="493"/>
                </a:lnTo>
                <a:lnTo>
                  <a:pt x="1048" y="493"/>
                </a:lnTo>
                <a:lnTo>
                  <a:pt x="1050" y="497"/>
                </a:lnTo>
                <a:lnTo>
                  <a:pt x="1054" y="501"/>
                </a:lnTo>
                <a:lnTo>
                  <a:pt x="1054" y="501"/>
                </a:lnTo>
                <a:lnTo>
                  <a:pt x="1054" y="501"/>
                </a:lnTo>
                <a:lnTo>
                  <a:pt x="1052" y="501"/>
                </a:lnTo>
                <a:lnTo>
                  <a:pt x="1050" y="499"/>
                </a:lnTo>
                <a:lnTo>
                  <a:pt x="1048" y="497"/>
                </a:lnTo>
                <a:lnTo>
                  <a:pt x="1046" y="495"/>
                </a:lnTo>
                <a:lnTo>
                  <a:pt x="1043" y="493"/>
                </a:lnTo>
                <a:lnTo>
                  <a:pt x="1043" y="493"/>
                </a:lnTo>
                <a:lnTo>
                  <a:pt x="1041" y="491"/>
                </a:lnTo>
                <a:lnTo>
                  <a:pt x="1041" y="491"/>
                </a:lnTo>
                <a:lnTo>
                  <a:pt x="1041" y="491"/>
                </a:lnTo>
                <a:lnTo>
                  <a:pt x="1039" y="489"/>
                </a:lnTo>
                <a:lnTo>
                  <a:pt x="1037" y="487"/>
                </a:lnTo>
                <a:lnTo>
                  <a:pt x="1035" y="484"/>
                </a:lnTo>
                <a:lnTo>
                  <a:pt x="1037" y="484"/>
                </a:lnTo>
                <a:lnTo>
                  <a:pt x="1037" y="487"/>
                </a:lnTo>
                <a:lnTo>
                  <a:pt x="1039" y="487"/>
                </a:lnTo>
                <a:lnTo>
                  <a:pt x="1041" y="487"/>
                </a:lnTo>
                <a:lnTo>
                  <a:pt x="1043" y="484"/>
                </a:lnTo>
                <a:lnTo>
                  <a:pt x="1043" y="484"/>
                </a:lnTo>
                <a:lnTo>
                  <a:pt x="1043" y="484"/>
                </a:lnTo>
                <a:lnTo>
                  <a:pt x="1043" y="482"/>
                </a:lnTo>
                <a:lnTo>
                  <a:pt x="1043" y="482"/>
                </a:lnTo>
                <a:lnTo>
                  <a:pt x="1037" y="478"/>
                </a:lnTo>
                <a:lnTo>
                  <a:pt x="1035" y="476"/>
                </a:lnTo>
                <a:lnTo>
                  <a:pt x="1035" y="474"/>
                </a:lnTo>
                <a:lnTo>
                  <a:pt x="1035" y="474"/>
                </a:lnTo>
                <a:lnTo>
                  <a:pt x="1033" y="472"/>
                </a:lnTo>
                <a:lnTo>
                  <a:pt x="1033" y="474"/>
                </a:lnTo>
                <a:lnTo>
                  <a:pt x="1031" y="476"/>
                </a:lnTo>
                <a:lnTo>
                  <a:pt x="1031" y="478"/>
                </a:lnTo>
                <a:lnTo>
                  <a:pt x="1031" y="476"/>
                </a:lnTo>
                <a:lnTo>
                  <a:pt x="1029" y="476"/>
                </a:lnTo>
                <a:lnTo>
                  <a:pt x="1029" y="474"/>
                </a:lnTo>
                <a:lnTo>
                  <a:pt x="1029" y="472"/>
                </a:lnTo>
                <a:lnTo>
                  <a:pt x="1029" y="470"/>
                </a:lnTo>
                <a:lnTo>
                  <a:pt x="1027" y="470"/>
                </a:lnTo>
                <a:lnTo>
                  <a:pt x="1025" y="470"/>
                </a:lnTo>
                <a:lnTo>
                  <a:pt x="1020" y="470"/>
                </a:lnTo>
                <a:lnTo>
                  <a:pt x="1018" y="470"/>
                </a:lnTo>
                <a:lnTo>
                  <a:pt x="1018" y="468"/>
                </a:lnTo>
                <a:lnTo>
                  <a:pt x="1016" y="466"/>
                </a:lnTo>
                <a:lnTo>
                  <a:pt x="1016" y="466"/>
                </a:lnTo>
                <a:lnTo>
                  <a:pt x="1014" y="466"/>
                </a:lnTo>
                <a:lnTo>
                  <a:pt x="1014" y="463"/>
                </a:lnTo>
                <a:lnTo>
                  <a:pt x="1012" y="463"/>
                </a:lnTo>
                <a:lnTo>
                  <a:pt x="1012" y="463"/>
                </a:lnTo>
                <a:lnTo>
                  <a:pt x="1010" y="463"/>
                </a:lnTo>
                <a:lnTo>
                  <a:pt x="1008" y="463"/>
                </a:lnTo>
                <a:lnTo>
                  <a:pt x="1002" y="468"/>
                </a:lnTo>
                <a:lnTo>
                  <a:pt x="999" y="468"/>
                </a:lnTo>
                <a:lnTo>
                  <a:pt x="997" y="468"/>
                </a:lnTo>
                <a:lnTo>
                  <a:pt x="997" y="468"/>
                </a:lnTo>
                <a:lnTo>
                  <a:pt x="997" y="468"/>
                </a:lnTo>
                <a:lnTo>
                  <a:pt x="995" y="468"/>
                </a:lnTo>
                <a:lnTo>
                  <a:pt x="993" y="468"/>
                </a:lnTo>
                <a:lnTo>
                  <a:pt x="991" y="470"/>
                </a:lnTo>
                <a:lnTo>
                  <a:pt x="989" y="470"/>
                </a:lnTo>
                <a:lnTo>
                  <a:pt x="983" y="470"/>
                </a:lnTo>
                <a:lnTo>
                  <a:pt x="983" y="470"/>
                </a:lnTo>
                <a:lnTo>
                  <a:pt x="981" y="470"/>
                </a:lnTo>
                <a:lnTo>
                  <a:pt x="979" y="472"/>
                </a:lnTo>
                <a:lnTo>
                  <a:pt x="979" y="472"/>
                </a:lnTo>
                <a:lnTo>
                  <a:pt x="972" y="472"/>
                </a:lnTo>
                <a:lnTo>
                  <a:pt x="970" y="472"/>
                </a:lnTo>
                <a:lnTo>
                  <a:pt x="968" y="470"/>
                </a:lnTo>
                <a:lnTo>
                  <a:pt x="962" y="470"/>
                </a:lnTo>
                <a:lnTo>
                  <a:pt x="958" y="470"/>
                </a:lnTo>
                <a:lnTo>
                  <a:pt x="955" y="470"/>
                </a:lnTo>
                <a:lnTo>
                  <a:pt x="953" y="470"/>
                </a:lnTo>
                <a:lnTo>
                  <a:pt x="951" y="470"/>
                </a:lnTo>
                <a:lnTo>
                  <a:pt x="949" y="470"/>
                </a:lnTo>
                <a:lnTo>
                  <a:pt x="947" y="468"/>
                </a:lnTo>
                <a:lnTo>
                  <a:pt x="943" y="468"/>
                </a:lnTo>
                <a:lnTo>
                  <a:pt x="941" y="468"/>
                </a:lnTo>
                <a:lnTo>
                  <a:pt x="939" y="468"/>
                </a:lnTo>
                <a:lnTo>
                  <a:pt x="937" y="466"/>
                </a:lnTo>
                <a:lnTo>
                  <a:pt x="935" y="466"/>
                </a:lnTo>
                <a:lnTo>
                  <a:pt x="935" y="466"/>
                </a:lnTo>
                <a:lnTo>
                  <a:pt x="939" y="463"/>
                </a:lnTo>
                <a:lnTo>
                  <a:pt x="939" y="463"/>
                </a:lnTo>
                <a:lnTo>
                  <a:pt x="939" y="461"/>
                </a:lnTo>
                <a:lnTo>
                  <a:pt x="939" y="461"/>
                </a:lnTo>
                <a:lnTo>
                  <a:pt x="941" y="459"/>
                </a:lnTo>
                <a:lnTo>
                  <a:pt x="943" y="459"/>
                </a:lnTo>
                <a:lnTo>
                  <a:pt x="945" y="457"/>
                </a:lnTo>
                <a:lnTo>
                  <a:pt x="951" y="457"/>
                </a:lnTo>
                <a:lnTo>
                  <a:pt x="955" y="457"/>
                </a:lnTo>
                <a:lnTo>
                  <a:pt x="955" y="457"/>
                </a:lnTo>
                <a:lnTo>
                  <a:pt x="955" y="455"/>
                </a:lnTo>
                <a:lnTo>
                  <a:pt x="958" y="453"/>
                </a:lnTo>
                <a:lnTo>
                  <a:pt x="955" y="453"/>
                </a:lnTo>
                <a:lnTo>
                  <a:pt x="955" y="453"/>
                </a:lnTo>
                <a:lnTo>
                  <a:pt x="955" y="453"/>
                </a:lnTo>
                <a:lnTo>
                  <a:pt x="955" y="451"/>
                </a:lnTo>
                <a:lnTo>
                  <a:pt x="953" y="449"/>
                </a:lnTo>
                <a:lnTo>
                  <a:pt x="949" y="447"/>
                </a:lnTo>
                <a:lnTo>
                  <a:pt x="947" y="445"/>
                </a:lnTo>
                <a:lnTo>
                  <a:pt x="941" y="443"/>
                </a:lnTo>
                <a:lnTo>
                  <a:pt x="939" y="440"/>
                </a:lnTo>
                <a:lnTo>
                  <a:pt x="935" y="440"/>
                </a:lnTo>
                <a:lnTo>
                  <a:pt x="932" y="438"/>
                </a:lnTo>
                <a:lnTo>
                  <a:pt x="930" y="438"/>
                </a:lnTo>
                <a:lnTo>
                  <a:pt x="928" y="438"/>
                </a:lnTo>
                <a:lnTo>
                  <a:pt x="928" y="438"/>
                </a:lnTo>
                <a:lnTo>
                  <a:pt x="924" y="438"/>
                </a:lnTo>
                <a:lnTo>
                  <a:pt x="924" y="438"/>
                </a:lnTo>
                <a:lnTo>
                  <a:pt x="924" y="438"/>
                </a:lnTo>
                <a:lnTo>
                  <a:pt x="926" y="443"/>
                </a:lnTo>
                <a:lnTo>
                  <a:pt x="926" y="443"/>
                </a:lnTo>
                <a:lnTo>
                  <a:pt x="924" y="443"/>
                </a:lnTo>
                <a:lnTo>
                  <a:pt x="922" y="440"/>
                </a:lnTo>
                <a:lnTo>
                  <a:pt x="922" y="440"/>
                </a:lnTo>
                <a:lnTo>
                  <a:pt x="920" y="440"/>
                </a:lnTo>
                <a:lnTo>
                  <a:pt x="911" y="440"/>
                </a:lnTo>
                <a:lnTo>
                  <a:pt x="911" y="440"/>
                </a:lnTo>
                <a:lnTo>
                  <a:pt x="909" y="440"/>
                </a:lnTo>
                <a:lnTo>
                  <a:pt x="907" y="440"/>
                </a:lnTo>
                <a:lnTo>
                  <a:pt x="901" y="438"/>
                </a:lnTo>
                <a:lnTo>
                  <a:pt x="897" y="436"/>
                </a:lnTo>
                <a:lnTo>
                  <a:pt x="895" y="436"/>
                </a:lnTo>
                <a:lnTo>
                  <a:pt x="891" y="434"/>
                </a:lnTo>
                <a:lnTo>
                  <a:pt x="888" y="432"/>
                </a:lnTo>
                <a:lnTo>
                  <a:pt x="886" y="432"/>
                </a:lnTo>
                <a:lnTo>
                  <a:pt x="872" y="430"/>
                </a:lnTo>
                <a:lnTo>
                  <a:pt x="867" y="428"/>
                </a:lnTo>
                <a:lnTo>
                  <a:pt x="865" y="428"/>
                </a:lnTo>
                <a:lnTo>
                  <a:pt x="857" y="424"/>
                </a:lnTo>
                <a:lnTo>
                  <a:pt x="855" y="422"/>
                </a:lnTo>
                <a:lnTo>
                  <a:pt x="851" y="419"/>
                </a:lnTo>
                <a:lnTo>
                  <a:pt x="847" y="419"/>
                </a:lnTo>
                <a:lnTo>
                  <a:pt x="844" y="417"/>
                </a:lnTo>
                <a:lnTo>
                  <a:pt x="840" y="417"/>
                </a:lnTo>
                <a:lnTo>
                  <a:pt x="834" y="417"/>
                </a:lnTo>
                <a:lnTo>
                  <a:pt x="830" y="417"/>
                </a:lnTo>
                <a:lnTo>
                  <a:pt x="830" y="417"/>
                </a:lnTo>
                <a:lnTo>
                  <a:pt x="826" y="417"/>
                </a:lnTo>
                <a:lnTo>
                  <a:pt x="826" y="417"/>
                </a:lnTo>
                <a:lnTo>
                  <a:pt x="826" y="419"/>
                </a:lnTo>
                <a:lnTo>
                  <a:pt x="823" y="419"/>
                </a:lnTo>
                <a:lnTo>
                  <a:pt x="823" y="422"/>
                </a:lnTo>
                <a:lnTo>
                  <a:pt x="823" y="424"/>
                </a:lnTo>
                <a:lnTo>
                  <a:pt x="821" y="426"/>
                </a:lnTo>
                <a:lnTo>
                  <a:pt x="821" y="426"/>
                </a:lnTo>
                <a:lnTo>
                  <a:pt x="819" y="428"/>
                </a:lnTo>
                <a:lnTo>
                  <a:pt x="817" y="428"/>
                </a:lnTo>
                <a:lnTo>
                  <a:pt x="817" y="428"/>
                </a:lnTo>
                <a:lnTo>
                  <a:pt x="811" y="428"/>
                </a:lnTo>
                <a:lnTo>
                  <a:pt x="809" y="430"/>
                </a:lnTo>
                <a:lnTo>
                  <a:pt x="807" y="430"/>
                </a:lnTo>
                <a:lnTo>
                  <a:pt x="805" y="428"/>
                </a:lnTo>
                <a:lnTo>
                  <a:pt x="805" y="428"/>
                </a:lnTo>
                <a:lnTo>
                  <a:pt x="805" y="428"/>
                </a:lnTo>
                <a:lnTo>
                  <a:pt x="805" y="426"/>
                </a:lnTo>
                <a:lnTo>
                  <a:pt x="805" y="426"/>
                </a:lnTo>
                <a:lnTo>
                  <a:pt x="809" y="422"/>
                </a:lnTo>
                <a:lnTo>
                  <a:pt x="809" y="422"/>
                </a:lnTo>
                <a:lnTo>
                  <a:pt x="807" y="419"/>
                </a:lnTo>
                <a:lnTo>
                  <a:pt x="805" y="419"/>
                </a:lnTo>
                <a:lnTo>
                  <a:pt x="805" y="415"/>
                </a:lnTo>
                <a:lnTo>
                  <a:pt x="805" y="413"/>
                </a:lnTo>
                <a:lnTo>
                  <a:pt x="805" y="411"/>
                </a:lnTo>
                <a:lnTo>
                  <a:pt x="805" y="409"/>
                </a:lnTo>
                <a:lnTo>
                  <a:pt x="805" y="409"/>
                </a:lnTo>
                <a:lnTo>
                  <a:pt x="803" y="409"/>
                </a:lnTo>
                <a:lnTo>
                  <a:pt x="803" y="409"/>
                </a:lnTo>
                <a:lnTo>
                  <a:pt x="800" y="409"/>
                </a:lnTo>
                <a:lnTo>
                  <a:pt x="800" y="411"/>
                </a:lnTo>
                <a:lnTo>
                  <a:pt x="798" y="411"/>
                </a:lnTo>
                <a:lnTo>
                  <a:pt x="796" y="413"/>
                </a:lnTo>
                <a:lnTo>
                  <a:pt x="798" y="413"/>
                </a:lnTo>
                <a:lnTo>
                  <a:pt x="798" y="413"/>
                </a:lnTo>
                <a:lnTo>
                  <a:pt x="798" y="413"/>
                </a:lnTo>
                <a:lnTo>
                  <a:pt x="800" y="413"/>
                </a:lnTo>
                <a:lnTo>
                  <a:pt x="800" y="413"/>
                </a:lnTo>
                <a:lnTo>
                  <a:pt x="798" y="415"/>
                </a:lnTo>
                <a:lnTo>
                  <a:pt x="798" y="415"/>
                </a:lnTo>
                <a:lnTo>
                  <a:pt x="796" y="417"/>
                </a:lnTo>
                <a:lnTo>
                  <a:pt x="796" y="417"/>
                </a:lnTo>
                <a:lnTo>
                  <a:pt x="794" y="417"/>
                </a:lnTo>
                <a:lnTo>
                  <a:pt x="794" y="417"/>
                </a:lnTo>
                <a:lnTo>
                  <a:pt x="794" y="419"/>
                </a:lnTo>
                <a:lnTo>
                  <a:pt x="794" y="419"/>
                </a:lnTo>
                <a:lnTo>
                  <a:pt x="792" y="422"/>
                </a:lnTo>
                <a:lnTo>
                  <a:pt x="792" y="422"/>
                </a:lnTo>
                <a:lnTo>
                  <a:pt x="792" y="424"/>
                </a:lnTo>
                <a:lnTo>
                  <a:pt x="794" y="426"/>
                </a:lnTo>
                <a:lnTo>
                  <a:pt x="794" y="428"/>
                </a:lnTo>
                <a:lnTo>
                  <a:pt x="792" y="430"/>
                </a:lnTo>
                <a:lnTo>
                  <a:pt x="790" y="430"/>
                </a:lnTo>
                <a:lnTo>
                  <a:pt x="786" y="428"/>
                </a:lnTo>
                <a:lnTo>
                  <a:pt x="784" y="428"/>
                </a:lnTo>
                <a:lnTo>
                  <a:pt x="782" y="426"/>
                </a:lnTo>
                <a:lnTo>
                  <a:pt x="779" y="424"/>
                </a:lnTo>
                <a:lnTo>
                  <a:pt x="773" y="419"/>
                </a:lnTo>
                <a:lnTo>
                  <a:pt x="773" y="419"/>
                </a:lnTo>
                <a:lnTo>
                  <a:pt x="771" y="417"/>
                </a:lnTo>
                <a:lnTo>
                  <a:pt x="771" y="413"/>
                </a:lnTo>
                <a:lnTo>
                  <a:pt x="769" y="411"/>
                </a:lnTo>
                <a:lnTo>
                  <a:pt x="765" y="407"/>
                </a:lnTo>
                <a:lnTo>
                  <a:pt x="765" y="405"/>
                </a:lnTo>
                <a:lnTo>
                  <a:pt x="763" y="403"/>
                </a:lnTo>
                <a:lnTo>
                  <a:pt x="756" y="398"/>
                </a:lnTo>
                <a:lnTo>
                  <a:pt x="754" y="398"/>
                </a:lnTo>
                <a:lnTo>
                  <a:pt x="754" y="398"/>
                </a:lnTo>
                <a:lnTo>
                  <a:pt x="752" y="398"/>
                </a:lnTo>
                <a:lnTo>
                  <a:pt x="752" y="398"/>
                </a:lnTo>
                <a:lnTo>
                  <a:pt x="750" y="401"/>
                </a:lnTo>
                <a:lnTo>
                  <a:pt x="750" y="403"/>
                </a:lnTo>
                <a:lnTo>
                  <a:pt x="752" y="403"/>
                </a:lnTo>
                <a:lnTo>
                  <a:pt x="754" y="403"/>
                </a:lnTo>
                <a:lnTo>
                  <a:pt x="752" y="405"/>
                </a:lnTo>
                <a:lnTo>
                  <a:pt x="752" y="405"/>
                </a:lnTo>
                <a:lnTo>
                  <a:pt x="754" y="405"/>
                </a:lnTo>
                <a:lnTo>
                  <a:pt x="759" y="407"/>
                </a:lnTo>
                <a:lnTo>
                  <a:pt x="756" y="407"/>
                </a:lnTo>
                <a:lnTo>
                  <a:pt x="752" y="409"/>
                </a:lnTo>
                <a:lnTo>
                  <a:pt x="750" y="411"/>
                </a:lnTo>
                <a:lnTo>
                  <a:pt x="748" y="413"/>
                </a:lnTo>
                <a:lnTo>
                  <a:pt x="748" y="413"/>
                </a:lnTo>
                <a:lnTo>
                  <a:pt x="744" y="417"/>
                </a:lnTo>
                <a:lnTo>
                  <a:pt x="742" y="419"/>
                </a:lnTo>
                <a:lnTo>
                  <a:pt x="740" y="419"/>
                </a:lnTo>
                <a:lnTo>
                  <a:pt x="738" y="422"/>
                </a:lnTo>
                <a:lnTo>
                  <a:pt x="738" y="419"/>
                </a:lnTo>
                <a:lnTo>
                  <a:pt x="738" y="419"/>
                </a:lnTo>
                <a:lnTo>
                  <a:pt x="738" y="417"/>
                </a:lnTo>
                <a:lnTo>
                  <a:pt x="738" y="417"/>
                </a:lnTo>
                <a:lnTo>
                  <a:pt x="740" y="415"/>
                </a:lnTo>
                <a:lnTo>
                  <a:pt x="740" y="415"/>
                </a:lnTo>
                <a:lnTo>
                  <a:pt x="740" y="413"/>
                </a:lnTo>
                <a:lnTo>
                  <a:pt x="740" y="413"/>
                </a:lnTo>
                <a:lnTo>
                  <a:pt x="740" y="415"/>
                </a:lnTo>
                <a:lnTo>
                  <a:pt x="738" y="415"/>
                </a:lnTo>
                <a:lnTo>
                  <a:pt x="738" y="415"/>
                </a:lnTo>
                <a:lnTo>
                  <a:pt x="735" y="417"/>
                </a:lnTo>
                <a:lnTo>
                  <a:pt x="731" y="417"/>
                </a:lnTo>
                <a:lnTo>
                  <a:pt x="723" y="419"/>
                </a:lnTo>
                <a:lnTo>
                  <a:pt x="719" y="422"/>
                </a:lnTo>
                <a:lnTo>
                  <a:pt x="717" y="424"/>
                </a:lnTo>
                <a:lnTo>
                  <a:pt x="715" y="426"/>
                </a:lnTo>
                <a:lnTo>
                  <a:pt x="712" y="430"/>
                </a:lnTo>
                <a:lnTo>
                  <a:pt x="710" y="432"/>
                </a:lnTo>
                <a:lnTo>
                  <a:pt x="710" y="432"/>
                </a:lnTo>
                <a:lnTo>
                  <a:pt x="710" y="432"/>
                </a:lnTo>
                <a:lnTo>
                  <a:pt x="710" y="430"/>
                </a:lnTo>
                <a:lnTo>
                  <a:pt x="710" y="428"/>
                </a:lnTo>
                <a:lnTo>
                  <a:pt x="708" y="428"/>
                </a:lnTo>
                <a:lnTo>
                  <a:pt x="708" y="426"/>
                </a:lnTo>
                <a:lnTo>
                  <a:pt x="708" y="426"/>
                </a:lnTo>
                <a:lnTo>
                  <a:pt x="706" y="428"/>
                </a:lnTo>
                <a:lnTo>
                  <a:pt x="706" y="430"/>
                </a:lnTo>
                <a:lnTo>
                  <a:pt x="706" y="430"/>
                </a:lnTo>
                <a:lnTo>
                  <a:pt x="706" y="428"/>
                </a:lnTo>
                <a:lnTo>
                  <a:pt x="704" y="428"/>
                </a:lnTo>
                <a:lnTo>
                  <a:pt x="702" y="426"/>
                </a:lnTo>
                <a:lnTo>
                  <a:pt x="700" y="426"/>
                </a:lnTo>
                <a:lnTo>
                  <a:pt x="698" y="428"/>
                </a:lnTo>
                <a:lnTo>
                  <a:pt x="698" y="428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lnTo>
                  <a:pt x="696" y="430"/>
                </a:lnTo>
                <a:lnTo>
                  <a:pt x="694" y="432"/>
                </a:lnTo>
                <a:lnTo>
                  <a:pt x="691" y="434"/>
                </a:lnTo>
                <a:lnTo>
                  <a:pt x="689" y="434"/>
                </a:lnTo>
                <a:lnTo>
                  <a:pt x="687" y="434"/>
                </a:lnTo>
                <a:lnTo>
                  <a:pt x="685" y="436"/>
                </a:lnTo>
                <a:lnTo>
                  <a:pt x="685" y="436"/>
                </a:lnTo>
                <a:lnTo>
                  <a:pt x="685" y="438"/>
                </a:lnTo>
                <a:lnTo>
                  <a:pt x="685" y="438"/>
                </a:lnTo>
                <a:lnTo>
                  <a:pt x="685" y="440"/>
                </a:lnTo>
                <a:lnTo>
                  <a:pt x="685" y="440"/>
                </a:lnTo>
                <a:lnTo>
                  <a:pt x="687" y="440"/>
                </a:lnTo>
                <a:lnTo>
                  <a:pt x="687" y="440"/>
                </a:lnTo>
                <a:lnTo>
                  <a:pt x="687" y="443"/>
                </a:lnTo>
                <a:lnTo>
                  <a:pt x="685" y="443"/>
                </a:lnTo>
                <a:lnTo>
                  <a:pt x="677" y="443"/>
                </a:lnTo>
                <a:lnTo>
                  <a:pt x="677" y="443"/>
                </a:lnTo>
                <a:lnTo>
                  <a:pt x="677" y="443"/>
                </a:lnTo>
                <a:lnTo>
                  <a:pt x="679" y="445"/>
                </a:lnTo>
                <a:lnTo>
                  <a:pt x="679" y="445"/>
                </a:lnTo>
                <a:lnTo>
                  <a:pt x="679" y="445"/>
                </a:lnTo>
                <a:lnTo>
                  <a:pt x="677" y="445"/>
                </a:lnTo>
                <a:lnTo>
                  <a:pt x="675" y="445"/>
                </a:lnTo>
                <a:lnTo>
                  <a:pt x="675" y="443"/>
                </a:lnTo>
                <a:lnTo>
                  <a:pt x="675" y="440"/>
                </a:lnTo>
                <a:lnTo>
                  <a:pt x="677" y="438"/>
                </a:lnTo>
                <a:lnTo>
                  <a:pt x="679" y="438"/>
                </a:lnTo>
                <a:lnTo>
                  <a:pt x="681" y="436"/>
                </a:lnTo>
                <a:lnTo>
                  <a:pt x="683" y="434"/>
                </a:lnTo>
                <a:lnTo>
                  <a:pt x="685" y="432"/>
                </a:lnTo>
                <a:lnTo>
                  <a:pt x="689" y="432"/>
                </a:lnTo>
                <a:lnTo>
                  <a:pt x="691" y="430"/>
                </a:lnTo>
                <a:lnTo>
                  <a:pt x="694" y="430"/>
                </a:lnTo>
                <a:lnTo>
                  <a:pt x="694" y="428"/>
                </a:lnTo>
                <a:lnTo>
                  <a:pt x="696" y="426"/>
                </a:lnTo>
                <a:lnTo>
                  <a:pt x="696" y="426"/>
                </a:lnTo>
                <a:lnTo>
                  <a:pt x="698" y="424"/>
                </a:lnTo>
                <a:lnTo>
                  <a:pt x="704" y="424"/>
                </a:lnTo>
                <a:lnTo>
                  <a:pt x="706" y="424"/>
                </a:lnTo>
                <a:lnTo>
                  <a:pt x="706" y="424"/>
                </a:lnTo>
                <a:lnTo>
                  <a:pt x="710" y="422"/>
                </a:lnTo>
                <a:lnTo>
                  <a:pt x="712" y="422"/>
                </a:lnTo>
                <a:lnTo>
                  <a:pt x="715" y="422"/>
                </a:lnTo>
                <a:lnTo>
                  <a:pt x="719" y="419"/>
                </a:lnTo>
                <a:lnTo>
                  <a:pt x="729" y="413"/>
                </a:lnTo>
                <a:lnTo>
                  <a:pt x="731" y="411"/>
                </a:lnTo>
                <a:lnTo>
                  <a:pt x="731" y="411"/>
                </a:lnTo>
                <a:lnTo>
                  <a:pt x="729" y="409"/>
                </a:lnTo>
                <a:lnTo>
                  <a:pt x="729" y="407"/>
                </a:lnTo>
                <a:lnTo>
                  <a:pt x="729" y="409"/>
                </a:lnTo>
                <a:lnTo>
                  <a:pt x="725" y="411"/>
                </a:lnTo>
                <a:lnTo>
                  <a:pt x="725" y="411"/>
                </a:lnTo>
                <a:lnTo>
                  <a:pt x="723" y="411"/>
                </a:lnTo>
                <a:lnTo>
                  <a:pt x="721" y="411"/>
                </a:lnTo>
                <a:lnTo>
                  <a:pt x="721" y="411"/>
                </a:lnTo>
                <a:lnTo>
                  <a:pt x="719" y="409"/>
                </a:lnTo>
                <a:lnTo>
                  <a:pt x="717" y="409"/>
                </a:lnTo>
                <a:lnTo>
                  <a:pt x="715" y="409"/>
                </a:lnTo>
                <a:lnTo>
                  <a:pt x="710" y="411"/>
                </a:lnTo>
                <a:lnTo>
                  <a:pt x="710" y="413"/>
                </a:lnTo>
                <a:lnTo>
                  <a:pt x="710" y="413"/>
                </a:lnTo>
                <a:lnTo>
                  <a:pt x="708" y="415"/>
                </a:lnTo>
                <a:lnTo>
                  <a:pt x="706" y="415"/>
                </a:lnTo>
                <a:lnTo>
                  <a:pt x="706" y="415"/>
                </a:lnTo>
                <a:lnTo>
                  <a:pt x="704" y="415"/>
                </a:lnTo>
                <a:lnTo>
                  <a:pt x="702" y="415"/>
                </a:lnTo>
                <a:lnTo>
                  <a:pt x="696" y="419"/>
                </a:lnTo>
                <a:lnTo>
                  <a:pt x="694" y="419"/>
                </a:lnTo>
                <a:lnTo>
                  <a:pt x="691" y="419"/>
                </a:lnTo>
                <a:lnTo>
                  <a:pt x="691" y="419"/>
                </a:lnTo>
                <a:lnTo>
                  <a:pt x="689" y="419"/>
                </a:lnTo>
                <a:lnTo>
                  <a:pt x="687" y="419"/>
                </a:lnTo>
                <a:lnTo>
                  <a:pt x="687" y="419"/>
                </a:lnTo>
                <a:lnTo>
                  <a:pt x="687" y="422"/>
                </a:lnTo>
                <a:lnTo>
                  <a:pt x="689" y="422"/>
                </a:lnTo>
                <a:lnTo>
                  <a:pt x="689" y="422"/>
                </a:lnTo>
                <a:lnTo>
                  <a:pt x="689" y="422"/>
                </a:lnTo>
                <a:lnTo>
                  <a:pt x="689" y="422"/>
                </a:lnTo>
                <a:lnTo>
                  <a:pt x="687" y="422"/>
                </a:lnTo>
                <a:lnTo>
                  <a:pt x="683" y="422"/>
                </a:lnTo>
                <a:lnTo>
                  <a:pt x="683" y="422"/>
                </a:lnTo>
                <a:lnTo>
                  <a:pt x="681" y="426"/>
                </a:lnTo>
                <a:lnTo>
                  <a:pt x="679" y="426"/>
                </a:lnTo>
                <a:lnTo>
                  <a:pt x="679" y="428"/>
                </a:lnTo>
                <a:lnTo>
                  <a:pt x="677" y="428"/>
                </a:lnTo>
                <a:lnTo>
                  <a:pt x="675" y="428"/>
                </a:lnTo>
                <a:lnTo>
                  <a:pt x="671" y="430"/>
                </a:lnTo>
                <a:lnTo>
                  <a:pt x="666" y="430"/>
                </a:lnTo>
                <a:lnTo>
                  <a:pt x="664" y="432"/>
                </a:lnTo>
                <a:lnTo>
                  <a:pt x="664" y="432"/>
                </a:lnTo>
                <a:lnTo>
                  <a:pt x="666" y="428"/>
                </a:lnTo>
                <a:lnTo>
                  <a:pt x="666" y="428"/>
                </a:lnTo>
                <a:lnTo>
                  <a:pt x="668" y="426"/>
                </a:lnTo>
                <a:lnTo>
                  <a:pt x="668" y="426"/>
                </a:lnTo>
                <a:lnTo>
                  <a:pt x="666" y="424"/>
                </a:lnTo>
                <a:lnTo>
                  <a:pt x="664" y="424"/>
                </a:lnTo>
                <a:lnTo>
                  <a:pt x="664" y="422"/>
                </a:lnTo>
                <a:lnTo>
                  <a:pt x="662" y="422"/>
                </a:lnTo>
                <a:lnTo>
                  <a:pt x="660" y="422"/>
                </a:lnTo>
                <a:lnTo>
                  <a:pt x="660" y="422"/>
                </a:lnTo>
                <a:lnTo>
                  <a:pt x="660" y="422"/>
                </a:lnTo>
                <a:lnTo>
                  <a:pt x="660" y="424"/>
                </a:lnTo>
                <a:lnTo>
                  <a:pt x="660" y="424"/>
                </a:lnTo>
                <a:lnTo>
                  <a:pt x="660" y="426"/>
                </a:lnTo>
                <a:lnTo>
                  <a:pt x="660" y="426"/>
                </a:lnTo>
                <a:lnTo>
                  <a:pt x="654" y="426"/>
                </a:lnTo>
                <a:lnTo>
                  <a:pt x="650" y="426"/>
                </a:lnTo>
                <a:lnTo>
                  <a:pt x="650" y="428"/>
                </a:lnTo>
                <a:lnTo>
                  <a:pt x="650" y="428"/>
                </a:lnTo>
                <a:lnTo>
                  <a:pt x="647" y="430"/>
                </a:lnTo>
                <a:lnTo>
                  <a:pt x="647" y="430"/>
                </a:lnTo>
                <a:lnTo>
                  <a:pt x="645" y="430"/>
                </a:lnTo>
                <a:lnTo>
                  <a:pt x="643" y="430"/>
                </a:lnTo>
                <a:lnTo>
                  <a:pt x="641" y="430"/>
                </a:lnTo>
                <a:lnTo>
                  <a:pt x="639" y="436"/>
                </a:lnTo>
                <a:lnTo>
                  <a:pt x="639" y="436"/>
                </a:lnTo>
                <a:lnTo>
                  <a:pt x="641" y="436"/>
                </a:lnTo>
                <a:lnTo>
                  <a:pt x="643" y="438"/>
                </a:lnTo>
                <a:lnTo>
                  <a:pt x="643" y="438"/>
                </a:lnTo>
                <a:lnTo>
                  <a:pt x="643" y="438"/>
                </a:lnTo>
                <a:lnTo>
                  <a:pt x="641" y="438"/>
                </a:lnTo>
                <a:lnTo>
                  <a:pt x="639" y="438"/>
                </a:lnTo>
                <a:lnTo>
                  <a:pt x="639" y="438"/>
                </a:lnTo>
                <a:lnTo>
                  <a:pt x="639" y="438"/>
                </a:lnTo>
                <a:lnTo>
                  <a:pt x="639" y="440"/>
                </a:lnTo>
                <a:lnTo>
                  <a:pt x="639" y="440"/>
                </a:lnTo>
                <a:lnTo>
                  <a:pt x="643" y="440"/>
                </a:lnTo>
                <a:lnTo>
                  <a:pt x="645" y="443"/>
                </a:lnTo>
                <a:lnTo>
                  <a:pt x="645" y="443"/>
                </a:lnTo>
                <a:lnTo>
                  <a:pt x="650" y="447"/>
                </a:lnTo>
                <a:lnTo>
                  <a:pt x="647" y="447"/>
                </a:lnTo>
                <a:lnTo>
                  <a:pt x="647" y="447"/>
                </a:lnTo>
                <a:lnTo>
                  <a:pt x="639" y="443"/>
                </a:lnTo>
                <a:lnTo>
                  <a:pt x="635" y="440"/>
                </a:lnTo>
                <a:lnTo>
                  <a:pt x="631" y="440"/>
                </a:lnTo>
                <a:lnTo>
                  <a:pt x="627" y="440"/>
                </a:lnTo>
                <a:lnTo>
                  <a:pt x="622" y="440"/>
                </a:lnTo>
                <a:lnTo>
                  <a:pt x="620" y="438"/>
                </a:lnTo>
                <a:lnTo>
                  <a:pt x="610" y="436"/>
                </a:lnTo>
                <a:lnTo>
                  <a:pt x="608" y="434"/>
                </a:lnTo>
                <a:lnTo>
                  <a:pt x="603" y="432"/>
                </a:lnTo>
                <a:lnTo>
                  <a:pt x="599" y="430"/>
                </a:lnTo>
                <a:lnTo>
                  <a:pt x="591" y="426"/>
                </a:lnTo>
                <a:lnTo>
                  <a:pt x="580" y="422"/>
                </a:lnTo>
                <a:lnTo>
                  <a:pt x="574" y="424"/>
                </a:lnTo>
                <a:lnTo>
                  <a:pt x="568" y="422"/>
                </a:lnTo>
                <a:lnTo>
                  <a:pt x="566" y="422"/>
                </a:lnTo>
                <a:lnTo>
                  <a:pt x="564" y="422"/>
                </a:lnTo>
                <a:lnTo>
                  <a:pt x="562" y="422"/>
                </a:lnTo>
                <a:lnTo>
                  <a:pt x="559" y="422"/>
                </a:lnTo>
                <a:lnTo>
                  <a:pt x="559" y="422"/>
                </a:lnTo>
                <a:lnTo>
                  <a:pt x="557" y="419"/>
                </a:lnTo>
                <a:lnTo>
                  <a:pt x="555" y="419"/>
                </a:lnTo>
                <a:lnTo>
                  <a:pt x="547" y="415"/>
                </a:lnTo>
                <a:lnTo>
                  <a:pt x="545" y="415"/>
                </a:lnTo>
                <a:lnTo>
                  <a:pt x="541" y="411"/>
                </a:lnTo>
                <a:lnTo>
                  <a:pt x="532" y="409"/>
                </a:lnTo>
                <a:lnTo>
                  <a:pt x="532" y="411"/>
                </a:lnTo>
                <a:lnTo>
                  <a:pt x="530" y="411"/>
                </a:lnTo>
                <a:lnTo>
                  <a:pt x="528" y="411"/>
                </a:lnTo>
                <a:lnTo>
                  <a:pt x="526" y="411"/>
                </a:lnTo>
                <a:lnTo>
                  <a:pt x="520" y="411"/>
                </a:lnTo>
                <a:lnTo>
                  <a:pt x="515" y="411"/>
                </a:lnTo>
                <a:lnTo>
                  <a:pt x="513" y="413"/>
                </a:lnTo>
                <a:lnTo>
                  <a:pt x="505" y="413"/>
                </a:lnTo>
                <a:lnTo>
                  <a:pt x="503" y="411"/>
                </a:lnTo>
                <a:lnTo>
                  <a:pt x="501" y="411"/>
                </a:lnTo>
                <a:lnTo>
                  <a:pt x="495" y="409"/>
                </a:lnTo>
                <a:lnTo>
                  <a:pt x="492" y="409"/>
                </a:lnTo>
                <a:lnTo>
                  <a:pt x="488" y="409"/>
                </a:lnTo>
                <a:lnTo>
                  <a:pt x="482" y="409"/>
                </a:lnTo>
                <a:lnTo>
                  <a:pt x="478" y="409"/>
                </a:lnTo>
                <a:lnTo>
                  <a:pt x="467" y="407"/>
                </a:lnTo>
                <a:lnTo>
                  <a:pt x="467" y="407"/>
                </a:lnTo>
                <a:lnTo>
                  <a:pt x="465" y="405"/>
                </a:lnTo>
                <a:lnTo>
                  <a:pt x="463" y="405"/>
                </a:lnTo>
                <a:lnTo>
                  <a:pt x="461" y="403"/>
                </a:lnTo>
                <a:lnTo>
                  <a:pt x="461" y="403"/>
                </a:lnTo>
                <a:lnTo>
                  <a:pt x="459" y="405"/>
                </a:lnTo>
                <a:lnTo>
                  <a:pt x="457" y="405"/>
                </a:lnTo>
                <a:lnTo>
                  <a:pt x="453" y="403"/>
                </a:lnTo>
                <a:lnTo>
                  <a:pt x="451" y="403"/>
                </a:lnTo>
                <a:lnTo>
                  <a:pt x="444" y="401"/>
                </a:lnTo>
                <a:lnTo>
                  <a:pt x="444" y="401"/>
                </a:lnTo>
                <a:lnTo>
                  <a:pt x="442" y="401"/>
                </a:lnTo>
                <a:lnTo>
                  <a:pt x="436" y="401"/>
                </a:lnTo>
                <a:lnTo>
                  <a:pt x="432" y="401"/>
                </a:lnTo>
                <a:lnTo>
                  <a:pt x="432" y="403"/>
                </a:lnTo>
                <a:lnTo>
                  <a:pt x="430" y="401"/>
                </a:lnTo>
                <a:lnTo>
                  <a:pt x="427" y="401"/>
                </a:lnTo>
                <a:lnTo>
                  <a:pt x="425" y="401"/>
                </a:lnTo>
                <a:lnTo>
                  <a:pt x="421" y="401"/>
                </a:lnTo>
                <a:lnTo>
                  <a:pt x="419" y="401"/>
                </a:lnTo>
                <a:lnTo>
                  <a:pt x="417" y="403"/>
                </a:lnTo>
                <a:lnTo>
                  <a:pt x="407" y="401"/>
                </a:lnTo>
                <a:lnTo>
                  <a:pt x="409" y="401"/>
                </a:lnTo>
                <a:lnTo>
                  <a:pt x="409" y="398"/>
                </a:lnTo>
                <a:lnTo>
                  <a:pt x="409" y="398"/>
                </a:lnTo>
                <a:lnTo>
                  <a:pt x="402" y="398"/>
                </a:lnTo>
                <a:lnTo>
                  <a:pt x="402" y="398"/>
                </a:lnTo>
                <a:lnTo>
                  <a:pt x="402" y="396"/>
                </a:lnTo>
                <a:lnTo>
                  <a:pt x="400" y="396"/>
                </a:lnTo>
                <a:lnTo>
                  <a:pt x="398" y="396"/>
                </a:lnTo>
                <a:lnTo>
                  <a:pt x="400" y="394"/>
                </a:lnTo>
                <a:lnTo>
                  <a:pt x="402" y="392"/>
                </a:lnTo>
                <a:lnTo>
                  <a:pt x="402" y="390"/>
                </a:lnTo>
                <a:lnTo>
                  <a:pt x="398" y="390"/>
                </a:lnTo>
                <a:lnTo>
                  <a:pt x="396" y="390"/>
                </a:lnTo>
                <a:lnTo>
                  <a:pt x="394" y="390"/>
                </a:lnTo>
                <a:lnTo>
                  <a:pt x="388" y="388"/>
                </a:lnTo>
                <a:lnTo>
                  <a:pt x="383" y="390"/>
                </a:lnTo>
                <a:lnTo>
                  <a:pt x="381" y="390"/>
                </a:lnTo>
                <a:lnTo>
                  <a:pt x="377" y="390"/>
                </a:lnTo>
                <a:lnTo>
                  <a:pt x="373" y="392"/>
                </a:lnTo>
                <a:lnTo>
                  <a:pt x="371" y="392"/>
                </a:lnTo>
                <a:lnTo>
                  <a:pt x="369" y="390"/>
                </a:lnTo>
                <a:lnTo>
                  <a:pt x="365" y="390"/>
                </a:lnTo>
                <a:lnTo>
                  <a:pt x="367" y="388"/>
                </a:lnTo>
                <a:lnTo>
                  <a:pt x="367" y="388"/>
                </a:lnTo>
                <a:lnTo>
                  <a:pt x="365" y="386"/>
                </a:lnTo>
                <a:lnTo>
                  <a:pt x="362" y="384"/>
                </a:lnTo>
                <a:lnTo>
                  <a:pt x="360" y="384"/>
                </a:lnTo>
                <a:lnTo>
                  <a:pt x="358" y="384"/>
                </a:lnTo>
                <a:lnTo>
                  <a:pt x="358" y="386"/>
                </a:lnTo>
                <a:lnTo>
                  <a:pt x="354" y="390"/>
                </a:lnTo>
                <a:lnTo>
                  <a:pt x="352" y="390"/>
                </a:lnTo>
                <a:lnTo>
                  <a:pt x="350" y="392"/>
                </a:lnTo>
                <a:lnTo>
                  <a:pt x="348" y="390"/>
                </a:lnTo>
                <a:lnTo>
                  <a:pt x="348" y="390"/>
                </a:lnTo>
                <a:lnTo>
                  <a:pt x="346" y="388"/>
                </a:lnTo>
                <a:lnTo>
                  <a:pt x="350" y="388"/>
                </a:lnTo>
                <a:lnTo>
                  <a:pt x="352" y="386"/>
                </a:lnTo>
                <a:lnTo>
                  <a:pt x="354" y="384"/>
                </a:lnTo>
                <a:lnTo>
                  <a:pt x="352" y="382"/>
                </a:lnTo>
                <a:lnTo>
                  <a:pt x="350" y="382"/>
                </a:lnTo>
                <a:lnTo>
                  <a:pt x="342" y="380"/>
                </a:lnTo>
                <a:lnTo>
                  <a:pt x="339" y="378"/>
                </a:lnTo>
                <a:lnTo>
                  <a:pt x="342" y="378"/>
                </a:lnTo>
                <a:lnTo>
                  <a:pt x="342" y="378"/>
                </a:lnTo>
                <a:lnTo>
                  <a:pt x="342" y="375"/>
                </a:lnTo>
                <a:lnTo>
                  <a:pt x="337" y="378"/>
                </a:lnTo>
                <a:lnTo>
                  <a:pt x="333" y="382"/>
                </a:lnTo>
                <a:lnTo>
                  <a:pt x="331" y="384"/>
                </a:lnTo>
                <a:lnTo>
                  <a:pt x="329" y="386"/>
                </a:lnTo>
                <a:lnTo>
                  <a:pt x="325" y="388"/>
                </a:lnTo>
                <a:lnTo>
                  <a:pt x="321" y="390"/>
                </a:lnTo>
                <a:lnTo>
                  <a:pt x="318" y="390"/>
                </a:lnTo>
                <a:lnTo>
                  <a:pt x="312" y="390"/>
                </a:lnTo>
                <a:lnTo>
                  <a:pt x="312" y="392"/>
                </a:lnTo>
                <a:lnTo>
                  <a:pt x="310" y="392"/>
                </a:lnTo>
                <a:lnTo>
                  <a:pt x="304" y="392"/>
                </a:lnTo>
                <a:lnTo>
                  <a:pt x="304" y="392"/>
                </a:lnTo>
                <a:lnTo>
                  <a:pt x="300" y="394"/>
                </a:lnTo>
                <a:lnTo>
                  <a:pt x="300" y="394"/>
                </a:lnTo>
                <a:lnTo>
                  <a:pt x="300" y="392"/>
                </a:lnTo>
                <a:lnTo>
                  <a:pt x="300" y="392"/>
                </a:lnTo>
                <a:lnTo>
                  <a:pt x="302" y="392"/>
                </a:lnTo>
                <a:lnTo>
                  <a:pt x="302" y="390"/>
                </a:lnTo>
                <a:lnTo>
                  <a:pt x="302" y="390"/>
                </a:lnTo>
                <a:lnTo>
                  <a:pt x="300" y="390"/>
                </a:lnTo>
                <a:lnTo>
                  <a:pt x="293" y="392"/>
                </a:lnTo>
                <a:lnTo>
                  <a:pt x="289" y="396"/>
                </a:lnTo>
                <a:lnTo>
                  <a:pt x="291" y="396"/>
                </a:lnTo>
                <a:lnTo>
                  <a:pt x="293" y="398"/>
                </a:lnTo>
                <a:lnTo>
                  <a:pt x="300" y="398"/>
                </a:lnTo>
                <a:lnTo>
                  <a:pt x="293" y="401"/>
                </a:lnTo>
                <a:lnTo>
                  <a:pt x="293" y="401"/>
                </a:lnTo>
                <a:lnTo>
                  <a:pt x="291" y="401"/>
                </a:lnTo>
                <a:lnTo>
                  <a:pt x="291" y="403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89" y="405"/>
                </a:lnTo>
                <a:lnTo>
                  <a:pt x="289" y="401"/>
                </a:lnTo>
                <a:lnTo>
                  <a:pt x="289" y="401"/>
                </a:lnTo>
                <a:lnTo>
                  <a:pt x="291" y="398"/>
                </a:lnTo>
                <a:lnTo>
                  <a:pt x="289" y="398"/>
                </a:lnTo>
                <a:lnTo>
                  <a:pt x="287" y="398"/>
                </a:lnTo>
                <a:lnTo>
                  <a:pt x="281" y="401"/>
                </a:lnTo>
                <a:lnTo>
                  <a:pt x="281" y="403"/>
                </a:lnTo>
                <a:lnTo>
                  <a:pt x="274" y="405"/>
                </a:lnTo>
                <a:lnTo>
                  <a:pt x="266" y="407"/>
                </a:lnTo>
                <a:lnTo>
                  <a:pt x="264" y="407"/>
                </a:lnTo>
                <a:lnTo>
                  <a:pt x="260" y="409"/>
                </a:lnTo>
                <a:lnTo>
                  <a:pt x="260" y="409"/>
                </a:lnTo>
                <a:lnTo>
                  <a:pt x="260" y="409"/>
                </a:lnTo>
                <a:lnTo>
                  <a:pt x="262" y="407"/>
                </a:lnTo>
                <a:lnTo>
                  <a:pt x="264" y="407"/>
                </a:lnTo>
                <a:lnTo>
                  <a:pt x="264" y="407"/>
                </a:lnTo>
                <a:lnTo>
                  <a:pt x="264" y="405"/>
                </a:lnTo>
                <a:lnTo>
                  <a:pt x="264" y="405"/>
                </a:lnTo>
                <a:lnTo>
                  <a:pt x="262" y="405"/>
                </a:lnTo>
                <a:lnTo>
                  <a:pt x="262" y="405"/>
                </a:lnTo>
                <a:lnTo>
                  <a:pt x="260" y="407"/>
                </a:lnTo>
                <a:lnTo>
                  <a:pt x="256" y="411"/>
                </a:lnTo>
                <a:lnTo>
                  <a:pt x="247" y="419"/>
                </a:lnTo>
                <a:lnTo>
                  <a:pt x="245" y="424"/>
                </a:lnTo>
                <a:lnTo>
                  <a:pt x="245" y="428"/>
                </a:lnTo>
                <a:lnTo>
                  <a:pt x="243" y="428"/>
                </a:lnTo>
                <a:lnTo>
                  <a:pt x="243" y="428"/>
                </a:lnTo>
                <a:lnTo>
                  <a:pt x="243" y="428"/>
                </a:lnTo>
                <a:lnTo>
                  <a:pt x="243" y="430"/>
                </a:lnTo>
                <a:lnTo>
                  <a:pt x="239" y="434"/>
                </a:lnTo>
                <a:lnTo>
                  <a:pt x="235" y="438"/>
                </a:lnTo>
                <a:lnTo>
                  <a:pt x="230" y="438"/>
                </a:lnTo>
                <a:lnTo>
                  <a:pt x="228" y="440"/>
                </a:lnTo>
                <a:lnTo>
                  <a:pt x="218" y="440"/>
                </a:lnTo>
                <a:lnTo>
                  <a:pt x="216" y="440"/>
                </a:lnTo>
                <a:lnTo>
                  <a:pt x="210" y="443"/>
                </a:lnTo>
                <a:lnTo>
                  <a:pt x="199" y="440"/>
                </a:lnTo>
                <a:lnTo>
                  <a:pt x="201" y="443"/>
                </a:lnTo>
                <a:lnTo>
                  <a:pt x="199" y="449"/>
                </a:lnTo>
                <a:lnTo>
                  <a:pt x="197" y="453"/>
                </a:lnTo>
                <a:lnTo>
                  <a:pt x="197" y="453"/>
                </a:lnTo>
                <a:lnTo>
                  <a:pt x="195" y="455"/>
                </a:lnTo>
                <a:lnTo>
                  <a:pt x="193" y="453"/>
                </a:lnTo>
                <a:lnTo>
                  <a:pt x="195" y="453"/>
                </a:lnTo>
                <a:lnTo>
                  <a:pt x="193" y="453"/>
                </a:lnTo>
                <a:lnTo>
                  <a:pt x="191" y="455"/>
                </a:lnTo>
                <a:lnTo>
                  <a:pt x="195" y="455"/>
                </a:lnTo>
                <a:lnTo>
                  <a:pt x="197" y="455"/>
                </a:lnTo>
                <a:lnTo>
                  <a:pt x="199" y="457"/>
                </a:lnTo>
                <a:lnTo>
                  <a:pt x="203" y="459"/>
                </a:lnTo>
                <a:lnTo>
                  <a:pt x="212" y="461"/>
                </a:lnTo>
                <a:lnTo>
                  <a:pt x="230" y="472"/>
                </a:lnTo>
                <a:lnTo>
                  <a:pt x="233" y="476"/>
                </a:lnTo>
                <a:lnTo>
                  <a:pt x="235" y="480"/>
                </a:lnTo>
                <a:lnTo>
                  <a:pt x="237" y="482"/>
                </a:lnTo>
                <a:lnTo>
                  <a:pt x="239" y="484"/>
                </a:lnTo>
                <a:lnTo>
                  <a:pt x="247" y="487"/>
                </a:lnTo>
                <a:lnTo>
                  <a:pt x="249" y="487"/>
                </a:lnTo>
                <a:lnTo>
                  <a:pt x="251" y="487"/>
                </a:lnTo>
                <a:lnTo>
                  <a:pt x="256" y="484"/>
                </a:lnTo>
                <a:lnTo>
                  <a:pt x="256" y="487"/>
                </a:lnTo>
                <a:lnTo>
                  <a:pt x="256" y="487"/>
                </a:lnTo>
                <a:lnTo>
                  <a:pt x="262" y="487"/>
                </a:lnTo>
                <a:lnTo>
                  <a:pt x="264" y="487"/>
                </a:lnTo>
                <a:lnTo>
                  <a:pt x="266" y="489"/>
                </a:lnTo>
                <a:lnTo>
                  <a:pt x="264" y="489"/>
                </a:lnTo>
                <a:lnTo>
                  <a:pt x="262" y="493"/>
                </a:lnTo>
                <a:lnTo>
                  <a:pt x="262" y="495"/>
                </a:lnTo>
                <a:lnTo>
                  <a:pt x="266" y="497"/>
                </a:lnTo>
                <a:lnTo>
                  <a:pt x="266" y="497"/>
                </a:lnTo>
                <a:lnTo>
                  <a:pt x="270" y="499"/>
                </a:lnTo>
                <a:lnTo>
                  <a:pt x="274" y="495"/>
                </a:lnTo>
                <a:lnTo>
                  <a:pt x="277" y="495"/>
                </a:lnTo>
                <a:lnTo>
                  <a:pt x="281" y="497"/>
                </a:lnTo>
                <a:lnTo>
                  <a:pt x="285" y="497"/>
                </a:lnTo>
                <a:lnTo>
                  <a:pt x="285" y="497"/>
                </a:lnTo>
                <a:lnTo>
                  <a:pt x="287" y="499"/>
                </a:lnTo>
                <a:lnTo>
                  <a:pt x="287" y="501"/>
                </a:lnTo>
                <a:lnTo>
                  <a:pt x="281" y="503"/>
                </a:lnTo>
                <a:lnTo>
                  <a:pt x="279" y="503"/>
                </a:lnTo>
                <a:lnTo>
                  <a:pt x="274" y="501"/>
                </a:lnTo>
                <a:lnTo>
                  <a:pt x="272" y="499"/>
                </a:lnTo>
                <a:lnTo>
                  <a:pt x="270" y="499"/>
                </a:lnTo>
                <a:lnTo>
                  <a:pt x="266" y="501"/>
                </a:lnTo>
                <a:lnTo>
                  <a:pt x="262" y="499"/>
                </a:lnTo>
                <a:lnTo>
                  <a:pt x="260" y="495"/>
                </a:lnTo>
                <a:lnTo>
                  <a:pt x="260" y="493"/>
                </a:lnTo>
                <a:lnTo>
                  <a:pt x="260" y="493"/>
                </a:lnTo>
                <a:lnTo>
                  <a:pt x="258" y="489"/>
                </a:lnTo>
                <a:lnTo>
                  <a:pt x="256" y="489"/>
                </a:lnTo>
                <a:lnTo>
                  <a:pt x="254" y="489"/>
                </a:lnTo>
                <a:lnTo>
                  <a:pt x="251" y="491"/>
                </a:lnTo>
                <a:lnTo>
                  <a:pt x="254" y="493"/>
                </a:lnTo>
                <a:lnTo>
                  <a:pt x="254" y="495"/>
                </a:lnTo>
                <a:lnTo>
                  <a:pt x="256" y="495"/>
                </a:lnTo>
                <a:lnTo>
                  <a:pt x="258" y="495"/>
                </a:lnTo>
                <a:lnTo>
                  <a:pt x="262" y="499"/>
                </a:lnTo>
                <a:lnTo>
                  <a:pt x="262" y="501"/>
                </a:lnTo>
                <a:lnTo>
                  <a:pt x="264" y="503"/>
                </a:lnTo>
                <a:lnTo>
                  <a:pt x="268" y="501"/>
                </a:lnTo>
                <a:lnTo>
                  <a:pt x="274" y="503"/>
                </a:lnTo>
                <a:lnTo>
                  <a:pt x="274" y="505"/>
                </a:lnTo>
                <a:lnTo>
                  <a:pt x="274" y="508"/>
                </a:lnTo>
                <a:lnTo>
                  <a:pt x="274" y="505"/>
                </a:lnTo>
                <a:lnTo>
                  <a:pt x="272" y="505"/>
                </a:lnTo>
                <a:lnTo>
                  <a:pt x="270" y="505"/>
                </a:lnTo>
                <a:lnTo>
                  <a:pt x="268" y="505"/>
                </a:lnTo>
                <a:lnTo>
                  <a:pt x="268" y="505"/>
                </a:lnTo>
                <a:lnTo>
                  <a:pt x="264" y="510"/>
                </a:lnTo>
                <a:lnTo>
                  <a:pt x="262" y="510"/>
                </a:lnTo>
                <a:lnTo>
                  <a:pt x="258" y="510"/>
                </a:lnTo>
                <a:lnTo>
                  <a:pt x="251" y="510"/>
                </a:lnTo>
                <a:lnTo>
                  <a:pt x="249" y="510"/>
                </a:lnTo>
                <a:lnTo>
                  <a:pt x="247" y="510"/>
                </a:lnTo>
                <a:lnTo>
                  <a:pt x="243" y="510"/>
                </a:lnTo>
                <a:lnTo>
                  <a:pt x="237" y="510"/>
                </a:lnTo>
                <a:lnTo>
                  <a:pt x="230" y="505"/>
                </a:lnTo>
                <a:lnTo>
                  <a:pt x="233" y="505"/>
                </a:lnTo>
                <a:lnTo>
                  <a:pt x="233" y="505"/>
                </a:lnTo>
                <a:lnTo>
                  <a:pt x="233" y="503"/>
                </a:lnTo>
                <a:lnTo>
                  <a:pt x="235" y="499"/>
                </a:lnTo>
                <a:lnTo>
                  <a:pt x="235" y="499"/>
                </a:lnTo>
                <a:lnTo>
                  <a:pt x="235" y="499"/>
                </a:lnTo>
                <a:lnTo>
                  <a:pt x="233" y="497"/>
                </a:lnTo>
                <a:lnTo>
                  <a:pt x="235" y="497"/>
                </a:lnTo>
                <a:lnTo>
                  <a:pt x="237" y="497"/>
                </a:lnTo>
                <a:lnTo>
                  <a:pt x="237" y="497"/>
                </a:lnTo>
                <a:lnTo>
                  <a:pt x="230" y="497"/>
                </a:lnTo>
                <a:lnTo>
                  <a:pt x="224" y="497"/>
                </a:lnTo>
                <a:lnTo>
                  <a:pt x="222" y="499"/>
                </a:lnTo>
                <a:lnTo>
                  <a:pt x="216" y="501"/>
                </a:lnTo>
                <a:lnTo>
                  <a:pt x="214" y="501"/>
                </a:lnTo>
                <a:lnTo>
                  <a:pt x="212" y="501"/>
                </a:lnTo>
                <a:lnTo>
                  <a:pt x="205" y="503"/>
                </a:lnTo>
                <a:lnTo>
                  <a:pt x="205" y="505"/>
                </a:lnTo>
                <a:lnTo>
                  <a:pt x="205" y="505"/>
                </a:lnTo>
                <a:lnTo>
                  <a:pt x="210" y="508"/>
                </a:lnTo>
                <a:lnTo>
                  <a:pt x="210" y="508"/>
                </a:lnTo>
                <a:lnTo>
                  <a:pt x="207" y="508"/>
                </a:lnTo>
                <a:lnTo>
                  <a:pt x="207" y="510"/>
                </a:lnTo>
                <a:lnTo>
                  <a:pt x="203" y="510"/>
                </a:lnTo>
                <a:lnTo>
                  <a:pt x="201" y="508"/>
                </a:lnTo>
                <a:lnTo>
                  <a:pt x="199" y="508"/>
                </a:lnTo>
                <a:lnTo>
                  <a:pt x="197" y="508"/>
                </a:lnTo>
                <a:lnTo>
                  <a:pt x="195" y="510"/>
                </a:lnTo>
                <a:lnTo>
                  <a:pt x="193" y="510"/>
                </a:lnTo>
                <a:lnTo>
                  <a:pt x="191" y="512"/>
                </a:lnTo>
                <a:lnTo>
                  <a:pt x="189" y="514"/>
                </a:lnTo>
                <a:lnTo>
                  <a:pt x="186" y="514"/>
                </a:lnTo>
                <a:lnTo>
                  <a:pt x="182" y="516"/>
                </a:lnTo>
                <a:lnTo>
                  <a:pt x="180" y="518"/>
                </a:lnTo>
                <a:lnTo>
                  <a:pt x="176" y="520"/>
                </a:lnTo>
                <a:lnTo>
                  <a:pt x="174" y="518"/>
                </a:lnTo>
                <a:lnTo>
                  <a:pt x="174" y="518"/>
                </a:lnTo>
                <a:lnTo>
                  <a:pt x="174" y="518"/>
                </a:lnTo>
                <a:lnTo>
                  <a:pt x="172" y="520"/>
                </a:lnTo>
                <a:lnTo>
                  <a:pt x="174" y="520"/>
                </a:lnTo>
                <a:lnTo>
                  <a:pt x="174" y="522"/>
                </a:lnTo>
                <a:lnTo>
                  <a:pt x="182" y="524"/>
                </a:lnTo>
                <a:lnTo>
                  <a:pt x="193" y="526"/>
                </a:lnTo>
                <a:lnTo>
                  <a:pt x="195" y="526"/>
                </a:lnTo>
                <a:lnTo>
                  <a:pt x="199" y="528"/>
                </a:lnTo>
                <a:lnTo>
                  <a:pt x="201" y="528"/>
                </a:lnTo>
                <a:lnTo>
                  <a:pt x="201" y="528"/>
                </a:lnTo>
                <a:lnTo>
                  <a:pt x="199" y="528"/>
                </a:lnTo>
                <a:lnTo>
                  <a:pt x="197" y="528"/>
                </a:lnTo>
                <a:lnTo>
                  <a:pt x="195" y="531"/>
                </a:lnTo>
                <a:lnTo>
                  <a:pt x="193" y="533"/>
                </a:lnTo>
                <a:lnTo>
                  <a:pt x="191" y="533"/>
                </a:lnTo>
                <a:lnTo>
                  <a:pt x="191" y="531"/>
                </a:lnTo>
                <a:lnTo>
                  <a:pt x="189" y="531"/>
                </a:lnTo>
                <a:lnTo>
                  <a:pt x="191" y="533"/>
                </a:lnTo>
                <a:lnTo>
                  <a:pt x="195" y="537"/>
                </a:lnTo>
                <a:lnTo>
                  <a:pt x="197" y="537"/>
                </a:lnTo>
                <a:lnTo>
                  <a:pt x="197" y="539"/>
                </a:lnTo>
                <a:lnTo>
                  <a:pt x="195" y="539"/>
                </a:lnTo>
                <a:lnTo>
                  <a:pt x="195" y="541"/>
                </a:lnTo>
                <a:lnTo>
                  <a:pt x="199" y="543"/>
                </a:lnTo>
                <a:lnTo>
                  <a:pt x="201" y="545"/>
                </a:lnTo>
                <a:lnTo>
                  <a:pt x="212" y="547"/>
                </a:lnTo>
                <a:lnTo>
                  <a:pt x="216" y="547"/>
                </a:lnTo>
                <a:lnTo>
                  <a:pt x="218" y="547"/>
                </a:lnTo>
                <a:lnTo>
                  <a:pt x="218" y="547"/>
                </a:lnTo>
                <a:lnTo>
                  <a:pt x="220" y="547"/>
                </a:lnTo>
                <a:lnTo>
                  <a:pt x="220" y="547"/>
                </a:lnTo>
                <a:lnTo>
                  <a:pt x="220" y="545"/>
                </a:lnTo>
                <a:lnTo>
                  <a:pt x="222" y="545"/>
                </a:lnTo>
                <a:lnTo>
                  <a:pt x="222" y="547"/>
                </a:lnTo>
                <a:lnTo>
                  <a:pt x="228" y="545"/>
                </a:lnTo>
                <a:lnTo>
                  <a:pt x="237" y="545"/>
                </a:lnTo>
                <a:lnTo>
                  <a:pt x="239" y="545"/>
                </a:lnTo>
                <a:lnTo>
                  <a:pt x="243" y="547"/>
                </a:lnTo>
                <a:lnTo>
                  <a:pt x="245" y="549"/>
                </a:lnTo>
                <a:lnTo>
                  <a:pt x="245" y="547"/>
                </a:lnTo>
                <a:lnTo>
                  <a:pt x="245" y="545"/>
                </a:lnTo>
                <a:lnTo>
                  <a:pt x="243" y="545"/>
                </a:lnTo>
                <a:lnTo>
                  <a:pt x="243" y="545"/>
                </a:lnTo>
                <a:lnTo>
                  <a:pt x="241" y="545"/>
                </a:lnTo>
                <a:lnTo>
                  <a:pt x="243" y="543"/>
                </a:lnTo>
                <a:lnTo>
                  <a:pt x="247" y="547"/>
                </a:lnTo>
                <a:lnTo>
                  <a:pt x="249" y="549"/>
                </a:lnTo>
                <a:lnTo>
                  <a:pt x="251" y="549"/>
                </a:lnTo>
                <a:lnTo>
                  <a:pt x="251" y="547"/>
                </a:lnTo>
                <a:lnTo>
                  <a:pt x="256" y="543"/>
                </a:lnTo>
                <a:lnTo>
                  <a:pt x="258" y="543"/>
                </a:lnTo>
                <a:lnTo>
                  <a:pt x="262" y="541"/>
                </a:lnTo>
                <a:lnTo>
                  <a:pt x="264" y="539"/>
                </a:lnTo>
                <a:lnTo>
                  <a:pt x="266" y="539"/>
                </a:lnTo>
                <a:lnTo>
                  <a:pt x="268" y="539"/>
                </a:lnTo>
                <a:lnTo>
                  <a:pt x="272" y="537"/>
                </a:lnTo>
                <a:lnTo>
                  <a:pt x="272" y="537"/>
                </a:lnTo>
                <a:lnTo>
                  <a:pt x="274" y="537"/>
                </a:lnTo>
                <a:lnTo>
                  <a:pt x="277" y="539"/>
                </a:lnTo>
                <a:lnTo>
                  <a:pt x="277" y="539"/>
                </a:lnTo>
                <a:lnTo>
                  <a:pt x="277" y="541"/>
                </a:lnTo>
                <a:lnTo>
                  <a:pt x="279" y="543"/>
                </a:lnTo>
                <a:lnTo>
                  <a:pt x="277" y="543"/>
                </a:lnTo>
                <a:lnTo>
                  <a:pt x="277" y="545"/>
                </a:lnTo>
                <a:lnTo>
                  <a:pt x="274" y="545"/>
                </a:lnTo>
                <a:lnTo>
                  <a:pt x="272" y="547"/>
                </a:lnTo>
                <a:lnTo>
                  <a:pt x="270" y="545"/>
                </a:lnTo>
                <a:lnTo>
                  <a:pt x="268" y="547"/>
                </a:lnTo>
                <a:lnTo>
                  <a:pt x="270" y="547"/>
                </a:lnTo>
                <a:lnTo>
                  <a:pt x="272" y="549"/>
                </a:lnTo>
                <a:lnTo>
                  <a:pt x="274" y="552"/>
                </a:lnTo>
                <a:lnTo>
                  <a:pt x="277" y="558"/>
                </a:lnTo>
                <a:lnTo>
                  <a:pt x="277" y="560"/>
                </a:lnTo>
                <a:lnTo>
                  <a:pt x="279" y="562"/>
                </a:lnTo>
                <a:lnTo>
                  <a:pt x="279" y="564"/>
                </a:lnTo>
                <a:lnTo>
                  <a:pt x="277" y="566"/>
                </a:lnTo>
                <a:lnTo>
                  <a:pt x="274" y="568"/>
                </a:lnTo>
                <a:lnTo>
                  <a:pt x="272" y="570"/>
                </a:lnTo>
                <a:lnTo>
                  <a:pt x="268" y="570"/>
                </a:lnTo>
                <a:lnTo>
                  <a:pt x="262" y="570"/>
                </a:lnTo>
                <a:lnTo>
                  <a:pt x="260" y="570"/>
                </a:lnTo>
                <a:lnTo>
                  <a:pt x="260" y="568"/>
                </a:lnTo>
                <a:lnTo>
                  <a:pt x="258" y="568"/>
                </a:lnTo>
                <a:lnTo>
                  <a:pt x="258" y="568"/>
                </a:lnTo>
                <a:lnTo>
                  <a:pt x="256" y="570"/>
                </a:lnTo>
                <a:lnTo>
                  <a:pt x="251" y="575"/>
                </a:lnTo>
                <a:lnTo>
                  <a:pt x="249" y="577"/>
                </a:lnTo>
                <a:lnTo>
                  <a:pt x="247" y="579"/>
                </a:lnTo>
                <a:lnTo>
                  <a:pt x="245" y="579"/>
                </a:lnTo>
                <a:lnTo>
                  <a:pt x="243" y="581"/>
                </a:lnTo>
                <a:lnTo>
                  <a:pt x="241" y="581"/>
                </a:lnTo>
                <a:lnTo>
                  <a:pt x="241" y="579"/>
                </a:lnTo>
                <a:lnTo>
                  <a:pt x="239" y="579"/>
                </a:lnTo>
                <a:lnTo>
                  <a:pt x="237" y="579"/>
                </a:lnTo>
                <a:lnTo>
                  <a:pt x="235" y="581"/>
                </a:lnTo>
                <a:lnTo>
                  <a:pt x="235" y="581"/>
                </a:lnTo>
                <a:lnTo>
                  <a:pt x="237" y="579"/>
                </a:lnTo>
                <a:lnTo>
                  <a:pt x="237" y="579"/>
                </a:lnTo>
                <a:lnTo>
                  <a:pt x="237" y="579"/>
                </a:lnTo>
                <a:lnTo>
                  <a:pt x="237" y="579"/>
                </a:lnTo>
                <a:lnTo>
                  <a:pt x="235" y="577"/>
                </a:lnTo>
                <a:lnTo>
                  <a:pt x="233" y="575"/>
                </a:lnTo>
                <a:lnTo>
                  <a:pt x="230" y="575"/>
                </a:lnTo>
                <a:lnTo>
                  <a:pt x="226" y="577"/>
                </a:lnTo>
                <a:lnTo>
                  <a:pt x="224" y="577"/>
                </a:lnTo>
                <a:lnTo>
                  <a:pt x="224" y="579"/>
                </a:lnTo>
                <a:lnTo>
                  <a:pt x="226" y="579"/>
                </a:lnTo>
                <a:lnTo>
                  <a:pt x="226" y="581"/>
                </a:lnTo>
                <a:lnTo>
                  <a:pt x="226" y="581"/>
                </a:lnTo>
                <a:lnTo>
                  <a:pt x="222" y="581"/>
                </a:lnTo>
                <a:lnTo>
                  <a:pt x="220" y="581"/>
                </a:lnTo>
                <a:lnTo>
                  <a:pt x="220" y="583"/>
                </a:lnTo>
                <a:lnTo>
                  <a:pt x="220" y="585"/>
                </a:lnTo>
                <a:lnTo>
                  <a:pt x="220" y="587"/>
                </a:lnTo>
                <a:lnTo>
                  <a:pt x="220" y="589"/>
                </a:lnTo>
                <a:lnTo>
                  <a:pt x="222" y="587"/>
                </a:lnTo>
                <a:lnTo>
                  <a:pt x="224" y="587"/>
                </a:lnTo>
                <a:lnTo>
                  <a:pt x="224" y="587"/>
                </a:lnTo>
                <a:lnTo>
                  <a:pt x="222" y="589"/>
                </a:lnTo>
                <a:lnTo>
                  <a:pt x="220" y="589"/>
                </a:lnTo>
                <a:lnTo>
                  <a:pt x="220" y="591"/>
                </a:lnTo>
                <a:lnTo>
                  <a:pt x="220" y="591"/>
                </a:lnTo>
                <a:lnTo>
                  <a:pt x="220" y="593"/>
                </a:lnTo>
                <a:lnTo>
                  <a:pt x="218" y="591"/>
                </a:lnTo>
                <a:lnTo>
                  <a:pt x="218" y="591"/>
                </a:lnTo>
                <a:lnTo>
                  <a:pt x="216" y="591"/>
                </a:lnTo>
                <a:lnTo>
                  <a:pt x="214" y="593"/>
                </a:lnTo>
                <a:lnTo>
                  <a:pt x="212" y="596"/>
                </a:lnTo>
                <a:lnTo>
                  <a:pt x="207" y="602"/>
                </a:lnTo>
                <a:lnTo>
                  <a:pt x="207" y="604"/>
                </a:lnTo>
                <a:lnTo>
                  <a:pt x="207" y="604"/>
                </a:lnTo>
                <a:lnTo>
                  <a:pt x="207" y="604"/>
                </a:lnTo>
                <a:lnTo>
                  <a:pt x="207" y="606"/>
                </a:lnTo>
                <a:lnTo>
                  <a:pt x="205" y="606"/>
                </a:lnTo>
                <a:lnTo>
                  <a:pt x="203" y="606"/>
                </a:lnTo>
                <a:lnTo>
                  <a:pt x="201" y="608"/>
                </a:lnTo>
                <a:lnTo>
                  <a:pt x="203" y="608"/>
                </a:lnTo>
                <a:lnTo>
                  <a:pt x="205" y="610"/>
                </a:lnTo>
                <a:lnTo>
                  <a:pt x="205" y="610"/>
                </a:lnTo>
                <a:lnTo>
                  <a:pt x="201" y="610"/>
                </a:lnTo>
                <a:lnTo>
                  <a:pt x="201" y="610"/>
                </a:lnTo>
                <a:lnTo>
                  <a:pt x="201" y="610"/>
                </a:lnTo>
                <a:lnTo>
                  <a:pt x="201" y="612"/>
                </a:lnTo>
                <a:lnTo>
                  <a:pt x="201" y="612"/>
                </a:lnTo>
                <a:lnTo>
                  <a:pt x="201" y="614"/>
                </a:lnTo>
                <a:lnTo>
                  <a:pt x="203" y="612"/>
                </a:lnTo>
                <a:lnTo>
                  <a:pt x="205" y="614"/>
                </a:lnTo>
                <a:lnTo>
                  <a:pt x="205" y="614"/>
                </a:lnTo>
                <a:lnTo>
                  <a:pt x="203" y="617"/>
                </a:lnTo>
                <a:lnTo>
                  <a:pt x="205" y="619"/>
                </a:lnTo>
                <a:lnTo>
                  <a:pt x="207" y="619"/>
                </a:lnTo>
                <a:lnTo>
                  <a:pt x="207" y="621"/>
                </a:lnTo>
                <a:lnTo>
                  <a:pt x="210" y="623"/>
                </a:lnTo>
                <a:lnTo>
                  <a:pt x="210" y="623"/>
                </a:lnTo>
                <a:lnTo>
                  <a:pt x="212" y="623"/>
                </a:lnTo>
                <a:lnTo>
                  <a:pt x="212" y="621"/>
                </a:lnTo>
                <a:lnTo>
                  <a:pt x="212" y="621"/>
                </a:lnTo>
                <a:lnTo>
                  <a:pt x="212" y="619"/>
                </a:lnTo>
                <a:lnTo>
                  <a:pt x="214" y="619"/>
                </a:lnTo>
                <a:lnTo>
                  <a:pt x="214" y="619"/>
                </a:lnTo>
                <a:lnTo>
                  <a:pt x="214" y="621"/>
                </a:lnTo>
                <a:lnTo>
                  <a:pt x="212" y="621"/>
                </a:lnTo>
                <a:lnTo>
                  <a:pt x="214" y="621"/>
                </a:lnTo>
                <a:lnTo>
                  <a:pt x="214" y="623"/>
                </a:lnTo>
                <a:lnTo>
                  <a:pt x="216" y="621"/>
                </a:lnTo>
                <a:lnTo>
                  <a:pt x="216" y="621"/>
                </a:lnTo>
                <a:lnTo>
                  <a:pt x="216" y="623"/>
                </a:lnTo>
                <a:lnTo>
                  <a:pt x="216" y="623"/>
                </a:lnTo>
                <a:lnTo>
                  <a:pt x="218" y="623"/>
                </a:lnTo>
                <a:lnTo>
                  <a:pt x="220" y="623"/>
                </a:lnTo>
                <a:lnTo>
                  <a:pt x="220" y="623"/>
                </a:lnTo>
                <a:lnTo>
                  <a:pt x="218" y="625"/>
                </a:lnTo>
                <a:lnTo>
                  <a:pt x="214" y="625"/>
                </a:lnTo>
                <a:lnTo>
                  <a:pt x="216" y="627"/>
                </a:lnTo>
                <a:lnTo>
                  <a:pt x="216" y="627"/>
                </a:lnTo>
                <a:lnTo>
                  <a:pt x="220" y="627"/>
                </a:lnTo>
                <a:lnTo>
                  <a:pt x="226" y="627"/>
                </a:lnTo>
                <a:lnTo>
                  <a:pt x="233" y="629"/>
                </a:lnTo>
                <a:lnTo>
                  <a:pt x="235" y="625"/>
                </a:lnTo>
                <a:lnTo>
                  <a:pt x="237" y="627"/>
                </a:lnTo>
                <a:lnTo>
                  <a:pt x="237" y="627"/>
                </a:lnTo>
                <a:lnTo>
                  <a:pt x="237" y="627"/>
                </a:lnTo>
                <a:lnTo>
                  <a:pt x="235" y="627"/>
                </a:lnTo>
                <a:lnTo>
                  <a:pt x="233" y="629"/>
                </a:lnTo>
                <a:lnTo>
                  <a:pt x="237" y="629"/>
                </a:lnTo>
                <a:lnTo>
                  <a:pt x="239" y="629"/>
                </a:lnTo>
                <a:lnTo>
                  <a:pt x="241" y="631"/>
                </a:lnTo>
                <a:lnTo>
                  <a:pt x="239" y="633"/>
                </a:lnTo>
                <a:lnTo>
                  <a:pt x="235" y="633"/>
                </a:lnTo>
                <a:lnTo>
                  <a:pt x="235" y="633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0" y="631"/>
                </a:lnTo>
                <a:lnTo>
                  <a:pt x="226" y="633"/>
                </a:lnTo>
                <a:lnTo>
                  <a:pt x="226" y="633"/>
                </a:lnTo>
                <a:lnTo>
                  <a:pt x="226" y="633"/>
                </a:lnTo>
                <a:lnTo>
                  <a:pt x="228" y="631"/>
                </a:lnTo>
                <a:lnTo>
                  <a:pt x="226" y="631"/>
                </a:lnTo>
                <a:lnTo>
                  <a:pt x="226" y="629"/>
                </a:lnTo>
                <a:lnTo>
                  <a:pt x="224" y="629"/>
                </a:lnTo>
                <a:lnTo>
                  <a:pt x="222" y="627"/>
                </a:lnTo>
                <a:lnTo>
                  <a:pt x="220" y="627"/>
                </a:lnTo>
                <a:lnTo>
                  <a:pt x="218" y="627"/>
                </a:lnTo>
                <a:lnTo>
                  <a:pt x="218" y="631"/>
                </a:lnTo>
                <a:lnTo>
                  <a:pt x="212" y="635"/>
                </a:lnTo>
                <a:lnTo>
                  <a:pt x="214" y="635"/>
                </a:lnTo>
                <a:lnTo>
                  <a:pt x="216" y="635"/>
                </a:lnTo>
                <a:lnTo>
                  <a:pt x="218" y="635"/>
                </a:lnTo>
                <a:lnTo>
                  <a:pt x="216" y="637"/>
                </a:lnTo>
                <a:lnTo>
                  <a:pt x="216" y="637"/>
                </a:lnTo>
                <a:lnTo>
                  <a:pt x="218" y="640"/>
                </a:lnTo>
                <a:lnTo>
                  <a:pt x="220" y="640"/>
                </a:lnTo>
                <a:lnTo>
                  <a:pt x="222" y="640"/>
                </a:lnTo>
                <a:lnTo>
                  <a:pt x="224" y="644"/>
                </a:lnTo>
                <a:lnTo>
                  <a:pt x="230" y="648"/>
                </a:lnTo>
                <a:lnTo>
                  <a:pt x="230" y="648"/>
                </a:lnTo>
                <a:lnTo>
                  <a:pt x="230" y="650"/>
                </a:lnTo>
                <a:lnTo>
                  <a:pt x="233" y="650"/>
                </a:lnTo>
                <a:lnTo>
                  <a:pt x="237" y="650"/>
                </a:lnTo>
                <a:lnTo>
                  <a:pt x="243" y="650"/>
                </a:lnTo>
                <a:lnTo>
                  <a:pt x="247" y="648"/>
                </a:lnTo>
                <a:lnTo>
                  <a:pt x="249" y="648"/>
                </a:lnTo>
                <a:lnTo>
                  <a:pt x="254" y="648"/>
                </a:lnTo>
                <a:lnTo>
                  <a:pt x="254" y="646"/>
                </a:lnTo>
                <a:lnTo>
                  <a:pt x="254" y="644"/>
                </a:lnTo>
                <a:lnTo>
                  <a:pt x="254" y="642"/>
                </a:lnTo>
                <a:lnTo>
                  <a:pt x="254" y="642"/>
                </a:lnTo>
                <a:lnTo>
                  <a:pt x="251" y="642"/>
                </a:lnTo>
                <a:lnTo>
                  <a:pt x="251" y="640"/>
                </a:lnTo>
                <a:lnTo>
                  <a:pt x="254" y="637"/>
                </a:lnTo>
                <a:lnTo>
                  <a:pt x="258" y="633"/>
                </a:lnTo>
                <a:lnTo>
                  <a:pt x="258" y="633"/>
                </a:lnTo>
                <a:lnTo>
                  <a:pt x="260" y="631"/>
                </a:lnTo>
                <a:lnTo>
                  <a:pt x="260" y="631"/>
                </a:lnTo>
                <a:lnTo>
                  <a:pt x="262" y="631"/>
                </a:lnTo>
                <a:lnTo>
                  <a:pt x="262" y="631"/>
                </a:lnTo>
                <a:lnTo>
                  <a:pt x="258" y="633"/>
                </a:lnTo>
                <a:lnTo>
                  <a:pt x="256" y="637"/>
                </a:lnTo>
                <a:lnTo>
                  <a:pt x="256" y="642"/>
                </a:lnTo>
                <a:lnTo>
                  <a:pt x="258" y="644"/>
                </a:lnTo>
                <a:lnTo>
                  <a:pt x="260" y="648"/>
                </a:lnTo>
                <a:lnTo>
                  <a:pt x="262" y="652"/>
                </a:lnTo>
                <a:lnTo>
                  <a:pt x="264" y="656"/>
                </a:lnTo>
                <a:lnTo>
                  <a:pt x="264" y="656"/>
                </a:lnTo>
                <a:lnTo>
                  <a:pt x="262" y="658"/>
                </a:lnTo>
                <a:lnTo>
                  <a:pt x="262" y="661"/>
                </a:lnTo>
                <a:lnTo>
                  <a:pt x="260" y="663"/>
                </a:lnTo>
                <a:lnTo>
                  <a:pt x="262" y="665"/>
                </a:lnTo>
                <a:lnTo>
                  <a:pt x="262" y="667"/>
                </a:lnTo>
                <a:lnTo>
                  <a:pt x="264" y="667"/>
                </a:lnTo>
                <a:lnTo>
                  <a:pt x="266" y="667"/>
                </a:lnTo>
                <a:lnTo>
                  <a:pt x="264" y="667"/>
                </a:lnTo>
                <a:lnTo>
                  <a:pt x="264" y="669"/>
                </a:lnTo>
                <a:lnTo>
                  <a:pt x="264" y="671"/>
                </a:lnTo>
                <a:lnTo>
                  <a:pt x="264" y="673"/>
                </a:lnTo>
                <a:lnTo>
                  <a:pt x="262" y="673"/>
                </a:lnTo>
                <a:lnTo>
                  <a:pt x="260" y="675"/>
                </a:lnTo>
                <a:lnTo>
                  <a:pt x="258" y="675"/>
                </a:lnTo>
                <a:lnTo>
                  <a:pt x="264" y="677"/>
                </a:lnTo>
                <a:lnTo>
                  <a:pt x="270" y="675"/>
                </a:lnTo>
                <a:lnTo>
                  <a:pt x="270" y="673"/>
                </a:lnTo>
                <a:lnTo>
                  <a:pt x="270" y="673"/>
                </a:lnTo>
                <a:lnTo>
                  <a:pt x="272" y="673"/>
                </a:lnTo>
                <a:lnTo>
                  <a:pt x="272" y="673"/>
                </a:lnTo>
                <a:lnTo>
                  <a:pt x="277" y="671"/>
                </a:lnTo>
                <a:lnTo>
                  <a:pt x="279" y="671"/>
                </a:lnTo>
                <a:lnTo>
                  <a:pt x="281" y="669"/>
                </a:lnTo>
                <a:lnTo>
                  <a:pt x="283" y="669"/>
                </a:lnTo>
                <a:lnTo>
                  <a:pt x="285" y="667"/>
                </a:lnTo>
                <a:lnTo>
                  <a:pt x="285" y="669"/>
                </a:lnTo>
                <a:lnTo>
                  <a:pt x="287" y="671"/>
                </a:lnTo>
                <a:lnTo>
                  <a:pt x="291" y="671"/>
                </a:lnTo>
                <a:lnTo>
                  <a:pt x="291" y="671"/>
                </a:lnTo>
                <a:lnTo>
                  <a:pt x="293" y="671"/>
                </a:lnTo>
                <a:lnTo>
                  <a:pt x="295" y="671"/>
                </a:lnTo>
                <a:lnTo>
                  <a:pt x="298" y="673"/>
                </a:lnTo>
                <a:lnTo>
                  <a:pt x="300" y="673"/>
                </a:lnTo>
                <a:lnTo>
                  <a:pt x="304" y="679"/>
                </a:lnTo>
                <a:lnTo>
                  <a:pt x="306" y="682"/>
                </a:lnTo>
                <a:lnTo>
                  <a:pt x="308" y="679"/>
                </a:lnTo>
                <a:lnTo>
                  <a:pt x="308" y="677"/>
                </a:lnTo>
                <a:lnTo>
                  <a:pt x="306" y="673"/>
                </a:lnTo>
                <a:lnTo>
                  <a:pt x="306" y="673"/>
                </a:lnTo>
                <a:lnTo>
                  <a:pt x="308" y="671"/>
                </a:lnTo>
                <a:lnTo>
                  <a:pt x="308" y="669"/>
                </a:lnTo>
                <a:lnTo>
                  <a:pt x="308" y="669"/>
                </a:lnTo>
                <a:lnTo>
                  <a:pt x="308" y="669"/>
                </a:lnTo>
                <a:lnTo>
                  <a:pt x="310" y="669"/>
                </a:lnTo>
                <a:lnTo>
                  <a:pt x="312" y="667"/>
                </a:lnTo>
                <a:lnTo>
                  <a:pt x="312" y="667"/>
                </a:lnTo>
                <a:lnTo>
                  <a:pt x="316" y="667"/>
                </a:lnTo>
                <a:lnTo>
                  <a:pt x="318" y="669"/>
                </a:lnTo>
                <a:lnTo>
                  <a:pt x="316" y="669"/>
                </a:lnTo>
                <a:lnTo>
                  <a:pt x="314" y="669"/>
                </a:lnTo>
                <a:lnTo>
                  <a:pt x="312" y="669"/>
                </a:lnTo>
                <a:lnTo>
                  <a:pt x="312" y="669"/>
                </a:lnTo>
                <a:lnTo>
                  <a:pt x="312" y="671"/>
                </a:lnTo>
                <a:lnTo>
                  <a:pt x="312" y="673"/>
                </a:lnTo>
                <a:lnTo>
                  <a:pt x="312" y="673"/>
                </a:lnTo>
                <a:lnTo>
                  <a:pt x="314" y="675"/>
                </a:lnTo>
                <a:lnTo>
                  <a:pt x="316" y="675"/>
                </a:lnTo>
                <a:lnTo>
                  <a:pt x="318" y="675"/>
                </a:lnTo>
                <a:lnTo>
                  <a:pt x="323" y="673"/>
                </a:lnTo>
                <a:lnTo>
                  <a:pt x="331" y="671"/>
                </a:lnTo>
                <a:lnTo>
                  <a:pt x="333" y="669"/>
                </a:lnTo>
                <a:lnTo>
                  <a:pt x="335" y="665"/>
                </a:lnTo>
                <a:lnTo>
                  <a:pt x="335" y="669"/>
                </a:lnTo>
                <a:lnTo>
                  <a:pt x="333" y="673"/>
                </a:lnTo>
                <a:lnTo>
                  <a:pt x="333" y="673"/>
                </a:lnTo>
                <a:lnTo>
                  <a:pt x="333" y="673"/>
                </a:lnTo>
                <a:lnTo>
                  <a:pt x="329" y="675"/>
                </a:lnTo>
                <a:lnTo>
                  <a:pt x="327" y="679"/>
                </a:lnTo>
                <a:lnTo>
                  <a:pt x="325" y="679"/>
                </a:lnTo>
                <a:lnTo>
                  <a:pt x="325" y="682"/>
                </a:lnTo>
                <a:lnTo>
                  <a:pt x="327" y="684"/>
                </a:lnTo>
                <a:lnTo>
                  <a:pt x="327" y="684"/>
                </a:lnTo>
                <a:lnTo>
                  <a:pt x="329" y="684"/>
                </a:lnTo>
                <a:lnTo>
                  <a:pt x="331" y="686"/>
                </a:lnTo>
                <a:lnTo>
                  <a:pt x="327" y="686"/>
                </a:lnTo>
                <a:lnTo>
                  <a:pt x="325" y="686"/>
                </a:lnTo>
                <a:lnTo>
                  <a:pt x="325" y="688"/>
                </a:lnTo>
                <a:lnTo>
                  <a:pt x="325" y="692"/>
                </a:lnTo>
                <a:lnTo>
                  <a:pt x="323" y="694"/>
                </a:lnTo>
                <a:lnTo>
                  <a:pt x="323" y="696"/>
                </a:lnTo>
                <a:lnTo>
                  <a:pt x="323" y="696"/>
                </a:lnTo>
                <a:lnTo>
                  <a:pt x="325" y="698"/>
                </a:lnTo>
                <a:lnTo>
                  <a:pt x="325" y="698"/>
                </a:lnTo>
                <a:lnTo>
                  <a:pt x="325" y="698"/>
                </a:lnTo>
                <a:lnTo>
                  <a:pt x="327" y="698"/>
                </a:lnTo>
                <a:lnTo>
                  <a:pt x="327" y="698"/>
                </a:lnTo>
                <a:lnTo>
                  <a:pt x="325" y="700"/>
                </a:lnTo>
                <a:lnTo>
                  <a:pt x="325" y="700"/>
                </a:lnTo>
                <a:lnTo>
                  <a:pt x="323" y="698"/>
                </a:lnTo>
                <a:lnTo>
                  <a:pt x="323" y="698"/>
                </a:lnTo>
                <a:lnTo>
                  <a:pt x="323" y="698"/>
                </a:lnTo>
                <a:lnTo>
                  <a:pt x="321" y="698"/>
                </a:lnTo>
                <a:lnTo>
                  <a:pt x="321" y="698"/>
                </a:lnTo>
                <a:lnTo>
                  <a:pt x="318" y="700"/>
                </a:lnTo>
                <a:lnTo>
                  <a:pt x="316" y="702"/>
                </a:lnTo>
                <a:lnTo>
                  <a:pt x="316" y="702"/>
                </a:lnTo>
                <a:lnTo>
                  <a:pt x="314" y="705"/>
                </a:lnTo>
                <a:lnTo>
                  <a:pt x="312" y="707"/>
                </a:lnTo>
                <a:lnTo>
                  <a:pt x="310" y="707"/>
                </a:lnTo>
                <a:lnTo>
                  <a:pt x="310" y="709"/>
                </a:lnTo>
                <a:lnTo>
                  <a:pt x="308" y="709"/>
                </a:lnTo>
                <a:lnTo>
                  <a:pt x="308" y="711"/>
                </a:lnTo>
                <a:lnTo>
                  <a:pt x="308" y="713"/>
                </a:lnTo>
                <a:lnTo>
                  <a:pt x="310" y="713"/>
                </a:lnTo>
                <a:lnTo>
                  <a:pt x="308" y="713"/>
                </a:lnTo>
                <a:lnTo>
                  <a:pt x="308" y="715"/>
                </a:lnTo>
                <a:lnTo>
                  <a:pt x="308" y="713"/>
                </a:lnTo>
                <a:lnTo>
                  <a:pt x="306" y="713"/>
                </a:lnTo>
                <a:lnTo>
                  <a:pt x="306" y="713"/>
                </a:lnTo>
                <a:lnTo>
                  <a:pt x="306" y="713"/>
                </a:lnTo>
                <a:lnTo>
                  <a:pt x="304" y="713"/>
                </a:lnTo>
                <a:lnTo>
                  <a:pt x="302" y="715"/>
                </a:lnTo>
                <a:lnTo>
                  <a:pt x="300" y="717"/>
                </a:lnTo>
                <a:lnTo>
                  <a:pt x="293" y="719"/>
                </a:lnTo>
                <a:lnTo>
                  <a:pt x="289" y="721"/>
                </a:lnTo>
                <a:lnTo>
                  <a:pt x="287" y="721"/>
                </a:lnTo>
                <a:lnTo>
                  <a:pt x="285" y="723"/>
                </a:lnTo>
                <a:lnTo>
                  <a:pt x="285" y="726"/>
                </a:lnTo>
                <a:lnTo>
                  <a:pt x="283" y="728"/>
                </a:lnTo>
                <a:lnTo>
                  <a:pt x="283" y="730"/>
                </a:lnTo>
                <a:lnTo>
                  <a:pt x="283" y="730"/>
                </a:lnTo>
                <a:lnTo>
                  <a:pt x="283" y="732"/>
                </a:lnTo>
                <a:lnTo>
                  <a:pt x="283" y="732"/>
                </a:lnTo>
                <a:lnTo>
                  <a:pt x="285" y="732"/>
                </a:lnTo>
                <a:lnTo>
                  <a:pt x="285" y="734"/>
                </a:lnTo>
                <a:lnTo>
                  <a:pt x="285" y="734"/>
                </a:lnTo>
                <a:lnTo>
                  <a:pt x="285" y="734"/>
                </a:lnTo>
                <a:lnTo>
                  <a:pt x="283" y="734"/>
                </a:lnTo>
                <a:lnTo>
                  <a:pt x="283" y="734"/>
                </a:lnTo>
                <a:lnTo>
                  <a:pt x="283" y="734"/>
                </a:lnTo>
                <a:lnTo>
                  <a:pt x="281" y="732"/>
                </a:lnTo>
                <a:lnTo>
                  <a:pt x="279" y="732"/>
                </a:lnTo>
                <a:lnTo>
                  <a:pt x="279" y="734"/>
                </a:lnTo>
                <a:lnTo>
                  <a:pt x="279" y="734"/>
                </a:lnTo>
                <a:lnTo>
                  <a:pt x="279" y="736"/>
                </a:lnTo>
                <a:lnTo>
                  <a:pt x="279" y="736"/>
                </a:lnTo>
                <a:lnTo>
                  <a:pt x="277" y="734"/>
                </a:lnTo>
                <a:lnTo>
                  <a:pt x="274" y="732"/>
                </a:lnTo>
                <a:lnTo>
                  <a:pt x="274" y="732"/>
                </a:lnTo>
                <a:lnTo>
                  <a:pt x="277" y="732"/>
                </a:lnTo>
                <a:lnTo>
                  <a:pt x="277" y="730"/>
                </a:lnTo>
                <a:lnTo>
                  <a:pt x="277" y="730"/>
                </a:lnTo>
                <a:lnTo>
                  <a:pt x="277" y="730"/>
                </a:lnTo>
                <a:lnTo>
                  <a:pt x="272" y="732"/>
                </a:lnTo>
                <a:lnTo>
                  <a:pt x="272" y="732"/>
                </a:lnTo>
                <a:lnTo>
                  <a:pt x="272" y="730"/>
                </a:lnTo>
                <a:lnTo>
                  <a:pt x="272" y="730"/>
                </a:lnTo>
                <a:lnTo>
                  <a:pt x="272" y="730"/>
                </a:lnTo>
                <a:lnTo>
                  <a:pt x="266" y="732"/>
                </a:lnTo>
                <a:lnTo>
                  <a:pt x="262" y="734"/>
                </a:lnTo>
                <a:lnTo>
                  <a:pt x="258" y="736"/>
                </a:lnTo>
                <a:lnTo>
                  <a:pt x="256" y="738"/>
                </a:lnTo>
                <a:lnTo>
                  <a:pt x="254" y="740"/>
                </a:lnTo>
                <a:lnTo>
                  <a:pt x="251" y="742"/>
                </a:lnTo>
                <a:lnTo>
                  <a:pt x="249" y="744"/>
                </a:lnTo>
                <a:lnTo>
                  <a:pt x="249" y="744"/>
                </a:lnTo>
                <a:lnTo>
                  <a:pt x="247" y="747"/>
                </a:lnTo>
                <a:lnTo>
                  <a:pt x="247" y="747"/>
                </a:lnTo>
                <a:lnTo>
                  <a:pt x="247" y="747"/>
                </a:lnTo>
                <a:lnTo>
                  <a:pt x="245" y="747"/>
                </a:lnTo>
                <a:lnTo>
                  <a:pt x="245" y="747"/>
                </a:lnTo>
                <a:lnTo>
                  <a:pt x="245" y="747"/>
                </a:lnTo>
                <a:lnTo>
                  <a:pt x="243" y="749"/>
                </a:lnTo>
                <a:lnTo>
                  <a:pt x="241" y="749"/>
                </a:lnTo>
                <a:lnTo>
                  <a:pt x="241" y="749"/>
                </a:lnTo>
                <a:lnTo>
                  <a:pt x="243" y="751"/>
                </a:lnTo>
                <a:lnTo>
                  <a:pt x="241" y="751"/>
                </a:lnTo>
                <a:lnTo>
                  <a:pt x="241" y="753"/>
                </a:lnTo>
                <a:lnTo>
                  <a:pt x="241" y="753"/>
                </a:lnTo>
                <a:lnTo>
                  <a:pt x="243" y="753"/>
                </a:lnTo>
                <a:lnTo>
                  <a:pt x="243" y="753"/>
                </a:lnTo>
                <a:lnTo>
                  <a:pt x="245" y="753"/>
                </a:lnTo>
                <a:lnTo>
                  <a:pt x="245" y="751"/>
                </a:lnTo>
                <a:lnTo>
                  <a:pt x="245" y="749"/>
                </a:lnTo>
                <a:lnTo>
                  <a:pt x="245" y="749"/>
                </a:lnTo>
                <a:lnTo>
                  <a:pt x="247" y="749"/>
                </a:lnTo>
                <a:lnTo>
                  <a:pt x="247" y="751"/>
                </a:lnTo>
                <a:lnTo>
                  <a:pt x="249" y="751"/>
                </a:lnTo>
                <a:lnTo>
                  <a:pt x="251" y="751"/>
                </a:lnTo>
                <a:lnTo>
                  <a:pt x="251" y="749"/>
                </a:lnTo>
                <a:lnTo>
                  <a:pt x="251" y="749"/>
                </a:lnTo>
                <a:lnTo>
                  <a:pt x="251" y="747"/>
                </a:lnTo>
                <a:lnTo>
                  <a:pt x="251" y="744"/>
                </a:lnTo>
                <a:lnTo>
                  <a:pt x="254" y="744"/>
                </a:lnTo>
                <a:lnTo>
                  <a:pt x="254" y="747"/>
                </a:lnTo>
                <a:lnTo>
                  <a:pt x="256" y="747"/>
                </a:lnTo>
                <a:lnTo>
                  <a:pt x="256" y="749"/>
                </a:lnTo>
                <a:lnTo>
                  <a:pt x="254" y="749"/>
                </a:lnTo>
                <a:lnTo>
                  <a:pt x="254" y="749"/>
                </a:lnTo>
                <a:lnTo>
                  <a:pt x="254" y="749"/>
                </a:lnTo>
                <a:lnTo>
                  <a:pt x="256" y="749"/>
                </a:lnTo>
                <a:lnTo>
                  <a:pt x="256" y="749"/>
                </a:lnTo>
                <a:lnTo>
                  <a:pt x="258" y="749"/>
                </a:lnTo>
                <a:lnTo>
                  <a:pt x="258" y="749"/>
                </a:lnTo>
                <a:lnTo>
                  <a:pt x="258" y="747"/>
                </a:lnTo>
                <a:lnTo>
                  <a:pt x="260" y="747"/>
                </a:lnTo>
                <a:lnTo>
                  <a:pt x="262" y="747"/>
                </a:lnTo>
                <a:lnTo>
                  <a:pt x="264" y="742"/>
                </a:lnTo>
                <a:lnTo>
                  <a:pt x="264" y="742"/>
                </a:lnTo>
                <a:lnTo>
                  <a:pt x="266" y="740"/>
                </a:lnTo>
                <a:lnTo>
                  <a:pt x="266" y="738"/>
                </a:lnTo>
                <a:lnTo>
                  <a:pt x="266" y="738"/>
                </a:lnTo>
                <a:lnTo>
                  <a:pt x="268" y="738"/>
                </a:lnTo>
                <a:lnTo>
                  <a:pt x="268" y="738"/>
                </a:lnTo>
                <a:lnTo>
                  <a:pt x="270" y="738"/>
                </a:lnTo>
                <a:lnTo>
                  <a:pt x="272" y="738"/>
                </a:lnTo>
                <a:lnTo>
                  <a:pt x="272" y="738"/>
                </a:lnTo>
                <a:lnTo>
                  <a:pt x="272" y="740"/>
                </a:lnTo>
                <a:lnTo>
                  <a:pt x="270" y="738"/>
                </a:lnTo>
                <a:lnTo>
                  <a:pt x="270" y="738"/>
                </a:lnTo>
                <a:lnTo>
                  <a:pt x="270" y="740"/>
                </a:lnTo>
                <a:lnTo>
                  <a:pt x="268" y="740"/>
                </a:lnTo>
                <a:lnTo>
                  <a:pt x="268" y="740"/>
                </a:lnTo>
                <a:lnTo>
                  <a:pt x="268" y="742"/>
                </a:lnTo>
                <a:lnTo>
                  <a:pt x="268" y="742"/>
                </a:lnTo>
                <a:lnTo>
                  <a:pt x="270" y="742"/>
                </a:lnTo>
                <a:lnTo>
                  <a:pt x="272" y="742"/>
                </a:lnTo>
                <a:lnTo>
                  <a:pt x="274" y="742"/>
                </a:lnTo>
                <a:lnTo>
                  <a:pt x="274" y="742"/>
                </a:lnTo>
                <a:lnTo>
                  <a:pt x="277" y="740"/>
                </a:lnTo>
                <a:lnTo>
                  <a:pt x="277" y="740"/>
                </a:lnTo>
                <a:lnTo>
                  <a:pt x="279" y="740"/>
                </a:lnTo>
                <a:lnTo>
                  <a:pt x="279" y="740"/>
                </a:lnTo>
                <a:lnTo>
                  <a:pt x="281" y="740"/>
                </a:lnTo>
                <a:lnTo>
                  <a:pt x="281" y="738"/>
                </a:lnTo>
                <a:lnTo>
                  <a:pt x="281" y="740"/>
                </a:lnTo>
                <a:lnTo>
                  <a:pt x="283" y="740"/>
                </a:lnTo>
                <a:lnTo>
                  <a:pt x="283" y="738"/>
                </a:lnTo>
                <a:lnTo>
                  <a:pt x="283" y="738"/>
                </a:lnTo>
                <a:lnTo>
                  <a:pt x="285" y="738"/>
                </a:lnTo>
                <a:lnTo>
                  <a:pt x="287" y="736"/>
                </a:lnTo>
                <a:lnTo>
                  <a:pt x="289" y="734"/>
                </a:lnTo>
                <a:lnTo>
                  <a:pt x="291" y="734"/>
                </a:lnTo>
                <a:lnTo>
                  <a:pt x="291" y="734"/>
                </a:lnTo>
                <a:lnTo>
                  <a:pt x="291" y="734"/>
                </a:lnTo>
                <a:lnTo>
                  <a:pt x="293" y="734"/>
                </a:lnTo>
                <a:lnTo>
                  <a:pt x="293" y="734"/>
                </a:lnTo>
                <a:lnTo>
                  <a:pt x="293" y="734"/>
                </a:lnTo>
                <a:lnTo>
                  <a:pt x="295" y="734"/>
                </a:lnTo>
                <a:lnTo>
                  <a:pt x="295" y="734"/>
                </a:lnTo>
                <a:lnTo>
                  <a:pt x="295" y="738"/>
                </a:lnTo>
                <a:lnTo>
                  <a:pt x="295" y="738"/>
                </a:lnTo>
                <a:lnTo>
                  <a:pt x="295" y="738"/>
                </a:lnTo>
                <a:lnTo>
                  <a:pt x="295" y="736"/>
                </a:lnTo>
                <a:lnTo>
                  <a:pt x="295" y="736"/>
                </a:lnTo>
                <a:lnTo>
                  <a:pt x="298" y="734"/>
                </a:lnTo>
                <a:lnTo>
                  <a:pt x="298" y="734"/>
                </a:lnTo>
                <a:lnTo>
                  <a:pt x="308" y="730"/>
                </a:lnTo>
                <a:lnTo>
                  <a:pt x="308" y="730"/>
                </a:lnTo>
                <a:lnTo>
                  <a:pt x="310" y="728"/>
                </a:lnTo>
                <a:lnTo>
                  <a:pt x="310" y="726"/>
                </a:lnTo>
                <a:lnTo>
                  <a:pt x="310" y="726"/>
                </a:lnTo>
                <a:lnTo>
                  <a:pt x="310" y="728"/>
                </a:lnTo>
                <a:lnTo>
                  <a:pt x="310" y="728"/>
                </a:lnTo>
                <a:lnTo>
                  <a:pt x="312" y="730"/>
                </a:lnTo>
                <a:lnTo>
                  <a:pt x="312" y="728"/>
                </a:lnTo>
                <a:lnTo>
                  <a:pt x="312" y="728"/>
                </a:lnTo>
                <a:lnTo>
                  <a:pt x="314" y="726"/>
                </a:lnTo>
                <a:lnTo>
                  <a:pt x="314" y="726"/>
                </a:lnTo>
                <a:lnTo>
                  <a:pt x="314" y="726"/>
                </a:lnTo>
                <a:lnTo>
                  <a:pt x="314" y="723"/>
                </a:lnTo>
                <a:lnTo>
                  <a:pt x="312" y="723"/>
                </a:lnTo>
                <a:lnTo>
                  <a:pt x="312" y="723"/>
                </a:lnTo>
                <a:lnTo>
                  <a:pt x="310" y="723"/>
                </a:lnTo>
                <a:lnTo>
                  <a:pt x="310" y="723"/>
                </a:lnTo>
                <a:lnTo>
                  <a:pt x="310" y="723"/>
                </a:lnTo>
                <a:lnTo>
                  <a:pt x="312" y="721"/>
                </a:lnTo>
                <a:lnTo>
                  <a:pt x="314" y="721"/>
                </a:lnTo>
                <a:lnTo>
                  <a:pt x="316" y="721"/>
                </a:lnTo>
                <a:lnTo>
                  <a:pt x="316" y="719"/>
                </a:lnTo>
                <a:lnTo>
                  <a:pt x="318" y="719"/>
                </a:lnTo>
                <a:lnTo>
                  <a:pt x="318" y="719"/>
                </a:lnTo>
                <a:lnTo>
                  <a:pt x="321" y="719"/>
                </a:lnTo>
                <a:lnTo>
                  <a:pt x="321" y="719"/>
                </a:lnTo>
                <a:lnTo>
                  <a:pt x="318" y="719"/>
                </a:lnTo>
                <a:lnTo>
                  <a:pt x="318" y="719"/>
                </a:lnTo>
                <a:lnTo>
                  <a:pt x="318" y="717"/>
                </a:lnTo>
                <a:lnTo>
                  <a:pt x="321" y="717"/>
                </a:lnTo>
                <a:lnTo>
                  <a:pt x="323" y="717"/>
                </a:lnTo>
                <a:lnTo>
                  <a:pt x="323" y="717"/>
                </a:lnTo>
                <a:lnTo>
                  <a:pt x="325" y="717"/>
                </a:lnTo>
                <a:lnTo>
                  <a:pt x="325" y="717"/>
                </a:lnTo>
                <a:lnTo>
                  <a:pt x="325" y="717"/>
                </a:lnTo>
                <a:lnTo>
                  <a:pt x="327" y="715"/>
                </a:lnTo>
                <a:lnTo>
                  <a:pt x="327" y="715"/>
                </a:lnTo>
                <a:lnTo>
                  <a:pt x="327" y="713"/>
                </a:lnTo>
                <a:lnTo>
                  <a:pt x="329" y="713"/>
                </a:lnTo>
                <a:lnTo>
                  <a:pt x="329" y="713"/>
                </a:lnTo>
                <a:lnTo>
                  <a:pt x="331" y="713"/>
                </a:lnTo>
                <a:lnTo>
                  <a:pt x="331" y="713"/>
                </a:lnTo>
                <a:lnTo>
                  <a:pt x="333" y="713"/>
                </a:lnTo>
                <a:lnTo>
                  <a:pt x="333" y="711"/>
                </a:lnTo>
                <a:lnTo>
                  <a:pt x="335" y="711"/>
                </a:lnTo>
                <a:lnTo>
                  <a:pt x="335" y="711"/>
                </a:lnTo>
                <a:lnTo>
                  <a:pt x="335" y="711"/>
                </a:lnTo>
                <a:lnTo>
                  <a:pt x="337" y="709"/>
                </a:lnTo>
                <a:lnTo>
                  <a:pt x="337" y="709"/>
                </a:lnTo>
                <a:lnTo>
                  <a:pt x="339" y="709"/>
                </a:lnTo>
                <a:lnTo>
                  <a:pt x="339" y="709"/>
                </a:lnTo>
                <a:lnTo>
                  <a:pt x="339" y="709"/>
                </a:lnTo>
                <a:lnTo>
                  <a:pt x="342" y="707"/>
                </a:lnTo>
                <a:lnTo>
                  <a:pt x="342" y="705"/>
                </a:lnTo>
                <a:lnTo>
                  <a:pt x="342" y="705"/>
                </a:lnTo>
                <a:lnTo>
                  <a:pt x="342" y="705"/>
                </a:lnTo>
                <a:lnTo>
                  <a:pt x="342" y="702"/>
                </a:lnTo>
                <a:lnTo>
                  <a:pt x="342" y="702"/>
                </a:lnTo>
                <a:lnTo>
                  <a:pt x="342" y="702"/>
                </a:lnTo>
                <a:lnTo>
                  <a:pt x="344" y="700"/>
                </a:lnTo>
                <a:lnTo>
                  <a:pt x="346" y="700"/>
                </a:lnTo>
                <a:lnTo>
                  <a:pt x="346" y="700"/>
                </a:lnTo>
                <a:lnTo>
                  <a:pt x="348" y="700"/>
                </a:lnTo>
                <a:lnTo>
                  <a:pt x="348" y="698"/>
                </a:lnTo>
                <a:lnTo>
                  <a:pt x="348" y="698"/>
                </a:lnTo>
                <a:lnTo>
                  <a:pt x="350" y="698"/>
                </a:lnTo>
                <a:lnTo>
                  <a:pt x="350" y="698"/>
                </a:lnTo>
                <a:lnTo>
                  <a:pt x="352" y="696"/>
                </a:lnTo>
                <a:lnTo>
                  <a:pt x="354" y="696"/>
                </a:lnTo>
                <a:lnTo>
                  <a:pt x="354" y="696"/>
                </a:lnTo>
                <a:lnTo>
                  <a:pt x="354" y="694"/>
                </a:lnTo>
                <a:lnTo>
                  <a:pt x="354" y="694"/>
                </a:lnTo>
                <a:lnTo>
                  <a:pt x="356" y="694"/>
                </a:lnTo>
                <a:lnTo>
                  <a:pt x="358" y="694"/>
                </a:lnTo>
                <a:lnTo>
                  <a:pt x="360" y="692"/>
                </a:lnTo>
                <a:lnTo>
                  <a:pt x="360" y="690"/>
                </a:lnTo>
                <a:lnTo>
                  <a:pt x="362" y="688"/>
                </a:lnTo>
                <a:lnTo>
                  <a:pt x="369" y="688"/>
                </a:lnTo>
                <a:lnTo>
                  <a:pt x="369" y="688"/>
                </a:lnTo>
                <a:lnTo>
                  <a:pt x="369" y="686"/>
                </a:lnTo>
                <a:lnTo>
                  <a:pt x="371" y="686"/>
                </a:lnTo>
                <a:lnTo>
                  <a:pt x="373" y="686"/>
                </a:lnTo>
                <a:lnTo>
                  <a:pt x="373" y="686"/>
                </a:lnTo>
                <a:lnTo>
                  <a:pt x="373" y="684"/>
                </a:lnTo>
                <a:lnTo>
                  <a:pt x="373" y="684"/>
                </a:lnTo>
                <a:lnTo>
                  <a:pt x="373" y="684"/>
                </a:lnTo>
                <a:lnTo>
                  <a:pt x="373" y="684"/>
                </a:lnTo>
                <a:lnTo>
                  <a:pt x="375" y="682"/>
                </a:lnTo>
                <a:lnTo>
                  <a:pt x="375" y="682"/>
                </a:lnTo>
                <a:lnTo>
                  <a:pt x="375" y="679"/>
                </a:lnTo>
                <a:lnTo>
                  <a:pt x="377" y="679"/>
                </a:lnTo>
                <a:lnTo>
                  <a:pt x="379" y="677"/>
                </a:lnTo>
                <a:lnTo>
                  <a:pt x="379" y="677"/>
                </a:lnTo>
                <a:lnTo>
                  <a:pt x="381" y="675"/>
                </a:lnTo>
                <a:lnTo>
                  <a:pt x="381" y="675"/>
                </a:lnTo>
                <a:lnTo>
                  <a:pt x="386" y="673"/>
                </a:lnTo>
                <a:lnTo>
                  <a:pt x="386" y="671"/>
                </a:lnTo>
                <a:lnTo>
                  <a:pt x="386" y="671"/>
                </a:lnTo>
                <a:lnTo>
                  <a:pt x="386" y="671"/>
                </a:lnTo>
                <a:lnTo>
                  <a:pt x="386" y="671"/>
                </a:lnTo>
                <a:lnTo>
                  <a:pt x="386" y="669"/>
                </a:lnTo>
                <a:lnTo>
                  <a:pt x="381" y="667"/>
                </a:lnTo>
                <a:lnTo>
                  <a:pt x="379" y="667"/>
                </a:lnTo>
                <a:lnTo>
                  <a:pt x="377" y="667"/>
                </a:lnTo>
                <a:lnTo>
                  <a:pt x="375" y="665"/>
                </a:lnTo>
                <a:lnTo>
                  <a:pt x="375" y="665"/>
                </a:lnTo>
                <a:lnTo>
                  <a:pt x="375" y="663"/>
                </a:lnTo>
                <a:lnTo>
                  <a:pt x="375" y="661"/>
                </a:lnTo>
                <a:lnTo>
                  <a:pt x="375" y="661"/>
                </a:lnTo>
                <a:lnTo>
                  <a:pt x="379" y="658"/>
                </a:lnTo>
                <a:lnTo>
                  <a:pt x="379" y="656"/>
                </a:lnTo>
                <a:lnTo>
                  <a:pt x="381" y="656"/>
                </a:lnTo>
                <a:lnTo>
                  <a:pt x="381" y="656"/>
                </a:lnTo>
                <a:lnTo>
                  <a:pt x="381" y="654"/>
                </a:lnTo>
                <a:lnTo>
                  <a:pt x="381" y="654"/>
                </a:lnTo>
                <a:lnTo>
                  <a:pt x="381" y="654"/>
                </a:lnTo>
                <a:lnTo>
                  <a:pt x="383" y="652"/>
                </a:lnTo>
                <a:lnTo>
                  <a:pt x="386" y="652"/>
                </a:lnTo>
                <a:lnTo>
                  <a:pt x="386" y="652"/>
                </a:lnTo>
                <a:lnTo>
                  <a:pt x="386" y="652"/>
                </a:lnTo>
                <a:lnTo>
                  <a:pt x="386" y="654"/>
                </a:lnTo>
                <a:lnTo>
                  <a:pt x="386" y="654"/>
                </a:lnTo>
                <a:lnTo>
                  <a:pt x="388" y="654"/>
                </a:lnTo>
                <a:lnTo>
                  <a:pt x="390" y="652"/>
                </a:lnTo>
                <a:lnTo>
                  <a:pt x="390" y="652"/>
                </a:lnTo>
                <a:lnTo>
                  <a:pt x="392" y="652"/>
                </a:lnTo>
                <a:lnTo>
                  <a:pt x="390" y="650"/>
                </a:lnTo>
                <a:lnTo>
                  <a:pt x="388" y="650"/>
                </a:lnTo>
                <a:lnTo>
                  <a:pt x="388" y="650"/>
                </a:lnTo>
                <a:lnTo>
                  <a:pt x="390" y="650"/>
                </a:lnTo>
                <a:lnTo>
                  <a:pt x="394" y="648"/>
                </a:lnTo>
                <a:lnTo>
                  <a:pt x="394" y="648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4"/>
                </a:lnTo>
                <a:lnTo>
                  <a:pt x="394" y="644"/>
                </a:lnTo>
                <a:lnTo>
                  <a:pt x="392" y="642"/>
                </a:lnTo>
                <a:lnTo>
                  <a:pt x="390" y="640"/>
                </a:lnTo>
                <a:lnTo>
                  <a:pt x="392" y="640"/>
                </a:lnTo>
                <a:lnTo>
                  <a:pt x="392" y="640"/>
                </a:lnTo>
                <a:lnTo>
                  <a:pt x="394" y="642"/>
                </a:lnTo>
                <a:lnTo>
                  <a:pt x="396" y="642"/>
                </a:lnTo>
                <a:lnTo>
                  <a:pt x="396" y="642"/>
                </a:lnTo>
                <a:lnTo>
                  <a:pt x="398" y="642"/>
                </a:lnTo>
                <a:lnTo>
                  <a:pt x="400" y="640"/>
                </a:lnTo>
                <a:lnTo>
                  <a:pt x="402" y="640"/>
                </a:lnTo>
                <a:lnTo>
                  <a:pt x="402" y="637"/>
                </a:lnTo>
                <a:lnTo>
                  <a:pt x="400" y="637"/>
                </a:lnTo>
                <a:lnTo>
                  <a:pt x="400" y="637"/>
                </a:lnTo>
                <a:lnTo>
                  <a:pt x="402" y="635"/>
                </a:lnTo>
                <a:lnTo>
                  <a:pt x="407" y="631"/>
                </a:lnTo>
                <a:lnTo>
                  <a:pt x="409" y="631"/>
                </a:lnTo>
                <a:lnTo>
                  <a:pt x="409" y="631"/>
                </a:lnTo>
                <a:lnTo>
                  <a:pt x="409" y="631"/>
                </a:lnTo>
                <a:lnTo>
                  <a:pt x="409" y="629"/>
                </a:lnTo>
                <a:lnTo>
                  <a:pt x="409" y="629"/>
                </a:lnTo>
                <a:lnTo>
                  <a:pt x="409" y="627"/>
                </a:lnTo>
                <a:lnTo>
                  <a:pt x="411" y="625"/>
                </a:lnTo>
                <a:lnTo>
                  <a:pt x="413" y="625"/>
                </a:lnTo>
                <a:lnTo>
                  <a:pt x="417" y="625"/>
                </a:lnTo>
                <a:lnTo>
                  <a:pt x="417" y="623"/>
                </a:lnTo>
                <a:lnTo>
                  <a:pt x="419" y="623"/>
                </a:lnTo>
                <a:lnTo>
                  <a:pt x="421" y="621"/>
                </a:lnTo>
                <a:lnTo>
                  <a:pt x="425" y="619"/>
                </a:lnTo>
                <a:lnTo>
                  <a:pt x="427" y="619"/>
                </a:lnTo>
                <a:lnTo>
                  <a:pt x="427" y="619"/>
                </a:lnTo>
                <a:lnTo>
                  <a:pt x="427" y="619"/>
                </a:lnTo>
                <a:lnTo>
                  <a:pt x="434" y="619"/>
                </a:lnTo>
                <a:lnTo>
                  <a:pt x="436" y="619"/>
                </a:lnTo>
                <a:lnTo>
                  <a:pt x="436" y="619"/>
                </a:lnTo>
                <a:lnTo>
                  <a:pt x="436" y="617"/>
                </a:lnTo>
                <a:lnTo>
                  <a:pt x="438" y="617"/>
                </a:lnTo>
                <a:lnTo>
                  <a:pt x="440" y="614"/>
                </a:lnTo>
                <a:lnTo>
                  <a:pt x="440" y="614"/>
                </a:lnTo>
                <a:lnTo>
                  <a:pt x="442" y="614"/>
                </a:lnTo>
                <a:lnTo>
                  <a:pt x="444" y="614"/>
                </a:lnTo>
                <a:lnTo>
                  <a:pt x="440" y="617"/>
                </a:lnTo>
                <a:lnTo>
                  <a:pt x="438" y="617"/>
                </a:lnTo>
                <a:lnTo>
                  <a:pt x="438" y="619"/>
                </a:lnTo>
                <a:lnTo>
                  <a:pt x="436" y="619"/>
                </a:lnTo>
                <a:lnTo>
                  <a:pt x="436" y="621"/>
                </a:lnTo>
                <a:lnTo>
                  <a:pt x="436" y="621"/>
                </a:lnTo>
                <a:lnTo>
                  <a:pt x="434" y="621"/>
                </a:lnTo>
                <a:lnTo>
                  <a:pt x="434" y="621"/>
                </a:lnTo>
                <a:lnTo>
                  <a:pt x="436" y="623"/>
                </a:lnTo>
                <a:lnTo>
                  <a:pt x="440" y="625"/>
                </a:lnTo>
                <a:lnTo>
                  <a:pt x="442" y="627"/>
                </a:lnTo>
                <a:lnTo>
                  <a:pt x="446" y="627"/>
                </a:lnTo>
                <a:lnTo>
                  <a:pt x="448" y="627"/>
                </a:lnTo>
                <a:lnTo>
                  <a:pt x="448" y="627"/>
                </a:lnTo>
                <a:lnTo>
                  <a:pt x="446" y="627"/>
                </a:lnTo>
                <a:lnTo>
                  <a:pt x="440" y="627"/>
                </a:lnTo>
                <a:lnTo>
                  <a:pt x="436" y="627"/>
                </a:lnTo>
                <a:lnTo>
                  <a:pt x="434" y="627"/>
                </a:lnTo>
                <a:lnTo>
                  <a:pt x="434" y="627"/>
                </a:lnTo>
                <a:lnTo>
                  <a:pt x="432" y="627"/>
                </a:lnTo>
                <a:lnTo>
                  <a:pt x="430" y="625"/>
                </a:lnTo>
                <a:lnTo>
                  <a:pt x="430" y="625"/>
                </a:lnTo>
                <a:lnTo>
                  <a:pt x="427" y="625"/>
                </a:lnTo>
                <a:lnTo>
                  <a:pt x="423" y="627"/>
                </a:lnTo>
                <a:lnTo>
                  <a:pt x="421" y="629"/>
                </a:lnTo>
                <a:lnTo>
                  <a:pt x="415" y="631"/>
                </a:lnTo>
                <a:lnTo>
                  <a:pt x="415" y="631"/>
                </a:lnTo>
                <a:lnTo>
                  <a:pt x="415" y="633"/>
                </a:lnTo>
                <a:lnTo>
                  <a:pt x="415" y="635"/>
                </a:lnTo>
                <a:lnTo>
                  <a:pt x="415" y="637"/>
                </a:lnTo>
                <a:lnTo>
                  <a:pt x="415" y="642"/>
                </a:lnTo>
                <a:lnTo>
                  <a:pt x="413" y="642"/>
                </a:lnTo>
                <a:lnTo>
                  <a:pt x="411" y="646"/>
                </a:lnTo>
                <a:lnTo>
                  <a:pt x="409" y="648"/>
                </a:lnTo>
                <a:lnTo>
                  <a:pt x="409" y="648"/>
                </a:lnTo>
                <a:lnTo>
                  <a:pt x="409" y="652"/>
                </a:lnTo>
                <a:lnTo>
                  <a:pt x="409" y="652"/>
                </a:lnTo>
                <a:lnTo>
                  <a:pt x="409" y="654"/>
                </a:lnTo>
                <a:lnTo>
                  <a:pt x="413" y="654"/>
                </a:lnTo>
                <a:lnTo>
                  <a:pt x="413" y="654"/>
                </a:lnTo>
                <a:lnTo>
                  <a:pt x="415" y="654"/>
                </a:lnTo>
                <a:lnTo>
                  <a:pt x="419" y="652"/>
                </a:lnTo>
                <a:lnTo>
                  <a:pt x="419" y="652"/>
                </a:lnTo>
                <a:lnTo>
                  <a:pt x="419" y="652"/>
                </a:lnTo>
                <a:lnTo>
                  <a:pt x="417" y="654"/>
                </a:lnTo>
                <a:lnTo>
                  <a:pt x="417" y="656"/>
                </a:lnTo>
                <a:lnTo>
                  <a:pt x="415" y="656"/>
                </a:lnTo>
                <a:lnTo>
                  <a:pt x="413" y="658"/>
                </a:lnTo>
                <a:lnTo>
                  <a:pt x="411" y="658"/>
                </a:lnTo>
                <a:lnTo>
                  <a:pt x="409" y="661"/>
                </a:lnTo>
                <a:lnTo>
                  <a:pt x="407" y="661"/>
                </a:lnTo>
                <a:lnTo>
                  <a:pt x="407" y="661"/>
                </a:lnTo>
                <a:lnTo>
                  <a:pt x="407" y="663"/>
                </a:lnTo>
                <a:lnTo>
                  <a:pt x="407" y="663"/>
                </a:lnTo>
                <a:lnTo>
                  <a:pt x="407" y="663"/>
                </a:lnTo>
                <a:lnTo>
                  <a:pt x="409" y="665"/>
                </a:lnTo>
                <a:lnTo>
                  <a:pt x="411" y="665"/>
                </a:lnTo>
                <a:lnTo>
                  <a:pt x="413" y="663"/>
                </a:lnTo>
                <a:lnTo>
                  <a:pt x="415" y="663"/>
                </a:lnTo>
                <a:lnTo>
                  <a:pt x="417" y="663"/>
                </a:lnTo>
                <a:lnTo>
                  <a:pt x="417" y="663"/>
                </a:lnTo>
                <a:lnTo>
                  <a:pt x="417" y="663"/>
                </a:lnTo>
                <a:lnTo>
                  <a:pt x="417" y="663"/>
                </a:lnTo>
                <a:lnTo>
                  <a:pt x="417" y="663"/>
                </a:lnTo>
                <a:lnTo>
                  <a:pt x="417" y="663"/>
                </a:lnTo>
                <a:lnTo>
                  <a:pt x="419" y="663"/>
                </a:lnTo>
                <a:lnTo>
                  <a:pt x="421" y="663"/>
                </a:lnTo>
                <a:lnTo>
                  <a:pt x="421" y="663"/>
                </a:lnTo>
                <a:lnTo>
                  <a:pt x="421" y="663"/>
                </a:lnTo>
                <a:lnTo>
                  <a:pt x="423" y="661"/>
                </a:lnTo>
                <a:lnTo>
                  <a:pt x="425" y="658"/>
                </a:lnTo>
                <a:lnTo>
                  <a:pt x="425" y="658"/>
                </a:lnTo>
                <a:lnTo>
                  <a:pt x="425" y="656"/>
                </a:lnTo>
                <a:lnTo>
                  <a:pt x="425" y="656"/>
                </a:lnTo>
                <a:lnTo>
                  <a:pt x="425" y="656"/>
                </a:lnTo>
                <a:lnTo>
                  <a:pt x="427" y="656"/>
                </a:lnTo>
                <a:lnTo>
                  <a:pt x="427" y="656"/>
                </a:lnTo>
                <a:lnTo>
                  <a:pt x="430" y="656"/>
                </a:lnTo>
                <a:lnTo>
                  <a:pt x="430" y="656"/>
                </a:lnTo>
                <a:lnTo>
                  <a:pt x="432" y="656"/>
                </a:lnTo>
                <a:lnTo>
                  <a:pt x="432" y="656"/>
                </a:lnTo>
                <a:lnTo>
                  <a:pt x="436" y="654"/>
                </a:lnTo>
                <a:lnTo>
                  <a:pt x="436" y="652"/>
                </a:lnTo>
                <a:lnTo>
                  <a:pt x="434" y="652"/>
                </a:lnTo>
                <a:lnTo>
                  <a:pt x="434" y="652"/>
                </a:lnTo>
                <a:lnTo>
                  <a:pt x="436" y="652"/>
                </a:lnTo>
                <a:lnTo>
                  <a:pt x="438" y="652"/>
                </a:lnTo>
                <a:lnTo>
                  <a:pt x="438" y="652"/>
                </a:lnTo>
                <a:lnTo>
                  <a:pt x="438" y="650"/>
                </a:lnTo>
                <a:lnTo>
                  <a:pt x="438" y="650"/>
                </a:lnTo>
                <a:lnTo>
                  <a:pt x="438" y="648"/>
                </a:lnTo>
                <a:lnTo>
                  <a:pt x="440" y="650"/>
                </a:lnTo>
                <a:lnTo>
                  <a:pt x="440" y="652"/>
                </a:lnTo>
                <a:lnTo>
                  <a:pt x="440" y="652"/>
                </a:lnTo>
                <a:lnTo>
                  <a:pt x="440" y="652"/>
                </a:lnTo>
                <a:lnTo>
                  <a:pt x="442" y="650"/>
                </a:lnTo>
                <a:lnTo>
                  <a:pt x="442" y="648"/>
                </a:lnTo>
                <a:lnTo>
                  <a:pt x="442" y="646"/>
                </a:lnTo>
                <a:lnTo>
                  <a:pt x="442" y="644"/>
                </a:lnTo>
                <a:lnTo>
                  <a:pt x="444" y="644"/>
                </a:lnTo>
                <a:lnTo>
                  <a:pt x="444" y="646"/>
                </a:lnTo>
                <a:lnTo>
                  <a:pt x="444" y="646"/>
                </a:lnTo>
                <a:lnTo>
                  <a:pt x="448" y="646"/>
                </a:lnTo>
                <a:lnTo>
                  <a:pt x="448" y="646"/>
                </a:lnTo>
                <a:lnTo>
                  <a:pt x="448" y="648"/>
                </a:lnTo>
                <a:lnTo>
                  <a:pt x="451" y="648"/>
                </a:lnTo>
                <a:lnTo>
                  <a:pt x="453" y="648"/>
                </a:lnTo>
                <a:lnTo>
                  <a:pt x="455" y="648"/>
                </a:lnTo>
                <a:lnTo>
                  <a:pt x="455" y="648"/>
                </a:lnTo>
                <a:lnTo>
                  <a:pt x="457" y="648"/>
                </a:lnTo>
                <a:lnTo>
                  <a:pt x="457" y="648"/>
                </a:lnTo>
                <a:lnTo>
                  <a:pt x="457" y="648"/>
                </a:lnTo>
                <a:lnTo>
                  <a:pt x="457" y="648"/>
                </a:lnTo>
                <a:lnTo>
                  <a:pt x="459" y="644"/>
                </a:lnTo>
                <a:lnTo>
                  <a:pt x="459" y="644"/>
                </a:lnTo>
                <a:lnTo>
                  <a:pt x="461" y="644"/>
                </a:lnTo>
                <a:lnTo>
                  <a:pt x="461" y="644"/>
                </a:lnTo>
                <a:lnTo>
                  <a:pt x="461" y="644"/>
                </a:lnTo>
                <a:lnTo>
                  <a:pt x="461" y="642"/>
                </a:lnTo>
                <a:lnTo>
                  <a:pt x="461" y="640"/>
                </a:lnTo>
                <a:lnTo>
                  <a:pt x="461" y="640"/>
                </a:lnTo>
                <a:lnTo>
                  <a:pt x="461" y="637"/>
                </a:lnTo>
                <a:lnTo>
                  <a:pt x="461" y="637"/>
                </a:lnTo>
                <a:lnTo>
                  <a:pt x="463" y="637"/>
                </a:lnTo>
                <a:lnTo>
                  <a:pt x="463" y="637"/>
                </a:lnTo>
                <a:lnTo>
                  <a:pt x="465" y="635"/>
                </a:lnTo>
                <a:lnTo>
                  <a:pt x="463" y="635"/>
                </a:lnTo>
                <a:lnTo>
                  <a:pt x="463" y="635"/>
                </a:lnTo>
                <a:lnTo>
                  <a:pt x="461" y="635"/>
                </a:lnTo>
                <a:lnTo>
                  <a:pt x="461" y="635"/>
                </a:lnTo>
                <a:lnTo>
                  <a:pt x="459" y="635"/>
                </a:lnTo>
                <a:lnTo>
                  <a:pt x="457" y="635"/>
                </a:lnTo>
                <a:lnTo>
                  <a:pt x="455" y="635"/>
                </a:lnTo>
                <a:lnTo>
                  <a:pt x="455" y="635"/>
                </a:lnTo>
                <a:lnTo>
                  <a:pt x="455" y="635"/>
                </a:lnTo>
                <a:lnTo>
                  <a:pt x="455" y="635"/>
                </a:lnTo>
                <a:lnTo>
                  <a:pt x="457" y="635"/>
                </a:lnTo>
                <a:lnTo>
                  <a:pt x="457" y="635"/>
                </a:lnTo>
                <a:lnTo>
                  <a:pt x="459" y="635"/>
                </a:lnTo>
                <a:lnTo>
                  <a:pt x="459" y="633"/>
                </a:lnTo>
                <a:lnTo>
                  <a:pt x="459" y="633"/>
                </a:lnTo>
                <a:lnTo>
                  <a:pt x="459" y="633"/>
                </a:lnTo>
                <a:lnTo>
                  <a:pt x="459" y="631"/>
                </a:lnTo>
                <a:lnTo>
                  <a:pt x="459" y="631"/>
                </a:lnTo>
                <a:lnTo>
                  <a:pt x="457" y="631"/>
                </a:lnTo>
                <a:lnTo>
                  <a:pt x="455" y="629"/>
                </a:lnTo>
                <a:lnTo>
                  <a:pt x="455" y="629"/>
                </a:lnTo>
                <a:lnTo>
                  <a:pt x="457" y="629"/>
                </a:lnTo>
                <a:lnTo>
                  <a:pt x="459" y="629"/>
                </a:lnTo>
                <a:lnTo>
                  <a:pt x="459" y="629"/>
                </a:lnTo>
                <a:lnTo>
                  <a:pt x="459" y="627"/>
                </a:lnTo>
                <a:lnTo>
                  <a:pt x="461" y="625"/>
                </a:lnTo>
                <a:lnTo>
                  <a:pt x="461" y="625"/>
                </a:lnTo>
                <a:lnTo>
                  <a:pt x="459" y="625"/>
                </a:lnTo>
                <a:lnTo>
                  <a:pt x="459" y="625"/>
                </a:lnTo>
                <a:lnTo>
                  <a:pt x="457" y="625"/>
                </a:lnTo>
                <a:lnTo>
                  <a:pt x="459" y="625"/>
                </a:lnTo>
                <a:lnTo>
                  <a:pt x="459" y="625"/>
                </a:lnTo>
                <a:lnTo>
                  <a:pt x="459" y="623"/>
                </a:lnTo>
                <a:lnTo>
                  <a:pt x="461" y="623"/>
                </a:lnTo>
                <a:lnTo>
                  <a:pt x="461" y="623"/>
                </a:lnTo>
                <a:lnTo>
                  <a:pt x="463" y="623"/>
                </a:lnTo>
                <a:lnTo>
                  <a:pt x="463" y="623"/>
                </a:lnTo>
                <a:lnTo>
                  <a:pt x="465" y="621"/>
                </a:lnTo>
                <a:lnTo>
                  <a:pt x="467" y="621"/>
                </a:lnTo>
                <a:lnTo>
                  <a:pt x="467" y="621"/>
                </a:lnTo>
                <a:lnTo>
                  <a:pt x="463" y="625"/>
                </a:lnTo>
                <a:lnTo>
                  <a:pt x="463" y="625"/>
                </a:lnTo>
                <a:lnTo>
                  <a:pt x="463" y="627"/>
                </a:lnTo>
                <a:lnTo>
                  <a:pt x="465" y="627"/>
                </a:lnTo>
                <a:lnTo>
                  <a:pt x="467" y="627"/>
                </a:lnTo>
                <a:lnTo>
                  <a:pt x="469" y="627"/>
                </a:lnTo>
                <a:lnTo>
                  <a:pt x="469" y="627"/>
                </a:lnTo>
                <a:lnTo>
                  <a:pt x="469" y="625"/>
                </a:lnTo>
                <a:lnTo>
                  <a:pt x="469" y="625"/>
                </a:lnTo>
                <a:lnTo>
                  <a:pt x="471" y="625"/>
                </a:lnTo>
                <a:lnTo>
                  <a:pt x="471" y="627"/>
                </a:lnTo>
                <a:lnTo>
                  <a:pt x="471" y="627"/>
                </a:lnTo>
                <a:lnTo>
                  <a:pt x="474" y="627"/>
                </a:lnTo>
                <a:lnTo>
                  <a:pt x="474" y="627"/>
                </a:lnTo>
                <a:lnTo>
                  <a:pt x="474" y="627"/>
                </a:lnTo>
                <a:lnTo>
                  <a:pt x="474" y="625"/>
                </a:lnTo>
                <a:lnTo>
                  <a:pt x="476" y="625"/>
                </a:lnTo>
                <a:lnTo>
                  <a:pt x="476" y="625"/>
                </a:lnTo>
                <a:lnTo>
                  <a:pt x="478" y="625"/>
                </a:lnTo>
                <a:lnTo>
                  <a:pt x="478" y="625"/>
                </a:lnTo>
                <a:lnTo>
                  <a:pt x="480" y="625"/>
                </a:lnTo>
                <a:lnTo>
                  <a:pt x="482" y="623"/>
                </a:lnTo>
                <a:lnTo>
                  <a:pt x="484" y="623"/>
                </a:lnTo>
                <a:lnTo>
                  <a:pt x="486" y="623"/>
                </a:lnTo>
                <a:lnTo>
                  <a:pt x="488" y="623"/>
                </a:lnTo>
                <a:lnTo>
                  <a:pt x="484" y="625"/>
                </a:lnTo>
                <a:lnTo>
                  <a:pt x="484" y="625"/>
                </a:lnTo>
                <a:lnTo>
                  <a:pt x="484" y="627"/>
                </a:lnTo>
                <a:lnTo>
                  <a:pt x="484" y="627"/>
                </a:lnTo>
                <a:lnTo>
                  <a:pt x="484" y="629"/>
                </a:lnTo>
                <a:lnTo>
                  <a:pt x="486" y="629"/>
                </a:lnTo>
                <a:lnTo>
                  <a:pt x="486" y="631"/>
                </a:lnTo>
                <a:lnTo>
                  <a:pt x="484" y="631"/>
                </a:lnTo>
                <a:lnTo>
                  <a:pt x="484" y="631"/>
                </a:lnTo>
                <a:lnTo>
                  <a:pt x="486" y="631"/>
                </a:lnTo>
                <a:lnTo>
                  <a:pt x="488" y="631"/>
                </a:lnTo>
                <a:lnTo>
                  <a:pt x="488" y="631"/>
                </a:lnTo>
                <a:lnTo>
                  <a:pt x="490" y="631"/>
                </a:lnTo>
                <a:lnTo>
                  <a:pt x="490" y="631"/>
                </a:lnTo>
                <a:lnTo>
                  <a:pt x="490" y="631"/>
                </a:lnTo>
                <a:lnTo>
                  <a:pt x="490" y="633"/>
                </a:lnTo>
                <a:lnTo>
                  <a:pt x="497" y="633"/>
                </a:lnTo>
                <a:lnTo>
                  <a:pt x="497" y="633"/>
                </a:lnTo>
                <a:lnTo>
                  <a:pt x="497" y="635"/>
                </a:lnTo>
                <a:lnTo>
                  <a:pt x="495" y="635"/>
                </a:lnTo>
                <a:lnTo>
                  <a:pt x="495" y="637"/>
                </a:lnTo>
                <a:lnTo>
                  <a:pt x="495" y="637"/>
                </a:lnTo>
                <a:lnTo>
                  <a:pt x="497" y="637"/>
                </a:lnTo>
                <a:lnTo>
                  <a:pt x="499" y="637"/>
                </a:lnTo>
                <a:lnTo>
                  <a:pt x="501" y="637"/>
                </a:lnTo>
                <a:lnTo>
                  <a:pt x="503" y="640"/>
                </a:lnTo>
                <a:lnTo>
                  <a:pt x="505" y="637"/>
                </a:lnTo>
                <a:lnTo>
                  <a:pt x="505" y="637"/>
                </a:lnTo>
                <a:lnTo>
                  <a:pt x="507" y="635"/>
                </a:lnTo>
                <a:lnTo>
                  <a:pt x="509" y="633"/>
                </a:lnTo>
                <a:lnTo>
                  <a:pt x="511" y="633"/>
                </a:lnTo>
                <a:lnTo>
                  <a:pt x="511" y="633"/>
                </a:lnTo>
                <a:lnTo>
                  <a:pt x="509" y="633"/>
                </a:lnTo>
                <a:lnTo>
                  <a:pt x="509" y="635"/>
                </a:lnTo>
                <a:lnTo>
                  <a:pt x="509" y="637"/>
                </a:lnTo>
                <a:lnTo>
                  <a:pt x="509" y="640"/>
                </a:lnTo>
                <a:lnTo>
                  <a:pt x="509" y="640"/>
                </a:lnTo>
                <a:lnTo>
                  <a:pt x="511" y="642"/>
                </a:lnTo>
                <a:lnTo>
                  <a:pt x="511" y="642"/>
                </a:lnTo>
                <a:lnTo>
                  <a:pt x="511" y="642"/>
                </a:lnTo>
                <a:lnTo>
                  <a:pt x="513" y="642"/>
                </a:lnTo>
                <a:lnTo>
                  <a:pt x="518" y="642"/>
                </a:lnTo>
                <a:lnTo>
                  <a:pt x="520" y="644"/>
                </a:lnTo>
                <a:lnTo>
                  <a:pt x="520" y="646"/>
                </a:lnTo>
                <a:lnTo>
                  <a:pt x="520" y="646"/>
                </a:lnTo>
                <a:lnTo>
                  <a:pt x="520" y="646"/>
                </a:lnTo>
                <a:lnTo>
                  <a:pt x="520" y="646"/>
                </a:lnTo>
                <a:lnTo>
                  <a:pt x="522" y="646"/>
                </a:lnTo>
                <a:lnTo>
                  <a:pt x="524" y="646"/>
                </a:lnTo>
                <a:lnTo>
                  <a:pt x="528" y="646"/>
                </a:lnTo>
                <a:lnTo>
                  <a:pt x="536" y="644"/>
                </a:lnTo>
                <a:lnTo>
                  <a:pt x="543" y="646"/>
                </a:lnTo>
                <a:lnTo>
                  <a:pt x="549" y="646"/>
                </a:lnTo>
                <a:lnTo>
                  <a:pt x="555" y="648"/>
                </a:lnTo>
                <a:lnTo>
                  <a:pt x="557" y="648"/>
                </a:lnTo>
                <a:lnTo>
                  <a:pt x="559" y="646"/>
                </a:lnTo>
                <a:lnTo>
                  <a:pt x="559" y="646"/>
                </a:lnTo>
                <a:lnTo>
                  <a:pt x="559" y="646"/>
                </a:lnTo>
                <a:lnTo>
                  <a:pt x="559" y="644"/>
                </a:lnTo>
                <a:lnTo>
                  <a:pt x="559" y="644"/>
                </a:lnTo>
                <a:lnTo>
                  <a:pt x="559" y="644"/>
                </a:lnTo>
                <a:lnTo>
                  <a:pt x="559" y="646"/>
                </a:lnTo>
                <a:lnTo>
                  <a:pt x="562" y="646"/>
                </a:lnTo>
                <a:lnTo>
                  <a:pt x="562" y="648"/>
                </a:lnTo>
                <a:lnTo>
                  <a:pt x="559" y="648"/>
                </a:lnTo>
                <a:lnTo>
                  <a:pt x="559" y="650"/>
                </a:lnTo>
                <a:lnTo>
                  <a:pt x="568" y="652"/>
                </a:lnTo>
                <a:lnTo>
                  <a:pt x="570" y="652"/>
                </a:lnTo>
                <a:lnTo>
                  <a:pt x="574" y="652"/>
                </a:lnTo>
                <a:lnTo>
                  <a:pt x="576" y="652"/>
                </a:lnTo>
                <a:lnTo>
                  <a:pt x="580" y="650"/>
                </a:lnTo>
                <a:lnTo>
                  <a:pt x="583" y="650"/>
                </a:lnTo>
                <a:lnTo>
                  <a:pt x="585" y="648"/>
                </a:lnTo>
                <a:lnTo>
                  <a:pt x="587" y="646"/>
                </a:lnTo>
                <a:lnTo>
                  <a:pt x="587" y="646"/>
                </a:lnTo>
                <a:lnTo>
                  <a:pt x="589" y="646"/>
                </a:lnTo>
                <a:lnTo>
                  <a:pt x="591" y="650"/>
                </a:lnTo>
                <a:lnTo>
                  <a:pt x="595" y="650"/>
                </a:lnTo>
                <a:lnTo>
                  <a:pt x="593" y="650"/>
                </a:lnTo>
                <a:lnTo>
                  <a:pt x="591" y="650"/>
                </a:lnTo>
                <a:lnTo>
                  <a:pt x="591" y="650"/>
                </a:lnTo>
                <a:lnTo>
                  <a:pt x="591" y="652"/>
                </a:lnTo>
                <a:lnTo>
                  <a:pt x="591" y="652"/>
                </a:lnTo>
                <a:lnTo>
                  <a:pt x="591" y="654"/>
                </a:lnTo>
                <a:lnTo>
                  <a:pt x="591" y="654"/>
                </a:lnTo>
                <a:lnTo>
                  <a:pt x="589" y="654"/>
                </a:lnTo>
                <a:lnTo>
                  <a:pt x="589" y="652"/>
                </a:lnTo>
                <a:lnTo>
                  <a:pt x="589" y="650"/>
                </a:lnTo>
                <a:lnTo>
                  <a:pt x="589" y="650"/>
                </a:lnTo>
                <a:lnTo>
                  <a:pt x="587" y="648"/>
                </a:lnTo>
                <a:lnTo>
                  <a:pt x="587" y="648"/>
                </a:lnTo>
                <a:lnTo>
                  <a:pt x="587" y="648"/>
                </a:lnTo>
                <a:lnTo>
                  <a:pt x="587" y="648"/>
                </a:lnTo>
                <a:lnTo>
                  <a:pt x="587" y="648"/>
                </a:lnTo>
                <a:lnTo>
                  <a:pt x="585" y="650"/>
                </a:lnTo>
                <a:lnTo>
                  <a:pt x="585" y="650"/>
                </a:lnTo>
                <a:lnTo>
                  <a:pt x="587" y="652"/>
                </a:lnTo>
                <a:lnTo>
                  <a:pt x="587" y="652"/>
                </a:lnTo>
                <a:lnTo>
                  <a:pt x="587" y="654"/>
                </a:lnTo>
                <a:lnTo>
                  <a:pt x="585" y="654"/>
                </a:lnTo>
                <a:lnTo>
                  <a:pt x="585" y="656"/>
                </a:lnTo>
                <a:lnTo>
                  <a:pt x="583" y="656"/>
                </a:lnTo>
                <a:lnTo>
                  <a:pt x="583" y="656"/>
                </a:lnTo>
                <a:lnTo>
                  <a:pt x="583" y="656"/>
                </a:lnTo>
                <a:lnTo>
                  <a:pt x="585" y="658"/>
                </a:lnTo>
                <a:lnTo>
                  <a:pt x="585" y="658"/>
                </a:lnTo>
                <a:lnTo>
                  <a:pt x="589" y="661"/>
                </a:lnTo>
                <a:lnTo>
                  <a:pt x="595" y="663"/>
                </a:lnTo>
                <a:lnTo>
                  <a:pt x="599" y="665"/>
                </a:lnTo>
                <a:lnTo>
                  <a:pt x="601" y="665"/>
                </a:lnTo>
                <a:lnTo>
                  <a:pt x="601" y="665"/>
                </a:lnTo>
                <a:lnTo>
                  <a:pt x="601" y="665"/>
                </a:lnTo>
                <a:lnTo>
                  <a:pt x="601" y="665"/>
                </a:lnTo>
                <a:lnTo>
                  <a:pt x="601" y="665"/>
                </a:lnTo>
                <a:lnTo>
                  <a:pt x="603" y="667"/>
                </a:lnTo>
                <a:lnTo>
                  <a:pt x="606" y="667"/>
                </a:lnTo>
                <a:lnTo>
                  <a:pt x="608" y="669"/>
                </a:lnTo>
                <a:lnTo>
                  <a:pt x="610" y="671"/>
                </a:lnTo>
                <a:lnTo>
                  <a:pt x="610" y="671"/>
                </a:lnTo>
                <a:lnTo>
                  <a:pt x="610" y="673"/>
                </a:lnTo>
                <a:lnTo>
                  <a:pt x="612" y="675"/>
                </a:lnTo>
                <a:lnTo>
                  <a:pt x="614" y="675"/>
                </a:lnTo>
                <a:lnTo>
                  <a:pt x="614" y="675"/>
                </a:lnTo>
                <a:lnTo>
                  <a:pt x="614" y="675"/>
                </a:lnTo>
                <a:lnTo>
                  <a:pt x="614" y="677"/>
                </a:lnTo>
                <a:lnTo>
                  <a:pt x="616" y="677"/>
                </a:lnTo>
                <a:lnTo>
                  <a:pt x="622" y="682"/>
                </a:lnTo>
                <a:lnTo>
                  <a:pt x="624" y="682"/>
                </a:lnTo>
                <a:lnTo>
                  <a:pt x="627" y="684"/>
                </a:lnTo>
                <a:lnTo>
                  <a:pt x="629" y="684"/>
                </a:lnTo>
                <a:lnTo>
                  <a:pt x="629" y="684"/>
                </a:lnTo>
                <a:lnTo>
                  <a:pt x="631" y="682"/>
                </a:lnTo>
                <a:lnTo>
                  <a:pt x="635" y="682"/>
                </a:lnTo>
                <a:lnTo>
                  <a:pt x="637" y="682"/>
                </a:lnTo>
                <a:lnTo>
                  <a:pt x="637" y="682"/>
                </a:lnTo>
                <a:lnTo>
                  <a:pt x="637" y="679"/>
                </a:lnTo>
                <a:lnTo>
                  <a:pt x="637" y="679"/>
                </a:lnTo>
                <a:lnTo>
                  <a:pt x="635" y="677"/>
                </a:lnTo>
                <a:lnTo>
                  <a:pt x="633" y="675"/>
                </a:lnTo>
                <a:lnTo>
                  <a:pt x="631" y="675"/>
                </a:lnTo>
                <a:lnTo>
                  <a:pt x="631" y="675"/>
                </a:lnTo>
                <a:lnTo>
                  <a:pt x="631" y="675"/>
                </a:lnTo>
                <a:lnTo>
                  <a:pt x="631" y="673"/>
                </a:lnTo>
                <a:lnTo>
                  <a:pt x="629" y="673"/>
                </a:lnTo>
                <a:lnTo>
                  <a:pt x="629" y="673"/>
                </a:lnTo>
                <a:lnTo>
                  <a:pt x="629" y="673"/>
                </a:lnTo>
                <a:lnTo>
                  <a:pt x="627" y="671"/>
                </a:lnTo>
                <a:lnTo>
                  <a:pt x="624" y="671"/>
                </a:lnTo>
                <a:lnTo>
                  <a:pt x="624" y="671"/>
                </a:lnTo>
                <a:lnTo>
                  <a:pt x="622" y="671"/>
                </a:lnTo>
                <a:lnTo>
                  <a:pt x="622" y="671"/>
                </a:lnTo>
                <a:lnTo>
                  <a:pt x="622" y="669"/>
                </a:lnTo>
                <a:lnTo>
                  <a:pt x="624" y="669"/>
                </a:lnTo>
                <a:lnTo>
                  <a:pt x="624" y="669"/>
                </a:lnTo>
                <a:lnTo>
                  <a:pt x="622" y="667"/>
                </a:lnTo>
                <a:lnTo>
                  <a:pt x="622" y="667"/>
                </a:lnTo>
                <a:lnTo>
                  <a:pt x="624" y="669"/>
                </a:lnTo>
                <a:lnTo>
                  <a:pt x="629" y="669"/>
                </a:lnTo>
                <a:lnTo>
                  <a:pt x="631" y="671"/>
                </a:lnTo>
                <a:lnTo>
                  <a:pt x="631" y="671"/>
                </a:lnTo>
                <a:lnTo>
                  <a:pt x="631" y="671"/>
                </a:lnTo>
                <a:lnTo>
                  <a:pt x="633" y="671"/>
                </a:lnTo>
                <a:lnTo>
                  <a:pt x="633" y="673"/>
                </a:lnTo>
                <a:lnTo>
                  <a:pt x="635" y="673"/>
                </a:lnTo>
                <a:lnTo>
                  <a:pt x="635" y="673"/>
                </a:lnTo>
                <a:lnTo>
                  <a:pt x="635" y="673"/>
                </a:lnTo>
                <a:lnTo>
                  <a:pt x="635" y="671"/>
                </a:lnTo>
                <a:lnTo>
                  <a:pt x="635" y="671"/>
                </a:lnTo>
                <a:lnTo>
                  <a:pt x="635" y="671"/>
                </a:lnTo>
                <a:lnTo>
                  <a:pt x="635" y="669"/>
                </a:lnTo>
                <a:lnTo>
                  <a:pt x="635" y="667"/>
                </a:lnTo>
                <a:lnTo>
                  <a:pt x="635" y="667"/>
                </a:lnTo>
                <a:lnTo>
                  <a:pt x="637" y="669"/>
                </a:lnTo>
                <a:lnTo>
                  <a:pt x="637" y="671"/>
                </a:lnTo>
                <a:lnTo>
                  <a:pt x="637" y="671"/>
                </a:lnTo>
                <a:lnTo>
                  <a:pt x="639" y="671"/>
                </a:lnTo>
                <a:lnTo>
                  <a:pt x="639" y="671"/>
                </a:lnTo>
                <a:lnTo>
                  <a:pt x="637" y="671"/>
                </a:lnTo>
                <a:lnTo>
                  <a:pt x="637" y="673"/>
                </a:lnTo>
                <a:lnTo>
                  <a:pt x="639" y="675"/>
                </a:lnTo>
                <a:lnTo>
                  <a:pt x="639" y="677"/>
                </a:lnTo>
                <a:lnTo>
                  <a:pt x="639" y="679"/>
                </a:lnTo>
                <a:lnTo>
                  <a:pt x="639" y="682"/>
                </a:lnTo>
                <a:lnTo>
                  <a:pt x="639" y="682"/>
                </a:lnTo>
                <a:lnTo>
                  <a:pt x="643" y="682"/>
                </a:lnTo>
                <a:lnTo>
                  <a:pt x="645" y="682"/>
                </a:lnTo>
                <a:lnTo>
                  <a:pt x="647" y="684"/>
                </a:lnTo>
                <a:lnTo>
                  <a:pt x="647" y="684"/>
                </a:lnTo>
                <a:lnTo>
                  <a:pt x="650" y="684"/>
                </a:lnTo>
                <a:lnTo>
                  <a:pt x="652" y="684"/>
                </a:lnTo>
                <a:lnTo>
                  <a:pt x="652" y="684"/>
                </a:lnTo>
                <a:lnTo>
                  <a:pt x="652" y="684"/>
                </a:lnTo>
                <a:lnTo>
                  <a:pt x="652" y="682"/>
                </a:lnTo>
                <a:lnTo>
                  <a:pt x="650" y="679"/>
                </a:lnTo>
                <a:lnTo>
                  <a:pt x="650" y="677"/>
                </a:lnTo>
                <a:lnTo>
                  <a:pt x="650" y="675"/>
                </a:lnTo>
                <a:lnTo>
                  <a:pt x="647" y="673"/>
                </a:lnTo>
                <a:lnTo>
                  <a:pt x="647" y="671"/>
                </a:lnTo>
                <a:lnTo>
                  <a:pt x="645" y="667"/>
                </a:lnTo>
                <a:lnTo>
                  <a:pt x="645" y="665"/>
                </a:lnTo>
                <a:lnTo>
                  <a:pt x="645" y="663"/>
                </a:lnTo>
                <a:lnTo>
                  <a:pt x="645" y="665"/>
                </a:lnTo>
                <a:lnTo>
                  <a:pt x="645" y="663"/>
                </a:lnTo>
                <a:lnTo>
                  <a:pt x="645" y="661"/>
                </a:lnTo>
                <a:lnTo>
                  <a:pt x="645" y="661"/>
                </a:lnTo>
                <a:lnTo>
                  <a:pt x="645" y="661"/>
                </a:lnTo>
                <a:lnTo>
                  <a:pt x="647" y="658"/>
                </a:lnTo>
                <a:lnTo>
                  <a:pt x="647" y="658"/>
                </a:lnTo>
                <a:lnTo>
                  <a:pt x="647" y="661"/>
                </a:lnTo>
                <a:lnTo>
                  <a:pt x="647" y="663"/>
                </a:lnTo>
                <a:lnTo>
                  <a:pt x="650" y="667"/>
                </a:lnTo>
                <a:lnTo>
                  <a:pt x="650" y="671"/>
                </a:lnTo>
                <a:lnTo>
                  <a:pt x="652" y="673"/>
                </a:lnTo>
                <a:lnTo>
                  <a:pt x="652" y="673"/>
                </a:lnTo>
                <a:lnTo>
                  <a:pt x="652" y="673"/>
                </a:lnTo>
                <a:lnTo>
                  <a:pt x="654" y="675"/>
                </a:lnTo>
                <a:lnTo>
                  <a:pt x="656" y="679"/>
                </a:lnTo>
                <a:lnTo>
                  <a:pt x="656" y="682"/>
                </a:lnTo>
                <a:lnTo>
                  <a:pt x="660" y="682"/>
                </a:lnTo>
                <a:lnTo>
                  <a:pt x="662" y="684"/>
                </a:lnTo>
                <a:lnTo>
                  <a:pt x="662" y="684"/>
                </a:lnTo>
                <a:lnTo>
                  <a:pt x="664" y="684"/>
                </a:lnTo>
                <a:lnTo>
                  <a:pt x="664" y="684"/>
                </a:lnTo>
                <a:lnTo>
                  <a:pt x="666" y="679"/>
                </a:lnTo>
                <a:lnTo>
                  <a:pt x="666" y="679"/>
                </a:lnTo>
                <a:lnTo>
                  <a:pt x="668" y="677"/>
                </a:lnTo>
                <a:lnTo>
                  <a:pt x="668" y="677"/>
                </a:lnTo>
                <a:lnTo>
                  <a:pt x="668" y="679"/>
                </a:lnTo>
                <a:lnTo>
                  <a:pt x="668" y="679"/>
                </a:lnTo>
                <a:lnTo>
                  <a:pt x="666" y="684"/>
                </a:lnTo>
                <a:lnTo>
                  <a:pt x="666" y="686"/>
                </a:lnTo>
                <a:lnTo>
                  <a:pt x="666" y="686"/>
                </a:lnTo>
                <a:lnTo>
                  <a:pt x="666" y="688"/>
                </a:lnTo>
                <a:lnTo>
                  <a:pt x="668" y="690"/>
                </a:lnTo>
                <a:lnTo>
                  <a:pt x="668" y="690"/>
                </a:lnTo>
                <a:lnTo>
                  <a:pt x="671" y="692"/>
                </a:lnTo>
                <a:lnTo>
                  <a:pt x="671" y="692"/>
                </a:lnTo>
                <a:lnTo>
                  <a:pt x="671" y="692"/>
                </a:lnTo>
                <a:lnTo>
                  <a:pt x="673" y="692"/>
                </a:lnTo>
                <a:lnTo>
                  <a:pt x="673" y="690"/>
                </a:lnTo>
                <a:lnTo>
                  <a:pt x="675" y="690"/>
                </a:lnTo>
                <a:lnTo>
                  <a:pt x="679" y="692"/>
                </a:lnTo>
                <a:lnTo>
                  <a:pt x="679" y="692"/>
                </a:lnTo>
                <a:lnTo>
                  <a:pt x="673" y="692"/>
                </a:lnTo>
                <a:lnTo>
                  <a:pt x="673" y="692"/>
                </a:lnTo>
                <a:lnTo>
                  <a:pt x="673" y="692"/>
                </a:lnTo>
                <a:lnTo>
                  <a:pt x="673" y="694"/>
                </a:lnTo>
                <a:lnTo>
                  <a:pt x="675" y="694"/>
                </a:lnTo>
                <a:lnTo>
                  <a:pt x="679" y="698"/>
                </a:lnTo>
                <a:lnTo>
                  <a:pt x="679" y="698"/>
                </a:lnTo>
                <a:lnTo>
                  <a:pt x="677" y="696"/>
                </a:lnTo>
                <a:lnTo>
                  <a:pt x="673" y="696"/>
                </a:lnTo>
                <a:lnTo>
                  <a:pt x="673" y="696"/>
                </a:lnTo>
                <a:lnTo>
                  <a:pt x="673" y="696"/>
                </a:lnTo>
                <a:lnTo>
                  <a:pt x="671" y="696"/>
                </a:lnTo>
                <a:lnTo>
                  <a:pt x="673" y="698"/>
                </a:lnTo>
                <a:lnTo>
                  <a:pt x="675" y="702"/>
                </a:lnTo>
                <a:lnTo>
                  <a:pt x="675" y="707"/>
                </a:lnTo>
                <a:lnTo>
                  <a:pt x="683" y="709"/>
                </a:lnTo>
                <a:lnTo>
                  <a:pt x="683" y="709"/>
                </a:lnTo>
                <a:lnTo>
                  <a:pt x="683" y="709"/>
                </a:lnTo>
                <a:lnTo>
                  <a:pt x="683" y="711"/>
                </a:lnTo>
                <a:lnTo>
                  <a:pt x="683" y="711"/>
                </a:lnTo>
                <a:lnTo>
                  <a:pt x="683" y="711"/>
                </a:lnTo>
                <a:lnTo>
                  <a:pt x="685" y="713"/>
                </a:lnTo>
                <a:lnTo>
                  <a:pt x="685" y="713"/>
                </a:lnTo>
                <a:lnTo>
                  <a:pt x="689" y="715"/>
                </a:lnTo>
                <a:lnTo>
                  <a:pt x="689" y="717"/>
                </a:lnTo>
                <a:lnTo>
                  <a:pt x="689" y="717"/>
                </a:lnTo>
                <a:lnTo>
                  <a:pt x="689" y="717"/>
                </a:lnTo>
                <a:lnTo>
                  <a:pt x="691" y="717"/>
                </a:lnTo>
                <a:lnTo>
                  <a:pt x="691" y="719"/>
                </a:lnTo>
                <a:lnTo>
                  <a:pt x="691" y="719"/>
                </a:lnTo>
                <a:lnTo>
                  <a:pt x="691" y="719"/>
                </a:lnTo>
                <a:lnTo>
                  <a:pt x="694" y="721"/>
                </a:lnTo>
                <a:lnTo>
                  <a:pt x="694" y="721"/>
                </a:lnTo>
                <a:lnTo>
                  <a:pt x="696" y="723"/>
                </a:lnTo>
                <a:lnTo>
                  <a:pt x="696" y="723"/>
                </a:lnTo>
                <a:lnTo>
                  <a:pt x="696" y="726"/>
                </a:lnTo>
                <a:lnTo>
                  <a:pt x="698" y="726"/>
                </a:lnTo>
                <a:lnTo>
                  <a:pt x="698" y="726"/>
                </a:lnTo>
                <a:lnTo>
                  <a:pt x="702" y="726"/>
                </a:lnTo>
                <a:lnTo>
                  <a:pt x="700" y="728"/>
                </a:lnTo>
                <a:lnTo>
                  <a:pt x="698" y="728"/>
                </a:lnTo>
                <a:lnTo>
                  <a:pt x="696" y="732"/>
                </a:lnTo>
                <a:lnTo>
                  <a:pt x="694" y="734"/>
                </a:lnTo>
                <a:lnTo>
                  <a:pt x="694" y="734"/>
                </a:lnTo>
                <a:lnTo>
                  <a:pt x="691" y="736"/>
                </a:lnTo>
                <a:lnTo>
                  <a:pt x="691" y="736"/>
                </a:lnTo>
                <a:lnTo>
                  <a:pt x="694" y="738"/>
                </a:lnTo>
                <a:lnTo>
                  <a:pt x="694" y="738"/>
                </a:lnTo>
                <a:lnTo>
                  <a:pt x="696" y="740"/>
                </a:lnTo>
                <a:lnTo>
                  <a:pt x="696" y="738"/>
                </a:lnTo>
                <a:lnTo>
                  <a:pt x="698" y="738"/>
                </a:lnTo>
                <a:lnTo>
                  <a:pt x="698" y="736"/>
                </a:lnTo>
                <a:lnTo>
                  <a:pt x="698" y="734"/>
                </a:lnTo>
                <a:lnTo>
                  <a:pt x="698" y="734"/>
                </a:lnTo>
                <a:lnTo>
                  <a:pt x="698" y="734"/>
                </a:lnTo>
                <a:lnTo>
                  <a:pt x="698" y="734"/>
                </a:lnTo>
                <a:lnTo>
                  <a:pt x="698" y="732"/>
                </a:lnTo>
                <a:lnTo>
                  <a:pt x="700" y="732"/>
                </a:lnTo>
                <a:lnTo>
                  <a:pt x="706" y="730"/>
                </a:lnTo>
                <a:lnTo>
                  <a:pt x="710" y="728"/>
                </a:lnTo>
                <a:lnTo>
                  <a:pt x="708" y="730"/>
                </a:lnTo>
                <a:lnTo>
                  <a:pt x="708" y="730"/>
                </a:lnTo>
                <a:lnTo>
                  <a:pt x="708" y="732"/>
                </a:lnTo>
                <a:lnTo>
                  <a:pt x="710" y="734"/>
                </a:lnTo>
                <a:lnTo>
                  <a:pt x="710" y="736"/>
                </a:lnTo>
                <a:lnTo>
                  <a:pt x="712" y="738"/>
                </a:lnTo>
                <a:lnTo>
                  <a:pt x="712" y="740"/>
                </a:lnTo>
                <a:lnTo>
                  <a:pt x="712" y="740"/>
                </a:lnTo>
                <a:lnTo>
                  <a:pt x="712" y="742"/>
                </a:lnTo>
                <a:lnTo>
                  <a:pt x="712" y="744"/>
                </a:lnTo>
                <a:lnTo>
                  <a:pt x="715" y="744"/>
                </a:lnTo>
                <a:lnTo>
                  <a:pt x="715" y="744"/>
                </a:lnTo>
                <a:lnTo>
                  <a:pt x="710" y="744"/>
                </a:lnTo>
                <a:lnTo>
                  <a:pt x="708" y="747"/>
                </a:lnTo>
                <a:lnTo>
                  <a:pt x="708" y="747"/>
                </a:lnTo>
                <a:lnTo>
                  <a:pt x="710" y="749"/>
                </a:lnTo>
                <a:lnTo>
                  <a:pt x="710" y="751"/>
                </a:lnTo>
                <a:lnTo>
                  <a:pt x="712" y="755"/>
                </a:lnTo>
                <a:lnTo>
                  <a:pt x="715" y="755"/>
                </a:lnTo>
                <a:lnTo>
                  <a:pt x="717" y="755"/>
                </a:lnTo>
                <a:lnTo>
                  <a:pt x="717" y="755"/>
                </a:lnTo>
                <a:lnTo>
                  <a:pt x="719" y="755"/>
                </a:lnTo>
                <a:lnTo>
                  <a:pt x="721" y="751"/>
                </a:lnTo>
                <a:lnTo>
                  <a:pt x="721" y="751"/>
                </a:lnTo>
                <a:lnTo>
                  <a:pt x="721" y="749"/>
                </a:lnTo>
                <a:lnTo>
                  <a:pt x="723" y="747"/>
                </a:lnTo>
                <a:lnTo>
                  <a:pt x="723" y="744"/>
                </a:lnTo>
                <a:lnTo>
                  <a:pt x="723" y="742"/>
                </a:lnTo>
                <a:lnTo>
                  <a:pt x="723" y="742"/>
                </a:lnTo>
                <a:lnTo>
                  <a:pt x="723" y="740"/>
                </a:lnTo>
                <a:lnTo>
                  <a:pt x="723" y="738"/>
                </a:lnTo>
                <a:lnTo>
                  <a:pt x="723" y="738"/>
                </a:lnTo>
                <a:lnTo>
                  <a:pt x="723" y="736"/>
                </a:lnTo>
                <a:lnTo>
                  <a:pt x="723" y="734"/>
                </a:lnTo>
                <a:lnTo>
                  <a:pt x="723" y="734"/>
                </a:lnTo>
                <a:lnTo>
                  <a:pt x="725" y="732"/>
                </a:lnTo>
                <a:lnTo>
                  <a:pt x="725" y="732"/>
                </a:lnTo>
                <a:lnTo>
                  <a:pt x="723" y="734"/>
                </a:lnTo>
                <a:lnTo>
                  <a:pt x="723" y="736"/>
                </a:lnTo>
                <a:lnTo>
                  <a:pt x="723" y="736"/>
                </a:lnTo>
                <a:lnTo>
                  <a:pt x="723" y="738"/>
                </a:lnTo>
                <a:lnTo>
                  <a:pt x="723" y="738"/>
                </a:lnTo>
                <a:lnTo>
                  <a:pt x="723" y="740"/>
                </a:lnTo>
                <a:lnTo>
                  <a:pt x="725" y="742"/>
                </a:lnTo>
                <a:lnTo>
                  <a:pt x="725" y="744"/>
                </a:lnTo>
                <a:lnTo>
                  <a:pt x="723" y="747"/>
                </a:lnTo>
                <a:lnTo>
                  <a:pt x="723" y="749"/>
                </a:lnTo>
                <a:lnTo>
                  <a:pt x="723" y="749"/>
                </a:lnTo>
                <a:lnTo>
                  <a:pt x="725" y="749"/>
                </a:lnTo>
                <a:lnTo>
                  <a:pt x="727" y="744"/>
                </a:lnTo>
                <a:lnTo>
                  <a:pt x="727" y="744"/>
                </a:lnTo>
                <a:lnTo>
                  <a:pt x="727" y="742"/>
                </a:lnTo>
                <a:lnTo>
                  <a:pt x="727" y="740"/>
                </a:lnTo>
                <a:lnTo>
                  <a:pt x="727" y="738"/>
                </a:lnTo>
                <a:lnTo>
                  <a:pt x="727" y="740"/>
                </a:lnTo>
                <a:lnTo>
                  <a:pt x="729" y="740"/>
                </a:lnTo>
                <a:lnTo>
                  <a:pt x="729" y="742"/>
                </a:lnTo>
                <a:lnTo>
                  <a:pt x="729" y="742"/>
                </a:lnTo>
                <a:lnTo>
                  <a:pt x="729" y="740"/>
                </a:lnTo>
                <a:lnTo>
                  <a:pt x="731" y="740"/>
                </a:lnTo>
                <a:lnTo>
                  <a:pt x="727" y="744"/>
                </a:lnTo>
                <a:lnTo>
                  <a:pt x="725" y="747"/>
                </a:lnTo>
                <a:lnTo>
                  <a:pt x="725" y="749"/>
                </a:lnTo>
                <a:lnTo>
                  <a:pt x="723" y="753"/>
                </a:lnTo>
                <a:lnTo>
                  <a:pt x="723" y="753"/>
                </a:lnTo>
                <a:lnTo>
                  <a:pt x="721" y="755"/>
                </a:lnTo>
                <a:lnTo>
                  <a:pt x="721" y="757"/>
                </a:lnTo>
                <a:lnTo>
                  <a:pt x="719" y="757"/>
                </a:lnTo>
                <a:lnTo>
                  <a:pt x="719" y="757"/>
                </a:lnTo>
                <a:lnTo>
                  <a:pt x="719" y="759"/>
                </a:lnTo>
                <a:lnTo>
                  <a:pt x="719" y="761"/>
                </a:lnTo>
                <a:lnTo>
                  <a:pt x="719" y="761"/>
                </a:lnTo>
                <a:lnTo>
                  <a:pt x="719" y="763"/>
                </a:lnTo>
                <a:lnTo>
                  <a:pt x="721" y="765"/>
                </a:lnTo>
                <a:lnTo>
                  <a:pt x="723" y="767"/>
                </a:lnTo>
                <a:lnTo>
                  <a:pt x="725" y="765"/>
                </a:lnTo>
                <a:lnTo>
                  <a:pt x="727" y="765"/>
                </a:lnTo>
                <a:lnTo>
                  <a:pt x="729" y="765"/>
                </a:lnTo>
                <a:lnTo>
                  <a:pt x="727" y="767"/>
                </a:lnTo>
                <a:lnTo>
                  <a:pt x="723" y="767"/>
                </a:lnTo>
                <a:lnTo>
                  <a:pt x="723" y="767"/>
                </a:lnTo>
                <a:lnTo>
                  <a:pt x="723" y="770"/>
                </a:lnTo>
                <a:lnTo>
                  <a:pt x="721" y="772"/>
                </a:lnTo>
                <a:lnTo>
                  <a:pt x="719" y="776"/>
                </a:lnTo>
                <a:lnTo>
                  <a:pt x="721" y="776"/>
                </a:lnTo>
                <a:lnTo>
                  <a:pt x="723" y="778"/>
                </a:lnTo>
                <a:lnTo>
                  <a:pt x="725" y="778"/>
                </a:lnTo>
                <a:lnTo>
                  <a:pt x="727" y="782"/>
                </a:lnTo>
                <a:lnTo>
                  <a:pt x="729" y="782"/>
                </a:lnTo>
                <a:lnTo>
                  <a:pt x="731" y="784"/>
                </a:lnTo>
                <a:lnTo>
                  <a:pt x="731" y="782"/>
                </a:lnTo>
                <a:lnTo>
                  <a:pt x="735" y="782"/>
                </a:lnTo>
                <a:lnTo>
                  <a:pt x="735" y="782"/>
                </a:lnTo>
                <a:lnTo>
                  <a:pt x="735" y="780"/>
                </a:lnTo>
                <a:lnTo>
                  <a:pt x="735" y="778"/>
                </a:lnTo>
                <a:lnTo>
                  <a:pt x="735" y="778"/>
                </a:lnTo>
                <a:lnTo>
                  <a:pt x="738" y="774"/>
                </a:lnTo>
                <a:lnTo>
                  <a:pt x="740" y="774"/>
                </a:lnTo>
                <a:lnTo>
                  <a:pt x="740" y="774"/>
                </a:lnTo>
                <a:lnTo>
                  <a:pt x="740" y="774"/>
                </a:lnTo>
                <a:lnTo>
                  <a:pt x="740" y="774"/>
                </a:lnTo>
                <a:lnTo>
                  <a:pt x="740" y="774"/>
                </a:lnTo>
                <a:lnTo>
                  <a:pt x="744" y="772"/>
                </a:lnTo>
                <a:lnTo>
                  <a:pt x="744" y="772"/>
                </a:lnTo>
                <a:lnTo>
                  <a:pt x="746" y="774"/>
                </a:lnTo>
                <a:lnTo>
                  <a:pt x="746" y="774"/>
                </a:lnTo>
                <a:lnTo>
                  <a:pt x="744" y="774"/>
                </a:lnTo>
                <a:lnTo>
                  <a:pt x="744" y="774"/>
                </a:lnTo>
                <a:lnTo>
                  <a:pt x="742" y="774"/>
                </a:lnTo>
                <a:lnTo>
                  <a:pt x="742" y="776"/>
                </a:lnTo>
                <a:lnTo>
                  <a:pt x="742" y="776"/>
                </a:lnTo>
                <a:lnTo>
                  <a:pt x="742" y="776"/>
                </a:lnTo>
                <a:lnTo>
                  <a:pt x="744" y="778"/>
                </a:lnTo>
                <a:lnTo>
                  <a:pt x="744" y="780"/>
                </a:lnTo>
                <a:lnTo>
                  <a:pt x="746" y="780"/>
                </a:lnTo>
                <a:lnTo>
                  <a:pt x="746" y="780"/>
                </a:lnTo>
                <a:lnTo>
                  <a:pt x="748" y="780"/>
                </a:lnTo>
                <a:lnTo>
                  <a:pt x="750" y="780"/>
                </a:lnTo>
                <a:lnTo>
                  <a:pt x="752" y="780"/>
                </a:lnTo>
                <a:lnTo>
                  <a:pt x="754" y="782"/>
                </a:lnTo>
                <a:lnTo>
                  <a:pt x="754" y="784"/>
                </a:lnTo>
                <a:lnTo>
                  <a:pt x="752" y="782"/>
                </a:lnTo>
                <a:lnTo>
                  <a:pt x="752" y="782"/>
                </a:lnTo>
                <a:lnTo>
                  <a:pt x="750" y="780"/>
                </a:lnTo>
                <a:lnTo>
                  <a:pt x="748" y="780"/>
                </a:lnTo>
                <a:lnTo>
                  <a:pt x="746" y="782"/>
                </a:lnTo>
                <a:lnTo>
                  <a:pt x="746" y="782"/>
                </a:lnTo>
                <a:lnTo>
                  <a:pt x="742" y="778"/>
                </a:lnTo>
                <a:lnTo>
                  <a:pt x="740" y="778"/>
                </a:lnTo>
                <a:lnTo>
                  <a:pt x="742" y="776"/>
                </a:lnTo>
                <a:lnTo>
                  <a:pt x="742" y="776"/>
                </a:lnTo>
                <a:lnTo>
                  <a:pt x="740" y="776"/>
                </a:lnTo>
                <a:lnTo>
                  <a:pt x="738" y="776"/>
                </a:lnTo>
                <a:lnTo>
                  <a:pt x="738" y="778"/>
                </a:lnTo>
                <a:lnTo>
                  <a:pt x="735" y="780"/>
                </a:lnTo>
                <a:lnTo>
                  <a:pt x="738" y="780"/>
                </a:lnTo>
                <a:lnTo>
                  <a:pt x="738" y="782"/>
                </a:lnTo>
                <a:lnTo>
                  <a:pt x="742" y="784"/>
                </a:lnTo>
                <a:lnTo>
                  <a:pt x="744" y="784"/>
                </a:lnTo>
                <a:lnTo>
                  <a:pt x="746" y="786"/>
                </a:lnTo>
                <a:lnTo>
                  <a:pt x="746" y="793"/>
                </a:lnTo>
                <a:lnTo>
                  <a:pt x="748" y="793"/>
                </a:lnTo>
                <a:lnTo>
                  <a:pt x="752" y="791"/>
                </a:lnTo>
                <a:lnTo>
                  <a:pt x="752" y="791"/>
                </a:lnTo>
                <a:lnTo>
                  <a:pt x="752" y="793"/>
                </a:lnTo>
                <a:lnTo>
                  <a:pt x="752" y="793"/>
                </a:lnTo>
                <a:lnTo>
                  <a:pt x="750" y="797"/>
                </a:lnTo>
                <a:lnTo>
                  <a:pt x="750" y="801"/>
                </a:lnTo>
                <a:lnTo>
                  <a:pt x="750" y="801"/>
                </a:lnTo>
                <a:lnTo>
                  <a:pt x="750" y="801"/>
                </a:lnTo>
                <a:lnTo>
                  <a:pt x="750" y="801"/>
                </a:lnTo>
                <a:lnTo>
                  <a:pt x="752" y="799"/>
                </a:lnTo>
                <a:lnTo>
                  <a:pt x="754" y="799"/>
                </a:lnTo>
                <a:lnTo>
                  <a:pt x="754" y="799"/>
                </a:lnTo>
                <a:lnTo>
                  <a:pt x="752" y="799"/>
                </a:lnTo>
                <a:lnTo>
                  <a:pt x="752" y="801"/>
                </a:lnTo>
                <a:lnTo>
                  <a:pt x="752" y="801"/>
                </a:lnTo>
                <a:lnTo>
                  <a:pt x="752" y="803"/>
                </a:lnTo>
                <a:lnTo>
                  <a:pt x="752" y="803"/>
                </a:lnTo>
                <a:lnTo>
                  <a:pt x="748" y="805"/>
                </a:lnTo>
                <a:lnTo>
                  <a:pt x="750" y="809"/>
                </a:lnTo>
                <a:lnTo>
                  <a:pt x="752" y="814"/>
                </a:lnTo>
                <a:lnTo>
                  <a:pt x="754" y="809"/>
                </a:lnTo>
                <a:lnTo>
                  <a:pt x="754" y="805"/>
                </a:lnTo>
                <a:lnTo>
                  <a:pt x="756" y="803"/>
                </a:lnTo>
                <a:lnTo>
                  <a:pt x="756" y="803"/>
                </a:lnTo>
                <a:lnTo>
                  <a:pt x="759" y="803"/>
                </a:lnTo>
                <a:lnTo>
                  <a:pt x="761" y="803"/>
                </a:lnTo>
                <a:lnTo>
                  <a:pt x="761" y="801"/>
                </a:lnTo>
                <a:lnTo>
                  <a:pt x="767" y="797"/>
                </a:lnTo>
                <a:lnTo>
                  <a:pt x="767" y="797"/>
                </a:lnTo>
                <a:lnTo>
                  <a:pt x="767" y="795"/>
                </a:lnTo>
                <a:lnTo>
                  <a:pt x="767" y="795"/>
                </a:lnTo>
                <a:lnTo>
                  <a:pt x="767" y="795"/>
                </a:lnTo>
                <a:lnTo>
                  <a:pt x="767" y="793"/>
                </a:lnTo>
                <a:lnTo>
                  <a:pt x="767" y="793"/>
                </a:lnTo>
                <a:lnTo>
                  <a:pt x="769" y="795"/>
                </a:lnTo>
                <a:lnTo>
                  <a:pt x="769" y="795"/>
                </a:lnTo>
                <a:lnTo>
                  <a:pt x="769" y="795"/>
                </a:lnTo>
                <a:lnTo>
                  <a:pt x="767" y="797"/>
                </a:lnTo>
                <a:lnTo>
                  <a:pt x="765" y="799"/>
                </a:lnTo>
                <a:lnTo>
                  <a:pt x="765" y="799"/>
                </a:lnTo>
                <a:lnTo>
                  <a:pt x="765" y="801"/>
                </a:lnTo>
                <a:lnTo>
                  <a:pt x="765" y="801"/>
                </a:lnTo>
                <a:lnTo>
                  <a:pt x="767" y="801"/>
                </a:lnTo>
                <a:lnTo>
                  <a:pt x="769" y="803"/>
                </a:lnTo>
                <a:lnTo>
                  <a:pt x="769" y="803"/>
                </a:lnTo>
                <a:lnTo>
                  <a:pt x="769" y="805"/>
                </a:lnTo>
                <a:lnTo>
                  <a:pt x="771" y="807"/>
                </a:lnTo>
                <a:lnTo>
                  <a:pt x="771" y="807"/>
                </a:lnTo>
                <a:lnTo>
                  <a:pt x="771" y="807"/>
                </a:lnTo>
                <a:lnTo>
                  <a:pt x="771" y="807"/>
                </a:lnTo>
                <a:lnTo>
                  <a:pt x="769" y="805"/>
                </a:lnTo>
                <a:lnTo>
                  <a:pt x="769" y="803"/>
                </a:lnTo>
                <a:lnTo>
                  <a:pt x="767" y="803"/>
                </a:lnTo>
                <a:lnTo>
                  <a:pt x="765" y="803"/>
                </a:lnTo>
                <a:lnTo>
                  <a:pt x="765" y="801"/>
                </a:lnTo>
                <a:lnTo>
                  <a:pt x="761" y="801"/>
                </a:lnTo>
                <a:lnTo>
                  <a:pt x="761" y="803"/>
                </a:lnTo>
                <a:lnTo>
                  <a:pt x="759" y="803"/>
                </a:lnTo>
                <a:lnTo>
                  <a:pt x="756" y="805"/>
                </a:lnTo>
                <a:lnTo>
                  <a:pt x="756" y="807"/>
                </a:lnTo>
                <a:lnTo>
                  <a:pt x="756" y="809"/>
                </a:lnTo>
                <a:lnTo>
                  <a:pt x="756" y="809"/>
                </a:lnTo>
                <a:lnTo>
                  <a:pt x="756" y="811"/>
                </a:lnTo>
                <a:lnTo>
                  <a:pt x="754" y="811"/>
                </a:lnTo>
                <a:lnTo>
                  <a:pt x="754" y="814"/>
                </a:lnTo>
                <a:lnTo>
                  <a:pt x="756" y="816"/>
                </a:lnTo>
                <a:lnTo>
                  <a:pt x="756" y="816"/>
                </a:lnTo>
                <a:lnTo>
                  <a:pt x="756" y="818"/>
                </a:lnTo>
                <a:lnTo>
                  <a:pt x="756" y="818"/>
                </a:lnTo>
                <a:lnTo>
                  <a:pt x="759" y="818"/>
                </a:lnTo>
                <a:lnTo>
                  <a:pt x="759" y="820"/>
                </a:lnTo>
                <a:lnTo>
                  <a:pt x="759" y="820"/>
                </a:lnTo>
                <a:lnTo>
                  <a:pt x="759" y="818"/>
                </a:lnTo>
                <a:lnTo>
                  <a:pt x="759" y="818"/>
                </a:lnTo>
                <a:lnTo>
                  <a:pt x="761" y="816"/>
                </a:lnTo>
                <a:lnTo>
                  <a:pt x="763" y="814"/>
                </a:lnTo>
                <a:lnTo>
                  <a:pt x="767" y="814"/>
                </a:lnTo>
                <a:lnTo>
                  <a:pt x="773" y="814"/>
                </a:lnTo>
                <a:lnTo>
                  <a:pt x="771" y="816"/>
                </a:lnTo>
                <a:lnTo>
                  <a:pt x="769" y="816"/>
                </a:lnTo>
                <a:lnTo>
                  <a:pt x="765" y="816"/>
                </a:lnTo>
                <a:lnTo>
                  <a:pt x="763" y="816"/>
                </a:lnTo>
                <a:lnTo>
                  <a:pt x="763" y="816"/>
                </a:lnTo>
                <a:lnTo>
                  <a:pt x="759" y="820"/>
                </a:lnTo>
                <a:lnTo>
                  <a:pt x="759" y="822"/>
                </a:lnTo>
                <a:lnTo>
                  <a:pt x="759" y="822"/>
                </a:lnTo>
                <a:lnTo>
                  <a:pt x="759" y="824"/>
                </a:lnTo>
                <a:lnTo>
                  <a:pt x="759" y="826"/>
                </a:lnTo>
                <a:lnTo>
                  <a:pt x="761" y="828"/>
                </a:lnTo>
                <a:lnTo>
                  <a:pt x="763" y="828"/>
                </a:lnTo>
                <a:lnTo>
                  <a:pt x="765" y="830"/>
                </a:lnTo>
                <a:lnTo>
                  <a:pt x="767" y="830"/>
                </a:lnTo>
                <a:lnTo>
                  <a:pt x="767" y="830"/>
                </a:lnTo>
                <a:lnTo>
                  <a:pt x="769" y="830"/>
                </a:lnTo>
                <a:lnTo>
                  <a:pt x="773" y="830"/>
                </a:lnTo>
                <a:lnTo>
                  <a:pt x="773" y="828"/>
                </a:lnTo>
                <a:lnTo>
                  <a:pt x="775" y="826"/>
                </a:lnTo>
                <a:lnTo>
                  <a:pt x="775" y="828"/>
                </a:lnTo>
                <a:lnTo>
                  <a:pt x="775" y="830"/>
                </a:lnTo>
                <a:lnTo>
                  <a:pt x="775" y="830"/>
                </a:lnTo>
                <a:lnTo>
                  <a:pt x="775" y="830"/>
                </a:lnTo>
                <a:lnTo>
                  <a:pt x="777" y="830"/>
                </a:lnTo>
                <a:lnTo>
                  <a:pt x="777" y="832"/>
                </a:lnTo>
                <a:lnTo>
                  <a:pt x="775" y="832"/>
                </a:lnTo>
                <a:lnTo>
                  <a:pt x="775" y="832"/>
                </a:lnTo>
                <a:lnTo>
                  <a:pt x="775" y="835"/>
                </a:lnTo>
                <a:lnTo>
                  <a:pt x="775" y="835"/>
                </a:lnTo>
                <a:lnTo>
                  <a:pt x="777" y="835"/>
                </a:lnTo>
                <a:lnTo>
                  <a:pt x="782" y="832"/>
                </a:lnTo>
                <a:lnTo>
                  <a:pt x="784" y="835"/>
                </a:lnTo>
                <a:lnTo>
                  <a:pt x="784" y="835"/>
                </a:lnTo>
                <a:lnTo>
                  <a:pt x="782" y="835"/>
                </a:lnTo>
                <a:lnTo>
                  <a:pt x="779" y="835"/>
                </a:lnTo>
                <a:lnTo>
                  <a:pt x="775" y="835"/>
                </a:lnTo>
                <a:lnTo>
                  <a:pt x="775" y="837"/>
                </a:lnTo>
                <a:lnTo>
                  <a:pt x="775" y="837"/>
                </a:lnTo>
                <a:lnTo>
                  <a:pt x="777" y="837"/>
                </a:lnTo>
                <a:lnTo>
                  <a:pt x="779" y="837"/>
                </a:lnTo>
                <a:lnTo>
                  <a:pt x="782" y="837"/>
                </a:lnTo>
                <a:lnTo>
                  <a:pt x="782" y="837"/>
                </a:lnTo>
                <a:lnTo>
                  <a:pt x="784" y="837"/>
                </a:lnTo>
                <a:lnTo>
                  <a:pt x="784" y="837"/>
                </a:lnTo>
                <a:lnTo>
                  <a:pt x="786" y="837"/>
                </a:lnTo>
                <a:lnTo>
                  <a:pt x="786" y="839"/>
                </a:lnTo>
                <a:lnTo>
                  <a:pt x="786" y="839"/>
                </a:lnTo>
                <a:lnTo>
                  <a:pt x="788" y="839"/>
                </a:lnTo>
                <a:lnTo>
                  <a:pt x="788" y="839"/>
                </a:lnTo>
                <a:lnTo>
                  <a:pt x="788" y="837"/>
                </a:lnTo>
                <a:lnTo>
                  <a:pt x="788" y="835"/>
                </a:lnTo>
                <a:lnTo>
                  <a:pt x="790" y="835"/>
                </a:lnTo>
                <a:lnTo>
                  <a:pt x="790" y="837"/>
                </a:lnTo>
                <a:lnTo>
                  <a:pt x="790" y="837"/>
                </a:lnTo>
                <a:lnTo>
                  <a:pt x="790" y="837"/>
                </a:lnTo>
                <a:lnTo>
                  <a:pt x="794" y="839"/>
                </a:lnTo>
                <a:lnTo>
                  <a:pt x="796" y="837"/>
                </a:lnTo>
                <a:lnTo>
                  <a:pt x="796" y="837"/>
                </a:lnTo>
                <a:lnTo>
                  <a:pt x="798" y="835"/>
                </a:lnTo>
                <a:lnTo>
                  <a:pt x="798" y="832"/>
                </a:lnTo>
                <a:lnTo>
                  <a:pt x="798" y="832"/>
                </a:lnTo>
                <a:lnTo>
                  <a:pt x="798" y="832"/>
                </a:lnTo>
                <a:lnTo>
                  <a:pt x="798" y="830"/>
                </a:lnTo>
                <a:lnTo>
                  <a:pt x="798" y="830"/>
                </a:lnTo>
                <a:lnTo>
                  <a:pt x="798" y="832"/>
                </a:lnTo>
                <a:lnTo>
                  <a:pt x="798" y="835"/>
                </a:lnTo>
                <a:lnTo>
                  <a:pt x="798" y="835"/>
                </a:lnTo>
                <a:lnTo>
                  <a:pt x="798" y="837"/>
                </a:lnTo>
                <a:lnTo>
                  <a:pt x="796" y="839"/>
                </a:lnTo>
                <a:lnTo>
                  <a:pt x="796" y="841"/>
                </a:lnTo>
                <a:lnTo>
                  <a:pt x="796" y="841"/>
                </a:lnTo>
                <a:lnTo>
                  <a:pt x="798" y="841"/>
                </a:lnTo>
                <a:lnTo>
                  <a:pt x="798" y="843"/>
                </a:lnTo>
                <a:lnTo>
                  <a:pt x="800" y="845"/>
                </a:lnTo>
                <a:lnTo>
                  <a:pt x="800" y="847"/>
                </a:lnTo>
                <a:lnTo>
                  <a:pt x="800" y="847"/>
                </a:lnTo>
                <a:lnTo>
                  <a:pt x="805" y="851"/>
                </a:lnTo>
                <a:lnTo>
                  <a:pt x="805" y="851"/>
                </a:lnTo>
                <a:lnTo>
                  <a:pt x="807" y="851"/>
                </a:lnTo>
                <a:lnTo>
                  <a:pt x="809" y="851"/>
                </a:lnTo>
                <a:lnTo>
                  <a:pt x="811" y="849"/>
                </a:lnTo>
                <a:lnTo>
                  <a:pt x="811" y="849"/>
                </a:lnTo>
                <a:lnTo>
                  <a:pt x="811" y="849"/>
                </a:lnTo>
                <a:lnTo>
                  <a:pt x="811" y="847"/>
                </a:lnTo>
                <a:lnTo>
                  <a:pt x="811" y="847"/>
                </a:lnTo>
                <a:lnTo>
                  <a:pt x="813" y="845"/>
                </a:lnTo>
                <a:lnTo>
                  <a:pt x="813" y="845"/>
                </a:lnTo>
                <a:lnTo>
                  <a:pt x="813" y="843"/>
                </a:lnTo>
                <a:lnTo>
                  <a:pt x="813" y="843"/>
                </a:lnTo>
                <a:lnTo>
                  <a:pt x="813" y="843"/>
                </a:lnTo>
                <a:lnTo>
                  <a:pt x="813" y="845"/>
                </a:lnTo>
                <a:lnTo>
                  <a:pt x="815" y="845"/>
                </a:lnTo>
                <a:lnTo>
                  <a:pt x="815" y="845"/>
                </a:lnTo>
                <a:lnTo>
                  <a:pt x="813" y="845"/>
                </a:lnTo>
                <a:lnTo>
                  <a:pt x="813" y="847"/>
                </a:lnTo>
                <a:lnTo>
                  <a:pt x="813" y="847"/>
                </a:lnTo>
                <a:lnTo>
                  <a:pt x="813" y="851"/>
                </a:lnTo>
                <a:lnTo>
                  <a:pt x="813" y="851"/>
                </a:lnTo>
                <a:lnTo>
                  <a:pt x="813" y="853"/>
                </a:lnTo>
                <a:lnTo>
                  <a:pt x="815" y="853"/>
                </a:lnTo>
                <a:lnTo>
                  <a:pt x="815" y="853"/>
                </a:lnTo>
                <a:lnTo>
                  <a:pt x="817" y="853"/>
                </a:lnTo>
                <a:lnTo>
                  <a:pt x="817" y="853"/>
                </a:lnTo>
                <a:lnTo>
                  <a:pt x="815" y="853"/>
                </a:lnTo>
                <a:lnTo>
                  <a:pt x="813" y="856"/>
                </a:lnTo>
                <a:lnTo>
                  <a:pt x="813" y="853"/>
                </a:lnTo>
                <a:lnTo>
                  <a:pt x="813" y="851"/>
                </a:lnTo>
                <a:lnTo>
                  <a:pt x="811" y="851"/>
                </a:lnTo>
                <a:lnTo>
                  <a:pt x="811" y="851"/>
                </a:lnTo>
                <a:lnTo>
                  <a:pt x="811" y="851"/>
                </a:lnTo>
                <a:lnTo>
                  <a:pt x="811" y="853"/>
                </a:lnTo>
                <a:lnTo>
                  <a:pt x="811" y="853"/>
                </a:lnTo>
                <a:lnTo>
                  <a:pt x="813" y="856"/>
                </a:lnTo>
                <a:lnTo>
                  <a:pt x="813" y="856"/>
                </a:lnTo>
                <a:lnTo>
                  <a:pt x="813" y="856"/>
                </a:lnTo>
                <a:lnTo>
                  <a:pt x="817" y="858"/>
                </a:lnTo>
                <a:lnTo>
                  <a:pt x="819" y="858"/>
                </a:lnTo>
                <a:lnTo>
                  <a:pt x="819" y="858"/>
                </a:lnTo>
                <a:lnTo>
                  <a:pt x="819" y="858"/>
                </a:lnTo>
                <a:lnTo>
                  <a:pt x="821" y="858"/>
                </a:lnTo>
                <a:lnTo>
                  <a:pt x="821" y="856"/>
                </a:lnTo>
                <a:lnTo>
                  <a:pt x="821" y="856"/>
                </a:lnTo>
                <a:lnTo>
                  <a:pt x="821" y="856"/>
                </a:lnTo>
                <a:lnTo>
                  <a:pt x="823" y="853"/>
                </a:lnTo>
                <a:lnTo>
                  <a:pt x="823" y="853"/>
                </a:lnTo>
                <a:lnTo>
                  <a:pt x="823" y="853"/>
                </a:lnTo>
                <a:lnTo>
                  <a:pt x="823" y="856"/>
                </a:lnTo>
                <a:lnTo>
                  <a:pt x="821" y="858"/>
                </a:lnTo>
                <a:lnTo>
                  <a:pt x="821" y="858"/>
                </a:lnTo>
                <a:lnTo>
                  <a:pt x="821" y="858"/>
                </a:lnTo>
                <a:lnTo>
                  <a:pt x="821" y="860"/>
                </a:lnTo>
                <a:lnTo>
                  <a:pt x="821" y="860"/>
                </a:lnTo>
                <a:lnTo>
                  <a:pt x="823" y="860"/>
                </a:lnTo>
                <a:lnTo>
                  <a:pt x="826" y="860"/>
                </a:lnTo>
                <a:lnTo>
                  <a:pt x="826" y="860"/>
                </a:lnTo>
                <a:lnTo>
                  <a:pt x="828" y="858"/>
                </a:lnTo>
                <a:lnTo>
                  <a:pt x="828" y="860"/>
                </a:lnTo>
                <a:lnTo>
                  <a:pt x="826" y="860"/>
                </a:lnTo>
                <a:lnTo>
                  <a:pt x="826" y="860"/>
                </a:lnTo>
                <a:lnTo>
                  <a:pt x="823" y="860"/>
                </a:lnTo>
                <a:lnTo>
                  <a:pt x="823" y="860"/>
                </a:lnTo>
                <a:lnTo>
                  <a:pt x="823" y="862"/>
                </a:lnTo>
                <a:lnTo>
                  <a:pt x="823" y="862"/>
                </a:lnTo>
                <a:lnTo>
                  <a:pt x="823" y="864"/>
                </a:lnTo>
                <a:lnTo>
                  <a:pt x="823" y="864"/>
                </a:lnTo>
                <a:lnTo>
                  <a:pt x="826" y="864"/>
                </a:lnTo>
                <a:lnTo>
                  <a:pt x="826" y="864"/>
                </a:lnTo>
                <a:lnTo>
                  <a:pt x="823" y="864"/>
                </a:lnTo>
                <a:lnTo>
                  <a:pt x="823" y="864"/>
                </a:lnTo>
                <a:lnTo>
                  <a:pt x="826" y="866"/>
                </a:lnTo>
                <a:lnTo>
                  <a:pt x="826" y="866"/>
                </a:lnTo>
                <a:lnTo>
                  <a:pt x="826" y="866"/>
                </a:lnTo>
                <a:lnTo>
                  <a:pt x="826" y="866"/>
                </a:lnTo>
                <a:lnTo>
                  <a:pt x="826" y="864"/>
                </a:lnTo>
                <a:lnTo>
                  <a:pt x="826" y="864"/>
                </a:lnTo>
                <a:lnTo>
                  <a:pt x="826" y="864"/>
                </a:lnTo>
                <a:lnTo>
                  <a:pt x="828" y="864"/>
                </a:lnTo>
                <a:lnTo>
                  <a:pt x="828" y="864"/>
                </a:lnTo>
                <a:lnTo>
                  <a:pt x="830" y="866"/>
                </a:lnTo>
                <a:lnTo>
                  <a:pt x="830" y="868"/>
                </a:lnTo>
                <a:lnTo>
                  <a:pt x="830" y="870"/>
                </a:lnTo>
                <a:lnTo>
                  <a:pt x="832" y="870"/>
                </a:lnTo>
                <a:lnTo>
                  <a:pt x="832" y="870"/>
                </a:lnTo>
                <a:lnTo>
                  <a:pt x="832" y="870"/>
                </a:lnTo>
                <a:lnTo>
                  <a:pt x="832" y="870"/>
                </a:lnTo>
                <a:lnTo>
                  <a:pt x="832" y="870"/>
                </a:lnTo>
                <a:lnTo>
                  <a:pt x="832" y="872"/>
                </a:lnTo>
                <a:lnTo>
                  <a:pt x="832" y="874"/>
                </a:lnTo>
                <a:lnTo>
                  <a:pt x="834" y="874"/>
                </a:lnTo>
                <a:lnTo>
                  <a:pt x="834" y="874"/>
                </a:lnTo>
                <a:lnTo>
                  <a:pt x="832" y="874"/>
                </a:lnTo>
                <a:lnTo>
                  <a:pt x="832" y="874"/>
                </a:lnTo>
                <a:lnTo>
                  <a:pt x="830" y="874"/>
                </a:lnTo>
                <a:lnTo>
                  <a:pt x="830" y="874"/>
                </a:lnTo>
                <a:lnTo>
                  <a:pt x="830" y="876"/>
                </a:lnTo>
                <a:lnTo>
                  <a:pt x="832" y="876"/>
                </a:lnTo>
                <a:lnTo>
                  <a:pt x="832" y="876"/>
                </a:lnTo>
                <a:lnTo>
                  <a:pt x="832" y="876"/>
                </a:lnTo>
                <a:lnTo>
                  <a:pt x="834" y="876"/>
                </a:lnTo>
                <a:lnTo>
                  <a:pt x="834" y="879"/>
                </a:lnTo>
                <a:lnTo>
                  <a:pt x="834" y="879"/>
                </a:lnTo>
                <a:lnTo>
                  <a:pt x="834" y="879"/>
                </a:lnTo>
                <a:lnTo>
                  <a:pt x="832" y="881"/>
                </a:lnTo>
                <a:lnTo>
                  <a:pt x="832" y="881"/>
                </a:lnTo>
                <a:lnTo>
                  <a:pt x="832" y="881"/>
                </a:lnTo>
                <a:lnTo>
                  <a:pt x="834" y="881"/>
                </a:lnTo>
                <a:lnTo>
                  <a:pt x="834" y="883"/>
                </a:lnTo>
                <a:lnTo>
                  <a:pt x="834" y="883"/>
                </a:lnTo>
                <a:lnTo>
                  <a:pt x="834" y="881"/>
                </a:lnTo>
                <a:lnTo>
                  <a:pt x="834" y="881"/>
                </a:lnTo>
                <a:lnTo>
                  <a:pt x="834" y="881"/>
                </a:lnTo>
                <a:lnTo>
                  <a:pt x="836" y="883"/>
                </a:lnTo>
                <a:lnTo>
                  <a:pt x="836" y="883"/>
                </a:lnTo>
                <a:lnTo>
                  <a:pt x="836" y="883"/>
                </a:lnTo>
                <a:lnTo>
                  <a:pt x="836" y="883"/>
                </a:lnTo>
                <a:lnTo>
                  <a:pt x="836" y="885"/>
                </a:lnTo>
                <a:lnTo>
                  <a:pt x="836" y="885"/>
                </a:lnTo>
                <a:lnTo>
                  <a:pt x="834" y="887"/>
                </a:lnTo>
                <a:lnTo>
                  <a:pt x="834" y="887"/>
                </a:lnTo>
                <a:lnTo>
                  <a:pt x="834" y="889"/>
                </a:lnTo>
                <a:lnTo>
                  <a:pt x="834" y="889"/>
                </a:lnTo>
                <a:lnTo>
                  <a:pt x="834" y="889"/>
                </a:lnTo>
                <a:lnTo>
                  <a:pt x="834" y="891"/>
                </a:lnTo>
                <a:lnTo>
                  <a:pt x="834" y="891"/>
                </a:lnTo>
                <a:lnTo>
                  <a:pt x="834" y="891"/>
                </a:lnTo>
                <a:lnTo>
                  <a:pt x="834" y="893"/>
                </a:lnTo>
                <a:lnTo>
                  <a:pt x="836" y="895"/>
                </a:lnTo>
                <a:lnTo>
                  <a:pt x="836" y="895"/>
                </a:lnTo>
                <a:lnTo>
                  <a:pt x="834" y="897"/>
                </a:lnTo>
                <a:lnTo>
                  <a:pt x="834" y="897"/>
                </a:lnTo>
                <a:lnTo>
                  <a:pt x="832" y="897"/>
                </a:lnTo>
                <a:lnTo>
                  <a:pt x="832" y="897"/>
                </a:lnTo>
                <a:lnTo>
                  <a:pt x="832" y="900"/>
                </a:lnTo>
                <a:lnTo>
                  <a:pt x="832" y="900"/>
                </a:lnTo>
                <a:lnTo>
                  <a:pt x="830" y="900"/>
                </a:lnTo>
                <a:lnTo>
                  <a:pt x="830" y="900"/>
                </a:lnTo>
                <a:lnTo>
                  <a:pt x="828" y="900"/>
                </a:lnTo>
                <a:lnTo>
                  <a:pt x="828" y="900"/>
                </a:lnTo>
                <a:lnTo>
                  <a:pt x="826" y="900"/>
                </a:lnTo>
                <a:lnTo>
                  <a:pt x="826" y="900"/>
                </a:lnTo>
                <a:lnTo>
                  <a:pt x="826" y="897"/>
                </a:lnTo>
                <a:lnTo>
                  <a:pt x="828" y="897"/>
                </a:lnTo>
                <a:lnTo>
                  <a:pt x="828" y="895"/>
                </a:lnTo>
                <a:lnTo>
                  <a:pt x="828" y="895"/>
                </a:lnTo>
                <a:lnTo>
                  <a:pt x="830" y="897"/>
                </a:lnTo>
                <a:lnTo>
                  <a:pt x="830" y="897"/>
                </a:lnTo>
                <a:lnTo>
                  <a:pt x="830" y="897"/>
                </a:lnTo>
                <a:lnTo>
                  <a:pt x="830" y="895"/>
                </a:lnTo>
                <a:lnTo>
                  <a:pt x="832" y="897"/>
                </a:lnTo>
                <a:lnTo>
                  <a:pt x="832" y="897"/>
                </a:lnTo>
                <a:lnTo>
                  <a:pt x="832" y="897"/>
                </a:lnTo>
                <a:lnTo>
                  <a:pt x="832" y="895"/>
                </a:lnTo>
                <a:lnTo>
                  <a:pt x="832" y="893"/>
                </a:lnTo>
                <a:lnTo>
                  <a:pt x="832" y="893"/>
                </a:lnTo>
                <a:lnTo>
                  <a:pt x="830" y="891"/>
                </a:lnTo>
                <a:lnTo>
                  <a:pt x="830" y="891"/>
                </a:lnTo>
                <a:lnTo>
                  <a:pt x="832" y="891"/>
                </a:lnTo>
                <a:lnTo>
                  <a:pt x="832" y="891"/>
                </a:lnTo>
                <a:lnTo>
                  <a:pt x="832" y="889"/>
                </a:lnTo>
                <a:lnTo>
                  <a:pt x="832" y="889"/>
                </a:lnTo>
                <a:lnTo>
                  <a:pt x="832" y="889"/>
                </a:lnTo>
                <a:lnTo>
                  <a:pt x="832" y="887"/>
                </a:lnTo>
                <a:lnTo>
                  <a:pt x="832" y="885"/>
                </a:lnTo>
                <a:lnTo>
                  <a:pt x="832" y="885"/>
                </a:lnTo>
                <a:lnTo>
                  <a:pt x="832" y="885"/>
                </a:lnTo>
                <a:lnTo>
                  <a:pt x="832" y="887"/>
                </a:lnTo>
                <a:lnTo>
                  <a:pt x="832" y="887"/>
                </a:lnTo>
                <a:lnTo>
                  <a:pt x="830" y="889"/>
                </a:lnTo>
                <a:lnTo>
                  <a:pt x="830" y="889"/>
                </a:lnTo>
                <a:lnTo>
                  <a:pt x="828" y="891"/>
                </a:lnTo>
                <a:lnTo>
                  <a:pt x="828" y="891"/>
                </a:lnTo>
                <a:lnTo>
                  <a:pt x="826" y="891"/>
                </a:lnTo>
                <a:lnTo>
                  <a:pt x="826" y="893"/>
                </a:lnTo>
                <a:lnTo>
                  <a:pt x="826" y="893"/>
                </a:lnTo>
                <a:lnTo>
                  <a:pt x="826" y="895"/>
                </a:lnTo>
                <a:lnTo>
                  <a:pt x="826" y="895"/>
                </a:lnTo>
                <a:lnTo>
                  <a:pt x="828" y="895"/>
                </a:lnTo>
                <a:lnTo>
                  <a:pt x="828" y="895"/>
                </a:lnTo>
                <a:lnTo>
                  <a:pt x="826" y="895"/>
                </a:lnTo>
                <a:lnTo>
                  <a:pt x="823" y="895"/>
                </a:lnTo>
                <a:lnTo>
                  <a:pt x="823" y="895"/>
                </a:lnTo>
                <a:lnTo>
                  <a:pt x="823" y="895"/>
                </a:lnTo>
                <a:lnTo>
                  <a:pt x="823" y="893"/>
                </a:lnTo>
                <a:lnTo>
                  <a:pt x="826" y="891"/>
                </a:lnTo>
                <a:lnTo>
                  <a:pt x="828" y="887"/>
                </a:lnTo>
                <a:lnTo>
                  <a:pt x="828" y="887"/>
                </a:lnTo>
                <a:lnTo>
                  <a:pt x="828" y="889"/>
                </a:lnTo>
                <a:lnTo>
                  <a:pt x="830" y="889"/>
                </a:lnTo>
                <a:lnTo>
                  <a:pt x="830" y="887"/>
                </a:lnTo>
                <a:lnTo>
                  <a:pt x="830" y="885"/>
                </a:lnTo>
                <a:lnTo>
                  <a:pt x="830" y="883"/>
                </a:lnTo>
                <a:lnTo>
                  <a:pt x="830" y="883"/>
                </a:lnTo>
                <a:lnTo>
                  <a:pt x="830" y="881"/>
                </a:lnTo>
                <a:lnTo>
                  <a:pt x="830" y="881"/>
                </a:lnTo>
                <a:lnTo>
                  <a:pt x="828" y="883"/>
                </a:lnTo>
                <a:lnTo>
                  <a:pt x="828" y="883"/>
                </a:lnTo>
                <a:lnTo>
                  <a:pt x="826" y="883"/>
                </a:lnTo>
                <a:lnTo>
                  <a:pt x="826" y="883"/>
                </a:lnTo>
                <a:lnTo>
                  <a:pt x="823" y="881"/>
                </a:lnTo>
                <a:lnTo>
                  <a:pt x="823" y="881"/>
                </a:lnTo>
                <a:lnTo>
                  <a:pt x="821" y="881"/>
                </a:lnTo>
                <a:lnTo>
                  <a:pt x="821" y="881"/>
                </a:lnTo>
                <a:lnTo>
                  <a:pt x="811" y="881"/>
                </a:lnTo>
                <a:lnTo>
                  <a:pt x="811" y="881"/>
                </a:lnTo>
                <a:lnTo>
                  <a:pt x="809" y="879"/>
                </a:lnTo>
                <a:lnTo>
                  <a:pt x="805" y="879"/>
                </a:lnTo>
                <a:lnTo>
                  <a:pt x="803" y="876"/>
                </a:lnTo>
                <a:lnTo>
                  <a:pt x="800" y="876"/>
                </a:lnTo>
                <a:lnTo>
                  <a:pt x="800" y="879"/>
                </a:lnTo>
                <a:lnTo>
                  <a:pt x="800" y="881"/>
                </a:lnTo>
                <a:lnTo>
                  <a:pt x="803" y="885"/>
                </a:lnTo>
                <a:lnTo>
                  <a:pt x="803" y="885"/>
                </a:lnTo>
                <a:lnTo>
                  <a:pt x="805" y="887"/>
                </a:lnTo>
                <a:lnTo>
                  <a:pt x="807" y="891"/>
                </a:lnTo>
                <a:lnTo>
                  <a:pt x="807" y="895"/>
                </a:lnTo>
                <a:lnTo>
                  <a:pt x="809" y="897"/>
                </a:lnTo>
                <a:lnTo>
                  <a:pt x="809" y="900"/>
                </a:lnTo>
                <a:lnTo>
                  <a:pt x="809" y="902"/>
                </a:lnTo>
                <a:lnTo>
                  <a:pt x="809" y="904"/>
                </a:lnTo>
                <a:lnTo>
                  <a:pt x="809" y="902"/>
                </a:lnTo>
                <a:lnTo>
                  <a:pt x="809" y="902"/>
                </a:lnTo>
                <a:lnTo>
                  <a:pt x="811" y="902"/>
                </a:lnTo>
                <a:lnTo>
                  <a:pt x="811" y="902"/>
                </a:lnTo>
                <a:lnTo>
                  <a:pt x="813" y="904"/>
                </a:lnTo>
                <a:lnTo>
                  <a:pt x="809" y="904"/>
                </a:lnTo>
                <a:lnTo>
                  <a:pt x="811" y="906"/>
                </a:lnTo>
                <a:lnTo>
                  <a:pt x="811" y="908"/>
                </a:lnTo>
                <a:lnTo>
                  <a:pt x="813" y="908"/>
                </a:lnTo>
                <a:lnTo>
                  <a:pt x="813" y="910"/>
                </a:lnTo>
                <a:lnTo>
                  <a:pt x="813" y="912"/>
                </a:lnTo>
                <a:lnTo>
                  <a:pt x="811" y="910"/>
                </a:lnTo>
                <a:lnTo>
                  <a:pt x="811" y="910"/>
                </a:lnTo>
                <a:lnTo>
                  <a:pt x="811" y="912"/>
                </a:lnTo>
                <a:lnTo>
                  <a:pt x="811" y="914"/>
                </a:lnTo>
                <a:lnTo>
                  <a:pt x="811" y="914"/>
                </a:lnTo>
                <a:lnTo>
                  <a:pt x="811" y="914"/>
                </a:lnTo>
                <a:lnTo>
                  <a:pt x="813" y="916"/>
                </a:lnTo>
                <a:lnTo>
                  <a:pt x="815" y="914"/>
                </a:lnTo>
                <a:lnTo>
                  <a:pt x="817" y="916"/>
                </a:lnTo>
                <a:lnTo>
                  <a:pt x="819" y="914"/>
                </a:lnTo>
                <a:lnTo>
                  <a:pt x="819" y="916"/>
                </a:lnTo>
                <a:lnTo>
                  <a:pt x="821" y="916"/>
                </a:lnTo>
                <a:lnTo>
                  <a:pt x="821" y="916"/>
                </a:lnTo>
                <a:lnTo>
                  <a:pt x="823" y="918"/>
                </a:lnTo>
                <a:lnTo>
                  <a:pt x="821" y="918"/>
                </a:lnTo>
                <a:lnTo>
                  <a:pt x="819" y="916"/>
                </a:lnTo>
                <a:lnTo>
                  <a:pt x="819" y="916"/>
                </a:lnTo>
                <a:lnTo>
                  <a:pt x="817" y="916"/>
                </a:lnTo>
                <a:lnTo>
                  <a:pt x="815" y="916"/>
                </a:lnTo>
                <a:lnTo>
                  <a:pt x="813" y="916"/>
                </a:lnTo>
                <a:lnTo>
                  <a:pt x="811" y="916"/>
                </a:lnTo>
                <a:lnTo>
                  <a:pt x="811" y="916"/>
                </a:lnTo>
                <a:lnTo>
                  <a:pt x="811" y="916"/>
                </a:lnTo>
                <a:lnTo>
                  <a:pt x="813" y="918"/>
                </a:lnTo>
                <a:lnTo>
                  <a:pt x="811" y="923"/>
                </a:lnTo>
                <a:lnTo>
                  <a:pt x="813" y="927"/>
                </a:lnTo>
                <a:lnTo>
                  <a:pt x="811" y="929"/>
                </a:lnTo>
                <a:lnTo>
                  <a:pt x="813" y="931"/>
                </a:lnTo>
                <a:lnTo>
                  <a:pt x="811" y="941"/>
                </a:lnTo>
                <a:lnTo>
                  <a:pt x="811" y="944"/>
                </a:lnTo>
                <a:lnTo>
                  <a:pt x="811" y="946"/>
                </a:lnTo>
                <a:lnTo>
                  <a:pt x="811" y="948"/>
                </a:lnTo>
                <a:lnTo>
                  <a:pt x="811" y="950"/>
                </a:lnTo>
                <a:lnTo>
                  <a:pt x="809" y="954"/>
                </a:lnTo>
                <a:lnTo>
                  <a:pt x="809" y="960"/>
                </a:lnTo>
                <a:lnTo>
                  <a:pt x="809" y="962"/>
                </a:lnTo>
                <a:lnTo>
                  <a:pt x="809" y="965"/>
                </a:lnTo>
                <a:lnTo>
                  <a:pt x="807" y="967"/>
                </a:lnTo>
                <a:lnTo>
                  <a:pt x="809" y="965"/>
                </a:lnTo>
                <a:lnTo>
                  <a:pt x="809" y="967"/>
                </a:lnTo>
                <a:lnTo>
                  <a:pt x="807" y="967"/>
                </a:lnTo>
                <a:lnTo>
                  <a:pt x="807" y="967"/>
                </a:lnTo>
                <a:lnTo>
                  <a:pt x="807" y="967"/>
                </a:lnTo>
                <a:lnTo>
                  <a:pt x="805" y="973"/>
                </a:lnTo>
                <a:lnTo>
                  <a:pt x="805" y="975"/>
                </a:lnTo>
                <a:lnTo>
                  <a:pt x="803" y="977"/>
                </a:lnTo>
                <a:lnTo>
                  <a:pt x="805" y="979"/>
                </a:lnTo>
                <a:lnTo>
                  <a:pt x="805" y="981"/>
                </a:lnTo>
                <a:lnTo>
                  <a:pt x="805" y="983"/>
                </a:lnTo>
                <a:lnTo>
                  <a:pt x="805" y="986"/>
                </a:lnTo>
                <a:lnTo>
                  <a:pt x="807" y="988"/>
                </a:lnTo>
                <a:lnTo>
                  <a:pt x="809" y="990"/>
                </a:lnTo>
                <a:lnTo>
                  <a:pt x="809" y="992"/>
                </a:lnTo>
                <a:lnTo>
                  <a:pt x="809" y="994"/>
                </a:lnTo>
                <a:lnTo>
                  <a:pt x="809" y="996"/>
                </a:lnTo>
                <a:lnTo>
                  <a:pt x="809" y="996"/>
                </a:lnTo>
                <a:lnTo>
                  <a:pt x="811" y="1000"/>
                </a:lnTo>
                <a:lnTo>
                  <a:pt x="811" y="1000"/>
                </a:lnTo>
                <a:lnTo>
                  <a:pt x="809" y="1004"/>
                </a:lnTo>
                <a:lnTo>
                  <a:pt x="809" y="1009"/>
                </a:lnTo>
                <a:lnTo>
                  <a:pt x="809" y="1011"/>
                </a:lnTo>
                <a:lnTo>
                  <a:pt x="809" y="1011"/>
                </a:lnTo>
                <a:lnTo>
                  <a:pt x="809" y="1011"/>
                </a:lnTo>
                <a:lnTo>
                  <a:pt x="809" y="1011"/>
                </a:lnTo>
                <a:lnTo>
                  <a:pt x="809" y="1013"/>
                </a:lnTo>
                <a:lnTo>
                  <a:pt x="809" y="1013"/>
                </a:lnTo>
                <a:lnTo>
                  <a:pt x="807" y="1013"/>
                </a:lnTo>
                <a:lnTo>
                  <a:pt x="809" y="1013"/>
                </a:lnTo>
                <a:lnTo>
                  <a:pt x="807" y="1013"/>
                </a:lnTo>
                <a:lnTo>
                  <a:pt x="807" y="1013"/>
                </a:lnTo>
                <a:lnTo>
                  <a:pt x="807" y="1015"/>
                </a:lnTo>
                <a:lnTo>
                  <a:pt x="807" y="1017"/>
                </a:lnTo>
                <a:lnTo>
                  <a:pt x="807" y="1019"/>
                </a:lnTo>
                <a:lnTo>
                  <a:pt x="807" y="1021"/>
                </a:lnTo>
                <a:lnTo>
                  <a:pt x="809" y="1023"/>
                </a:lnTo>
                <a:lnTo>
                  <a:pt x="813" y="1027"/>
                </a:lnTo>
                <a:lnTo>
                  <a:pt x="813" y="1027"/>
                </a:lnTo>
                <a:lnTo>
                  <a:pt x="815" y="1032"/>
                </a:lnTo>
                <a:lnTo>
                  <a:pt x="815" y="1034"/>
                </a:lnTo>
                <a:lnTo>
                  <a:pt x="813" y="1036"/>
                </a:lnTo>
                <a:lnTo>
                  <a:pt x="815" y="1040"/>
                </a:lnTo>
                <a:lnTo>
                  <a:pt x="815" y="1042"/>
                </a:lnTo>
                <a:lnTo>
                  <a:pt x="819" y="1046"/>
                </a:lnTo>
                <a:lnTo>
                  <a:pt x="821" y="1048"/>
                </a:lnTo>
                <a:lnTo>
                  <a:pt x="823" y="1050"/>
                </a:lnTo>
                <a:lnTo>
                  <a:pt x="826" y="1053"/>
                </a:lnTo>
                <a:lnTo>
                  <a:pt x="826" y="1053"/>
                </a:lnTo>
                <a:lnTo>
                  <a:pt x="828" y="1055"/>
                </a:lnTo>
                <a:lnTo>
                  <a:pt x="828" y="1057"/>
                </a:lnTo>
                <a:lnTo>
                  <a:pt x="826" y="1055"/>
                </a:lnTo>
                <a:lnTo>
                  <a:pt x="826" y="1057"/>
                </a:lnTo>
                <a:lnTo>
                  <a:pt x="826" y="1057"/>
                </a:lnTo>
                <a:lnTo>
                  <a:pt x="826" y="1059"/>
                </a:lnTo>
                <a:lnTo>
                  <a:pt x="828" y="1057"/>
                </a:lnTo>
                <a:lnTo>
                  <a:pt x="828" y="1057"/>
                </a:lnTo>
                <a:lnTo>
                  <a:pt x="830" y="1059"/>
                </a:lnTo>
                <a:lnTo>
                  <a:pt x="830" y="1059"/>
                </a:lnTo>
                <a:lnTo>
                  <a:pt x="832" y="1061"/>
                </a:lnTo>
                <a:lnTo>
                  <a:pt x="832" y="1061"/>
                </a:lnTo>
                <a:lnTo>
                  <a:pt x="834" y="1061"/>
                </a:lnTo>
                <a:lnTo>
                  <a:pt x="834" y="1059"/>
                </a:lnTo>
                <a:lnTo>
                  <a:pt x="834" y="1057"/>
                </a:lnTo>
                <a:lnTo>
                  <a:pt x="834" y="1055"/>
                </a:lnTo>
                <a:lnTo>
                  <a:pt x="836" y="1057"/>
                </a:lnTo>
                <a:lnTo>
                  <a:pt x="838" y="1057"/>
                </a:lnTo>
                <a:lnTo>
                  <a:pt x="838" y="1057"/>
                </a:lnTo>
                <a:lnTo>
                  <a:pt x="840" y="1057"/>
                </a:lnTo>
                <a:lnTo>
                  <a:pt x="840" y="1057"/>
                </a:lnTo>
                <a:lnTo>
                  <a:pt x="840" y="1057"/>
                </a:lnTo>
                <a:lnTo>
                  <a:pt x="842" y="1057"/>
                </a:lnTo>
                <a:lnTo>
                  <a:pt x="844" y="1057"/>
                </a:lnTo>
                <a:lnTo>
                  <a:pt x="844" y="1057"/>
                </a:lnTo>
                <a:lnTo>
                  <a:pt x="847" y="1057"/>
                </a:lnTo>
                <a:lnTo>
                  <a:pt x="847" y="1057"/>
                </a:lnTo>
                <a:lnTo>
                  <a:pt x="847" y="1057"/>
                </a:lnTo>
                <a:lnTo>
                  <a:pt x="847" y="1057"/>
                </a:lnTo>
                <a:lnTo>
                  <a:pt x="844" y="1057"/>
                </a:lnTo>
                <a:lnTo>
                  <a:pt x="838" y="1057"/>
                </a:lnTo>
                <a:lnTo>
                  <a:pt x="838" y="1057"/>
                </a:lnTo>
                <a:lnTo>
                  <a:pt x="836" y="1059"/>
                </a:lnTo>
                <a:lnTo>
                  <a:pt x="834" y="1059"/>
                </a:lnTo>
                <a:lnTo>
                  <a:pt x="834" y="1059"/>
                </a:lnTo>
                <a:lnTo>
                  <a:pt x="836" y="1059"/>
                </a:lnTo>
                <a:lnTo>
                  <a:pt x="836" y="1061"/>
                </a:lnTo>
                <a:lnTo>
                  <a:pt x="836" y="1063"/>
                </a:lnTo>
                <a:lnTo>
                  <a:pt x="838" y="1065"/>
                </a:lnTo>
                <a:lnTo>
                  <a:pt x="838" y="1065"/>
                </a:lnTo>
                <a:lnTo>
                  <a:pt x="838" y="1065"/>
                </a:lnTo>
                <a:lnTo>
                  <a:pt x="840" y="1067"/>
                </a:lnTo>
                <a:lnTo>
                  <a:pt x="838" y="1067"/>
                </a:lnTo>
                <a:lnTo>
                  <a:pt x="838" y="1067"/>
                </a:lnTo>
                <a:lnTo>
                  <a:pt x="836" y="1065"/>
                </a:lnTo>
                <a:lnTo>
                  <a:pt x="836" y="1065"/>
                </a:lnTo>
                <a:lnTo>
                  <a:pt x="834" y="1063"/>
                </a:lnTo>
                <a:lnTo>
                  <a:pt x="834" y="1063"/>
                </a:lnTo>
                <a:lnTo>
                  <a:pt x="834" y="1061"/>
                </a:lnTo>
                <a:lnTo>
                  <a:pt x="834" y="1061"/>
                </a:lnTo>
                <a:lnTo>
                  <a:pt x="832" y="1061"/>
                </a:lnTo>
                <a:lnTo>
                  <a:pt x="834" y="1063"/>
                </a:lnTo>
                <a:lnTo>
                  <a:pt x="834" y="1065"/>
                </a:lnTo>
                <a:lnTo>
                  <a:pt x="834" y="1069"/>
                </a:lnTo>
                <a:lnTo>
                  <a:pt x="834" y="1071"/>
                </a:lnTo>
                <a:lnTo>
                  <a:pt x="838" y="1076"/>
                </a:lnTo>
                <a:lnTo>
                  <a:pt x="842" y="1076"/>
                </a:lnTo>
                <a:lnTo>
                  <a:pt x="842" y="1078"/>
                </a:lnTo>
                <a:lnTo>
                  <a:pt x="842" y="1078"/>
                </a:lnTo>
                <a:lnTo>
                  <a:pt x="842" y="1080"/>
                </a:lnTo>
                <a:lnTo>
                  <a:pt x="842" y="1080"/>
                </a:lnTo>
                <a:lnTo>
                  <a:pt x="842" y="1082"/>
                </a:lnTo>
                <a:lnTo>
                  <a:pt x="842" y="1084"/>
                </a:lnTo>
                <a:lnTo>
                  <a:pt x="842" y="1086"/>
                </a:lnTo>
                <a:lnTo>
                  <a:pt x="844" y="1088"/>
                </a:lnTo>
                <a:lnTo>
                  <a:pt x="849" y="1092"/>
                </a:lnTo>
                <a:lnTo>
                  <a:pt x="849" y="1092"/>
                </a:lnTo>
                <a:lnTo>
                  <a:pt x="851" y="1095"/>
                </a:lnTo>
                <a:lnTo>
                  <a:pt x="851" y="1097"/>
                </a:lnTo>
                <a:lnTo>
                  <a:pt x="853" y="1097"/>
                </a:lnTo>
                <a:lnTo>
                  <a:pt x="855" y="1099"/>
                </a:lnTo>
                <a:lnTo>
                  <a:pt x="857" y="1101"/>
                </a:lnTo>
                <a:lnTo>
                  <a:pt x="857" y="1101"/>
                </a:lnTo>
                <a:lnTo>
                  <a:pt x="857" y="1103"/>
                </a:lnTo>
                <a:lnTo>
                  <a:pt x="857" y="1105"/>
                </a:lnTo>
                <a:lnTo>
                  <a:pt x="859" y="1105"/>
                </a:lnTo>
                <a:lnTo>
                  <a:pt x="859" y="1105"/>
                </a:lnTo>
                <a:lnTo>
                  <a:pt x="859" y="1107"/>
                </a:lnTo>
                <a:lnTo>
                  <a:pt x="859" y="1109"/>
                </a:lnTo>
                <a:lnTo>
                  <a:pt x="861" y="1111"/>
                </a:lnTo>
                <a:lnTo>
                  <a:pt x="859" y="1111"/>
                </a:lnTo>
                <a:lnTo>
                  <a:pt x="861" y="1113"/>
                </a:lnTo>
                <a:lnTo>
                  <a:pt x="859" y="1113"/>
                </a:lnTo>
                <a:lnTo>
                  <a:pt x="861" y="1115"/>
                </a:lnTo>
                <a:lnTo>
                  <a:pt x="863" y="1115"/>
                </a:lnTo>
                <a:lnTo>
                  <a:pt x="863" y="1115"/>
                </a:lnTo>
                <a:lnTo>
                  <a:pt x="867" y="1115"/>
                </a:lnTo>
                <a:lnTo>
                  <a:pt x="867" y="1115"/>
                </a:lnTo>
                <a:lnTo>
                  <a:pt x="872" y="1118"/>
                </a:lnTo>
                <a:lnTo>
                  <a:pt x="874" y="1118"/>
                </a:lnTo>
                <a:lnTo>
                  <a:pt x="876" y="1118"/>
                </a:lnTo>
                <a:lnTo>
                  <a:pt x="878" y="1118"/>
                </a:lnTo>
                <a:lnTo>
                  <a:pt x="880" y="1120"/>
                </a:lnTo>
                <a:lnTo>
                  <a:pt x="880" y="1122"/>
                </a:lnTo>
                <a:lnTo>
                  <a:pt x="882" y="1122"/>
                </a:lnTo>
                <a:lnTo>
                  <a:pt x="886" y="1124"/>
                </a:lnTo>
                <a:lnTo>
                  <a:pt x="891" y="1124"/>
                </a:lnTo>
                <a:lnTo>
                  <a:pt x="891" y="1124"/>
                </a:lnTo>
                <a:lnTo>
                  <a:pt x="893" y="1126"/>
                </a:lnTo>
                <a:lnTo>
                  <a:pt x="893" y="1128"/>
                </a:lnTo>
                <a:lnTo>
                  <a:pt x="895" y="1128"/>
                </a:lnTo>
                <a:lnTo>
                  <a:pt x="895" y="1128"/>
                </a:lnTo>
                <a:lnTo>
                  <a:pt x="897" y="1128"/>
                </a:lnTo>
                <a:lnTo>
                  <a:pt x="897" y="1128"/>
                </a:lnTo>
                <a:lnTo>
                  <a:pt x="899" y="1130"/>
                </a:lnTo>
                <a:lnTo>
                  <a:pt x="901" y="1130"/>
                </a:lnTo>
                <a:lnTo>
                  <a:pt x="905" y="1134"/>
                </a:lnTo>
                <a:lnTo>
                  <a:pt x="907" y="1139"/>
                </a:lnTo>
                <a:lnTo>
                  <a:pt x="909" y="1141"/>
                </a:lnTo>
                <a:lnTo>
                  <a:pt x="909" y="1143"/>
                </a:lnTo>
                <a:lnTo>
                  <a:pt x="909" y="1143"/>
                </a:lnTo>
                <a:lnTo>
                  <a:pt x="909" y="1145"/>
                </a:lnTo>
                <a:lnTo>
                  <a:pt x="909" y="1145"/>
                </a:lnTo>
                <a:lnTo>
                  <a:pt x="911" y="1145"/>
                </a:lnTo>
                <a:lnTo>
                  <a:pt x="911" y="1147"/>
                </a:lnTo>
                <a:lnTo>
                  <a:pt x="911" y="1147"/>
                </a:lnTo>
                <a:lnTo>
                  <a:pt x="911" y="1151"/>
                </a:lnTo>
                <a:lnTo>
                  <a:pt x="911" y="1151"/>
                </a:lnTo>
                <a:lnTo>
                  <a:pt x="914" y="1153"/>
                </a:lnTo>
                <a:lnTo>
                  <a:pt x="916" y="1155"/>
                </a:lnTo>
                <a:lnTo>
                  <a:pt x="918" y="1157"/>
                </a:lnTo>
                <a:lnTo>
                  <a:pt x="918" y="1160"/>
                </a:lnTo>
                <a:lnTo>
                  <a:pt x="918" y="1160"/>
                </a:lnTo>
                <a:lnTo>
                  <a:pt x="918" y="1160"/>
                </a:lnTo>
                <a:lnTo>
                  <a:pt x="918" y="1160"/>
                </a:lnTo>
                <a:lnTo>
                  <a:pt x="918" y="1160"/>
                </a:lnTo>
                <a:lnTo>
                  <a:pt x="918" y="1162"/>
                </a:lnTo>
                <a:lnTo>
                  <a:pt x="918" y="1164"/>
                </a:lnTo>
                <a:lnTo>
                  <a:pt x="920" y="1166"/>
                </a:lnTo>
                <a:lnTo>
                  <a:pt x="922" y="1168"/>
                </a:lnTo>
                <a:lnTo>
                  <a:pt x="922" y="1170"/>
                </a:lnTo>
                <a:lnTo>
                  <a:pt x="922" y="1170"/>
                </a:lnTo>
                <a:lnTo>
                  <a:pt x="922" y="1172"/>
                </a:lnTo>
                <a:lnTo>
                  <a:pt x="926" y="1174"/>
                </a:lnTo>
                <a:lnTo>
                  <a:pt x="926" y="1176"/>
                </a:lnTo>
                <a:lnTo>
                  <a:pt x="926" y="1178"/>
                </a:lnTo>
                <a:lnTo>
                  <a:pt x="928" y="1180"/>
                </a:lnTo>
                <a:lnTo>
                  <a:pt x="928" y="1183"/>
                </a:lnTo>
                <a:lnTo>
                  <a:pt x="930" y="1183"/>
                </a:lnTo>
                <a:lnTo>
                  <a:pt x="930" y="1187"/>
                </a:lnTo>
                <a:lnTo>
                  <a:pt x="930" y="1189"/>
                </a:lnTo>
                <a:lnTo>
                  <a:pt x="930" y="1189"/>
                </a:lnTo>
                <a:lnTo>
                  <a:pt x="932" y="1191"/>
                </a:lnTo>
                <a:lnTo>
                  <a:pt x="935" y="1193"/>
                </a:lnTo>
                <a:lnTo>
                  <a:pt x="937" y="1195"/>
                </a:lnTo>
                <a:lnTo>
                  <a:pt x="939" y="1197"/>
                </a:lnTo>
                <a:lnTo>
                  <a:pt x="941" y="1197"/>
                </a:lnTo>
                <a:lnTo>
                  <a:pt x="943" y="1197"/>
                </a:lnTo>
                <a:lnTo>
                  <a:pt x="943" y="1199"/>
                </a:lnTo>
                <a:lnTo>
                  <a:pt x="947" y="1201"/>
                </a:lnTo>
                <a:lnTo>
                  <a:pt x="951" y="1208"/>
                </a:lnTo>
                <a:lnTo>
                  <a:pt x="953" y="1210"/>
                </a:lnTo>
                <a:lnTo>
                  <a:pt x="955" y="1212"/>
                </a:lnTo>
                <a:lnTo>
                  <a:pt x="955" y="1216"/>
                </a:lnTo>
                <a:lnTo>
                  <a:pt x="953" y="1218"/>
                </a:lnTo>
                <a:lnTo>
                  <a:pt x="951" y="1220"/>
                </a:lnTo>
                <a:lnTo>
                  <a:pt x="953" y="1220"/>
                </a:lnTo>
                <a:lnTo>
                  <a:pt x="953" y="1220"/>
                </a:lnTo>
                <a:lnTo>
                  <a:pt x="953" y="1220"/>
                </a:lnTo>
                <a:lnTo>
                  <a:pt x="953" y="1220"/>
                </a:lnTo>
                <a:lnTo>
                  <a:pt x="953" y="1222"/>
                </a:lnTo>
                <a:lnTo>
                  <a:pt x="955" y="1224"/>
                </a:lnTo>
                <a:lnTo>
                  <a:pt x="953" y="1224"/>
                </a:lnTo>
                <a:lnTo>
                  <a:pt x="953" y="1222"/>
                </a:lnTo>
                <a:lnTo>
                  <a:pt x="951" y="1222"/>
                </a:lnTo>
                <a:lnTo>
                  <a:pt x="951" y="1220"/>
                </a:lnTo>
                <a:lnTo>
                  <a:pt x="951" y="1220"/>
                </a:lnTo>
                <a:lnTo>
                  <a:pt x="951" y="1220"/>
                </a:lnTo>
                <a:lnTo>
                  <a:pt x="949" y="1222"/>
                </a:lnTo>
                <a:lnTo>
                  <a:pt x="947" y="1222"/>
                </a:lnTo>
                <a:lnTo>
                  <a:pt x="945" y="1220"/>
                </a:lnTo>
                <a:lnTo>
                  <a:pt x="941" y="1220"/>
                </a:lnTo>
                <a:lnTo>
                  <a:pt x="941" y="1222"/>
                </a:lnTo>
                <a:lnTo>
                  <a:pt x="941" y="1222"/>
                </a:lnTo>
                <a:lnTo>
                  <a:pt x="943" y="1224"/>
                </a:lnTo>
                <a:lnTo>
                  <a:pt x="945" y="1227"/>
                </a:lnTo>
                <a:lnTo>
                  <a:pt x="949" y="1227"/>
                </a:lnTo>
                <a:lnTo>
                  <a:pt x="949" y="1229"/>
                </a:lnTo>
                <a:lnTo>
                  <a:pt x="949" y="1229"/>
                </a:lnTo>
                <a:lnTo>
                  <a:pt x="949" y="1231"/>
                </a:lnTo>
                <a:lnTo>
                  <a:pt x="951" y="1231"/>
                </a:lnTo>
                <a:lnTo>
                  <a:pt x="953" y="1233"/>
                </a:lnTo>
                <a:lnTo>
                  <a:pt x="955" y="1233"/>
                </a:lnTo>
                <a:lnTo>
                  <a:pt x="955" y="1235"/>
                </a:lnTo>
                <a:lnTo>
                  <a:pt x="958" y="1235"/>
                </a:lnTo>
                <a:lnTo>
                  <a:pt x="958" y="1235"/>
                </a:lnTo>
                <a:lnTo>
                  <a:pt x="960" y="1237"/>
                </a:lnTo>
                <a:lnTo>
                  <a:pt x="960" y="1237"/>
                </a:lnTo>
                <a:lnTo>
                  <a:pt x="962" y="1239"/>
                </a:lnTo>
                <a:lnTo>
                  <a:pt x="964" y="1237"/>
                </a:lnTo>
                <a:lnTo>
                  <a:pt x="966" y="1237"/>
                </a:lnTo>
                <a:lnTo>
                  <a:pt x="968" y="1237"/>
                </a:lnTo>
                <a:lnTo>
                  <a:pt x="968" y="1235"/>
                </a:lnTo>
                <a:lnTo>
                  <a:pt x="968" y="1237"/>
                </a:lnTo>
                <a:lnTo>
                  <a:pt x="968" y="1239"/>
                </a:lnTo>
                <a:lnTo>
                  <a:pt x="970" y="1241"/>
                </a:lnTo>
                <a:lnTo>
                  <a:pt x="976" y="1245"/>
                </a:lnTo>
                <a:lnTo>
                  <a:pt x="979" y="1245"/>
                </a:lnTo>
                <a:lnTo>
                  <a:pt x="981" y="1245"/>
                </a:lnTo>
                <a:lnTo>
                  <a:pt x="983" y="1252"/>
                </a:lnTo>
                <a:lnTo>
                  <a:pt x="983" y="1254"/>
                </a:lnTo>
                <a:lnTo>
                  <a:pt x="983" y="1256"/>
                </a:lnTo>
                <a:lnTo>
                  <a:pt x="985" y="1256"/>
                </a:lnTo>
                <a:lnTo>
                  <a:pt x="985" y="1256"/>
                </a:lnTo>
                <a:lnTo>
                  <a:pt x="985" y="1258"/>
                </a:lnTo>
                <a:lnTo>
                  <a:pt x="985" y="1260"/>
                </a:lnTo>
                <a:lnTo>
                  <a:pt x="983" y="1264"/>
                </a:lnTo>
                <a:lnTo>
                  <a:pt x="983" y="1266"/>
                </a:lnTo>
                <a:lnTo>
                  <a:pt x="985" y="1266"/>
                </a:lnTo>
                <a:lnTo>
                  <a:pt x="987" y="1271"/>
                </a:lnTo>
                <a:lnTo>
                  <a:pt x="987" y="1271"/>
                </a:lnTo>
                <a:lnTo>
                  <a:pt x="987" y="1271"/>
                </a:lnTo>
                <a:lnTo>
                  <a:pt x="989" y="1273"/>
                </a:lnTo>
                <a:lnTo>
                  <a:pt x="989" y="1271"/>
                </a:lnTo>
                <a:lnTo>
                  <a:pt x="989" y="1271"/>
                </a:lnTo>
                <a:lnTo>
                  <a:pt x="991" y="1273"/>
                </a:lnTo>
                <a:lnTo>
                  <a:pt x="993" y="1275"/>
                </a:lnTo>
                <a:lnTo>
                  <a:pt x="999" y="1279"/>
                </a:lnTo>
                <a:lnTo>
                  <a:pt x="1002" y="1281"/>
                </a:lnTo>
                <a:lnTo>
                  <a:pt x="1004" y="1281"/>
                </a:lnTo>
                <a:lnTo>
                  <a:pt x="1006" y="1283"/>
                </a:lnTo>
                <a:lnTo>
                  <a:pt x="1008" y="1285"/>
                </a:lnTo>
                <a:lnTo>
                  <a:pt x="1010" y="1287"/>
                </a:lnTo>
                <a:lnTo>
                  <a:pt x="1010" y="1289"/>
                </a:lnTo>
                <a:lnTo>
                  <a:pt x="1012" y="1289"/>
                </a:lnTo>
                <a:lnTo>
                  <a:pt x="1012" y="1296"/>
                </a:lnTo>
                <a:lnTo>
                  <a:pt x="1014" y="1296"/>
                </a:lnTo>
                <a:lnTo>
                  <a:pt x="1016" y="1298"/>
                </a:lnTo>
                <a:lnTo>
                  <a:pt x="1016" y="1296"/>
                </a:lnTo>
                <a:lnTo>
                  <a:pt x="1018" y="1296"/>
                </a:lnTo>
                <a:lnTo>
                  <a:pt x="1020" y="1294"/>
                </a:lnTo>
                <a:lnTo>
                  <a:pt x="1020" y="1294"/>
                </a:lnTo>
                <a:lnTo>
                  <a:pt x="1023" y="1292"/>
                </a:lnTo>
                <a:lnTo>
                  <a:pt x="1023" y="1289"/>
                </a:lnTo>
                <a:lnTo>
                  <a:pt x="1023" y="1287"/>
                </a:lnTo>
                <a:lnTo>
                  <a:pt x="1020" y="1285"/>
                </a:lnTo>
                <a:lnTo>
                  <a:pt x="1018" y="1285"/>
                </a:lnTo>
                <a:lnTo>
                  <a:pt x="1018" y="1283"/>
                </a:lnTo>
                <a:lnTo>
                  <a:pt x="1018" y="1281"/>
                </a:lnTo>
                <a:lnTo>
                  <a:pt x="1016" y="1281"/>
                </a:lnTo>
                <a:lnTo>
                  <a:pt x="1016" y="1279"/>
                </a:lnTo>
                <a:lnTo>
                  <a:pt x="1014" y="1279"/>
                </a:lnTo>
                <a:lnTo>
                  <a:pt x="1014" y="1277"/>
                </a:lnTo>
                <a:lnTo>
                  <a:pt x="1010" y="1275"/>
                </a:lnTo>
                <a:lnTo>
                  <a:pt x="1010" y="1275"/>
                </a:lnTo>
                <a:lnTo>
                  <a:pt x="1010" y="1275"/>
                </a:lnTo>
                <a:lnTo>
                  <a:pt x="1010" y="1277"/>
                </a:lnTo>
                <a:lnTo>
                  <a:pt x="1010" y="1277"/>
                </a:lnTo>
                <a:lnTo>
                  <a:pt x="1010" y="1277"/>
                </a:lnTo>
                <a:lnTo>
                  <a:pt x="1008" y="1279"/>
                </a:lnTo>
                <a:lnTo>
                  <a:pt x="1008" y="1279"/>
                </a:lnTo>
                <a:lnTo>
                  <a:pt x="1008" y="1277"/>
                </a:lnTo>
                <a:lnTo>
                  <a:pt x="1008" y="1277"/>
                </a:lnTo>
                <a:lnTo>
                  <a:pt x="1006" y="1277"/>
                </a:lnTo>
                <a:lnTo>
                  <a:pt x="1004" y="1275"/>
                </a:lnTo>
                <a:lnTo>
                  <a:pt x="1004" y="1271"/>
                </a:lnTo>
                <a:lnTo>
                  <a:pt x="1004" y="1271"/>
                </a:lnTo>
                <a:lnTo>
                  <a:pt x="1004" y="1269"/>
                </a:lnTo>
                <a:lnTo>
                  <a:pt x="1004" y="1266"/>
                </a:lnTo>
                <a:lnTo>
                  <a:pt x="1004" y="1264"/>
                </a:lnTo>
                <a:lnTo>
                  <a:pt x="1002" y="1262"/>
                </a:lnTo>
                <a:lnTo>
                  <a:pt x="999" y="1258"/>
                </a:lnTo>
                <a:lnTo>
                  <a:pt x="999" y="1256"/>
                </a:lnTo>
                <a:lnTo>
                  <a:pt x="997" y="1256"/>
                </a:lnTo>
                <a:lnTo>
                  <a:pt x="995" y="1252"/>
                </a:lnTo>
                <a:lnTo>
                  <a:pt x="995" y="1250"/>
                </a:lnTo>
                <a:lnTo>
                  <a:pt x="995" y="1248"/>
                </a:lnTo>
                <a:lnTo>
                  <a:pt x="993" y="1245"/>
                </a:lnTo>
                <a:lnTo>
                  <a:pt x="993" y="1243"/>
                </a:lnTo>
                <a:lnTo>
                  <a:pt x="993" y="1243"/>
                </a:lnTo>
                <a:lnTo>
                  <a:pt x="993" y="1241"/>
                </a:lnTo>
                <a:lnTo>
                  <a:pt x="991" y="1241"/>
                </a:lnTo>
                <a:lnTo>
                  <a:pt x="991" y="1239"/>
                </a:lnTo>
                <a:lnTo>
                  <a:pt x="989" y="1235"/>
                </a:lnTo>
                <a:lnTo>
                  <a:pt x="987" y="1237"/>
                </a:lnTo>
                <a:lnTo>
                  <a:pt x="987" y="1237"/>
                </a:lnTo>
                <a:lnTo>
                  <a:pt x="989" y="1239"/>
                </a:lnTo>
                <a:lnTo>
                  <a:pt x="989" y="1241"/>
                </a:lnTo>
                <a:lnTo>
                  <a:pt x="989" y="1241"/>
                </a:lnTo>
                <a:lnTo>
                  <a:pt x="989" y="1241"/>
                </a:lnTo>
                <a:lnTo>
                  <a:pt x="987" y="1239"/>
                </a:lnTo>
                <a:lnTo>
                  <a:pt x="987" y="1237"/>
                </a:lnTo>
                <a:lnTo>
                  <a:pt x="985" y="1235"/>
                </a:lnTo>
                <a:lnTo>
                  <a:pt x="985" y="1233"/>
                </a:lnTo>
                <a:lnTo>
                  <a:pt x="985" y="1233"/>
                </a:lnTo>
                <a:lnTo>
                  <a:pt x="983" y="1231"/>
                </a:lnTo>
                <a:lnTo>
                  <a:pt x="983" y="1231"/>
                </a:lnTo>
                <a:lnTo>
                  <a:pt x="981" y="1229"/>
                </a:lnTo>
                <a:lnTo>
                  <a:pt x="981" y="1227"/>
                </a:lnTo>
                <a:lnTo>
                  <a:pt x="976" y="1224"/>
                </a:lnTo>
                <a:lnTo>
                  <a:pt x="974" y="1220"/>
                </a:lnTo>
                <a:lnTo>
                  <a:pt x="974" y="1220"/>
                </a:lnTo>
                <a:lnTo>
                  <a:pt x="974" y="1218"/>
                </a:lnTo>
                <a:lnTo>
                  <a:pt x="974" y="1216"/>
                </a:lnTo>
                <a:lnTo>
                  <a:pt x="974" y="1216"/>
                </a:lnTo>
                <a:lnTo>
                  <a:pt x="972" y="1214"/>
                </a:lnTo>
                <a:lnTo>
                  <a:pt x="972" y="1214"/>
                </a:lnTo>
                <a:lnTo>
                  <a:pt x="972" y="1212"/>
                </a:lnTo>
                <a:lnTo>
                  <a:pt x="972" y="1212"/>
                </a:lnTo>
                <a:lnTo>
                  <a:pt x="970" y="1212"/>
                </a:lnTo>
                <a:lnTo>
                  <a:pt x="970" y="1210"/>
                </a:lnTo>
                <a:lnTo>
                  <a:pt x="968" y="1206"/>
                </a:lnTo>
                <a:lnTo>
                  <a:pt x="966" y="1206"/>
                </a:lnTo>
                <a:lnTo>
                  <a:pt x="966" y="1206"/>
                </a:lnTo>
                <a:lnTo>
                  <a:pt x="966" y="1206"/>
                </a:lnTo>
                <a:lnTo>
                  <a:pt x="966" y="1206"/>
                </a:lnTo>
                <a:lnTo>
                  <a:pt x="966" y="1204"/>
                </a:lnTo>
                <a:lnTo>
                  <a:pt x="964" y="1204"/>
                </a:lnTo>
                <a:lnTo>
                  <a:pt x="964" y="1204"/>
                </a:lnTo>
                <a:lnTo>
                  <a:pt x="962" y="1201"/>
                </a:lnTo>
                <a:lnTo>
                  <a:pt x="960" y="1197"/>
                </a:lnTo>
                <a:lnTo>
                  <a:pt x="960" y="1195"/>
                </a:lnTo>
                <a:lnTo>
                  <a:pt x="955" y="1193"/>
                </a:lnTo>
                <a:lnTo>
                  <a:pt x="953" y="1191"/>
                </a:lnTo>
                <a:lnTo>
                  <a:pt x="951" y="1191"/>
                </a:lnTo>
                <a:lnTo>
                  <a:pt x="951" y="1189"/>
                </a:lnTo>
                <a:lnTo>
                  <a:pt x="949" y="1187"/>
                </a:lnTo>
                <a:lnTo>
                  <a:pt x="947" y="1185"/>
                </a:lnTo>
                <a:lnTo>
                  <a:pt x="947" y="1183"/>
                </a:lnTo>
                <a:lnTo>
                  <a:pt x="947" y="1178"/>
                </a:lnTo>
                <a:lnTo>
                  <a:pt x="947" y="1178"/>
                </a:lnTo>
                <a:lnTo>
                  <a:pt x="945" y="1176"/>
                </a:lnTo>
                <a:lnTo>
                  <a:pt x="945" y="1172"/>
                </a:lnTo>
                <a:lnTo>
                  <a:pt x="943" y="1170"/>
                </a:lnTo>
                <a:lnTo>
                  <a:pt x="943" y="1170"/>
                </a:lnTo>
                <a:lnTo>
                  <a:pt x="943" y="1164"/>
                </a:lnTo>
                <a:lnTo>
                  <a:pt x="945" y="1162"/>
                </a:lnTo>
                <a:lnTo>
                  <a:pt x="945" y="1160"/>
                </a:lnTo>
                <a:lnTo>
                  <a:pt x="943" y="1157"/>
                </a:lnTo>
                <a:lnTo>
                  <a:pt x="943" y="1157"/>
                </a:lnTo>
                <a:lnTo>
                  <a:pt x="945" y="1160"/>
                </a:lnTo>
                <a:lnTo>
                  <a:pt x="947" y="1160"/>
                </a:lnTo>
                <a:lnTo>
                  <a:pt x="947" y="1160"/>
                </a:lnTo>
                <a:lnTo>
                  <a:pt x="949" y="1160"/>
                </a:lnTo>
                <a:lnTo>
                  <a:pt x="953" y="1164"/>
                </a:lnTo>
                <a:lnTo>
                  <a:pt x="953" y="1164"/>
                </a:lnTo>
                <a:lnTo>
                  <a:pt x="955" y="1164"/>
                </a:lnTo>
                <a:lnTo>
                  <a:pt x="955" y="1164"/>
                </a:lnTo>
                <a:lnTo>
                  <a:pt x="955" y="1162"/>
                </a:lnTo>
                <a:lnTo>
                  <a:pt x="958" y="1162"/>
                </a:lnTo>
                <a:lnTo>
                  <a:pt x="960" y="1164"/>
                </a:lnTo>
                <a:lnTo>
                  <a:pt x="960" y="1164"/>
                </a:lnTo>
                <a:lnTo>
                  <a:pt x="962" y="1164"/>
                </a:lnTo>
                <a:lnTo>
                  <a:pt x="962" y="1166"/>
                </a:lnTo>
                <a:lnTo>
                  <a:pt x="964" y="1168"/>
                </a:lnTo>
                <a:lnTo>
                  <a:pt x="968" y="1168"/>
                </a:lnTo>
                <a:lnTo>
                  <a:pt x="968" y="1168"/>
                </a:lnTo>
                <a:lnTo>
                  <a:pt x="970" y="1168"/>
                </a:lnTo>
                <a:lnTo>
                  <a:pt x="970" y="1168"/>
                </a:lnTo>
                <a:lnTo>
                  <a:pt x="970" y="1170"/>
                </a:lnTo>
                <a:lnTo>
                  <a:pt x="970" y="1170"/>
                </a:lnTo>
                <a:lnTo>
                  <a:pt x="970" y="1170"/>
                </a:lnTo>
                <a:lnTo>
                  <a:pt x="968" y="1170"/>
                </a:lnTo>
                <a:lnTo>
                  <a:pt x="970" y="1172"/>
                </a:lnTo>
                <a:lnTo>
                  <a:pt x="970" y="1172"/>
                </a:lnTo>
                <a:lnTo>
                  <a:pt x="968" y="1174"/>
                </a:lnTo>
                <a:lnTo>
                  <a:pt x="970" y="1176"/>
                </a:lnTo>
                <a:lnTo>
                  <a:pt x="972" y="1178"/>
                </a:lnTo>
                <a:lnTo>
                  <a:pt x="972" y="1183"/>
                </a:lnTo>
                <a:lnTo>
                  <a:pt x="974" y="1185"/>
                </a:lnTo>
                <a:lnTo>
                  <a:pt x="974" y="1187"/>
                </a:lnTo>
                <a:lnTo>
                  <a:pt x="974" y="1189"/>
                </a:lnTo>
                <a:lnTo>
                  <a:pt x="976" y="1189"/>
                </a:lnTo>
                <a:lnTo>
                  <a:pt x="976" y="1191"/>
                </a:lnTo>
                <a:lnTo>
                  <a:pt x="979" y="1195"/>
                </a:lnTo>
                <a:lnTo>
                  <a:pt x="979" y="1195"/>
                </a:lnTo>
                <a:lnTo>
                  <a:pt x="979" y="1197"/>
                </a:lnTo>
                <a:lnTo>
                  <a:pt x="981" y="1197"/>
                </a:lnTo>
                <a:lnTo>
                  <a:pt x="981" y="1197"/>
                </a:lnTo>
                <a:lnTo>
                  <a:pt x="983" y="1199"/>
                </a:lnTo>
                <a:lnTo>
                  <a:pt x="983" y="1201"/>
                </a:lnTo>
                <a:lnTo>
                  <a:pt x="983" y="1204"/>
                </a:lnTo>
                <a:lnTo>
                  <a:pt x="985" y="1206"/>
                </a:lnTo>
                <a:lnTo>
                  <a:pt x="987" y="1206"/>
                </a:lnTo>
                <a:lnTo>
                  <a:pt x="987" y="1206"/>
                </a:lnTo>
                <a:lnTo>
                  <a:pt x="987" y="1208"/>
                </a:lnTo>
                <a:lnTo>
                  <a:pt x="987" y="1208"/>
                </a:lnTo>
                <a:lnTo>
                  <a:pt x="989" y="1210"/>
                </a:lnTo>
                <a:lnTo>
                  <a:pt x="989" y="1212"/>
                </a:lnTo>
                <a:lnTo>
                  <a:pt x="993" y="1212"/>
                </a:lnTo>
                <a:lnTo>
                  <a:pt x="995" y="1216"/>
                </a:lnTo>
                <a:lnTo>
                  <a:pt x="997" y="1218"/>
                </a:lnTo>
                <a:lnTo>
                  <a:pt x="999" y="1220"/>
                </a:lnTo>
                <a:lnTo>
                  <a:pt x="1002" y="1220"/>
                </a:lnTo>
                <a:lnTo>
                  <a:pt x="1002" y="1220"/>
                </a:lnTo>
                <a:lnTo>
                  <a:pt x="1004" y="1220"/>
                </a:lnTo>
                <a:lnTo>
                  <a:pt x="1006" y="1220"/>
                </a:lnTo>
                <a:lnTo>
                  <a:pt x="1006" y="1222"/>
                </a:lnTo>
                <a:lnTo>
                  <a:pt x="1006" y="1224"/>
                </a:lnTo>
                <a:lnTo>
                  <a:pt x="1006" y="1227"/>
                </a:lnTo>
                <a:lnTo>
                  <a:pt x="1006" y="1227"/>
                </a:lnTo>
                <a:lnTo>
                  <a:pt x="1006" y="1229"/>
                </a:lnTo>
                <a:lnTo>
                  <a:pt x="1008" y="1229"/>
                </a:lnTo>
                <a:lnTo>
                  <a:pt x="1008" y="1231"/>
                </a:lnTo>
                <a:lnTo>
                  <a:pt x="1010" y="1231"/>
                </a:lnTo>
                <a:lnTo>
                  <a:pt x="1014" y="1233"/>
                </a:lnTo>
                <a:lnTo>
                  <a:pt x="1016" y="1233"/>
                </a:lnTo>
                <a:lnTo>
                  <a:pt x="1016" y="1235"/>
                </a:lnTo>
                <a:lnTo>
                  <a:pt x="1016" y="1235"/>
                </a:lnTo>
                <a:lnTo>
                  <a:pt x="1016" y="1237"/>
                </a:lnTo>
                <a:lnTo>
                  <a:pt x="1018" y="1239"/>
                </a:lnTo>
                <a:lnTo>
                  <a:pt x="1018" y="1239"/>
                </a:lnTo>
                <a:lnTo>
                  <a:pt x="1023" y="1239"/>
                </a:lnTo>
                <a:lnTo>
                  <a:pt x="1025" y="1241"/>
                </a:lnTo>
                <a:lnTo>
                  <a:pt x="1025" y="1243"/>
                </a:lnTo>
                <a:lnTo>
                  <a:pt x="1025" y="1243"/>
                </a:lnTo>
                <a:lnTo>
                  <a:pt x="1025" y="1243"/>
                </a:lnTo>
                <a:lnTo>
                  <a:pt x="1027" y="1245"/>
                </a:lnTo>
                <a:lnTo>
                  <a:pt x="1027" y="1245"/>
                </a:lnTo>
                <a:lnTo>
                  <a:pt x="1027" y="1245"/>
                </a:lnTo>
                <a:lnTo>
                  <a:pt x="1027" y="1245"/>
                </a:lnTo>
                <a:lnTo>
                  <a:pt x="1025" y="1245"/>
                </a:lnTo>
                <a:lnTo>
                  <a:pt x="1023" y="1248"/>
                </a:lnTo>
                <a:lnTo>
                  <a:pt x="1023" y="1250"/>
                </a:lnTo>
                <a:lnTo>
                  <a:pt x="1023" y="1254"/>
                </a:lnTo>
                <a:lnTo>
                  <a:pt x="1025" y="1256"/>
                </a:lnTo>
                <a:lnTo>
                  <a:pt x="1025" y="1256"/>
                </a:lnTo>
                <a:lnTo>
                  <a:pt x="1027" y="1256"/>
                </a:lnTo>
                <a:lnTo>
                  <a:pt x="1027" y="1256"/>
                </a:lnTo>
                <a:lnTo>
                  <a:pt x="1029" y="1256"/>
                </a:lnTo>
                <a:lnTo>
                  <a:pt x="1029" y="1254"/>
                </a:lnTo>
                <a:lnTo>
                  <a:pt x="1031" y="1254"/>
                </a:lnTo>
                <a:lnTo>
                  <a:pt x="1031" y="1254"/>
                </a:lnTo>
                <a:lnTo>
                  <a:pt x="1029" y="1256"/>
                </a:lnTo>
                <a:lnTo>
                  <a:pt x="1027" y="1256"/>
                </a:lnTo>
                <a:lnTo>
                  <a:pt x="1027" y="1256"/>
                </a:lnTo>
                <a:lnTo>
                  <a:pt x="1029" y="1258"/>
                </a:lnTo>
                <a:lnTo>
                  <a:pt x="1031" y="1256"/>
                </a:lnTo>
                <a:lnTo>
                  <a:pt x="1031" y="1256"/>
                </a:lnTo>
                <a:lnTo>
                  <a:pt x="1031" y="1256"/>
                </a:lnTo>
                <a:lnTo>
                  <a:pt x="1033" y="1258"/>
                </a:lnTo>
                <a:lnTo>
                  <a:pt x="1033" y="1258"/>
                </a:lnTo>
                <a:lnTo>
                  <a:pt x="1037" y="1260"/>
                </a:lnTo>
                <a:lnTo>
                  <a:pt x="1037" y="1262"/>
                </a:lnTo>
                <a:lnTo>
                  <a:pt x="1041" y="1264"/>
                </a:lnTo>
                <a:lnTo>
                  <a:pt x="1041" y="1264"/>
                </a:lnTo>
                <a:lnTo>
                  <a:pt x="1043" y="1264"/>
                </a:lnTo>
                <a:lnTo>
                  <a:pt x="1041" y="1264"/>
                </a:lnTo>
                <a:lnTo>
                  <a:pt x="1041" y="1264"/>
                </a:lnTo>
                <a:lnTo>
                  <a:pt x="1039" y="1264"/>
                </a:lnTo>
                <a:lnTo>
                  <a:pt x="1039" y="1264"/>
                </a:lnTo>
                <a:lnTo>
                  <a:pt x="1039" y="1264"/>
                </a:lnTo>
                <a:lnTo>
                  <a:pt x="1039" y="1264"/>
                </a:lnTo>
                <a:lnTo>
                  <a:pt x="1043" y="1269"/>
                </a:lnTo>
                <a:lnTo>
                  <a:pt x="1043" y="1269"/>
                </a:lnTo>
                <a:lnTo>
                  <a:pt x="1043" y="1271"/>
                </a:lnTo>
                <a:lnTo>
                  <a:pt x="1046" y="1273"/>
                </a:lnTo>
                <a:lnTo>
                  <a:pt x="1048" y="1273"/>
                </a:lnTo>
                <a:lnTo>
                  <a:pt x="1048" y="1273"/>
                </a:lnTo>
                <a:lnTo>
                  <a:pt x="1050" y="1273"/>
                </a:lnTo>
                <a:lnTo>
                  <a:pt x="1050" y="1273"/>
                </a:lnTo>
                <a:lnTo>
                  <a:pt x="1050" y="1273"/>
                </a:lnTo>
                <a:lnTo>
                  <a:pt x="1050" y="1273"/>
                </a:lnTo>
                <a:lnTo>
                  <a:pt x="1050" y="1275"/>
                </a:lnTo>
                <a:lnTo>
                  <a:pt x="1050" y="1275"/>
                </a:lnTo>
                <a:lnTo>
                  <a:pt x="1048" y="1273"/>
                </a:lnTo>
                <a:lnTo>
                  <a:pt x="1046" y="1273"/>
                </a:lnTo>
                <a:lnTo>
                  <a:pt x="1056" y="1279"/>
                </a:lnTo>
                <a:lnTo>
                  <a:pt x="1058" y="1281"/>
                </a:lnTo>
                <a:lnTo>
                  <a:pt x="1062" y="1285"/>
                </a:lnTo>
                <a:lnTo>
                  <a:pt x="1064" y="1287"/>
                </a:lnTo>
                <a:lnTo>
                  <a:pt x="1067" y="1292"/>
                </a:lnTo>
                <a:lnTo>
                  <a:pt x="1069" y="1294"/>
                </a:lnTo>
                <a:lnTo>
                  <a:pt x="1071" y="1298"/>
                </a:lnTo>
                <a:lnTo>
                  <a:pt x="1073" y="1298"/>
                </a:lnTo>
                <a:lnTo>
                  <a:pt x="1075" y="1300"/>
                </a:lnTo>
                <a:lnTo>
                  <a:pt x="1077" y="1306"/>
                </a:lnTo>
                <a:lnTo>
                  <a:pt x="1077" y="1310"/>
                </a:lnTo>
                <a:lnTo>
                  <a:pt x="1079" y="1313"/>
                </a:lnTo>
                <a:lnTo>
                  <a:pt x="1079" y="1315"/>
                </a:lnTo>
                <a:lnTo>
                  <a:pt x="1081" y="1317"/>
                </a:lnTo>
                <a:lnTo>
                  <a:pt x="1083" y="1319"/>
                </a:lnTo>
                <a:lnTo>
                  <a:pt x="1083" y="1319"/>
                </a:lnTo>
                <a:lnTo>
                  <a:pt x="1083" y="1321"/>
                </a:lnTo>
                <a:lnTo>
                  <a:pt x="1083" y="1323"/>
                </a:lnTo>
                <a:lnTo>
                  <a:pt x="1081" y="1325"/>
                </a:lnTo>
                <a:lnTo>
                  <a:pt x="1081" y="1327"/>
                </a:lnTo>
                <a:lnTo>
                  <a:pt x="1079" y="1327"/>
                </a:lnTo>
                <a:lnTo>
                  <a:pt x="1079" y="1327"/>
                </a:lnTo>
                <a:lnTo>
                  <a:pt x="1079" y="1329"/>
                </a:lnTo>
                <a:lnTo>
                  <a:pt x="1081" y="1329"/>
                </a:lnTo>
                <a:lnTo>
                  <a:pt x="1081" y="1329"/>
                </a:lnTo>
                <a:lnTo>
                  <a:pt x="1083" y="1329"/>
                </a:lnTo>
                <a:lnTo>
                  <a:pt x="1083" y="1331"/>
                </a:lnTo>
                <a:lnTo>
                  <a:pt x="1083" y="1331"/>
                </a:lnTo>
                <a:lnTo>
                  <a:pt x="1081" y="1334"/>
                </a:lnTo>
                <a:lnTo>
                  <a:pt x="1079" y="1334"/>
                </a:lnTo>
                <a:lnTo>
                  <a:pt x="1077" y="1334"/>
                </a:lnTo>
                <a:lnTo>
                  <a:pt x="1077" y="1334"/>
                </a:lnTo>
                <a:lnTo>
                  <a:pt x="1077" y="1336"/>
                </a:lnTo>
                <a:lnTo>
                  <a:pt x="1079" y="1338"/>
                </a:lnTo>
                <a:lnTo>
                  <a:pt x="1079" y="1340"/>
                </a:lnTo>
                <a:lnTo>
                  <a:pt x="1079" y="1340"/>
                </a:lnTo>
                <a:lnTo>
                  <a:pt x="1083" y="1344"/>
                </a:lnTo>
                <a:lnTo>
                  <a:pt x="1085" y="1346"/>
                </a:lnTo>
                <a:lnTo>
                  <a:pt x="1085" y="1348"/>
                </a:lnTo>
                <a:lnTo>
                  <a:pt x="1087" y="1350"/>
                </a:lnTo>
                <a:lnTo>
                  <a:pt x="1092" y="1352"/>
                </a:lnTo>
                <a:lnTo>
                  <a:pt x="1096" y="1354"/>
                </a:lnTo>
                <a:lnTo>
                  <a:pt x="1098" y="1354"/>
                </a:lnTo>
                <a:lnTo>
                  <a:pt x="1100" y="1357"/>
                </a:lnTo>
                <a:lnTo>
                  <a:pt x="1102" y="1359"/>
                </a:lnTo>
                <a:lnTo>
                  <a:pt x="1106" y="1361"/>
                </a:lnTo>
                <a:lnTo>
                  <a:pt x="1106" y="1363"/>
                </a:lnTo>
                <a:lnTo>
                  <a:pt x="1108" y="1365"/>
                </a:lnTo>
                <a:lnTo>
                  <a:pt x="1115" y="1367"/>
                </a:lnTo>
                <a:lnTo>
                  <a:pt x="1119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29" y="1371"/>
                </a:lnTo>
                <a:lnTo>
                  <a:pt x="1131" y="1371"/>
                </a:lnTo>
                <a:lnTo>
                  <a:pt x="1131" y="1371"/>
                </a:lnTo>
                <a:lnTo>
                  <a:pt x="1134" y="1373"/>
                </a:lnTo>
                <a:lnTo>
                  <a:pt x="1136" y="1375"/>
                </a:lnTo>
                <a:lnTo>
                  <a:pt x="1138" y="1375"/>
                </a:lnTo>
                <a:lnTo>
                  <a:pt x="1140" y="1378"/>
                </a:lnTo>
                <a:lnTo>
                  <a:pt x="1142" y="1380"/>
                </a:lnTo>
                <a:lnTo>
                  <a:pt x="1144" y="1382"/>
                </a:lnTo>
                <a:lnTo>
                  <a:pt x="1146" y="1382"/>
                </a:lnTo>
                <a:lnTo>
                  <a:pt x="1152" y="1384"/>
                </a:lnTo>
                <a:lnTo>
                  <a:pt x="1155" y="1386"/>
                </a:lnTo>
                <a:lnTo>
                  <a:pt x="1159" y="1386"/>
                </a:lnTo>
                <a:lnTo>
                  <a:pt x="1163" y="1388"/>
                </a:lnTo>
                <a:lnTo>
                  <a:pt x="1169" y="1390"/>
                </a:lnTo>
                <a:lnTo>
                  <a:pt x="1173" y="1390"/>
                </a:lnTo>
                <a:lnTo>
                  <a:pt x="1175" y="1392"/>
                </a:lnTo>
                <a:lnTo>
                  <a:pt x="1178" y="1392"/>
                </a:lnTo>
                <a:lnTo>
                  <a:pt x="1180" y="1394"/>
                </a:lnTo>
                <a:lnTo>
                  <a:pt x="1186" y="1396"/>
                </a:lnTo>
                <a:lnTo>
                  <a:pt x="1192" y="1401"/>
                </a:lnTo>
                <a:lnTo>
                  <a:pt x="1201" y="1401"/>
                </a:lnTo>
                <a:lnTo>
                  <a:pt x="1205" y="1403"/>
                </a:lnTo>
                <a:lnTo>
                  <a:pt x="1209" y="1405"/>
                </a:lnTo>
                <a:lnTo>
                  <a:pt x="1211" y="1405"/>
                </a:lnTo>
                <a:lnTo>
                  <a:pt x="1213" y="1405"/>
                </a:lnTo>
                <a:lnTo>
                  <a:pt x="1219" y="1401"/>
                </a:lnTo>
                <a:lnTo>
                  <a:pt x="1224" y="1401"/>
                </a:lnTo>
                <a:lnTo>
                  <a:pt x="1230" y="1396"/>
                </a:lnTo>
                <a:lnTo>
                  <a:pt x="1232" y="1396"/>
                </a:lnTo>
                <a:lnTo>
                  <a:pt x="1234" y="1396"/>
                </a:lnTo>
                <a:lnTo>
                  <a:pt x="1234" y="1396"/>
                </a:lnTo>
                <a:lnTo>
                  <a:pt x="1234" y="1396"/>
                </a:lnTo>
                <a:lnTo>
                  <a:pt x="1232" y="1396"/>
                </a:lnTo>
                <a:lnTo>
                  <a:pt x="1232" y="1394"/>
                </a:lnTo>
                <a:lnTo>
                  <a:pt x="1232" y="1394"/>
                </a:lnTo>
                <a:lnTo>
                  <a:pt x="1232" y="1394"/>
                </a:lnTo>
                <a:lnTo>
                  <a:pt x="1234" y="1394"/>
                </a:lnTo>
                <a:lnTo>
                  <a:pt x="1234" y="1394"/>
                </a:lnTo>
                <a:lnTo>
                  <a:pt x="1234" y="1394"/>
                </a:lnTo>
                <a:lnTo>
                  <a:pt x="1234" y="1394"/>
                </a:lnTo>
                <a:lnTo>
                  <a:pt x="1234" y="1394"/>
                </a:lnTo>
                <a:lnTo>
                  <a:pt x="1236" y="1394"/>
                </a:lnTo>
                <a:lnTo>
                  <a:pt x="1236" y="1394"/>
                </a:lnTo>
                <a:lnTo>
                  <a:pt x="1238" y="1394"/>
                </a:lnTo>
                <a:lnTo>
                  <a:pt x="1236" y="1396"/>
                </a:lnTo>
                <a:lnTo>
                  <a:pt x="1236" y="1396"/>
                </a:lnTo>
                <a:lnTo>
                  <a:pt x="1238" y="1396"/>
                </a:lnTo>
                <a:lnTo>
                  <a:pt x="1247" y="1399"/>
                </a:lnTo>
                <a:lnTo>
                  <a:pt x="1245" y="1399"/>
                </a:lnTo>
                <a:lnTo>
                  <a:pt x="1243" y="1396"/>
                </a:lnTo>
                <a:lnTo>
                  <a:pt x="1243" y="1396"/>
                </a:lnTo>
                <a:lnTo>
                  <a:pt x="1243" y="1396"/>
                </a:lnTo>
                <a:lnTo>
                  <a:pt x="1240" y="1396"/>
                </a:lnTo>
                <a:lnTo>
                  <a:pt x="1240" y="1396"/>
                </a:lnTo>
                <a:lnTo>
                  <a:pt x="1240" y="1394"/>
                </a:lnTo>
                <a:lnTo>
                  <a:pt x="1240" y="1394"/>
                </a:lnTo>
                <a:lnTo>
                  <a:pt x="1240" y="1396"/>
                </a:lnTo>
                <a:lnTo>
                  <a:pt x="1243" y="1396"/>
                </a:lnTo>
                <a:lnTo>
                  <a:pt x="1245" y="1396"/>
                </a:lnTo>
                <a:lnTo>
                  <a:pt x="1247" y="1399"/>
                </a:lnTo>
                <a:lnTo>
                  <a:pt x="1249" y="1401"/>
                </a:lnTo>
                <a:lnTo>
                  <a:pt x="1253" y="1403"/>
                </a:lnTo>
                <a:lnTo>
                  <a:pt x="1257" y="1407"/>
                </a:lnTo>
                <a:lnTo>
                  <a:pt x="1259" y="1409"/>
                </a:lnTo>
                <a:lnTo>
                  <a:pt x="1261" y="1411"/>
                </a:lnTo>
                <a:lnTo>
                  <a:pt x="1263" y="1413"/>
                </a:lnTo>
                <a:lnTo>
                  <a:pt x="1268" y="1417"/>
                </a:lnTo>
                <a:lnTo>
                  <a:pt x="1272" y="1422"/>
                </a:lnTo>
                <a:lnTo>
                  <a:pt x="1272" y="1422"/>
                </a:lnTo>
                <a:lnTo>
                  <a:pt x="1278" y="1426"/>
                </a:lnTo>
                <a:lnTo>
                  <a:pt x="1280" y="1428"/>
                </a:lnTo>
                <a:lnTo>
                  <a:pt x="1284" y="1430"/>
                </a:lnTo>
                <a:lnTo>
                  <a:pt x="1287" y="1430"/>
                </a:lnTo>
                <a:lnTo>
                  <a:pt x="1295" y="1430"/>
                </a:lnTo>
                <a:lnTo>
                  <a:pt x="1297" y="1430"/>
                </a:lnTo>
                <a:lnTo>
                  <a:pt x="1303" y="1432"/>
                </a:lnTo>
                <a:lnTo>
                  <a:pt x="1303" y="1434"/>
                </a:lnTo>
                <a:lnTo>
                  <a:pt x="1307" y="1436"/>
                </a:lnTo>
                <a:lnTo>
                  <a:pt x="1312" y="1436"/>
                </a:lnTo>
                <a:lnTo>
                  <a:pt x="1314" y="1436"/>
                </a:lnTo>
                <a:lnTo>
                  <a:pt x="1320" y="1438"/>
                </a:lnTo>
                <a:lnTo>
                  <a:pt x="1326" y="1440"/>
                </a:lnTo>
                <a:lnTo>
                  <a:pt x="1326" y="1440"/>
                </a:lnTo>
                <a:lnTo>
                  <a:pt x="1324" y="1440"/>
                </a:lnTo>
                <a:lnTo>
                  <a:pt x="1324" y="1440"/>
                </a:lnTo>
                <a:lnTo>
                  <a:pt x="1322" y="1440"/>
                </a:lnTo>
                <a:lnTo>
                  <a:pt x="1324" y="1440"/>
                </a:lnTo>
                <a:lnTo>
                  <a:pt x="1326" y="1440"/>
                </a:lnTo>
                <a:lnTo>
                  <a:pt x="1331" y="1440"/>
                </a:lnTo>
                <a:lnTo>
                  <a:pt x="1333" y="1440"/>
                </a:lnTo>
                <a:lnTo>
                  <a:pt x="1335" y="1440"/>
                </a:lnTo>
                <a:lnTo>
                  <a:pt x="1335" y="1440"/>
                </a:lnTo>
                <a:lnTo>
                  <a:pt x="1335" y="1438"/>
                </a:lnTo>
                <a:lnTo>
                  <a:pt x="1335" y="1438"/>
                </a:lnTo>
                <a:lnTo>
                  <a:pt x="1335" y="1438"/>
                </a:lnTo>
                <a:lnTo>
                  <a:pt x="1337" y="1438"/>
                </a:lnTo>
                <a:lnTo>
                  <a:pt x="1337" y="1438"/>
                </a:lnTo>
                <a:lnTo>
                  <a:pt x="1339" y="1438"/>
                </a:lnTo>
                <a:lnTo>
                  <a:pt x="1341" y="1438"/>
                </a:lnTo>
                <a:lnTo>
                  <a:pt x="1341" y="1438"/>
                </a:lnTo>
                <a:lnTo>
                  <a:pt x="1341" y="1440"/>
                </a:lnTo>
                <a:lnTo>
                  <a:pt x="1341" y="1440"/>
                </a:lnTo>
                <a:lnTo>
                  <a:pt x="1341" y="1443"/>
                </a:lnTo>
                <a:lnTo>
                  <a:pt x="1343" y="1443"/>
                </a:lnTo>
                <a:lnTo>
                  <a:pt x="1343" y="1445"/>
                </a:lnTo>
                <a:lnTo>
                  <a:pt x="1343" y="1445"/>
                </a:lnTo>
                <a:lnTo>
                  <a:pt x="1341" y="1445"/>
                </a:lnTo>
                <a:lnTo>
                  <a:pt x="1341" y="1445"/>
                </a:lnTo>
                <a:lnTo>
                  <a:pt x="1341" y="1445"/>
                </a:lnTo>
                <a:lnTo>
                  <a:pt x="1339" y="1443"/>
                </a:lnTo>
                <a:lnTo>
                  <a:pt x="1339" y="1443"/>
                </a:lnTo>
                <a:lnTo>
                  <a:pt x="1337" y="1445"/>
                </a:lnTo>
                <a:lnTo>
                  <a:pt x="1337" y="1445"/>
                </a:lnTo>
                <a:lnTo>
                  <a:pt x="1341" y="1447"/>
                </a:lnTo>
                <a:lnTo>
                  <a:pt x="1345" y="1451"/>
                </a:lnTo>
                <a:lnTo>
                  <a:pt x="1345" y="1451"/>
                </a:lnTo>
                <a:lnTo>
                  <a:pt x="1349" y="1455"/>
                </a:lnTo>
                <a:lnTo>
                  <a:pt x="1351" y="1455"/>
                </a:lnTo>
                <a:lnTo>
                  <a:pt x="1351" y="1459"/>
                </a:lnTo>
                <a:lnTo>
                  <a:pt x="1356" y="1461"/>
                </a:lnTo>
                <a:lnTo>
                  <a:pt x="1362" y="1468"/>
                </a:lnTo>
                <a:lnTo>
                  <a:pt x="1364" y="1470"/>
                </a:lnTo>
                <a:lnTo>
                  <a:pt x="1366" y="1472"/>
                </a:lnTo>
                <a:lnTo>
                  <a:pt x="1366" y="1472"/>
                </a:lnTo>
                <a:lnTo>
                  <a:pt x="1366" y="1472"/>
                </a:lnTo>
                <a:lnTo>
                  <a:pt x="1366" y="1472"/>
                </a:lnTo>
                <a:lnTo>
                  <a:pt x="1364" y="1474"/>
                </a:lnTo>
                <a:lnTo>
                  <a:pt x="1364" y="1474"/>
                </a:lnTo>
                <a:lnTo>
                  <a:pt x="1364" y="1474"/>
                </a:lnTo>
                <a:lnTo>
                  <a:pt x="1366" y="1476"/>
                </a:lnTo>
                <a:lnTo>
                  <a:pt x="1366" y="1476"/>
                </a:lnTo>
                <a:lnTo>
                  <a:pt x="1366" y="1478"/>
                </a:lnTo>
                <a:lnTo>
                  <a:pt x="1366" y="1478"/>
                </a:lnTo>
                <a:lnTo>
                  <a:pt x="1366" y="1478"/>
                </a:lnTo>
                <a:lnTo>
                  <a:pt x="1364" y="1482"/>
                </a:lnTo>
                <a:lnTo>
                  <a:pt x="1364" y="1482"/>
                </a:lnTo>
                <a:lnTo>
                  <a:pt x="1364" y="1484"/>
                </a:lnTo>
                <a:lnTo>
                  <a:pt x="1366" y="1489"/>
                </a:lnTo>
                <a:lnTo>
                  <a:pt x="1368" y="1489"/>
                </a:lnTo>
                <a:lnTo>
                  <a:pt x="1372" y="1491"/>
                </a:lnTo>
                <a:lnTo>
                  <a:pt x="1375" y="1493"/>
                </a:lnTo>
                <a:lnTo>
                  <a:pt x="1375" y="1493"/>
                </a:lnTo>
                <a:lnTo>
                  <a:pt x="1375" y="1493"/>
                </a:lnTo>
                <a:lnTo>
                  <a:pt x="1375" y="1493"/>
                </a:lnTo>
                <a:lnTo>
                  <a:pt x="1377" y="1491"/>
                </a:lnTo>
                <a:lnTo>
                  <a:pt x="1379" y="1491"/>
                </a:lnTo>
                <a:lnTo>
                  <a:pt x="1377" y="1489"/>
                </a:lnTo>
                <a:lnTo>
                  <a:pt x="1377" y="1489"/>
                </a:lnTo>
                <a:lnTo>
                  <a:pt x="1375" y="1487"/>
                </a:lnTo>
                <a:lnTo>
                  <a:pt x="1372" y="1487"/>
                </a:lnTo>
                <a:lnTo>
                  <a:pt x="1372" y="1482"/>
                </a:lnTo>
                <a:lnTo>
                  <a:pt x="1372" y="1484"/>
                </a:lnTo>
                <a:lnTo>
                  <a:pt x="1372" y="1484"/>
                </a:lnTo>
                <a:lnTo>
                  <a:pt x="1377" y="1484"/>
                </a:lnTo>
                <a:lnTo>
                  <a:pt x="1381" y="1489"/>
                </a:lnTo>
                <a:lnTo>
                  <a:pt x="1381" y="1491"/>
                </a:lnTo>
                <a:lnTo>
                  <a:pt x="1381" y="1491"/>
                </a:lnTo>
                <a:lnTo>
                  <a:pt x="1381" y="1493"/>
                </a:lnTo>
                <a:lnTo>
                  <a:pt x="1383" y="1493"/>
                </a:lnTo>
                <a:lnTo>
                  <a:pt x="1383" y="1495"/>
                </a:lnTo>
                <a:lnTo>
                  <a:pt x="1387" y="1495"/>
                </a:lnTo>
                <a:lnTo>
                  <a:pt x="1389" y="1497"/>
                </a:lnTo>
                <a:lnTo>
                  <a:pt x="1391" y="1497"/>
                </a:lnTo>
                <a:lnTo>
                  <a:pt x="1395" y="1499"/>
                </a:lnTo>
                <a:lnTo>
                  <a:pt x="1395" y="1501"/>
                </a:lnTo>
                <a:lnTo>
                  <a:pt x="1395" y="1501"/>
                </a:lnTo>
                <a:lnTo>
                  <a:pt x="1395" y="1505"/>
                </a:lnTo>
                <a:lnTo>
                  <a:pt x="1395" y="1505"/>
                </a:lnTo>
                <a:lnTo>
                  <a:pt x="1395" y="1508"/>
                </a:lnTo>
                <a:lnTo>
                  <a:pt x="1395" y="1510"/>
                </a:lnTo>
                <a:lnTo>
                  <a:pt x="1398" y="1510"/>
                </a:lnTo>
                <a:lnTo>
                  <a:pt x="1400" y="1510"/>
                </a:lnTo>
                <a:lnTo>
                  <a:pt x="1400" y="1510"/>
                </a:lnTo>
                <a:lnTo>
                  <a:pt x="1402" y="1510"/>
                </a:lnTo>
                <a:lnTo>
                  <a:pt x="1402" y="1510"/>
                </a:lnTo>
                <a:lnTo>
                  <a:pt x="1402" y="1510"/>
                </a:lnTo>
                <a:lnTo>
                  <a:pt x="1400" y="1508"/>
                </a:lnTo>
                <a:lnTo>
                  <a:pt x="1398" y="1505"/>
                </a:lnTo>
                <a:lnTo>
                  <a:pt x="1400" y="1505"/>
                </a:lnTo>
                <a:lnTo>
                  <a:pt x="1402" y="1505"/>
                </a:lnTo>
                <a:lnTo>
                  <a:pt x="1404" y="1508"/>
                </a:lnTo>
                <a:lnTo>
                  <a:pt x="1404" y="1510"/>
                </a:lnTo>
                <a:lnTo>
                  <a:pt x="1404" y="1512"/>
                </a:lnTo>
                <a:lnTo>
                  <a:pt x="1404" y="1512"/>
                </a:lnTo>
                <a:lnTo>
                  <a:pt x="1406" y="1514"/>
                </a:lnTo>
                <a:lnTo>
                  <a:pt x="1408" y="1516"/>
                </a:lnTo>
                <a:lnTo>
                  <a:pt x="1408" y="1514"/>
                </a:lnTo>
                <a:lnTo>
                  <a:pt x="1408" y="1512"/>
                </a:lnTo>
                <a:lnTo>
                  <a:pt x="1408" y="1512"/>
                </a:lnTo>
                <a:lnTo>
                  <a:pt x="1410" y="1512"/>
                </a:lnTo>
                <a:lnTo>
                  <a:pt x="1412" y="1512"/>
                </a:lnTo>
                <a:lnTo>
                  <a:pt x="1414" y="1512"/>
                </a:lnTo>
                <a:lnTo>
                  <a:pt x="1416" y="1512"/>
                </a:lnTo>
                <a:lnTo>
                  <a:pt x="1416" y="1512"/>
                </a:lnTo>
                <a:lnTo>
                  <a:pt x="1416" y="1514"/>
                </a:lnTo>
                <a:lnTo>
                  <a:pt x="1419" y="1514"/>
                </a:lnTo>
                <a:lnTo>
                  <a:pt x="1421" y="1514"/>
                </a:lnTo>
                <a:lnTo>
                  <a:pt x="1423" y="1514"/>
                </a:lnTo>
                <a:lnTo>
                  <a:pt x="1423" y="1514"/>
                </a:lnTo>
                <a:lnTo>
                  <a:pt x="1425" y="1516"/>
                </a:lnTo>
                <a:lnTo>
                  <a:pt x="1425" y="1516"/>
                </a:lnTo>
                <a:lnTo>
                  <a:pt x="1427" y="1520"/>
                </a:lnTo>
                <a:lnTo>
                  <a:pt x="1429" y="1520"/>
                </a:lnTo>
                <a:lnTo>
                  <a:pt x="1431" y="1522"/>
                </a:lnTo>
                <a:lnTo>
                  <a:pt x="1431" y="1522"/>
                </a:lnTo>
                <a:lnTo>
                  <a:pt x="1431" y="1520"/>
                </a:lnTo>
                <a:lnTo>
                  <a:pt x="1431" y="1518"/>
                </a:lnTo>
                <a:lnTo>
                  <a:pt x="1431" y="1518"/>
                </a:lnTo>
                <a:lnTo>
                  <a:pt x="1433" y="1518"/>
                </a:lnTo>
                <a:lnTo>
                  <a:pt x="1433" y="1518"/>
                </a:lnTo>
                <a:lnTo>
                  <a:pt x="1433" y="1520"/>
                </a:lnTo>
                <a:lnTo>
                  <a:pt x="1435" y="1524"/>
                </a:lnTo>
                <a:lnTo>
                  <a:pt x="1435" y="1526"/>
                </a:lnTo>
                <a:lnTo>
                  <a:pt x="1437" y="1526"/>
                </a:lnTo>
                <a:lnTo>
                  <a:pt x="1439" y="1526"/>
                </a:lnTo>
                <a:lnTo>
                  <a:pt x="1442" y="1526"/>
                </a:lnTo>
                <a:lnTo>
                  <a:pt x="1444" y="1526"/>
                </a:lnTo>
                <a:lnTo>
                  <a:pt x="1444" y="1524"/>
                </a:lnTo>
                <a:lnTo>
                  <a:pt x="1444" y="1524"/>
                </a:lnTo>
                <a:lnTo>
                  <a:pt x="1448" y="1524"/>
                </a:lnTo>
                <a:lnTo>
                  <a:pt x="1448" y="1524"/>
                </a:lnTo>
                <a:lnTo>
                  <a:pt x="1448" y="1524"/>
                </a:lnTo>
                <a:lnTo>
                  <a:pt x="1448" y="1522"/>
                </a:lnTo>
                <a:lnTo>
                  <a:pt x="1448" y="1520"/>
                </a:lnTo>
                <a:lnTo>
                  <a:pt x="1446" y="1518"/>
                </a:lnTo>
                <a:lnTo>
                  <a:pt x="1444" y="1516"/>
                </a:lnTo>
                <a:lnTo>
                  <a:pt x="1444" y="1516"/>
                </a:lnTo>
                <a:lnTo>
                  <a:pt x="1442" y="1516"/>
                </a:lnTo>
                <a:lnTo>
                  <a:pt x="1442" y="1514"/>
                </a:lnTo>
                <a:lnTo>
                  <a:pt x="1442" y="1514"/>
                </a:lnTo>
                <a:lnTo>
                  <a:pt x="1444" y="1512"/>
                </a:lnTo>
                <a:lnTo>
                  <a:pt x="1444" y="1512"/>
                </a:lnTo>
                <a:lnTo>
                  <a:pt x="1446" y="1512"/>
                </a:lnTo>
                <a:lnTo>
                  <a:pt x="1448" y="1512"/>
                </a:lnTo>
                <a:lnTo>
                  <a:pt x="1452" y="1508"/>
                </a:lnTo>
                <a:lnTo>
                  <a:pt x="1452" y="1508"/>
                </a:lnTo>
                <a:lnTo>
                  <a:pt x="1452" y="1505"/>
                </a:lnTo>
                <a:lnTo>
                  <a:pt x="1452" y="1505"/>
                </a:lnTo>
                <a:lnTo>
                  <a:pt x="1454" y="1503"/>
                </a:lnTo>
                <a:lnTo>
                  <a:pt x="1454" y="1503"/>
                </a:lnTo>
                <a:lnTo>
                  <a:pt x="1456" y="1503"/>
                </a:lnTo>
                <a:lnTo>
                  <a:pt x="1456" y="1501"/>
                </a:lnTo>
                <a:lnTo>
                  <a:pt x="1456" y="1501"/>
                </a:lnTo>
                <a:lnTo>
                  <a:pt x="1460" y="1501"/>
                </a:lnTo>
                <a:lnTo>
                  <a:pt x="1463" y="1501"/>
                </a:lnTo>
                <a:lnTo>
                  <a:pt x="1465" y="1503"/>
                </a:lnTo>
                <a:lnTo>
                  <a:pt x="1465" y="1503"/>
                </a:lnTo>
                <a:lnTo>
                  <a:pt x="1467" y="1503"/>
                </a:lnTo>
                <a:lnTo>
                  <a:pt x="1467" y="1505"/>
                </a:lnTo>
                <a:lnTo>
                  <a:pt x="1469" y="1505"/>
                </a:lnTo>
                <a:lnTo>
                  <a:pt x="1469" y="1505"/>
                </a:lnTo>
                <a:lnTo>
                  <a:pt x="1471" y="1508"/>
                </a:lnTo>
                <a:lnTo>
                  <a:pt x="1471" y="1510"/>
                </a:lnTo>
                <a:lnTo>
                  <a:pt x="1471" y="1510"/>
                </a:lnTo>
                <a:lnTo>
                  <a:pt x="1471" y="1512"/>
                </a:lnTo>
                <a:lnTo>
                  <a:pt x="1473" y="1512"/>
                </a:lnTo>
                <a:lnTo>
                  <a:pt x="1473" y="1510"/>
                </a:lnTo>
                <a:lnTo>
                  <a:pt x="1473" y="1510"/>
                </a:lnTo>
                <a:lnTo>
                  <a:pt x="1471" y="1510"/>
                </a:lnTo>
                <a:lnTo>
                  <a:pt x="1473" y="1510"/>
                </a:lnTo>
                <a:lnTo>
                  <a:pt x="1473" y="1510"/>
                </a:lnTo>
                <a:lnTo>
                  <a:pt x="1473" y="1510"/>
                </a:lnTo>
                <a:lnTo>
                  <a:pt x="1475" y="1510"/>
                </a:lnTo>
                <a:lnTo>
                  <a:pt x="1475" y="1510"/>
                </a:lnTo>
                <a:lnTo>
                  <a:pt x="1475" y="1510"/>
                </a:lnTo>
                <a:lnTo>
                  <a:pt x="1475" y="1510"/>
                </a:lnTo>
                <a:lnTo>
                  <a:pt x="1477" y="1510"/>
                </a:lnTo>
                <a:lnTo>
                  <a:pt x="1477" y="1510"/>
                </a:lnTo>
                <a:lnTo>
                  <a:pt x="1477" y="1512"/>
                </a:lnTo>
                <a:lnTo>
                  <a:pt x="1479" y="1514"/>
                </a:lnTo>
                <a:lnTo>
                  <a:pt x="1481" y="1514"/>
                </a:lnTo>
                <a:lnTo>
                  <a:pt x="1479" y="1514"/>
                </a:lnTo>
                <a:lnTo>
                  <a:pt x="1479" y="1512"/>
                </a:lnTo>
                <a:lnTo>
                  <a:pt x="1477" y="1512"/>
                </a:lnTo>
                <a:lnTo>
                  <a:pt x="1475" y="1510"/>
                </a:lnTo>
                <a:lnTo>
                  <a:pt x="1475" y="1510"/>
                </a:lnTo>
                <a:lnTo>
                  <a:pt x="1475" y="1512"/>
                </a:lnTo>
                <a:lnTo>
                  <a:pt x="1473" y="1512"/>
                </a:lnTo>
                <a:lnTo>
                  <a:pt x="1473" y="1514"/>
                </a:lnTo>
                <a:lnTo>
                  <a:pt x="1473" y="1514"/>
                </a:lnTo>
                <a:lnTo>
                  <a:pt x="1473" y="1516"/>
                </a:lnTo>
                <a:lnTo>
                  <a:pt x="1473" y="1516"/>
                </a:lnTo>
                <a:lnTo>
                  <a:pt x="1471" y="1516"/>
                </a:lnTo>
                <a:lnTo>
                  <a:pt x="1473" y="1518"/>
                </a:lnTo>
                <a:lnTo>
                  <a:pt x="1475" y="1522"/>
                </a:lnTo>
                <a:lnTo>
                  <a:pt x="1479" y="1526"/>
                </a:lnTo>
                <a:lnTo>
                  <a:pt x="1479" y="1526"/>
                </a:lnTo>
                <a:lnTo>
                  <a:pt x="1481" y="1528"/>
                </a:lnTo>
                <a:lnTo>
                  <a:pt x="1481" y="1531"/>
                </a:lnTo>
                <a:lnTo>
                  <a:pt x="1483" y="1533"/>
                </a:lnTo>
                <a:lnTo>
                  <a:pt x="1483" y="1533"/>
                </a:lnTo>
                <a:lnTo>
                  <a:pt x="1486" y="1535"/>
                </a:lnTo>
                <a:lnTo>
                  <a:pt x="1486" y="1535"/>
                </a:lnTo>
                <a:lnTo>
                  <a:pt x="1488" y="1537"/>
                </a:lnTo>
                <a:lnTo>
                  <a:pt x="1488" y="1537"/>
                </a:lnTo>
                <a:lnTo>
                  <a:pt x="1486" y="1541"/>
                </a:lnTo>
                <a:lnTo>
                  <a:pt x="1486" y="1541"/>
                </a:lnTo>
                <a:lnTo>
                  <a:pt x="1486" y="1541"/>
                </a:lnTo>
                <a:lnTo>
                  <a:pt x="1486" y="1543"/>
                </a:lnTo>
                <a:lnTo>
                  <a:pt x="1488" y="1545"/>
                </a:lnTo>
                <a:lnTo>
                  <a:pt x="1488" y="1547"/>
                </a:lnTo>
                <a:lnTo>
                  <a:pt x="1488" y="1549"/>
                </a:lnTo>
                <a:lnTo>
                  <a:pt x="1483" y="1552"/>
                </a:lnTo>
                <a:lnTo>
                  <a:pt x="1486" y="1554"/>
                </a:lnTo>
                <a:lnTo>
                  <a:pt x="1488" y="1554"/>
                </a:lnTo>
                <a:lnTo>
                  <a:pt x="1488" y="1556"/>
                </a:lnTo>
                <a:lnTo>
                  <a:pt x="1488" y="1558"/>
                </a:lnTo>
                <a:lnTo>
                  <a:pt x="1488" y="1562"/>
                </a:lnTo>
                <a:lnTo>
                  <a:pt x="1488" y="1562"/>
                </a:lnTo>
                <a:lnTo>
                  <a:pt x="1488" y="1564"/>
                </a:lnTo>
                <a:lnTo>
                  <a:pt x="1488" y="1564"/>
                </a:lnTo>
                <a:lnTo>
                  <a:pt x="1488" y="1566"/>
                </a:lnTo>
                <a:lnTo>
                  <a:pt x="1488" y="1568"/>
                </a:lnTo>
                <a:lnTo>
                  <a:pt x="1486" y="1568"/>
                </a:lnTo>
                <a:lnTo>
                  <a:pt x="1486" y="1568"/>
                </a:lnTo>
                <a:lnTo>
                  <a:pt x="1486" y="1570"/>
                </a:lnTo>
                <a:lnTo>
                  <a:pt x="1486" y="1570"/>
                </a:lnTo>
                <a:lnTo>
                  <a:pt x="1486" y="1570"/>
                </a:lnTo>
                <a:lnTo>
                  <a:pt x="1486" y="1570"/>
                </a:lnTo>
                <a:lnTo>
                  <a:pt x="1486" y="1573"/>
                </a:lnTo>
                <a:lnTo>
                  <a:pt x="1486" y="1573"/>
                </a:lnTo>
                <a:lnTo>
                  <a:pt x="1488" y="1575"/>
                </a:lnTo>
                <a:lnTo>
                  <a:pt x="1488" y="1573"/>
                </a:lnTo>
                <a:lnTo>
                  <a:pt x="1488" y="1573"/>
                </a:lnTo>
                <a:lnTo>
                  <a:pt x="1488" y="1575"/>
                </a:lnTo>
                <a:lnTo>
                  <a:pt x="1490" y="1575"/>
                </a:lnTo>
                <a:lnTo>
                  <a:pt x="1490" y="1577"/>
                </a:lnTo>
                <a:lnTo>
                  <a:pt x="1490" y="1575"/>
                </a:lnTo>
                <a:lnTo>
                  <a:pt x="1492" y="1575"/>
                </a:lnTo>
                <a:lnTo>
                  <a:pt x="1488" y="1579"/>
                </a:lnTo>
                <a:lnTo>
                  <a:pt x="1488" y="1581"/>
                </a:lnTo>
                <a:lnTo>
                  <a:pt x="1488" y="1583"/>
                </a:lnTo>
                <a:lnTo>
                  <a:pt x="1486" y="1583"/>
                </a:lnTo>
                <a:lnTo>
                  <a:pt x="1486" y="1585"/>
                </a:lnTo>
                <a:lnTo>
                  <a:pt x="1486" y="1585"/>
                </a:lnTo>
                <a:lnTo>
                  <a:pt x="1483" y="1587"/>
                </a:lnTo>
                <a:lnTo>
                  <a:pt x="1483" y="1587"/>
                </a:lnTo>
                <a:lnTo>
                  <a:pt x="1481" y="1587"/>
                </a:lnTo>
                <a:lnTo>
                  <a:pt x="1481" y="1587"/>
                </a:lnTo>
                <a:lnTo>
                  <a:pt x="1483" y="1589"/>
                </a:lnTo>
                <a:lnTo>
                  <a:pt x="1483" y="1589"/>
                </a:lnTo>
                <a:lnTo>
                  <a:pt x="1481" y="1591"/>
                </a:lnTo>
                <a:lnTo>
                  <a:pt x="1481" y="1591"/>
                </a:lnTo>
                <a:lnTo>
                  <a:pt x="1481" y="1591"/>
                </a:lnTo>
                <a:lnTo>
                  <a:pt x="1479" y="1591"/>
                </a:lnTo>
                <a:lnTo>
                  <a:pt x="1479" y="1591"/>
                </a:lnTo>
                <a:lnTo>
                  <a:pt x="1479" y="1593"/>
                </a:lnTo>
                <a:lnTo>
                  <a:pt x="1477" y="1593"/>
                </a:lnTo>
                <a:lnTo>
                  <a:pt x="1477" y="1596"/>
                </a:lnTo>
                <a:lnTo>
                  <a:pt x="1477" y="1596"/>
                </a:lnTo>
                <a:lnTo>
                  <a:pt x="1475" y="1596"/>
                </a:lnTo>
                <a:lnTo>
                  <a:pt x="1473" y="1596"/>
                </a:lnTo>
                <a:lnTo>
                  <a:pt x="1473" y="1596"/>
                </a:lnTo>
                <a:lnTo>
                  <a:pt x="1471" y="1596"/>
                </a:lnTo>
                <a:lnTo>
                  <a:pt x="1471" y="1596"/>
                </a:lnTo>
                <a:lnTo>
                  <a:pt x="1471" y="1596"/>
                </a:lnTo>
                <a:lnTo>
                  <a:pt x="1469" y="1598"/>
                </a:lnTo>
                <a:lnTo>
                  <a:pt x="1469" y="1598"/>
                </a:lnTo>
                <a:lnTo>
                  <a:pt x="1469" y="1602"/>
                </a:lnTo>
                <a:lnTo>
                  <a:pt x="1469" y="1604"/>
                </a:lnTo>
                <a:lnTo>
                  <a:pt x="1469" y="1606"/>
                </a:lnTo>
                <a:lnTo>
                  <a:pt x="1467" y="1604"/>
                </a:lnTo>
                <a:lnTo>
                  <a:pt x="1465" y="1606"/>
                </a:lnTo>
                <a:lnTo>
                  <a:pt x="1463" y="1608"/>
                </a:lnTo>
                <a:lnTo>
                  <a:pt x="1465" y="1610"/>
                </a:lnTo>
                <a:lnTo>
                  <a:pt x="1465" y="1610"/>
                </a:lnTo>
                <a:lnTo>
                  <a:pt x="1467" y="1612"/>
                </a:lnTo>
                <a:lnTo>
                  <a:pt x="1465" y="1614"/>
                </a:lnTo>
                <a:lnTo>
                  <a:pt x="1460" y="1614"/>
                </a:lnTo>
                <a:lnTo>
                  <a:pt x="1456" y="1617"/>
                </a:lnTo>
                <a:lnTo>
                  <a:pt x="1454" y="1617"/>
                </a:lnTo>
                <a:lnTo>
                  <a:pt x="1452" y="1617"/>
                </a:lnTo>
                <a:lnTo>
                  <a:pt x="1452" y="1619"/>
                </a:lnTo>
                <a:lnTo>
                  <a:pt x="1450" y="1619"/>
                </a:lnTo>
                <a:lnTo>
                  <a:pt x="1448" y="1619"/>
                </a:lnTo>
                <a:lnTo>
                  <a:pt x="1448" y="1621"/>
                </a:lnTo>
                <a:lnTo>
                  <a:pt x="1448" y="1623"/>
                </a:lnTo>
                <a:lnTo>
                  <a:pt x="1448" y="1625"/>
                </a:lnTo>
                <a:lnTo>
                  <a:pt x="1448" y="1629"/>
                </a:lnTo>
                <a:lnTo>
                  <a:pt x="1446" y="1631"/>
                </a:lnTo>
                <a:lnTo>
                  <a:pt x="1446" y="1633"/>
                </a:lnTo>
                <a:lnTo>
                  <a:pt x="1444" y="1633"/>
                </a:lnTo>
                <a:lnTo>
                  <a:pt x="1442" y="1635"/>
                </a:lnTo>
                <a:lnTo>
                  <a:pt x="1442" y="1638"/>
                </a:lnTo>
                <a:lnTo>
                  <a:pt x="1444" y="1640"/>
                </a:lnTo>
                <a:lnTo>
                  <a:pt x="1444" y="1640"/>
                </a:lnTo>
                <a:lnTo>
                  <a:pt x="1444" y="1640"/>
                </a:lnTo>
                <a:lnTo>
                  <a:pt x="1442" y="1640"/>
                </a:lnTo>
                <a:lnTo>
                  <a:pt x="1442" y="1642"/>
                </a:lnTo>
                <a:lnTo>
                  <a:pt x="1442" y="1644"/>
                </a:lnTo>
                <a:lnTo>
                  <a:pt x="1439" y="1644"/>
                </a:lnTo>
                <a:lnTo>
                  <a:pt x="1437" y="1646"/>
                </a:lnTo>
                <a:lnTo>
                  <a:pt x="1435" y="1646"/>
                </a:lnTo>
                <a:lnTo>
                  <a:pt x="1437" y="1650"/>
                </a:lnTo>
                <a:lnTo>
                  <a:pt x="1437" y="1650"/>
                </a:lnTo>
                <a:lnTo>
                  <a:pt x="1437" y="1654"/>
                </a:lnTo>
                <a:lnTo>
                  <a:pt x="1437" y="1656"/>
                </a:lnTo>
                <a:lnTo>
                  <a:pt x="1437" y="1658"/>
                </a:lnTo>
                <a:lnTo>
                  <a:pt x="1437" y="1661"/>
                </a:lnTo>
                <a:lnTo>
                  <a:pt x="1435" y="1663"/>
                </a:lnTo>
                <a:lnTo>
                  <a:pt x="1435" y="1663"/>
                </a:lnTo>
                <a:lnTo>
                  <a:pt x="1435" y="1663"/>
                </a:lnTo>
                <a:lnTo>
                  <a:pt x="1435" y="1665"/>
                </a:lnTo>
                <a:lnTo>
                  <a:pt x="1437" y="1665"/>
                </a:lnTo>
                <a:lnTo>
                  <a:pt x="1439" y="1665"/>
                </a:lnTo>
                <a:lnTo>
                  <a:pt x="1442" y="1669"/>
                </a:lnTo>
                <a:lnTo>
                  <a:pt x="1444" y="1669"/>
                </a:lnTo>
                <a:lnTo>
                  <a:pt x="1444" y="1669"/>
                </a:lnTo>
                <a:lnTo>
                  <a:pt x="1446" y="1669"/>
                </a:lnTo>
                <a:lnTo>
                  <a:pt x="1446" y="1669"/>
                </a:lnTo>
                <a:lnTo>
                  <a:pt x="1448" y="1667"/>
                </a:lnTo>
                <a:lnTo>
                  <a:pt x="1448" y="1665"/>
                </a:lnTo>
                <a:lnTo>
                  <a:pt x="1448" y="1665"/>
                </a:lnTo>
                <a:lnTo>
                  <a:pt x="1448" y="1667"/>
                </a:lnTo>
                <a:lnTo>
                  <a:pt x="1448" y="1669"/>
                </a:lnTo>
                <a:lnTo>
                  <a:pt x="1450" y="1667"/>
                </a:lnTo>
                <a:lnTo>
                  <a:pt x="1450" y="1667"/>
                </a:lnTo>
                <a:lnTo>
                  <a:pt x="1450" y="1663"/>
                </a:lnTo>
                <a:lnTo>
                  <a:pt x="1452" y="1661"/>
                </a:lnTo>
                <a:lnTo>
                  <a:pt x="1452" y="1661"/>
                </a:lnTo>
                <a:lnTo>
                  <a:pt x="1452" y="1663"/>
                </a:lnTo>
                <a:lnTo>
                  <a:pt x="1452" y="1665"/>
                </a:lnTo>
                <a:lnTo>
                  <a:pt x="1452" y="1667"/>
                </a:lnTo>
                <a:lnTo>
                  <a:pt x="1452" y="1669"/>
                </a:lnTo>
                <a:lnTo>
                  <a:pt x="1452" y="1671"/>
                </a:lnTo>
                <a:lnTo>
                  <a:pt x="1450" y="1675"/>
                </a:lnTo>
                <a:lnTo>
                  <a:pt x="1450" y="1677"/>
                </a:lnTo>
                <a:lnTo>
                  <a:pt x="1448" y="1677"/>
                </a:lnTo>
                <a:lnTo>
                  <a:pt x="1448" y="1677"/>
                </a:lnTo>
                <a:lnTo>
                  <a:pt x="1446" y="1679"/>
                </a:lnTo>
                <a:lnTo>
                  <a:pt x="1444" y="1679"/>
                </a:lnTo>
                <a:lnTo>
                  <a:pt x="1444" y="1679"/>
                </a:lnTo>
                <a:lnTo>
                  <a:pt x="1442" y="1682"/>
                </a:lnTo>
                <a:lnTo>
                  <a:pt x="1439" y="1684"/>
                </a:lnTo>
                <a:lnTo>
                  <a:pt x="1437" y="1686"/>
                </a:lnTo>
                <a:lnTo>
                  <a:pt x="1435" y="1688"/>
                </a:lnTo>
                <a:lnTo>
                  <a:pt x="1431" y="1692"/>
                </a:lnTo>
                <a:lnTo>
                  <a:pt x="1431" y="1694"/>
                </a:lnTo>
                <a:lnTo>
                  <a:pt x="1429" y="1698"/>
                </a:lnTo>
                <a:lnTo>
                  <a:pt x="1431" y="1700"/>
                </a:lnTo>
                <a:lnTo>
                  <a:pt x="1431" y="1700"/>
                </a:lnTo>
                <a:lnTo>
                  <a:pt x="1433" y="1702"/>
                </a:lnTo>
                <a:lnTo>
                  <a:pt x="1431" y="1705"/>
                </a:lnTo>
                <a:lnTo>
                  <a:pt x="1431" y="1705"/>
                </a:lnTo>
                <a:lnTo>
                  <a:pt x="1435" y="1709"/>
                </a:lnTo>
                <a:lnTo>
                  <a:pt x="1435" y="1713"/>
                </a:lnTo>
                <a:lnTo>
                  <a:pt x="1435" y="1713"/>
                </a:lnTo>
                <a:lnTo>
                  <a:pt x="1435" y="1715"/>
                </a:lnTo>
                <a:lnTo>
                  <a:pt x="1435" y="1715"/>
                </a:lnTo>
                <a:lnTo>
                  <a:pt x="1433" y="1715"/>
                </a:lnTo>
                <a:lnTo>
                  <a:pt x="1431" y="1715"/>
                </a:lnTo>
                <a:lnTo>
                  <a:pt x="1431" y="1717"/>
                </a:lnTo>
                <a:lnTo>
                  <a:pt x="1433" y="1717"/>
                </a:lnTo>
                <a:lnTo>
                  <a:pt x="1433" y="1719"/>
                </a:lnTo>
                <a:lnTo>
                  <a:pt x="1437" y="1721"/>
                </a:lnTo>
                <a:lnTo>
                  <a:pt x="1448" y="1728"/>
                </a:lnTo>
                <a:lnTo>
                  <a:pt x="1448" y="1728"/>
                </a:lnTo>
                <a:lnTo>
                  <a:pt x="1450" y="1730"/>
                </a:lnTo>
                <a:lnTo>
                  <a:pt x="1452" y="1732"/>
                </a:lnTo>
                <a:lnTo>
                  <a:pt x="1454" y="1736"/>
                </a:lnTo>
                <a:lnTo>
                  <a:pt x="1454" y="1738"/>
                </a:lnTo>
                <a:lnTo>
                  <a:pt x="1458" y="1744"/>
                </a:lnTo>
                <a:lnTo>
                  <a:pt x="1458" y="1744"/>
                </a:lnTo>
                <a:lnTo>
                  <a:pt x="1460" y="1747"/>
                </a:lnTo>
                <a:lnTo>
                  <a:pt x="1463" y="1749"/>
                </a:lnTo>
                <a:lnTo>
                  <a:pt x="1465" y="1753"/>
                </a:lnTo>
                <a:lnTo>
                  <a:pt x="1467" y="1755"/>
                </a:lnTo>
                <a:lnTo>
                  <a:pt x="1467" y="1757"/>
                </a:lnTo>
                <a:lnTo>
                  <a:pt x="1469" y="1761"/>
                </a:lnTo>
                <a:lnTo>
                  <a:pt x="1469" y="1763"/>
                </a:lnTo>
                <a:lnTo>
                  <a:pt x="1471" y="1765"/>
                </a:lnTo>
                <a:lnTo>
                  <a:pt x="1473" y="1770"/>
                </a:lnTo>
                <a:lnTo>
                  <a:pt x="1473" y="1772"/>
                </a:lnTo>
                <a:lnTo>
                  <a:pt x="1475" y="1776"/>
                </a:lnTo>
                <a:lnTo>
                  <a:pt x="1477" y="1778"/>
                </a:lnTo>
                <a:lnTo>
                  <a:pt x="1481" y="1786"/>
                </a:lnTo>
                <a:lnTo>
                  <a:pt x="1483" y="1791"/>
                </a:lnTo>
                <a:lnTo>
                  <a:pt x="1483" y="1793"/>
                </a:lnTo>
                <a:lnTo>
                  <a:pt x="1483" y="1795"/>
                </a:lnTo>
                <a:lnTo>
                  <a:pt x="1488" y="1797"/>
                </a:lnTo>
                <a:lnTo>
                  <a:pt x="1490" y="1799"/>
                </a:lnTo>
                <a:lnTo>
                  <a:pt x="1490" y="1803"/>
                </a:lnTo>
                <a:lnTo>
                  <a:pt x="1490" y="1805"/>
                </a:lnTo>
                <a:lnTo>
                  <a:pt x="1492" y="1805"/>
                </a:lnTo>
                <a:lnTo>
                  <a:pt x="1492" y="1807"/>
                </a:lnTo>
                <a:lnTo>
                  <a:pt x="1492" y="1807"/>
                </a:lnTo>
                <a:lnTo>
                  <a:pt x="1494" y="1809"/>
                </a:lnTo>
                <a:lnTo>
                  <a:pt x="1496" y="1812"/>
                </a:lnTo>
                <a:lnTo>
                  <a:pt x="1498" y="1816"/>
                </a:lnTo>
                <a:lnTo>
                  <a:pt x="1498" y="1816"/>
                </a:lnTo>
                <a:lnTo>
                  <a:pt x="1500" y="1818"/>
                </a:lnTo>
                <a:lnTo>
                  <a:pt x="1500" y="1820"/>
                </a:lnTo>
                <a:lnTo>
                  <a:pt x="1504" y="1824"/>
                </a:lnTo>
                <a:lnTo>
                  <a:pt x="1504" y="1826"/>
                </a:lnTo>
                <a:lnTo>
                  <a:pt x="1502" y="1830"/>
                </a:lnTo>
                <a:lnTo>
                  <a:pt x="1502" y="1830"/>
                </a:lnTo>
                <a:lnTo>
                  <a:pt x="1500" y="1830"/>
                </a:lnTo>
                <a:lnTo>
                  <a:pt x="1502" y="1832"/>
                </a:lnTo>
                <a:lnTo>
                  <a:pt x="1502" y="1835"/>
                </a:lnTo>
                <a:lnTo>
                  <a:pt x="1504" y="1837"/>
                </a:lnTo>
                <a:lnTo>
                  <a:pt x="1504" y="1839"/>
                </a:lnTo>
                <a:lnTo>
                  <a:pt x="1507" y="1841"/>
                </a:lnTo>
                <a:lnTo>
                  <a:pt x="1509" y="1843"/>
                </a:lnTo>
                <a:lnTo>
                  <a:pt x="1511" y="1845"/>
                </a:lnTo>
                <a:lnTo>
                  <a:pt x="1513" y="1847"/>
                </a:lnTo>
                <a:lnTo>
                  <a:pt x="1515" y="1849"/>
                </a:lnTo>
                <a:lnTo>
                  <a:pt x="1517" y="1851"/>
                </a:lnTo>
                <a:lnTo>
                  <a:pt x="1519" y="1853"/>
                </a:lnTo>
                <a:lnTo>
                  <a:pt x="1519" y="1853"/>
                </a:lnTo>
                <a:lnTo>
                  <a:pt x="1527" y="1858"/>
                </a:lnTo>
                <a:lnTo>
                  <a:pt x="1530" y="1860"/>
                </a:lnTo>
                <a:lnTo>
                  <a:pt x="1534" y="1862"/>
                </a:lnTo>
                <a:lnTo>
                  <a:pt x="1538" y="1866"/>
                </a:lnTo>
                <a:lnTo>
                  <a:pt x="1540" y="1866"/>
                </a:lnTo>
                <a:lnTo>
                  <a:pt x="1544" y="1868"/>
                </a:lnTo>
                <a:lnTo>
                  <a:pt x="1546" y="1868"/>
                </a:lnTo>
                <a:lnTo>
                  <a:pt x="1551" y="1870"/>
                </a:lnTo>
                <a:lnTo>
                  <a:pt x="1553" y="1872"/>
                </a:lnTo>
                <a:lnTo>
                  <a:pt x="1557" y="1872"/>
                </a:lnTo>
                <a:lnTo>
                  <a:pt x="1559" y="1874"/>
                </a:lnTo>
                <a:lnTo>
                  <a:pt x="1561" y="1877"/>
                </a:lnTo>
                <a:lnTo>
                  <a:pt x="1563" y="1877"/>
                </a:lnTo>
                <a:lnTo>
                  <a:pt x="1565" y="1879"/>
                </a:lnTo>
                <a:lnTo>
                  <a:pt x="1567" y="1881"/>
                </a:lnTo>
                <a:lnTo>
                  <a:pt x="1567" y="1881"/>
                </a:lnTo>
                <a:lnTo>
                  <a:pt x="1571" y="1883"/>
                </a:lnTo>
                <a:lnTo>
                  <a:pt x="1574" y="1883"/>
                </a:lnTo>
                <a:lnTo>
                  <a:pt x="1574" y="1883"/>
                </a:lnTo>
                <a:lnTo>
                  <a:pt x="1574" y="1887"/>
                </a:lnTo>
                <a:lnTo>
                  <a:pt x="1574" y="1887"/>
                </a:lnTo>
                <a:lnTo>
                  <a:pt x="1578" y="1891"/>
                </a:lnTo>
                <a:lnTo>
                  <a:pt x="1580" y="1891"/>
                </a:lnTo>
                <a:lnTo>
                  <a:pt x="1582" y="1893"/>
                </a:lnTo>
                <a:lnTo>
                  <a:pt x="1586" y="1895"/>
                </a:lnTo>
                <a:lnTo>
                  <a:pt x="1588" y="1897"/>
                </a:lnTo>
                <a:lnTo>
                  <a:pt x="1588" y="1897"/>
                </a:lnTo>
                <a:lnTo>
                  <a:pt x="1588" y="1902"/>
                </a:lnTo>
                <a:lnTo>
                  <a:pt x="1588" y="1904"/>
                </a:lnTo>
                <a:lnTo>
                  <a:pt x="1590" y="1912"/>
                </a:lnTo>
                <a:lnTo>
                  <a:pt x="1590" y="1914"/>
                </a:lnTo>
                <a:lnTo>
                  <a:pt x="1590" y="1916"/>
                </a:lnTo>
                <a:lnTo>
                  <a:pt x="1590" y="1918"/>
                </a:lnTo>
                <a:lnTo>
                  <a:pt x="1592" y="1918"/>
                </a:lnTo>
                <a:lnTo>
                  <a:pt x="1592" y="1925"/>
                </a:lnTo>
                <a:lnTo>
                  <a:pt x="1590" y="1931"/>
                </a:lnTo>
                <a:lnTo>
                  <a:pt x="1590" y="1933"/>
                </a:lnTo>
                <a:lnTo>
                  <a:pt x="1592" y="1941"/>
                </a:lnTo>
                <a:lnTo>
                  <a:pt x="1592" y="1941"/>
                </a:lnTo>
                <a:lnTo>
                  <a:pt x="1592" y="1944"/>
                </a:lnTo>
                <a:lnTo>
                  <a:pt x="1592" y="1946"/>
                </a:lnTo>
                <a:lnTo>
                  <a:pt x="1590" y="1950"/>
                </a:lnTo>
                <a:lnTo>
                  <a:pt x="1590" y="1952"/>
                </a:lnTo>
                <a:lnTo>
                  <a:pt x="1590" y="1954"/>
                </a:lnTo>
                <a:lnTo>
                  <a:pt x="1590" y="1960"/>
                </a:lnTo>
                <a:lnTo>
                  <a:pt x="1588" y="1965"/>
                </a:lnTo>
                <a:lnTo>
                  <a:pt x="1588" y="1967"/>
                </a:lnTo>
                <a:lnTo>
                  <a:pt x="1586" y="1967"/>
                </a:lnTo>
                <a:lnTo>
                  <a:pt x="1586" y="1969"/>
                </a:lnTo>
                <a:lnTo>
                  <a:pt x="1586" y="1969"/>
                </a:lnTo>
                <a:lnTo>
                  <a:pt x="1584" y="1971"/>
                </a:lnTo>
                <a:lnTo>
                  <a:pt x="1584" y="1973"/>
                </a:lnTo>
                <a:lnTo>
                  <a:pt x="1586" y="1975"/>
                </a:lnTo>
                <a:lnTo>
                  <a:pt x="1588" y="1975"/>
                </a:lnTo>
                <a:lnTo>
                  <a:pt x="1588" y="1975"/>
                </a:lnTo>
                <a:lnTo>
                  <a:pt x="1588" y="1977"/>
                </a:lnTo>
                <a:lnTo>
                  <a:pt x="1586" y="1979"/>
                </a:lnTo>
                <a:lnTo>
                  <a:pt x="1586" y="1981"/>
                </a:lnTo>
                <a:lnTo>
                  <a:pt x="1586" y="1981"/>
                </a:lnTo>
                <a:lnTo>
                  <a:pt x="1586" y="1983"/>
                </a:lnTo>
                <a:lnTo>
                  <a:pt x="1586" y="1988"/>
                </a:lnTo>
                <a:lnTo>
                  <a:pt x="1586" y="1992"/>
                </a:lnTo>
                <a:lnTo>
                  <a:pt x="1586" y="1994"/>
                </a:lnTo>
                <a:lnTo>
                  <a:pt x="1586" y="2000"/>
                </a:lnTo>
                <a:lnTo>
                  <a:pt x="1586" y="2002"/>
                </a:lnTo>
                <a:lnTo>
                  <a:pt x="1586" y="2002"/>
                </a:lnTo>
                <a:lnTo>
                  <a:pt x="1586" y="2004"/>
                </a:lnTo>
                <a:lnTo>
                  <a:pt x="1584" y="2006"/>
                </a:lnTo>
                <a:lnTo>
                  <a:pt x="1584" y="2009"/>
                </a:lnTo>
                <a:lnTo>
                  <a:pt x="1584" y="2011"/>
                </a:lnTo>
                <a:lnTo>
                  <a:pt x="1584" y="2013"/>
                </a:lnTo>
                <a:lnTo>
                  <a:pt x="1584" y="2017"/>
                </a:lnTo>
                <a:lnTo>
                  <a:pt x="1584" y="2017"/>
                </a:lnTo>
                <a:lnTo>
                  <a:pt x="1584" y="2019"/>
                </a:lnTo>
                <a:lnTo>
                  <a:pt x="1584" y="2021"/>
                </a:lnTo>
                <a:lnTo>
                  <a:pt x="1582" y="2025"/>
                </a:lnTo>
                <a:lnTo>
                  <a:pt x="1582" y="2027"/>
                </a:lnTo>
                <a:lnTo>
                  <a:pt x="1580" y="2032"/>
                </a:lnTo>
                <a:lnTo>
                  <a:pt x="1580" y="2034"/>
                </a:lnTo>
                <a:lnTo>
                  <a:pt x="1580" y="2036"/>
                </a:lnTo>
                <a:lnTo>
                  <a:pt x="1580" y="2038"/>
                </a:lnTo>
                <a:lnTo>
                  <a:pt x="1580" y="2038"/>
                </a:lnTo>
                <a:lnTo>
                  <a:pt x="1578" y="2040"/>
                </a:lnTo>
                <a:lnTo>
                  <a:pt x="1578" y="2040"/>
                </a:lnTo>
                <a:lnTo>
                  <a:pt x="1578" y="2044"/>
                </a:lnTo>
                <a:lnTo>
                  <a:pt x="1576" y="2051"/>
                </a:lnTo>
                <a:lnTo>
                  <a:pt x="1576" y="2053"/>
                </a:lnTo>
                <a:lnTo>
                  <a:pt x="1576" y="2055"/>
                </a:lnTo>
                <a:lnTo>
                  <a:pt x="1574" y="2057"/>
                </a:lnTo>
                <a:lnTo>
                  <a:pt x="1571" y="2057"/>
                </a:lnTo>
                <a:lnTo>
                  <a:pt x="1571" y="2059"/>
                </a:lnTo>
                <a:lnTo>
                  <a:pt x="1571" y="2063"/>
                </a:lnTo>
                <a:lnTo>
                  <a:pt x="1574" y="2065"/>
                </a:lnTo>
                <a:lnTo>
                  <a:pt x="1574" y="2065"/>
                </a:lnTo>
                <a:lnTo>
                  <a:pt x="1574" y="2069"/>
                </a:lnTo>
                <a:lnTo>
                  <a:pt x="1574" y="2074"/>
                </a:lnTo>
                <a:lnTo>
                  <a:pt x="1574" y="2078"/>
                </a:lnTo>
                <a:lnTo>
                  <a:pt x="1569" y="2080"/>
                </a:lnTo>
                <a:lnTo>
                  <a:pt x="1569" y="2084"/>
                </a:lnTo>
                <a:lnTo>
                  <a:pt x="1569" y="2086"/>
                </a:lnTo>
                <a:lnTo>
                  <a:pt x="1569" y="2090"/>
                </a:lnTo>
                <a:lnTo>
                  <a:pt x="1569" y="2092"/>
                </a:lnTo>
                <a:lnTo>
                  <a:pt x="1571" y="2099"/>
                </a:lnTo>
                <a:lnTo>
                  <a:pt x="1571" y="2103"/>
                </a:lnTo>
                <a:lnTo>
                  <a:pt x="1571" y="2109"/>
                </a:lnTo>
                <a:lnTo>
                  <a:pt x="1574" y="2113"/>
                </a:lnTo>
                <a:lnTo>
                  <a:pt x="1571" y="2115"/>
                </a:lnTo>
                <a:lnTo>
                  <a:pt x="1574" y="2118"/>
                </a:lnTo>
                <a:lnTo>
                  <a:pt x="1571" y="2122"/>
                </a:lnTo>
                <a:lnTo>
                  <a:pt x="1569" y="2124"/>
                </a:lnTo>
                <a:lnTo>
                  <a:pt x="1569" y="2124"/>
                </a:lnTo>
                <a:lnTo>
                  <a:pt x="1569" y="2128"/>
                </a:lnTo>
                <a:lnTo>
                  <a:pt x="1569" y="2130"/>
                </a:lnTo>
                <a:lnTo>
                  <a:pt x="1569" y="2130"/>
                </a:lnTo>
                <a:lnTo>
                  <a:pt x="1569" y="2132"/>
                </a:lnTo>
                <a:lnTo>
                  <a:pt x="1567" y="2136"/>
                </a:lnTo>
                <a:lnTo>
                  <a:pt x="1567" y="2136"/>
                </a:lnTo>
                <a:lnTo>
                  <a:pt x="1565" y="2139"/>
                </a:lnTo>
                <a:lnTo>
                  <a:pt x="1565" y="2141"/>
                </a:lnTo>
                <a:lnTo>
                  <a:pt x="1565" y="2143"/>
                </a:lnTo>
                <a:lnTo>
                  <a:pt x="1565" y="2145"/>
                </a:lnTo>
                <a:lnTo>
                  <a:pt x="1563" y="2149"/>
                </a:lnTo>
                <a:lnTo>
                  <a:pt x="1561" y="2153"/>
                </a:lnTo>
                <a:lnTo>
                  <a:pt x="1561" y="2155"/>
                </a:lnTo>
                <a:lnTo>
                  <a:pt x="1559" y="2160"/>
                </a:lnTo>
                <a:lnTo>
                  <a:pt x="1559" y="2160"/>
                </a:lnTo>
                <a:lnTo>
                  <a:pt x="1557" y="2162"/>
                </a:lnTo>
                <a:lnTo>
                  <a:pt x="1557" y="2164"/>
                </a:lnTo>
                <a:lnTo>
                  <a:pt x="1555" y="2164"/>
                </a:lnTo>
                <a:lnTo>
                  <a:pt x="1557" y="2168"/>
                </a:lnTo>
                <a:lnTo>
                  <a:pt x="1555" y="2170"/>
                </a:lnTo>
                <a:lnTo>
                  <a:pt x="1553" y="2170"/>
                </a:lnTo>
                <a:lnTo>
                  <a:pt x="1553" y="2178"/>
                </a:lnTo>
                <a:lnTo>
                  <a:pt x="1551" y="2180"/>
                </a:lnTo>
                <a:lnTo>
                  <a:pt x="1551" y="2183"/>
                </a:lnTo>
                <a:lnTo>
                  <a:pt x="1548" y="2183"/>
                </a:lnTo>
                <a:lnTo>
                  <a:pt x="1548" y="2185"/>
                </a:lnTo>
                <a:lnTo>
                  <a:pt x="1548" y="2185"/>
                </a:lnTo>
                <a:lnTo>
                  <a:pt x="1548" y="2189"/>
                </a:lnTo>
                <a:lnTo>
                  <a:pt x="1546" y="2191"/>
                </a:lnTo>
                <a:lnTo>
                  <a:pt x="1546" y="2191"/>
                </a:lnTo>
                <a:lnTo>
                  <a:pt x="1544" y="2191"/>
                </a:lnTo>
                <a:lnTo>
                  <a:pt x="1542" y="2191"/>
                </a:lnTo>
                <a:lnTo>
                  <a:pt x="1540" y="2191"/>
                </a:lnTo>
                <a:lnTo>
                  <a:pt x="1540" y="2193"/>
                </a:lnTo>
                <a:lnTo>
                  <a:pt x="1542" y="2195"/>
                </a:lnTo>
                <a:lnTo>
                  <a:pt x="1540" y="2197"/>
                </a:lnTo>
                <a:lnTo>
                  <a:pt x="1540" y="2199"/>
                </a:lnTo>
                <a:lnTo>
                  <a:pt x="1542" y="2204"/>
                </a:lnTo>
                <a:lnTo>
                  <a:pt x="1544" y="2206"/>
                </a:lnTo>
                <a:lnTo>
                  <a:pt x="1544" y="2206"/>
                </a:lnTo>
                <a:lnTo>
                  <a:pt x="1542" y="2210"/>
                </a:lnTo>
                <a:lnTo>
                  <a:pt x="1542" y="2212"/>
                </a:lnTo>
                <a:lnTo>
                  <a:pt x="1542" y="2214"/>
                </a:lnTo>
                <a:lnTo>
                  <a:pt x="1546" y="2225"/>
                </a:lnTo>
                <a:lnTo>
                  <a:pt x="1546" y="2229"/>
                </a:lnTo>
                <a:lnTo>
                  <a:pt x="1544" y="2235"/>
                </a:lnTo>
                <a:lnTo>
                  <a:pt x="1542" y="2235"/>
                </a:lnTo>
                <a:lnTo>
                  <a:pt x="1540" y="2237"/>
                </a:lnTo>
                <a:lnTo>
                  <a:pt x="1540" y="2239"/>
                </a:lnTo>
                <a:lnTo>
                  <a:pt x="1540" y="2241"/>
                </a:lnTo>
                <a:lnTo>
                  <a:pt x="1538" y="2245"/>
                </a:lnTo>
                <a:lnTo>
                  <a:pt x="1536" y="2252"/>
                </a:lnTo>
                <a:lnTo>
                  <a:pt x="1536" y="2254"/>
                </a:lnTo>
                <a:lnTo>
                  <a:pt x="1536" y="2256"/>
                </a:lnTo>
                <a:lnTo>
                  <a:pt x="1538" y="2260"/>
                </a:lnTo>
                <a:lnTo>
                  <a:pt x="1538" y="2262"/>
                </a:lnTo>
                <a:lnTo>
                  <a:pt x="1538" y="2264"/>
                </a:lnTo>
                <a:lnTo>
                  <a:pt x="1540" y="2264"/>
                </a:lnTo>
                <a:lnTo>
                  <a:pt x="1542" y="2264"/>
                </a:lnTo>
                <a:lnTo>
                  <a:pt x="1540" y="2264"/>
                </a:lnTo>
                <a:lnTo>
                  <a:pt x="1540" y="2266"/>
                </a:lnTo>
                <a:lnTo>
                  <a:pt x="1540" y="2266"/>
                </a:lnTo>
                <a:lnTo>
                  <a:pt x="1540" y="2266"/>
                </a:lnTo>
                <a:lnTo>
                  <a:pt x="1542" y="2269"/>
                </a:lnTo>
                <a:lnTo>
                  <a:pt x="1542" y="2269"/>
                </a:lnTo>
                <a:lnTo>
                  <a:pt x="1546" y="2269"/>
                </a:lnTo>
                <a:lnTo>
                  <a:pt x="1548" y="2269"/>
                </a:lnTo>
                <a:lnTo>
                  <a:pt x="1551" y="2264"/>
                </a:lnTo>
                <a:lnTo>
                  <a:pt x="1551" y="2264"/>
                </a:lnTo>
                <a:lnTo>
                  <a:pt x="1553" y="2264"/>
                </a:lnTo>
                <a:lnTo>
                  <a:pt x="1553" y="2264"/>
                </a:lnTo>
                <a:lnTo>
                  <a:pt x="1555" y="2266"/>
                </a:lnTo>
                <a:lnTo>
                  <a:pt x="1557" y="2266"/>
                </a:lnTo>
                <a:lnTo>
                  <a:pt x="1557" y="2266"/>
                </a:lnTo>
                <a:lnTo>
                  <a:pt x="1559" y="2266"/>
                </a:lnTo>
                <a:lnTo>
                  <a:pt x="1559" y="2264"/>
                </a:lnTo>
                <a:lnTo>
                  <a:pt x="1561" y="2262"/>
                </a:lnTo>
                <a:lnTo>
                  <a:pt x="1559" y="2266"/>
                </a:lnTo>
                <a:lnTo>
                  <a:pt x="1557" y="2266"/>
                </a:lnTo>
                <a:lnTo>
                  <a:pt x="1555" y="2266"/>
                </a:lnTo>
                <a:lnTo>
                  <a:pt x="1555" y="2269"/>
                </a:lnTo>
                <a:lnTo>
                  <a:pt x="1553" y="2269"/>
                </a:lnTo>
                <a:lnTo>
                  <a:pt x="1553" y="2271"/>
                </a:lnTo>
                <a:lnTo>
                  <a:pt x="1553" y="2271"/>
                </a:lnTo>
                <a:lnTo>
                  <a:pt x="1555" y="2273"/>
                </a:lnTo>
                <a:lnTo>
                  <a:pt x="1555" y="2273"/>
                </a:lnTo>
                <a:lnTo>
                  <a:pt x="1557" y="2271"/>
                </a:lnTo>
                <a:lnTo>
                  <a:pt x="1559" y="2275"/>
                </a:lnTo>
                <a:lnTo>
                  <a:pt x="1559" y="2279"/>
                </a:lnTo>
                <a:lnTo>
                  <a:pt x="1559" y="2279"/>
                </a:lnTo>
                <a:lnTo>
                  <a:pt x="1557" y="2277"/>
                </a:lnTo>
                <a:lnTo>
                  <a:pt x="1555" y="2275"/>
                </a:lnTo>
                <a:lnTo>
                  <a:pt x="1555" y="2275"/>
                </a:lnTo>
                <a:lnTo>
                  <a:pt x="1553" y="2277"/>
                </a:lnTo>
                <a:lnTo>
                  <a:pt x="1553" y="2277"/>
                </a:lnTo>
                <a:lnTo>
                  <a:pt x="1555" y="2279"/>
                </a:lnTo>
                <a:lnTo>
                  <a:pt x="1555" y="2281"/>
                </a:lnTo>
                <a:lnTo>
                  <a:pt x="1555" y="2281"/>
                </a:lnTo>
                <a:lnTo>
                  <a:pt x="1553" y="2281"/>
                </a:lnTo>
                <a:lnTo>
                  <a:pt x="1553" y="2283"/>
                </a:lnTo>
                <a:lnTo>
                  <a:pt x="1553" y="2285"/>
                </a:lnTo>
                <a:lnTo>
                  <a:pt x="1553" y="2287"/>
                </a:lnTo>
                <a:lnTo>
                  <a:pt x="1555" y="2290"/>
                </a:lnTo>
                <a:lnTo>
                  <a:pt x="1553" y="2290"/>
                </a:lnTo>
                <a:lnTo>
                  <a:pt x="1553" y="2290"/>
                </a:lnTo>
                <a:lnTo>
                  <a:pt x="1551" y="2292"/>
                </a:lnTo>
                <a:lnTo>
                  <a:pt x="1551" y="2294"/>
                </a:lnTo>
                <a:lnTo>
                  <a:pt x="1548" y="2296"/>
                </a:lnTo>
                <a:lnTo>
                  <a:pt x="1548" y="2298"/>
                </a:lnTo>
                <a:lnTo>
                  <a:pt x="1551" y="2300"/>
                </a:lnTo>
                <a:lnTo>
                  <a:pt x="1548" y="2304"/>
                </a:lnTo>
                <a:lnTo>
                  <a:pt x="1546" y="2304"/>
                </a:lnTo>
                <a:lnTo>
                  <a:pt x="1546" y="2308"/>
                </a:lnTo>
                <a:lnTo>
                  <a:pt x="1546" y="2310"/>
                </a:lnTo>
                <a:lnTo>
                  <a:pt x="1548" y="2310"/>
                </a:lnTo>
                <a:lnTo>
                  <a:pt x="1551" y="2313"/>
                </a:lnTo>
                <a:lnTo>
                  <a:pt x="1553" y="2315"/>
                </a:lnTo>
                <a:lnTo>
                  <a:pt x="1555" y="2315"/>
                </a:lnTo>
                <a:lnTo>
                  <a:pt x="1555" y="2317"/>
                </a:lnTo>
                <a:lnTo>
                  <a:pt x="1555" y="2319"/>
                </a:lnTo>
                <a:lnTo>
                  <a:pt x="1548" y="2323"/>
                </a:lnTo>
                <a:lnTo>
                  <a:pt x="1546" y="2323"/>
                </a:lnTo>
                <a:lnTo>
                  <a:pt x="1544" y="2323"/>
                </a:lnTo>
                <a:lnTo>
                  <a:pt x="1544" y="2325"/>
                </a:lnTo>
                <a:lnTo>
                  <a:pt x="1544" y="2329"/>
                </a:lnTo>
                <a:lnTo>
                  <a:pt x="1546" y="2329"/>
                </a:lnTo>
                <a:lnTo>
                  <a:pt x="1548" y="2331"/>
                </a:lnTo>
                <a:lnTo>
                  <a:pt x="1551" y="2331"/>
                </a:lnTo>
                <a:lnTo>
                  <a:pt x="1551" y="2331"/>
                </a:lnTo>
                <a:lnTo>
                  <a:pt x="1551" y="2331"/>
                </a:lnTo>
                <a:lnTo>
                  <a:pt x="1551" y="2331"/>
                </a:lnTo>
                <a:lnTo>
                  <a:pt x="1546" y="2331"/>
                </a:lnTo>
                <a:lnTo>
                  <a:pt x="1546" y="2331"/>
                </a:lnTo>
                <a:lnTo>
                  <a:pt x="1544" y="2331"/>
                </a:lnTo>
                <a:lnTo>
                  <a:pt x="1542" y="2334"/>
                </a:lnTo>
                <a:lnTo>
                  <a:pt x="1540" y="2334"/>
                </a:lnTo>
                <a:lnTo>
                  <a:pt x="1538" y="2336"/>
                </a:lnTo>
                <a:lnTo>
                  <a:pt x="1540" y="2338"/>
                </a:lnTo>
                <a:lnTo>
                  <a:pt x="1540" y="2338"/>
                </a:lnTo>
                <a:lnTo>
                  <a:pt x="1542" y="2338"/>
                </a:lnTo>
                <a:lnTo>
                  <a:pt x="1542" y="2340"/>
                </a:lnTo>
                <a:lnTo>
                  <a:pt x="1540" y="2342"/>
                </a:lnTo>
                <a:lnTo>
                  <a:pt x="1540" y="2344"/>
                </a:lnTo>
                <a:lnTo>
                  <a:pt x="1540" y="2346"/>
                </a:lnTo>
                <a:lnTo>
                  <a:pt x="1540" y="2348"/>
                </a:lnTo>
                <a:lnTo>
                  <a:pt x="1540" y="2350"/>
                </a:lnTo>
                <a:lnTo>
                  <a:pt x="1538" y="2350"/>
                </a:lnTo>
                <a:lnTo>
                  <a:pt x="1538" y="2352"/>
                </a:lnTo>
                <a:lnTo>
                  <a:pt x="1536" y="2352"/>
                </a:lnTo>
                <a:lnTo>
                  <a:pt x="1536" y="2352"/>
                </a:lnTo>
                <a:lnTo>
                  <a:pt x="1536" y="2350"/>
                </a:lnTo>
                <a:lnTo>
                  <a:pt x="1538" y="2348"/>
                </a:lnTo>
                <a:lnTo>
                  <a:pt x="1540" y="2344"/>
                </a:lnTo>
                <a:lnTo>
                  <a:pt x="1540" y="2342"/>
                </a:lnTo>
                <a:lnTo>
                  <a:pt x="1540" y="2340"/>
                </a:lnTo>
                <a:lnTo>
                  <a:pt x="1540" y="2340"/>
                </a:lnTo>
                <a:lnTo>
                  <a:pt x="1538" y="2340"/>
                </a:lnTo>
                <a:lnTo>
                  <a:pt x="1538" y="2340"/>
                </a:lnTo>
                <a:lnTo>
                  <a:pt x="1536" y="2344"/>
                </a:lnTo>
                <a:lnTo>
                  <a:pt x="1536" y="2344"/>
                </a:lnTo>
                <a:lnTo>
                  <a:pt x="1534" y="2346"/>
                </a:lnTo>
                <a:lnTo>
                  <a:pt x="1532" y="2346"/>
                </a:lnTo>
                <a:lnTo>
                  <a:pt x="1530" y="2346"/>
                </a:lnTo>
                <a:lnTo>
                  <a:pt x="1530" y="2346"/>
                </a:lnTo>
                <a:lnTo>
                  <a:pt x="1530" y="2346"/>
                </a:lnTo>
                <a:lnTo>
                  <a:pt x="1534" y="2344"/>
                </a:lnTo>
                <a:lnTo>
                  <a:pt x="1536" y="2344"/>
                </a:lnTo>
                <a:lnTo>
                  <a:pt x="1534" y="2342"/>
                </a:lnTo>
                <a:lnTo>
                  <a:pt x="1536" y="2340"/>
                </a:lnTo>
                <a:lnTo>
                  <a:pt x="1536" y="2340"/>
                </a:lnTo>
                <a:lnTo>
                  <a:pt x="1538" y="2334"/>
                </a:lnTo>
                <a:lnTo>
                  <a:pt x="1538" y="2334"/>
                </a:lnTo>
                <a:lnTo>
                  <a:pt x="1538" y="2331"/>
                </a:lnTo>
                <a:lnTo>
                  <a:pt x="1536" y="2331"/>
                </a:lnTo>
                <a:lnTo>
                  <a:pt x="1536" y="2331"/>
                </a:lnTo>
                <a:lnTo>
                  <a:pt x="1536" y="2331"/>
                </a:lnTo>
                <a:lnTo>
                  <a:pt x="1534" y="2334"/>
                </a:lnTo>
                <a:lnTo>
                  <a:pt x="1534" y="2334"/>
                </a:lnTo>
                <a:lnTo>
                  <a:pt x="1534" y="2336"/>
                </a:lnTo>
                <a:lnTo>
                  <a:pt x="1534" y="2336"/>
                </a:lnTo>
                <a:lnTo>
                  <a:pt x="1534" y="2336"/>
                </a:lnTo>
                <a:lnTo>
                  <a:pt x="1534" y="2338"/>
                </a:lnTo>
                <a:lnTo>
                  <a:pt x="1534" y="2338"/>
                </a:lnTo>
                <a:lnTo>
                  <a:pt x="1532" y="2338"/>
                </a:lnTo>
                <a:lnTo>
                  <a:pt x="1530" y="2338"/>
                </a:lnTo>
                <a:lnTo>
                  <a:pt x="1530" y="2340"/>
                </a:lnTo>
                <a:lnTo>
                  <a:pt x="1527" y="2340"/>
                </a:lnTo>
                <a:lnTo>
                  <a:pt x="1525" y="2340"/>
                </a:lnTo>
                <a:lnTo>
                  <a:pt x="1521" y="2340"/>
                </a:lnTo>
                <a:lnTo>
                  <a:pt x="1519" y="2342"/>
                </a:lnTo>
                <a:lnTo>
                  <a:pt x="1521" y="2344"/>
                </a:lnTo>
                <a:lnTo>
                  <a:pt x="1523" y="2344"/>
                </a:lnTo>
                <a:lnTo>
                  <a:pt x="1519" y="2346"/>
                </a:lnTo>
                <a:lnTo>
                  <a:pt x="1517" y="2348"/>
                </a:lnTo>
                <a:lnTo>
                  <a:pt x="1515" y="2350"/>
                </a:lnTo>
                <a:lnTo>
                  <a:pt x="1515" y="2350"/>
                </a:lnTo>
                <a:lnTo>
                  <a:pt x="1511" y="2352"/>
                </a:lnTo>
                <a:lnTo>
                  <a:pt x="1511" y="2354"/>
                </a:lnTo>
                <a:lnTo>
                  <a:pt x="1511" y="2357"/>
                </a:lnTo>
                <a:lnTo>
                  <a:pt x="1513" y="2359"/>
                </a:lnTo>
                <a:lnTo>
                  <a:pt x="1515" y="2359"/>
                </a:lnTo>
                <a:lnTo>
                  <a:pt x="1515" y="2359"/>
                </a:lnTo>
                <a:lnTo>
                  <a:pt x="1515" y="2359"/>
                </a:lnTo>
                <a:lnTo>
                  <a:pt x="1515" y="2359"/>
                </a:lnTo>
                <a:lnTo>
                  <a:pt x="1515" y="2357"/>
                </a:lnTo>
                <a:lnTo>
                  <a:pt x="1513" y="2357"/>
                </a:lnTo>
                <a:lnTo>
                  <a:pt x="1513" y="2354"/>
                </a:lnTo>
                <a:lnTo>
                  <a:pt x="1513" y="2354"/>
                </a:lnTo>
                <a:lnTo>
                  <a:pt x="1515" y="2354"/>
                </a:lnTo>
                <a:lnTo>
                  <a:pt x="1517" y="2354"/>
                </a:lnTo>
                <a:lnTo>
                  <a:pt x="1519" y="2352"/>
                </a:lnTo>
                <a:lnTo>
                  <a:pt x="1521" y="2350"/>
                </a:lnTo>
                <a:lnTo>
                  <a:pt x="1521" y="2352"/>
                </a:lnTo>
                <a:lnTo>
                  <a:pt x="1521" y="2352"/>
                </a:lnTo>
                <a:lnTo>
                  <a:pt x="1521" y="2354"/>
                </a:lnTo>
                <a:lnTo>
                  <a:pt x="1521" y="2354"/>
                </a:lnTo>
                <a:lnTo>
                  <a:pt x="1523" y="2357"/>
                </a:lnTo>
                <a:lnTo>
                  <a:pt x="1525" y="2359"/>
                </a:lnTo>
                <a:lnTo>
                  <a:pt x="1527" y="2359"/>
                </a:lnTo>
                <a:lnTo>
                  <a:pt x="1530" y="2359"/>
                </a:lnTo>
                <a:lnTo>
                  <a:pt x="1530" y="2359"/>
                </a:lnTo>
                <a:lnTo>
                  <a:pt x="1530" y="2357"/>
                </a:lnTo>
                <a:lnTo>
                  <a:pt x="1530" y="2357"/>
                </a:lnTo>
                <a:lnTo>
                  <a:pt x="1530" y="2357"/>
                </a:lnTo>
                <a:lnTo>
                  <a:pt x="1532" y="2357"/>
                </a:lnTo>
                <a:lnTo>
                  <a:pt x="1532" y="2359"/>
                </a:lnTo>
                <a:lnTo>
                  <a:pt x="1534" y="2359"/>
                </a:lnTo>
                <a:lnTo>
                  <a:pt x="1532" y="2361"/>
                </a:lnTo>
                <a:lnTo>
                  <a:pt x="1534" y="2363"/>
                </a:lnTo>
                <a:lnTo>
                  <a:pt x="1532" y="2365"/>
                </a:lnTo>
                <a:lnTo>
                  <a:pt x="1530" y="2367"/>
                </a:lnTo>
                <a:lnTo>
                  <a:pt x="1530" y="2367"/>
                </a:lnTo>
                <a:lnTo>
                  <a:pt x="1532" y="2369"/>
                </a:lnTo>
                <a:lnTo>
                  <a:pt x="1532" y="2371"/>
                </a:lnTo>
                <a:lnTo>
                  <a:pt x="1534" y="2371"/>
                </a:lnTo>
                <a:lnTo>
                  <a:pt x="1534" y="2371"/>
                </a:lnTo>
                <a:lnTo>
                  <a:pt x="1534" y="2371"/>
                </a:lnTo>
                <a:lnTo>
                  <a:pt x="1532" y="2373"/>
                </a:lnTo>
                <a:lnTo>
                  <a:pt x="1532" y="2371"/>
                </a:lnTo>
                <a:lnTo>
                  <a:pt x="1530" y="2371"/>
                </a:lnTo>
                <a:lnTo>
                  <a:pt x="1530" y="2371"/>
                </a:lnTo>
                <a:lnTo>
                  <a:pt x="1527" y="2371"/>
                </a:lnTo>
                <a:lnTo>
                  <a:pt x="1527" y="2371"/>
                </a:lnTo>
                <a:lnTo>
                  <a:pt x="1525" y="2373"/>
                </a:lnTo>
                <a:lnTo>
                  <a:pt x="1527" y="2373"/>
                </a:lnTo>
                <a:lnTo>
                  <a:pt x="1527" y="2373"/>
                </a:lnTo>
                <a:lnTo>
                  <a:pt x="1530" y="2375"/>
                </a:lnTo>
                <a:lnTo>
                  <a:pt x="1530" y="2375"/>
                </a:lnTo>
                <a:lnTo>
                  <a:pt x="1530" y="2375"/>
                </a:lnTo>
                <a:lnTo>
                  <a:pt x="1530" y="2378"/>
                </a:lnTo>
                <a:lnTo>
                  <a:pt x="1532" y="2378"/>
                </a:lnTo>
                <a:lnTo>
                  <a:pt x="1534" y="2378"/>
                </a:lnTo>
                <a:lnTo>
                  <a:pt x="1536" y="2378"/>
                </a:lnTo>
                <a:lnTo>
                  <a:pt x="1538" y="2375"/>
                </a:lnTo>
                <a:lnTo>
                  <a:pt x="1538" y="2373"/>
                </a:lnTo>
                <a:lnTo>
                  <a:pt x="1540" y="2371"/>
                </a:lnTo>
                <a:lnTo>
                  <a:pt x="1540" y="2371"/>
                </a:lnTo>
                <a:lnTo>
                  <a:pt x="1540" y="2375"/>
                </a:lnTo>
                <a:lnTo>
                  <a:pt x="1540" y="2378"/>
                </a:lnTo>
                <a:lnTo>
                  <a:pt x="1542" y="2378"/>
                </a:lnTo>
                <a:lnTo>
                  <a:pt x="1542" y="2380"/>
                </a:lnTo>
                <a:lnTo>
                  <a:pt x="1542" y="2380"/>
                </a:lnTo>
                <a:lnTo>
                  <a:pt x="1544" y="2382"/>
                </a:lnTo>
                <a:lnTo>
                  <a:pt x="1544" y="2382"/>
                </a:lnTo>
                <a:lnTo>
                  <a:pt x="1542" y="2382"/>
                </a:lnTo>
                <a:lnTo>
                  <a:pt x="1538" y="2380"/>
                </a:lnTo>
                <a:lnTo>
                  <a:pt x="1532" y="2380"/>
                </a:lnTo>
                <a:lnTo>
                  <a:pt x="1530" y="2380"/>
                </a:lnTo>
                <a:lnTo>
                  <a:pt x="1527" y="2378"/>
                </a:lnTo>
                <a:lnTo>
                  <a:pt x="1527" y="2382"/>
                </a:lnTo>
                <a:lnTo>
                  <a:pt x="1527" y="2384"/>
                </a:lnTo>
                <a:lnTo>
                  <a:pt x="1527" y="2386"/>
                </a:lnTo>
                <a:lnTo>
                  <a:pt x="1530" y="2386"/>
                </a:lnTo>
                <a:lnTo>
                  <a:pt x="1532" y="2388"/>
                </a:lnTo>
                <a:lnTo>
                  <a:pt x="1532" y="2386"/>
                </a:lnTo>
                <a:lnTo>
                  <a:pt x="1534" y="2386"/>
                </a:lnTo>
                <a:lnTo>
                  <a:pt x="1536" y="2388"/>
                </a:lnTo>
                <a:lnTo>
                  <a:pt x="1536" y="2388"/>
                </a:lnTo>
                <a:lnTo>
                  <a:pt x="1534" y="2388"/>
                </a:lnTo>
                <a:lnTo>
                  <a:pt x="1534" y="2388"/>
                </a:lnTo>
                <a:lnTo>
                  <a:pt x="1532" y="2388"/>
                </a:lnTo>
                <a:lnTo>
                  <a:pt x="1532" y="2390"/>
                </a:lnTo>
                <a:lnTo>
                  <a:pt x="1530" y="2392"/>
                </a:lnTo>
                <a:lnTo>
                  <a:pt x="1530" y="2399"/>
                </a:lnTo>
                <a:lnTo>
                  <a:pt x="1530" y="2403"/>
                </a:lnTo>
                <a:lnTo>
                  <a:pt x="1530" y="2405"/>
                </a:lnTo>
                <a:lnTo>
                  <a:pt x="1530" y="2405"/>
                </a:lnTo>
                <a:lnTo>
                  <a:pt x="1532" y="2405"/>
                </a:lnTo>
                <a:lnTo>
                  <a:pt x="1532" y="2407"/>
                </a:lnTo>
                <a:lnTo>
                  <a:pt x="1534" y="2405"/>
                </a:lnTo>
                <a:lnTo>
                  <a:pt x="1534" y="2403"/>
                </a:lnTo>
                <a:lnTo>
                  <a:pt x="1534" y="2401"/>
                </a:lnTo>
                <a:lnTo>
                  <a:pt x="1534" y="2401"/>
                </a:lnTo>
                <a:lnTo>
                  <a:pt x="1534" y="2399"/>
                </a:lnTo>
                <a:lnTo>
                  <a:pt x="1536" y="2396"/>
                </a:lnTo>
                <a:lnTo>
                  <a:pt x="1536" y="2396"/>
                </a:lnTo>
                <a:lnTo>
                  <a:pt x="1536" y="2399"/>
                </a:lnTo>
                <a:lnTo>
                  <a:pt x="1536" y="2399"/>
                </a:lnTo>
                <a:lnTo>
                  <a:pt x="1536" y="2399"/>
                </a:lnTo>
                <a:lnTo>
                  <a:pt x="1536" y="2401"/>
                </a:lnTo>
                <a:lnTo>
                  <a:pt x="1536" y="2401"/>
                </a:lnTo>
                <a:lnTo>
                  <a:pt x="1536" y="2403"/>
                </a:lnTo>
                <a:lnTo>
                  <a:pt x="1534" y="2403"/>
                </a:lnTo>
                <a:lnTo>
                  <a:pt x="1534" y="2405"/>
                </a:lnTo>
                <a:lnTo>
                  <a:pt x="1536" y="2407"/>
                </a:lnTo>
                <a:lnTo>
                  <a:pt x="1538" y="2407"/>
                </a:lnTo>
                <a:lnTo>
                  <a:pt x="1538" y="2409"/>
                </a:lnTo>
                <a:lnTo>
                  <a:pt x="1538" y="2409"/>
                </a:lnTo>
                <a:lnTo>
                  <a:pt x="1536" y="2407"/>
                </a:lnTo>
                <a:lnTo>
                  <a:pt x="1534" y="2407"/>
                </a:lnTo>
                <a:lnTo>
                  <a:pt x="1532" y="2407"/>
                </a:lnTo>
                <a:lnTo>
                  <a:pt x="1532" y="2409"/>
                </a:lnTo>
                <a:lnTo>
                  <a:pt x="1532" y="2411"/>
                </a:lnTo>
                <a:lnTo>
                  <a:pt x="1532" y="2411"/>
                </a:lnTo>
                <a:lnTo>
                  <a:pt x="1534" y="2413"/>
                </a:lnTo>
                <a:lnTo>
                  <a:pt x="1534" y="2415"/>
                </a:lnTo>
                <a:lnTo>
                  <a:pt x="1536" y="2413"/>
                </a:lnTo>
                <a:lnTo>
                  <a:pt x="1536" y="2415"/>
                </a:lnTo>
                <a:lnTo>
                  <a:pt x="1536" y="2415"/>
                </a:lnTo>
                <a:lnTo>
                  <a:pt x="1532" y="2415"/>
                </a:lnTo>
                <a:lnTo>
                  <a:pt x="1530" y="2417"/>
                </a:lnTo>
                <a:lnTo>
                  <a:pt x="1527" y="2419"/>
                </a:lnTo>
                <a:lnTo>
                  <a:pt x="1527" y="2419"/>
                </a:lnTo>
                <a:lnTo>
                  <a:pt x="1530" y="2422"/>
                </a:lnTo>
                <a:lnTo>
                  <a:pt x="1530" y="2422"/>
                </a:lnTo>
                <a:lnTo>
                  <a:pt x="1532" y="2424"/>
                </a:lnTo>
                <a:lnTo>
                  <a:pt x="1536" y="2424"/>
                </a:lnTo>
                <a:lnTo>
                  <a:pt x="1536" y="2426"/>
                </a:lnTo>
                <a:lnTo>
                  <a:pt x="1534" y="2424"/>
                </a:lnTo>
                <a:lnTo>
                  <a:pt x="1534" y="2428"/>
                </a:lnTo>
                <a:lnTo>
                  <a:pt x="1534" y="2428"/>
                </a:lnTo>
                <a:lnTo>
                  <a:pt x="1534" y="2430"/>
                </a:lnTo>
                <a:lnTo>
                  <a:pt x="1536" y="2430"/>
                </a:lnTo>
                <a:lnTo>
                  <a:pt x="1538" y="2430"/>
                </a:lnTo>
                <a:lnTo>
                  <a:pt x="1540" y="2426"/>
                </a:lnTo>
                <a:lnTo>
                  <a:pt x="1540" y="2424"/>
                </a:lnTo>
                <a:lnTo>
                  <a:pt x="1540" y="2424"/>
                </a:lnTo>
                <a:lnTo>
                  <a:pt x="1540" y="2426"/>
                </a:lnTo>
                <a:lnTo>
                  <a:pt x="1542" y="2428"/>
                </a:lnTo>
                <a:lnTo>
                  <a:pt x="1542" y="2428"/>
                </a:lnTo>
                <a:lnTo>
                  <a:pt x="1540" y="2428"/>
                </a:lnTo>
                <a:lnTo>
                  <a:pt x="1540" y="2428"/>
                </a:lnTo>
                <a:lnTo>
                  <a:pt x="1538" y="2432"/>
                </a:lnTo>
                <a:lnTo>
                  <a:pt x="1538" y="2434"/>
                </a:lnTo>
                <a:lnTo>
                  <a:pt x="1538" y="2434"/>
                </a:lnTo>
                <a:lnTo>
                  <a:pt x="1534" y="2430"/>
                </a:lnTo>
                <a:lnTo>
                  <a:pt x="1534" y="2430"/>
                </a:lnTo>
                <a:lnTo>
                  <a:pt x="1534" y="2430"/>
                </a:lnTo>
                <a:lnTo>
                  <a:pt x="1532" y="2426"/>
                </a:lnTo>
                <a:lnTo>
                  <a:pt x="1530" y="2424"/>
                </a:lnTo>
                <a:lnTo>
                  <a:pt x="1527" y="2422"/>
                </a:lnTo>
                <a:lnTo>
                  <a:pt x="1525" y="2422"/>
                </a:lnTo>
                <a:lnTo>
                  <a:pt x="1525" y="2424"/>
                </a:lnTo>
                <a:lnTo>
                  <a:pt x="1525" y="2424"/>
                </a:lnTo>
                <a:lnTo>
                  <a:pt x="1525" y="2426"/>
                </a:lnTo>
                <a:lnTo>
                  <a:pt x="1525" y="2428"/>
                </a:lnTo>
                <a:lnTo>
                  <a:pt x="1525" y="2428"/>
                </a:lnTo>
                <a:lnTo>
                  <a:pt x="1523" y="2428"/>
                </a:lnTo>
                <a:lnTo>
                  <a:pt x="1519" y="2428"/>
                </a:lnTo>
                <a:lnTo>
                  <a:pt x="1521" y="2430"/>
                </a:lnTo>
                <a:lnTo>
                  <a:pt x="1521" y="2432"/>
                </a:lnTo>
                <a:lnTo>
                  <a:pt x="1523" y="2436"/>
                </a:lnTo>
                <a:lnTo>
                  <a:pt x="1525" y="2436"/>
                </a:lnTo>
                <a:lnTo>
                  <a:pt x="1527" y="2436"/>
                </a:lnTo>
                <a:lnTo>
                  <a:pt x="1527" y="2436"/>
                </a:lnTo>
                <a:lnTo>
                  <a:pt x="1530" y="2438"/>
                </a:lnTo>
                <a:lnTo>
                  <a:pt x="1532" y="2438"/>
                </a:lnTo>
                <a:lnTo>
                  <a:pt x="1532" y="2438"/>
                </a:lnTo>
                <a:lnTo>
                  <a:pt x="1534" y="2438"/>
                </a:lnTo>
                <a:lnTo>
                  <a:pt x="1536" y="2438"/>
                </a:lnTo>
                <a:lnTo>
                  <a:pt x="1538" y="2440"/>
                </a:lnTo>
                <a:lnTo>
                  <a:pt x="1536" y="2447"/>
                </a:lnTo>
                <a:lnTo>
                  <a:pt x="1534" y="2445"/>
                </a:lnTo>
                <a:lnTo>
                  <a:pt x="1534" y="2447"/>
                </a:lnTo>
                <a:lnTo>
                  <a:pt x="1534" y="2449"/>
                </a:lnTo>
                <a:lnTo>
                  <a:pt x="1536" y="2449"/>
                </a:lnTo>
                <a:lnTo>
                  <a:pt x="1538" y="2449"/>
                </a:lnTo>
                <a:lnTo>
                  <a:pt x="1538" y="2449"/>
                </a:lnTo>
                <a:lnTo>
                  <a:pt x="1538" y="2449"/>
                </a:lnTo>
                <a:lnTo>
                  <a:pt x="1540" y="2449"/>
                </a:lnTo>
                <a:lnTo>
                  <a:pt x="1540" y="2451"/>
                </a:lnTo>
                <a:lnTo>
                  <a:pt x="1542" y="2453"/>
                </a:lnTo>
                <a:lnTo>
                  <a:pt x="1542" y="2455"/>
                </a:lnTo>
                <a:lnTo>
                  <a:pt x="1544" y="2455"/>
                </a:lnTo>
                <a:lnTo>
                  <a:pt x="1548" y="2453"/>
                </a:lnTo>
                <a:lnTo>
                  <a:pt x="1551" y="2451"/>
                </a:lnTo>
                <a:lnTo>
                  <a:pt x="1557" y="2449"/>
                </a:lnTo>
                <a:lnTo>
                  <a:pt x="1557" y="2449"/>
                </a:lnTo>
                <a:lnTo>
                  <a:pt x="1555" y="2447"/>
                </a:lnTo>
                <a:lnTo>
                  <a:pt x="1555" y="2447"/>
                </a:lnTo>
                <a:lnTo>
                  <a:pt x="1553" y="2447"/>
                </a:lnTo>
                <a:lnTo>
                  <a:pt x="1548" y="2445"/>
                </a:lnTo>
                <a:lnTo>
                  <a:pt x="1548" y="2445"/>
                </a:lnTo>
                <a:lnTo>
                  <a:pt x="1546" y="2443"/>
                </a:lnTo>
                <a:lnTo>
                  <a:pt x="1548" y="2443"/>
                </a:lnTo>
                <a:lnTo>
                  <a:pt x="1548" y="2443"/>
                </a:lnTo>
                <a:lnTo>
                  <a:pt x="1553" y="2445"/>
                </a:lnTo>
                <a:lnTo>
                  <a:pt x="1557" y="2447"/>
                </a:lnTo>
                <a:lnTo>
                  <a:pt x="1557" y="2449"/>
                </a:lnTo>
                <a:lnTo>
                  <a:pt x="1557" y="2451"/>
                </a:lnTo>
                <a:lnTo>
                  <a:pt x="1557" y="2451"/>
                </a:lnTo>
                <a:lnTo>
                  <a:pt x="1555" y="2453"/>
                </a:lnTo>
                <a:lnTo>
                  <a:pt x="1555" y="2453"/>
                </a:lnTo>
                <a:lnTo>
                  <a:pt x="1555" y="2453"/>
                </a:lnTo>
                <a:lnTo>
                  <a:pt x="1557" y="2457"/>
                </a:lnTo>
                <a:lnTo>
                  <a:pt x="1557" y="2457"/>
                </a:lnTo>
                <a:lnTo>
                  <a:pt x="1557" y="2457"/>
                </a:lnTo>
                <a:lnTo>
                  <a:pt x="1557" y="2459"/>
                </a:lnTo>
                <a:lnTo>
                  <a:pt x="1557" y="2459"/>
                </a:lnTo>
                <a:lnTo>
                  <a:pt x="1555" y="2461"/>
                </a:lnTo>
                <a:lnTo>
                  <a:pt x="1555" y="2461"/>
                </a:lnTo>
                <a:lnTo>
                  <a:pt x="1555" y="2459"/>
                </a:lnTo>
                <a:lnTo>
                  <a:pt x="1555" y="2459"/>
                </a:lnTo>
                <a:lnTo>
                  <a:pt x="1557" y="2457"/>
                </a:lnTo>
                <a:lnTo>
                  <a:pt x="1557" y="2457"/>
                </a:lnTo>
                <a:lnTo>
                  <a:pt x="1557" y="2455"/>
                </a:lnTo>
                <a:lnTo>
                  <a:pt x="1555" y="2455"/>
                </a:lnTo>
                <a:lnTo>
                  <a:pt x="1555" y="2455"/>
                </a:lnTo>
                <a:lnTo>
                  <a:pt x="1555" y="2453"/>
                </a:lnTo>
                <a:lnTo>
                  <a:pt x="1555" y="2453"/>
                </a:lnTo>
                <a:lnTo>
                  <a:pt x="1553" y="2453"/>
                </a:lnTo>
                <a:lnTo>
                  <a:pt x="1553" y="2453"/>
                </a:lnTo>
                <a:lnTo>
                  <a:pt x="1551" y="2455"/>
                </a:lnTo>
                <a:lnTo>
                  <a:pt x="1548" y="2455"/>
                </a:lnTo>
                <a:lnTo>
                  <a:pt x="1546" y="2457"/>
                </a:lnTo>
                <a:lnTo>
                  <a:pt x="1546" y="2457"/>
                </a:lnTo>
                <a:lnTo>
                  <a:pt x="1544" y="2455"/>
                </a:lnTo>
                <a:lnTo>
                  <a:pt x="1542" y="2457"/>
                </a:lnTo>
                <a:lnTo>
                  <a:pt x="1540" y="2455"/>
                </a:lnTo>
                <a:lnTo>
                  <a:pt x="1540" y="2455"/>
                </a:lnTo>
                <a:lnTo>
                  <a:pt x="1540" y="2455"/>
                </a:lnTo>
                <a:lnTo>
                  <a:pt x="1540" y="2457"/>
                </a:lnTo>
                <a:lnTo>
                  <a:pt x="1540" y="2457"/>
                </a:lnTo>
                <a:lnTo>
                  <a:pt x="1538" y="2457"/>
                </a:lnTo>
                <a:lnTo>
                  <a:pt x="1536" y="2457"/>
                </a:lnTo>
                <a:lnTo>
                  <a:pt x="1534" y="2457"/>
                </a:lnTo>
                <a:lnTo>
                  <a:pt x="1534" y="2455"/>
                </a:lnTo>
                <a:lnTo>
                  <a:pt x="1532" y="2455"/>
                </a:lnTo>
                <a:lnTo>
                  <a:pt x="1532" y="2455"/>
                </a:lnTo>
                <a:lnTo>
                  <a:pt x="1532" y="2457"/>
                </a:lnTo>
                <a:lnTo>
                  <a:pt x="1532" y="2457"/>
                </a:lnTo>
                <a:lnTo>
                  <a:pt x="1534" y="2459"/>
                </a:lnTo>
                <a:lnTo>
                  <a:pt x="1534" y="2461"/>
                </a:lnTo>
                <a:lnTo>
                  <a:pt x="1534" y="2461"/>
                </a:lnTo>
                <a:lnTo>
                  <a:pt x="1536" y="2461"/>
                </a:lnTo>
                <a:lnTo>
                  <a:pt x="1536" y="2464"/>
                </a:lnTo>
                <a:lnTo>
                  <a:pt x="1536" y="2464"/>
                </a:lnTo>
                <a:lnTo>
                  <a:pt x="1536" y="2466"/>
                </a:lnTo>
                <a:lnTo>
                  <a:pt x="1536" y="2466"/>
                </a:lnTo>
                <a:lnTo>
                  <a:pt x="1540" y="2466"/>
                </a:lnTo>
                <a:lnTo>
                  <a:pt x="1542" y="2466"/>
                </a:lnTo>
                <a:lnTo>
                  <a:pt x="1544" y="2466"/>
                </a:lnTo>
                <a:lnTo>
                  <a:pt x="1546" y="2466"/>
                </a:lnTo>
                <a:lnTo>
                  <a:pt x="1548" y="2464"/>
                </a:lnTo>
                <a:lnTo>
                  <a:pt x="1548" y="2464"/>
                </a:lnTo>
                <a:lnTo>
                  <a:pt x="1548" y="2464"/>
                </a:lnTo>
                <a:lnTo>
                  <a:pt x="1548" y="2464"/>
                </a:lnTo>
                <a:lnTo>
                  <a:pt x="1548" y="2466"/>
                </a:lnTo>
                <a:lnTo>
                  <a:pt x="1546" y="2468"/>
                </a:lnTo>
                <a:lnTo>
                  <a:pt x="1544" y="2468"/>
                </a:lnTo>
                <a:lnTo>
                  <a:pt x="1540" y="2470"/>
                </a:lnTo>
                <a:lnTo>
                  <a:pt x="1542" y="2470"/>
                </a:lnTo>
                <a:lnTo>
                  <a:pt x="1544" y="2472"/>
                </a:lnTo>
                <a:lnTo>
                  <a:pt x="1544" y="2474"/>
                </a:lnTo>
                <a:lnTo>
                  <a:pt x="1548" y="2474"/>
                </a:lnTo>
                <a:lnTo>
                  <a:pt x="1548" y="2474"/>
                </a:lnTo>
                <a:lnTo>
                  <a:pt x="1551" y="2474"/>
                </a:lnTo>
                <a:lnTo>
                  <a:pt x="1551" y="2472"/>
                </a:lnTo>
                <a:lnTo>
                  <a:pt x="1551" y="2470"/>
                </a:lnTo>
                <a:lnTo>
                  <a:pt x="1551" y="2468"/>
                </a:lnTo>
                <a:lnTo>
                  <a:pt x="1553" y="2468"/>
                </a:lnTo>
                <a:lnTo>
                  <a:pt x="1553" y="2466"/>
                </a:lnTo>
                <a:lnTo>
                  <a:pt x="1553" y="2464"/>
                </a:lnTo>
                <a:lnTo>
                  <a:pt x="1555" y="2464"/>
                </a:lnTo>
                <a:lnTo>
                  <a:pt x="1555" y="2464"/>
                </a:lnTo>
                <a:lnTo>
                  <a:pt x="1557" y="2464"/>
                </a:lnTo>
                <a:lnTo>
                  <a:pt x="1557" y="2466"/>
                </a:lnTo>
                <a:lnTo>
                  <a:pt x="1559" y="2466"/>
                </a:lnTo>
                <a:lnTo>
                  <a:pt x="1561" y="2464"/>
                </a:lnTo>
                <a:lnTo>
                  <a:pt x="1561" y="2464"/>
                </a:lnTo>
                <a:lnTo>
                  <a:pt x="1567" y="2464"/>
                </a:lnTo>
                <a:lnTo>
                  <a:pt x="1569" y="2464"/>
                </a:lnTo>
                <a:lnTo>
                  <a:pt x="1571" y="2466"/>
                </a:lnTo>
                <a:lnTo>
                  <a:pt x="1571" y="2466"/>
                </a:lnTo>
                <a:lnTo>
                  <a:pt x="1571" y="2466"/>
                </a:lnTo>
                <a:lnTo>
                  <a:pt x="1567" y="2466"/>
                </a:lnTo>
                <a:lnTo>
                  <a:pt x="1565" y="2466"/>
                </a:lnTo>
                <a:lnTo>
                  <a:pt x="1563" y="2466"/>
                </a:lnTo>
                <a:lnTo>
                  <a:pt x="1559" y="2470"/>
                </a:lnTo>
                <a:lnTo>
                  <a:pt x="1555" y="2470"/>
                </a:lnTo>
                <a:lnTo>
                  <a:pt x="1555" y="2468"/>
                </a:lnTo>
                <a:lnTo>
                  <a:pt x="1555" y="2468"/>
                </a:lnTo>
                <a:lnTo>
                  <a:pt x="1555" y="2468"/>
                </a:lnTo>
                <a:lnTo>
                  <a:pt x="1553" y="2470"/>
                </a:lnTo>
                <a:lnTo>
                  <a:pt x="1553" y="2470"/>
                </a:lnTo>
                <a:lnTo>
                  <a:pt x="1551" y="2472"/>
                </a:lnTo>
                <a:lnTo>
                  <a:pt x="1551" y="2476"/>
                </a:lnTo>
                <a:lnTo>
                  <a:pt x="1551" y="2476"/>
                </a:lnTo>
                <a:lnTo>
                  <a:pt x="1548" y="2478"/>
                </a:lnTo>
                <a:lnTo>
                  <a:pt x="1551" y="2478"/>
                </a:lnTo>
                <a:lnTo>
                  <a:pt x="1555" y="2480"/>
                </a:lnTo>
                <a:lnTo>
                  <a:pt x="1557" y="2482"/>
                </a:lnTo>
                <a:lnTo>
                  <a:pt x="1557" y="2480"/>
                </a:lnTo>
                <a:lnTo>
                  <a:pt x="1557" y="2478"/>
                </a:lnTo>
                <a:lnTo>
                  <a:pt x="1559" y="2478"/>
                </a:lnTo>
                <a:lnTo>
                  <a:pt x="1561" y="2476"/>
                </a:lnTo>
                <a:lnTo>
                  <a:pt x="1563" y="2474"/>
                </a:lnTo>
                <a:lnTo>
                  <a:pt x="1565" y="2472"/>
                </a:lnTo>
                <a:lnTo>
                  <a:pt x="1574" y="2468"/>
                </a:lnTo>
                <a:lnTo>
                  <a:pt x="1576" y="2470"/>
                </a:lnTo>
                <a:lnTo>
                  <a:pt x="1578" y="2470"/>
                </a:lnTo>
                <a:lnTo>
                  <a:pt x="1578" y="2470"/>
                </a:lnTo>
                <a:lnTo>
                  <a:pt x="1576" y="2472"/>
                </a:lnTo>
                <a:lnTo>
                  <a:pt x="1576" y="2474"/>
                </a:lnTo>
                <a:lnTo>
                  <a:pt x="1574" y="2474"/>
                </a:lnTo>
                <a:lnTo>
                  <a:pt x="1569" y="2478"/>
                </a:lnTo>
                <a:lnTo>
                  <a:pt x="1567" y="2482"/>
                </a:lnTo>
                <a:lnTo>
                  <a:pt x="1565" y="2482"/>
                </a:lnTo>
                <a:lnTo>
                  <a:pt x="1565" y="2482"/>
                </a:lnTo>
                <a:lnTo>
                  <a:pt x="1567" y="2482"/>
                </a:lnTo>
                <a:lnTo>
                  <a:pt x="1567" y="2480"/>
                </a:lnTo>
                <a:lnTo>
                  <a:pt x="1567" y="2478"/>
                </a:lnTo>
                <a:lnTo>
                  <a:pt x="1565" y="2478"/>
                </a:lnTo>
                <a:lnTo>
                  <a:pt x="1563" y="2478"/>
                </a:lnTo>
                <a:lnTo>
                  <a:pt x="1561" y="2478"/>
                </a:lnTo>
                <a:lnTo>
                  <a:pt x="1561" y="2478"/>
                </a:lnTo>
                <a:lnTo>
                  <a:pt x="1559" y="2480"/>
                </a:lnTo>
                <a:lnTo>
                  <a:pt x="1559" y="2480"/>
                </a:lnTo>
                <a:lnTo>
                  <a:pt x="1559" y="2482"/>
                </a:lnTo>
                <a:lnTo>
                  <a:pt x="1563" y="2484"/>
                </a:lnTo>
                <a:lnTo>
                  <a:pt x="1563" y="2487"/>
                </a:lnTo>
                <a:lnTo>
                  <a:pt x="1567" y="2487"/>
                </a:lnTo>
                <a:lnTo>
                  <a:pt x="1569" y="2489"/>
                </a:lnTo>
                <a:lnTo>
                  <a:pt x="1574" y="2489"/>
                </a:lnTo>
                <a:lnTo>
                  <a:pt x="1576" y="2491"/>
                </a:lnTo>
                <a:lnTo>
                  <a:pt x="1578" y="2489"/>
                </a:lnTo>
                <a:lnTo>
                  <a:pt x="1580" y="2489"/>
                </a:lnTo>
                <a:lnTo>
                  <a:pt x="1580" y="2484"/>
                </a:lnTo>
                <a:lnTo>
                  <a:pt x="1580" y="2482"/>
                </a:lnTo>
                <a:lnTo>
                  <a:pt x="1580" y="2480"/>
                </a:lnTo>
                <a:lnTo>
                  <a:pt x="1580" y="2476"/>
                </a:lnTo>
                <a:lnTo>
                  <a:pt x="1582" y="2472"/>
                </a:lnTo>
                <a:lnTo>
                  <a:pt x="1582" y="2470"/>
                </a:lnTo>
                <a:lnTo>
                  <a:pt x="1582" y="2468"/>
                </a:lnTo>
                <a:lnTo>
                  <a:pt x="1584" y="2468"/>
                </a:lnTo>
                <a:lnTo>
                  <a:pt x="1586" y="2466"/>
                </a:lnTo>
                <a:lnTo>
                  <a:pt x="1588" y="2466"/>
                </a:lnTo>
                <a:lnTo>
                  <a:pt x="1595" y="2464"/>
                </a:lnTo>
                <a:lnTo>
                  <a:pt x="1597" y="2464"/>
                </a:lnTo>
                <a:lnTo>
                  <a:pt x="1599" y="2461"/>
                </a:lnTo>
                <a:lnTo>
                  <a:pt x="1601" y="2461"/>
                </a:lnTo>
                <a:lnTo>
                  <a:pt x="1601" y="2459"/>
                </a:lnTo>
                <a:lnTo>
                  <a:pt x="1605" y="2457"/>
                </a:lnTo>
                <a:lnTo>
                  <a:pt x="1607" y="2457"/>
                </a:lnTo>
                <a:lnTo>
                  <a:pt x="1607" y="2459"/>
                </a:lnTo>
                <a:lnTo>
                  <a:pt x="1615" y="2459"/>
                </a:lnTo>
                <a:lnTo>
                  <a:pt x="1618" y="2459"/>
                </a:lnTo>
                <a:lnTo>
                  <a:pt x="1615" y="2457"/>
                </a:lnTo>
                <a:lnTo>
                  <a:pt x="1613" y="2453"/>
                </a:lnTo>
                <a:lnTo>
                  <a:pt x="1609" y="2449"/>
                </a:lnTo>
                <a:lnTo>
                  <a:pt x="1609" y="2447"/>
                </a:lnTo>
                <a:lnTo>
                  <a:pt x="1607" y="2447"/>
                </a:lnTo>
                <a:lnTo>
                  <a:pt x="1605" y="2447"/>
                </a:lnTo>
                <a:lnTo>
                  <a:pt x="1603" y="2447"/>
                </a:lnTo>
                <a:lnTo>
                  <a:pt x="1603" y="2447"/>
                </a:lnTo>
                <a:lnTo>
                  <a:pt x="1601" y="2445"/>
                </a:lnTo>
                <a:lnTo>
                  <a:pt x="1603" y="2445"/>
                </a:lnTo>
                <a:lnTo>
                  <a:pt x="1605" y="2445"/>
                </a:lnTo>
                <a:lnTo>
                  <a:pt x="1607" y="2445"/>
                </a:lnTo>
                <a:lnTo>
                  <a:pt x="1607" y="2443"/>
                </a:lnTo>
                <a:lnTo>
                  <a:pt x="1607" y="2443"/>
                </a:lnTo>
                <a:lnTo>
                  <a:pt x="1607" y="2440"/>
                </a:lnTo>
                <a:lnTo>
                  <a:pt x="1605" y="2436"/>
                </a:lnTo>
                <a:lnTo>
                  <a:pt x="1605" y="2434"/>
                </a:lnTo>
                <a:lnTo>
                  <a:pt x="1605" y="2434"/>
                </a:lnTo>
                <a:lnTo>
                  <a:pt x="1603" y="2434"/>
                </a:lnTo>
                <a:lnTo>
                  <a:pt x="1603" y="2434"/>
                </a:lnTo>
                <a:lnTo>
                  <a:pt x="1605" y="2434"/>
                </a:lnTo>
                <a:lnTo>
                  <a:pt x="1605" y="2432"/>
                </a:lnTo>
                <a:lnTo>
                  <a:pt x="1605" y="2430"/>
                </a:lnTo>
                <a:lnTo>
                  <a:pt x="1607" y="2426"/>
                </a:lnTo>
                <a:lnTo>
                  <a:pt x="1607" y="2426"/>
                </a:lnTo>
                <a:lnTo>
                  <a:pt x="1609" y="2422"/>
                </a:lnTo>
                <a:lnTo>
                  <a:pt x="1611" y="2422"/>
                </a:lnTo>
                <a:lnTo>
                  <a:pt x="1613" y="2419"/>
                </a:lnTo>
                <a:lnTo>
                  <a:pt x="1615" y="2419"/>
                </a:lnTo>
                <a:lnTo>
                  <a:pt x="1615" y="2417"/>
                </a:lnTo>
                <a:lnTo>
                  <a:pt x="1615" y="2417"/>
                </a:lnTo>
                <a:lnTo>
                  <a:pt x="1615" y="2415"/>
                </a:lnTo>
                <a:lnTo>
                  <a:pt x="1613" y="2415"/>
                </a:lnTo>
                <a:lnTo>
                  <a:pt x="1611" y="2415"/>
                </a:lnTo>
                <a:lnTo>
                  <a:pt x="1609" y="2415"/>
                </a:lnTo>
                <a:lnTo>
                  <a:pt x="1609" y="2415"/>
                </a:lnTo>
                <a:lnTo>
                  <a:pt x="1613" y="2413"/>
                </a:lnTo>
                <a:lnTo>
                  <a:pt x="1613" y="2413"/>
                </a:lnTo>
                <a:lnTo>
                  <a:pt x="1613" y="2411"/>
                </a:lnTo>
                <a:lnTo>
                  <a:pt x="1613" y="2411"/>
                </a:lnTo>
                <a:lnTo>
                  <a:pt x="1613" y="2413"/>
                </a:lnTo>
                <a:lnTo>
                  <a:pt x="1615" y="2415"/>
                </a:lnTo>
                <a:lnTo>
                  <a:pt x="1618" y="2415"/>
                </a:lnTo>
                <a:lnTo>
                  <a:pt x="1620" y="2417"/>
                </a:lnTo>
                <a:lnTo>
                  <a:pt x="1620" y="2417"/>
                </a:lnTo>
                <a:lnTo>
                  <a:pt x="1624" y="2415"/>
                </a:lnTo>
                <a:lnTo>
                  <a:pt x="1626" y="2413"/>
                </a:lnTo>
                <a:lnTo>
                  <a:pt x="1626" y="2413"/>
                </a:lnTo>
                <a:lnTo>
                  <a:pt x="1628" y="2403"/>
                </a:lnTo>
                <a:lnTo>
                  <a:pt x="1628" y="2403"/>
                </a:lnTo>
                <a:lnTo>
                  <a:pt x="1628" y="2401"/>
                </a:lnTo>
                <a:lnTo>
                  <a:pt x="1630" y="2396"/>
                </a:lnTo>
                <a:lnTo>
                  <a:pt x="1632" y="2394"/>
                </a:lnTo>
                <a:lnTo>
                  <a:pt x="1634" y="2390"/>
                </a:lnTo>
                <a:lnTo>
                  <a:pt x="1636" y="2390"/>
                </a:lnTo>
                <a:lnTo>
                  <a:pt x="1641" y="2388"/>
                </a:lnTo>
                <a:lnTo>
                  <a:pt x="1643" y="2386"/>
                </a:lnTo>
                <a:lnTo>
                  <a:pt x="1645" y="2384"/>
                </a:lnTo>
                <a:lnTo>
                  <a:pt x="1651" y="2380"/>
                </a:lnTo>
                <a:lnTo>
                  <a:pt x="1653" y="2380"/>
                </a:lnTo>
                <a:lnTo>
                  <a:pt x="1653" y="2378"/>
                </a:lnTo>
                <a:lnTo>
                  <a:pt x="1655" y="2378"/>
                </a:lnTo>
                <a:lnTo>
                  <a:pt x="1653" y="2375"/>
                </a:lnTo>
                <a:lnTo>
                  <a:pt x="1653" y="2375"/>
                </a:lnTo>
                <a:lnTo>
                  <a:pt x="1651" y="2375"/>
                </a:lnTo>
                <a:lnTo>
                  <a:pt x="1649" y="2375"/>
                </a:lnTo>
                <a:lnTo>
                  <a:pt x="1649" y="2375"/>
                </a:lnTo>
                <a:lnTo>
                  <a:pt x="1651" y="2375"/>
                </a:lnTo>
                <a:lnTo>
                  <a:pt x="1653" y="2373"/>
                </a:lnTo>
                <a:lnTo>
                  <a:pt x="1653" y="2371"/>
                </a:lnTo>
                <a:lnTo>
                  <a:pt x="1655" y="2371"/>
                </a:lnTo>
                <a:lnTo>
                  <a:pt x="1655" y="2367"/>
                </a:lnTo>
                <a:lnTo>
                  <a:pt x="1655" y="2365"/>
                </a:lnTo>
                <a:lnTo>
                  <a:pt x="1653" y="2363"/>
                </a:lnTo>
                <a:lnTo>
                  <a:pt x="1651" y="2363"/>
                </a:lnTo>
                <a:lnTo>
                  <a:pt x="1643" y="2361"/>
                </a:lnTo>
                <a:lnTo>
                  <a:pt x="1641" y="2361"/>
                </a:lnTo>
                <a:lnTo>
                  <a:pt x="1632" y="2352"/>
                </a:lnTo>
                <a:lnTo>
                  <a:pt x="1630" y="2350"/>
                </a:lnTo>
                <a:lnTo>
                  <a:pt x="1628" y="2348"/>
                </a:lnTo>
                <a:lnTo>
                  <a:pt x="1628" y="2346"/>
                </a:lnTo>
                <a:lnTo>
                  <a:pt x="1628" y="2346"/>
                </a:lnTo>
                <a:lnTo>
                  <a:pt x="1628" y="2344"/>
                </a:lnTo>
                <a:lnTo>
                  <a:pt x="1628" y="2342"/>
                </a:lnTo>
                <a:lnTo>
                  <a:pt x="1632" y="2338"/>
                </a:lnTo>
                <a:lnTo>
                  <a:pt x="1634" y="2336"/>
                </a:lnTo>
                <a:lnTo>
                  <a:pt x="1639" y="2329"/>
                </a:lnTo>
                <a:lnTo>
                  <a:pt x="1639" y="2329"/>
                </a:lnTo>
                <a:lnTo>
                  <a:pt x="1643" y="2327"/>
                </a:lnTo>
                <a:lnTo>
                  <a:pt x="1645" y="2327"/>
                </a:lnTo>
                <a:lnTo>
                  <a:pt x="1645" y="2327"/>
                </a:lnTo>
                <a:lnTo>
                  <a:pt x="1647" y="2325"/>
                </a:lnTo>
                <a:lnTo>
                  <a:pt x="1649" y="2323"/>
                </a:lnTo>
                <a:lnTo>
                  <a:pt x="1655" y="2325"/>
                </a:lnTo>
                <a:lnTo>
                  <a:pt x="1657" y="2325"/>
                </a:lnTo>
                <a:lnTo>
                  <a:pt x="1657" y="2323"/>
                </a:lnTo>
                <a:lnTo>
                  <a:pt x="1657" y="2323"/>
                </a:lnTo>
                <a:lnTo>
                  <a:pt x="1655" y="2321"/>
                </a:lnTo>
                <a:lnTo>
                  <a:pt x="1657" y="2319"/>
                </a:lnTo>
                <a:lnTo>
                  <a:pt x="1662" y="2315"/>
                </a:lnTo>
                <a:lnTo>
                  <a:pt x="1662" y="2313"/>
                </a:lnTo>
                <a:lnTo>
                  <a:pt x="1662" y="2313"/>
                </a:lnTo>
                <a:lnTo>
                  <a:pt x="1662" y="2310"/>
                </a:lnTo>
                <a:lnTo>
                  <a:pt x="1662" y="2308"/>
                </a:lnTo>
                <a:lnTo>
                  <a:pt x="1662" y="2302"/>
                </a:lnTo>
                <a:lnTo>
                  <a:pt x="1662" y="2300"/>
                </a:lnTo>
                <a:lnTo>
                  <a:pt x="1662" y="2300"/>
                </a:lnTo>
                <a:lnTo>
                  <a:pt x="1664" y="2298"/>
                </a:lnTo>
                <a:lnTo>
                  <a:pt x="1666" y="2294"/>
                </a:lnTo>
                <a:lnTo>
                  <a:pt x="1668" y="2292"/>
                </a:lnTo>
                <a:lnTo>
                  <a:pt x="1670" y="2292"/>
                </a:lnTo>
                <a:lnTo>
                  <a:pt x="1674" y="2290"/>
                </a:lnTo>
                <a:lnTo>
                  <a:pt x="1674" y="2290"/>
                </a:lnTo>
                <a:lnTo>
                  <a:pt x="1676" y="2290"/>
                </a:lnTo>
                <a:lnTo>
                  <a:pt x="1674" y="2287"/>
                </a:lnTo>
                <a:lnTo>
                  <a:pt x="1674" y="2287"/>
                </a:lnTo>
                <a:lnTo>
                  <a:pt x="1672" y="2287"/>
                </a:lnTo>
                <a:lnTo>
                  <a:pt x="1666" y="2285"/>
                </a:lnTo>
                <a:lnTo>
                  <a:pt x="1666" y="2283"/>
                </a:lnTo>
                <a:lnTo>
                  <a:pt x="1668" y="2283"/>
                </a:lnTo>
                <a:lnTo>
                  <a:pt x="1672" y="2281"/>
                </a:lnTo>
                <a:lnTo>
                  <a:pt x="1674" y="2281"/>
                </a:lnTo>
                <a:lnTo>
                  <a:pt x="1676" y="2281"/>
                </a:lnTo>
                <a:lnTo>
                  <a:pt x="1676" y="2283"/>
                </a:lnTo>
                <a:lnTo>
                  <a:pt x="1678" y="2285"/>
                </a:lnTo>
                <a:lnTo>
                  <a:pt x="1678" y="2287"/>
                </a:lnTo>
                <a:lnTo>
                  <a:pt x="1680" y="2287"/>
                </a:lnTo>
                <a:lnTo>
                  <a:pt x="1685" y="2285"/>
                </a:lnTo>
                <a:lnTo>
                  <a:pt x="1685" y="2285"/>
                </a:lnTo>
                <a:lnTo>
                  <a:pt x="1687" y="2283"/>
                </a:lnTo>
                <a:lnTo>
                  <a:pt x="1687" y="2281"/>
                </a:lnTo>
                <a:lnTo>
                  <a:pt x="1687" y="2279"/>
                </a:lnTo>
                <a:lnTo>
                  <a:pt x="1687" y="2277"/>
                </a:lnTo>
                <a:lnTo>
                  <a:pt x="1685" y="2275"/>
                </a:lnTo>
                <a:lnTo>
                  <a:pt x="1685" y="2275"/>
                </a:lnTo>
                <a:lnTo>
                  <a:pt x="1683" y="2275"/>
                </a:lnTo>
                <a:lnTo>
                  <a:pt x="1683" y="2275"/>
                </a:lnTo>
                <a:lnTo>
                  <a:pt x="1678" y="2275"/>
                </a:lnTo>
                <a:lnTo>
                  <a:pt x="1676" y="2275"/>
                </a:lnTo>
                <a:lnTo>
                  <a:pt x="1676" y="2277"/>
                </a:lnTo>
                <a:lnTo>
                  <a:pt x="1680" y="2277"/>
                </a:lnTo>
                <a:lnTo>
                  <a:pt x="1680" y="2277"/>
                </a:lnTo>
                <a:lnTo>
                  <a:pt x="1678" y="2279"/>
                </a:lnTo>
                <a:lnTo>
                  <a:pt x="1676" y="2279"/>
                </a:lnTo>
                <a:lnTo>
                  <a:pt x="1674" y="2279"/>
                </a:lnTo>
                <a:lnTo>
                  <a:pt x="1672" y="2279"/>
                </a:lnTo>
                <a:lnTo>
                  <a:pt x="1672" y="2279"/>
                </a:lnTo>
                <a:lnTo>
                  <a:pt x="1672" y="2277"/>
                </a:lnTo>
                <a:lnTo>
                  <a:pt x="1674" y="2277"/>
                </a:lnTo>
                <a:lnTo>
                  <a:pt x="1672" y="2277"/>
                </a:lnTo>
                <a:lnTo>
                  <a:pt x="1672" y="2277"/>
                </a:lnTo>
                <a:lnTo>
                  <a:pt x="1670" y="2275"/>
                </a:lnTo>
                <a:lnTo>
                  <a:pt x="1668" y="2275"/>
                </a:lnTo>
                <a:lnTo>
                  <a:pt x="1666" y="2273"/>
                </a:lnTo>
                <a:lnTo>
                  <a:pt x="1666" y="2271"/>
                </a:lnTo>
                <a:lnTo>
                  <a:pt x="1666" y="2266"/>
                </a:lnTo>
                <a:lnTo>
                  <a:pt x="1666" y="2264"/>
                </a:lnTo>
                <a:lnTo>
                  <a:pt x="1664" y="2258"/>
                </a:lnTo>
                <a:lnTo>
                  <a:pt x="1664" y="2256"/>
                </a:lnTo>
                <a:lnTo>
                  <a:pt x="1664" y="2254"/>
                </a:lnTo>
                <a:lnTo>
                  <a:pt x="1664" y="2252"/>
                </a:lnTo>
                <a:lnTo>
                  <a:pt x="1666" y="2252"/>
                </a:lnTo>
                <a:lnTo>
                  <a:pt x="1668" y="2250"/>
                </a:lnTo>
                <a:lnTo>
                  <a:pt x="1668" y="2250"/>
                </a:lnTo>
                <a:lnTo>
                  <a:pt x="1668" y="2250"/>
                </a:lnTo>
                <a:lnTo>
                  <a:pt x="1668" y="2252"/>
                </a:lnTo>
                <a:lnTo>
                  <a:pt x="1668" y="2252"/>
                </a:lnTo>
                <a:lnTo>
                  <a:pt x="1672" y="2252"/>
                </a:lnTo>
                <a:lnTo>
                  <a:pt x="1674" y="2254"/>
                </a:lnTo>
                <a:lnTo>
                  <a:pt x="1678" y="2254"/>
                </a:lnTo>
                <a:lnTo>
                  <a:pt x="1685" y="2258"/>
                </a:lnTo>
                <a:lnTo>
                  <a:pt x="1687" y="2258"/>
                </a:lnTo>
                <a:lnTo>
                  <a:pt x="1691" y="2258"/>
                </a:lnTo>
                <a:lnTo>
                  <a:pt x="1695" y="2256"/>
                </a:lnTo>
                <a:lnTo>
                  <a:pt x="1697" y="2256"/>
                </a:lnTo>
                <a:lnTo>
                  <a:pt x="1703" y="2254"/>
                </a:lnTo>
                <a:lnTo>
                  <a:pt x="1706" y="2252"/>
                </a:lnTo>
                <a:lnTo>
                  <a:pt x="1706" y="2250"/>
                </a:lnTo>
                <a:lnTo>
                  <a:pt x="1703" y="2245"/>
                </a:lnTo>
                <a:lnTo>
                  <a:pt x="1703" y="2243"/>
                </a:lnTo>
                <a:lnTo>
                  <a:pt x="1703" y="2241"/>
                </a:lnTo>
                <a:lnTo>
                  <a:pt x="1706" y="2237"/>
                </a:lnTo>
                <a:lnTo>
                  <a:pt x="1706" y="2235"/>
                </a:lnTo>
                <a:lnTo>
                  <a:pt x="1706" y="2235"/>
                </a:lnTo>
                <a:lnTo>
                  <a:pt x="1708" y="2235"/>
                </a:lnTo>
                <a:lnTo>
                  <a:pt x="1708" y="2231"/>
                </a:lnTo>
                <a:lnTo>
                  <a:pt x="1708" y="2229"/>
                </a:lnTo>
                <a:lnTo>
                  <a:pt x="1708" y="2229"/>
                </a:lnTo>
                <a:lnTo>
                  <a:pt x="1708" y="2227"/>
                </a:lnTo>
                <a:lnTo>
                  <a:pt x="1708" y="2227"/>
                </a:lnTo>
                <a:lnTo>
                  <a:pt x="1708" y="2227"/>
                </a:lnTo>
                <a:lnTo>
                  <a:pt x="1706" y="2225"/>
                </a:lnTo>
                <a:lnTo>
                  <a:pt x="1706" y="2225"/>
                </a:lnTo>
                <a:lnTo>
                  <a:pt x="1706" y="2222"/>
                </a:lnTo>
                <a:lnTo>
                  <a:pt x="1706" y="2220"/>
                </a:lnTo>
                <a:lnTo>
                  <a:pt x="1703" y="2218"/>
                </a:lnTo>
                <a:lnTo>
                  <a:pt x="1706" y="2218"/>
                </a:lnTo>
                <a:lnTo>
                  <a:pt x="1708" y="2218"/>
                </a:lnTo>
                <a:lnTo>
                  <a:pt x="1708" y="2220"/>
                </a:lnTo>
                <a:lnTo>
                  <a:pt x="1712" y="2220"/>
                </a:lnTo>
                <a:lnTo>
                  <a:pt x="1716" y="2220"/>
                </a:lnTo>
                <a:lnTo>
                  <a:pt x="1718" y="2220"/>
                </a:lnTo>
                <a:lnTo>
                  <a:pt x="1722" y="2220"/>
                </a:lnTo>
                <a:lnTo>
                  <a:pt x="1724" y="2220"/>
                </a:lnTo>
                <a:lnTo>
                  <a:pt x="1741" y="2218"/>
                </a:lnTo>
                <a:lnTo>
                  <a:pt x="1743" y="2218"/>
                </a:lnTo>
                <a:lnTo>
                  <a:pt x="1754" y="2216"/>
                </a:lnTo>
                <a:lnTo>
                  <a:pt x="1764" y="2212"/>
                </a:lnTo>
                <a:lnTo>
                  <a:pt x="1773" y="2208"/>
                </a:lnTo>
                <a:lnTo>
                  <a:pt x="1775" y="2206"/>
                </a:lnTo>
                <a:lnTo>
                  <a:pt x="1775" y="2204"/>
                </a:lnTo>
                <a:lnTo>
                  <a:pt x="1777" y="2199"/>
                </a:lnTo>
                <a:lnTo>
                  <a:pt x="1781" y="2195"/>
                </a:lnTo>
                <a:lnTo>
                  <a:pt x="1785" y="2187"/>
                </a:lnTo>
                <a:lnTo>
                  <a:pt x="1787" y="2185"/>
                </a:lnTo>
                <a:lnTo>
                  <a:pt x="1787" y="2183"/>
                </a:lnTo>
                <a:lnTo>
                  <a:pt x="1787" y="2178"/>
                </a:lnTo>
                <a:lnTo>
                  <a:pt x="1785" y="2178"/>
                </a:lnTo>
                <a:lnTo>
                  <a:pt x="1785" y="2176"/>
                </a:lnTo>
                <a:lnTo>
                  <a:pt x="1783" y="2176"/>
                </a:lnTo>
                <a:lnTo>
                  <a:pt x="1781" y="2176"/>
                </a:lnTo>
                <a:lnTo>
                  <a:pt x="1779" y="2174"/>
                </a:lnTo>
                <a:lnTo>
                  <a:pt x="1777" y="2172"/>
                </a:lnTo>
                <a:lnTo>
                  <a:pt x="1777" y="2170"/>
                </a:lnTo>
                <a:lnTo>
                  <a:pt x="1777" y="2166"/>
                </a:lnTo>
                <a:lnTo>
                  <a:pt x="1779" y="2164"/>
                </a:lnTo>
                <a:lnTo>
                  <a:pt x="1779" y="2162"/>
                </a:lnTo>
                <a:lnTo>
                  <a:pt x="1777" y="2157"/>
                </a:lnTo>
                <a:lnTo>
                  <a:pt x="1775" y="2155"/>
                </a:lnTo>
                <a:lnTo>
                  <a:pt x="1771" y="2153"/>
                </a:lnTo>
                <a:lnTo>
                  <a:pt x="1764" y="2149"/>
                </a:lnTo>
                <a:lnTo>
                  <a:pt x="1762" y="2147"/>
                </a:lnTo>
                <a:lnTo>
                  <a:pt x="1760" y="2147"/>
                </a:lnTo>
                <a:lnTo>
                  <a:pt x="1760" y="2143"/>
                </a:lnTo>
                <a:lnTo>
                  <a:pt x="1760" y="2143"/>
                </a:lnTo>
                <a:lnTo>
                  <a:pt x="1762" y="2143"/>
                </a:lnTo>
                <a:lnTo>
                  <a:pt x="1762" y="2143"/>
                </a:lnTo>
                <a:lnTo>
                  <a:pt x="1762" y="2139"/>
                </a:lnTo>
                <a:lnTo>
                  <a:pt x="1762" y="2139"/>
                </a:lnTo>
                <a:lnTo>
                  <a:pt x="1760" y="2136"/>
                </a:lnTo>
                <a:lnTo>
                  <a:pt x="1760" y="2134"/>
                </a:lnTo>
                <a:lnTo>
                  <a:pt x="1760" y="2132"/>
                </a:lnTo>
                <a:lnTo>
                  <a:pt x="1760" y="2128"/>
                </a:lnTo>
                <a:lnTo>
                  <a:pt x="1762" y="2124"/>
                </a:lnTo>
                <a:lnTo>
                  <a:pt x="1762" y="2124"/>
                </a:lnTo>
                <a:lnTo>
                  <a:pt x="1762" y="2124"/>
                </a:lnTo>
                <a:lnTo>
                  <a:pt x="1764" y="2124"/>
                </a:lnTo>
                <a:lnTo>
                  <a:pt x="1764" y="2122"/>
                </a:lnTo>
                <a:lnTo>
                  <a:pt x="1764" y="2122"/>
                </a:lnTo>
                <a:lnTo>
                  <a:pt x="1764" y="2115"/>
                </a:lnTo>
                <a:lnTo>
                  <a:pt x="1764" y="2113"/>
                </a:lnTo>
                <a:lnTo>
                  <a:pt x="1764" y="2115"/>
                </a:lnTo>
                <a:lnTo>
                  <a:pt x="1766" y="2120"/>
                </a:lnTo>
                <a:lnTo>
                  <a:pt x="1766" y="2122"/>
                </a:lnTo>
                <a:lnTo>
                  <a:pt x="1766" y="2122"/>
                </a:lnTo>
                <a:lnTo>
                  <a:pt x="1764" y="2124"/>
                </a:lnTo>
                <a:lnTo>
                  <a:pt x="1764" y="2124"/>
                </a:lnTo>
                <a:lnTo>
                  <a:pt x="1764" y="2124"/>
                </a:lnTo>
                <a:lnTo>
                  <a:pt x="1762" y="2126"/>
                </a:lnTo>
                <a:lnTo>
                  <a:pt x="1762" y="2126"/>
                </a:lnTo>
                <a:lnTo>
                  <a:pt x="1762" y="2130"/>
                </a:lnTo>
                <a:lnTo>
                  <a:pt x="1760" y="2134"/>
                </a:lnTo>
                <a:lnTo>
                  <a:pt x="1762" y="2136"/>
                </a:lnTo>
                <a:lnTo>
                  <a:pt x="1764" y="2141"/>
                </a:lnTo>
                <a:lnTo>
                  <a:pt x="1768" y="2143"/>
                </a:lnTo>
                <a:lnTo>
                  <a:pt x="1768" y="2145"/>
                </a:lnTo>
                <a:lnTo>
                  <a:pt x="1768" y="2145"/>
                </a:lnTo>
                <a:lnTo>
                  <a:pt x="1771" y="2147"/>
                </a:lnTo>
                <a:lnTo>
                  <a:pt x="1775" y="2145"/>
                </a:lnTo>
                <a:lnTo>
                  <a:pt x="1779" y="2147"/>
                </a:lnTo>
                <a:lnTo>
                  <a:pt x="1783" y="2149"/>
                </a:lnTo>
                <a:lnTo>
                  <a:pt x="1789" y="2151"/>
                </a:lnTo>
                <a:lnTo>
                  <a:pt x="1791" y="2153"/>
                </a:lnTo>
                <a:lnTo>
                  <a:pt x="1794" y="2153"/>
                </a:lnTo>
                <a:lnTo>
                  <a:pt x="1794" y="2153"/>
                </a:lnTo>
                <a:lnTo>
                  <a:pt x="1796" y="2153"/>
                </a:lnTo>
                <a:lnTo>
                  <a:pt x="1798" y="2151"/>
                </a:lnTo>
                <a:lnTo>
                  <a:pt x="1802" y="2151"/>
                </a:lnTo>
                <a:lnTo>
                  <a:pt x="1806" y="2151"/>
                </a:lnTo>
                <a:lnTo>
                  <a:pt x="1808" y="2153"/>
                </a:lnTo>
                <a:lnTo>
                  <a:pt x="1810" y="2153"/>
                </a:lnTo>
                <a:lnTo>
                  <a:pt x="1812" y="2153"/>
                </a:lnTo>
                <a:lnTo>
                  <a:pt x="1821" y="2151"/>
                </a:lnTo>
                <a:lnTo>
                  <a:pt x="1821" y="2149"/>
                </a:lnTo>
                <a:lnTo>
                  <a:pt x="1823" y="2149"/>
                </a:lnTo>
                <a:lnTo>
                  <a:pt x="1825" y="2147"/>
                </a:lnTo>
                <a:lnTo>
                  <a:pt x="1829" y="2145"/>
                </a:lnTo>
                <a:lnTo>
                  <a:pt x="1829" y="2143"/>
                </a:lnTo>
                <a:lnTo>
                  <a:pt x="1831" y="2139"/>
                </a:lnTo>
                <a:lnTo>
                  <a:pt x="1833" y="2136"/>
                </a:lnTo>
                <a:lnTo>
                  <a:pt x="1833" y="2134"/>
                </a:lnTo>
                <a:lnTo>
                  <a:pt x="1835" y="2134"/>
                </a:lnTo>
                <a:lnTo>
                  <a:pt x="1842" y="2128"/>
                </a:lnTo>
                <a:lnTo>
                  <a:pt x="1844" y="2126"/>
                </a:lnTo>
                <a:lnTo>
                  <a:pt x="1846" y="2124"/>
                </a:lnTo>
                <a:lnTo>
                  <a:pt x="1846" y="2120"/>
                </a:lnTo>
                <a:lnTo>
                  <a:pt x="1850" y="2113"/>
                </a:lnTo>
                <a:lnTo>
                  <a:pt x="1850" y="2111"/>
                </a:lnTo>
                <a:lnTo>
                  <a:pt x="1852" y="2109"/>
                </a:lnTo>
                <a:lnTo>
                  <a:pt x="1852" y="2109"/>
                </a:lnTo>
                <a:lnTo>
                  <a:pt x="1852" y="2107"/>
                </a:lnTo>
                <a:lnTo>
                  <a:pt x="1852" y="2105"/>
                </a:lnTo>
                <a:lnTo>
                  <a:pt x="1852" y="2105"/>
                </a:lnTo>
                <a:lnTo>
                  <a:pt x="1852" y="2101"/>
                </a:lnTo>
                <a:lnTo>
                  <a:pt x="1854" y="2101"/>
                </a:lnTo>
                <a:lnTo>
                  <a:pt x="1854" y="2099"/>
                </a:lnTo>
                <a:lnTo>
                  <a:pt x="1854" y="2097"/>
                </a:lnTo>
                <a:lnTo>
                  <a:pt x="1856" y="2097"/>
                </a:lnTo>
                <a:lnTo>
                  <a:pt x="1859" y="2095"/>
                </a:lnTo>
                <a:lnTo>
                  <a:pt x="1861" y="2092"/>
                </a:lnTo>
                <a:lnTo>
                  <a:pt x="1863" y="2092"/>
                </a:lnTo>
                <a:lnTo>
                  <a:pt x="1863" y="2090"/>
                </a:lnTo>
                <a:lnTo>
                  <a:pt x="1863" y="2090"/>
                </a:lnTo>
                <a:lnTo>
                  <a:pt x="1863" y="2088"/>
                </a:lnTo>
                <a:lnTo>
                  <a:pt x="1863" y="2086"/>
                </a:lnTo>
                <a:lnTo>
                  <a:pt x="1865" y="2086"/>
                </a:lnTo>
                <a:lnTo>
                  <a:pt x="1865" y="2086"/>
                </a:lnTo>
                <a:lnTo>
                  <a:pt x="1865" y="2084"/>
                </a:lnTo>
                <a:lnTo>
                  <a:pt x="1865" y="2082"/>
                </a:lnTo>
                <a:lnTo>
                  <a:pt x="1867" y="2082"/>
                </a:lnTo>
                <a:lnTo>
                  <a:pt x="1867" y="2080"/>
                </a:lnTo>
                <a:lnTo>
                  <a:pt x="1865" y="2078"/>
                </a:lnTo>
                <a:lnTo>
                  <a:pt x="1865" y="2078"/>
                </a:lnTo>
                <a:lnTo>
                  <a:pt x="1865" y="2076"/>
                </a:lnTo>
                <a:lnTo>
                  <a:pt x="1865" y="2076"/>
                </a:lnTo>
                <a:lnTo>
                  <a:pt x="1865" y="2078"/>
                </a:lnTo>
                <a:lnTo>
                  <a:pt x="1867" y="2078"/>
                </a:lnTo>
                <a:lnTo>
                  <a:pt x="1869" y="2080"/>
                </a:lnTo>
                <a:lnTo>
                  <a:pt x="1869" y="2080"/>
                </a:lnTo>
                <a:lnTo>
                  <a:pt x="1869" y="2080"/>
                </a:lnTo>
                <a:lnTo>
                  <a:pt x="1873" y="2078"/>
                </a:lnTo>
                <a:lnTo>
                  <a:pt x="1875" y="2080"/>
                </a:lnTo>
                <a:lnTo>
                  <a:pt x="1875" y="2080"/>
                </a:lnTo>
                <a:lnTo>
                  <a:pt x="1875" y="2082"/>
                </a:lnTo>
                <a:lnTo>
                  <a:pt x="1875" y="2082"/>
                </a:lnTo>
                <a:lnTo>
                  <a:pt x="1873" y="2082"/>
                </a:lnTo>
                <a:lnTo>
                  <a:pt x="1873" y="2082"/>
                </a:lnTo>
                <a:lnTo>
                  <a:pt x="1873" y="2086"/>
                </a:lnTo>
                <a:lnTo>
                  <a:pt x="1873" y="2088"/>
                </a:lnTo>
                <a:lnTo>
                  <a:pt x="1869" y="2088"/>
                </a:lnTo>
                <a:lnTo>
                  <a:pt x="1869" y="2090"/>
                </a:lnTo>
                <a:lnTo>
                  <a:pt x="1869" y="2092"/>
                </a:lnTo>
                <a:lnTo>
                  <a:pt x="1869" y="2092"/>
                </a:lnTo>
                <a:lnTo>
                  <a:pt x="1867" y="2092"/>
                </a:lnTo>
                <a:lnTo>
                  <a:pt x="1867" y="2092"/>
                </a:lnTo>
                <a:lnTo>
                  <a:pt x="1867" y="2095"/>
                </a:lnTo>
                <a:lnTo>
                  <a:pt x="1867" y="2097"/>
                </a:lnTo>
                <a:lnTo>
                  <a:pt x="1865" y="2099"/>
                </a:lnTo>
                <a:lnTo>
                  <a:pt x="1863" y="2099"/>
                </a:lnTo>
                <a:lnTo>
                  <a:pt x="1859" y="2103"/>
                </a:lnTo>
                <a:lnTo>
                  <a:pt x="1856" y="2103"/>
                </a:lnTo>
                <a:lnTo>
                  <a:pt x="1856" y="2103"/>
                </a:lnTo>
                <a:lnTo>
                  <a:pt x="1856" y="2105"/>
                </a:lnTo>
                <a:lnTo>
                  <a:pt x="1854" y="2103"/>
                </a:lnTo>
                <a:lnTo>
                  <a:pt x="1854" y="2103"/>
                </a:lnTo>
                <a:lnTo>
                  <a:pt x="1854" y="2105"/>
                </a:lnTo>
                <a:lnTo>
                  <a:pt x="1854" y="2107"/>
                </a:lnTo>
                <a:lnTo>
                  <a:pt x="1854" y="2107"/>
                </a:lnTo>
                <a:lnTo>
                  <a:pt x="1854" y="2109"/>
                </a:lnTo>
                <a:lnTo>
                  <a:pt x="1856" y="2107"/>
                </a:lnTo>
                <a:lnTo>
                  <a:pt x="1856" y="2105"/>
                </a:lnTo>
                <a:lnTo>
                  <a:pt x="1863" y="2101"/>
                </a:lnTo>
                <a:lnTo>
                  <a:pt x="1867" y="2099"/>
                </a:lnTo>
                <a:lnTo>
                  <a:pt x="1869" y="2095"/>
                </a:lnTo>
                <a:lnTo>
                  <a:pt x="1873" y="2092"/>
                </a:lnTo>
                <a:lnTo>
                  <a:pt x="1875" y="2088"/>
                </a:lnTo>
                <a:lnTo>
                  <a:pt x="1879" y="2082"/>
                </a:lnTo>
                <a:lnTo>
                  <a:pt x="1884" y="2071"/>
                </a:lnTo>
                <a:lnTo>
                  <a:pt x="1888" y="2065"/>
                </a:lnTo>
                <a:lnTo>
                  <a:pt x="1890" y="2061"/>
                </a:lnTo>
                <a:lnTo>
                  <a:pt x="1894" y="2057"/>
                </a:lnTo>
                <a:lnTo>
                  <a:pt x="1898" y="2055"/>
                </a:lnTo>
                <a:lnTo>
                  <a:pt x="1900" y="2053"/>
                </a:lnTo>
                <a:lnTo>
                  <a:pt x="1900" y="2051"/>
                </a:lnTo>
                <a:lnTo>
                  <a:pt x="1903" y="2048"/>
                </a:lnTo>
                <a:lnTo>
                  <a:pt x="1903" y="2046"/>
                </a:lnTo>
                <a:lnTo>
                  <a:pt x="1903" y="2044"/>
                </a:lnTo>
                <a:lnTo>
                  <a:pt x="1903" y="2040"/>
                </a:lnTo>
                <a:lnTo>
                  <a:pt x="1903" y="2036"/>
                </a:lnTo>
                <a:lnTo>
                  <a:pt x="1905" y="2034"/>
                </a:lnTo>
                <a:lnTo>
                  <a:pt x="1905" y="2032"/>
                </a:lnTo>
                <a:lnTo>
                  <a:pt x="1905" y="2032"/>
                </a:lnTo>
                <a:lnTo>
                  <a:pt x="1905" y="2030"/>
                </a:lnTo>
                <a:lnTo>
                  <a:pt x="1905" y="2030"/>
                </a:lnTo>
                <a:lnTo>
                  <a:pt x="1903" y="2025"/>
                </a:lnTo>
                <a:lnTo>
                  <a:pt x="1903" y="2023"/>
                </a:lnTo>
                <a:lnTo>
                  <a:pt x="1903" y="2023"/>
                </a:lnTo>
                <a:lnTo>
                  <a:pt x="1903" y="2021"/>
                </a:lnTo>
                <a:lnTo>
                  <a:pt x="1903" y="2019"/>
                </a:lnTo>
                <a:lnTo>
                  <a:pt x="1903" y="2019"/>
                </a:lnTo>
                <a:lnTo>
                  <a:pt x="1900" y="2017"/>
                </a:lnTo>
                <a:lnTo>
                  <a:pt x="1903" y="2017"/>
                </a:lnTo>
                <a:lnTo>
                  <a:pt x="1903" y="2017"/>
                </a:lnTo>
                <a:lnTo>
                  <a:pt x="1903" y="2015"/>
                </a:lnTo>
                <a:lnTo>
                  <a:pt x="1905" y="2013"/>
                </a:lnTo>
                <a:lnTo>
                  <a:pt x="1903" y="2011"/>
                </a:lnTo>
                <a:lnTo>
                  <a:pt x="1903" y="2011"/>
                </a:lnTo>
                <a:lnTo>
                  <a:pt x="1903" y="2011"/>
                </a:lnTo>
                <a:lnTo>
                  <a:pt x="1905" y="2011"/>
                </a:lnTo>
                <a:lnTo>
                  <a:pt x="1907" y="2006"/>
                </a:lnTo>
                <a:lnTo>
                  <a:pt x="1907" y="2006"/>
                </a:lnTo>
                <a:lnTo>
                  <a:pt x="1905" y="2006"/>
                </a:lnTo>
                <a:lnTo>
                  <a:pt x="1903" y="2004"/>
                </a:lnTo>
                <a:lnTo>
                  <a:pt x="1903" y="2002"/>
                </a:lnTo>
                <a:lnTo>
                  <a:pt x="1903" y="2004"/>
                </a:lnTo>
                <a:lnTo>
                  <a:pt x="1905" y="2004"/>
                </a:lnTo>
                <a:lnTo>
                  <a:pt x="1905" y="2004"/>
                </a:lnTo>
                <a:lnTo>
                  <a:pt x="1907" y="2004"/>
                </a:lnTo>
                <a:lnTo>
                  <a:pt x="1905" y="2002"/>
                </a:lnTo>
                <a:lnTo>
                  <a:pt x="1907" y="2002"/>
                </a:lnTo>
                <a:lnTo>
                  <a:pt x="1909" y="2002"/>
                </a:lnTo>
                <a:lnTo>
                  <a:pt x="1909" y="2002"/>
                </a:lnTo>
                <a:lnTo>
                  <a:pt x="1909" y="2004"/>
                </a:lnTo>
                <a:lnTo>
                  <a:pt x="1909" y="2004"/>
                </a:lnTo>
                <a:lnTo>
                  <a:pt x="1911" y="2000"/>
                </a:lnTo>
                <a:lnTo>
                  <a:pt x="1913" y="2000"/>
                </a:lnTo>
                <a:lnTo>
                  <a:pt x="1913" y="1998"/>
                </a:lnTo>
                <a:lnTo>
                  <a:pt x="1913" y="1998"/>
                </a:lnTo>
                <a:lnTo>
                  <a:pt x="1913" y="1998"/>
                </a:lnTo>
                <a:lnTo>
                  <a:pt x="1913" y="1998"/>
                </a:lnTo>
                <a:lnTo>
                  <a:pt x="1915" y="1998"/>
                </a:lnTo>
                <a:lnTo>
                  <a:pt x="1915" y="1996"/>
                </a:lnTo>
                <a:lnTo>
                  <a:pt x="1917" y="1994"/>
                </a:lnTo>
                <a:lnTo>
                  <a:pt x="1926" y="1990"/>
                </a:lnTo>
                <a:lnTo>
                  <a:pt x="1930" y="1986"/>
                </a:lnTo>
                <a:lnTo>
                  <a:pt x="1932" y="1983"/>
                </a:lnTo>
                <a:lnTo>
                  <a:pt x="1942" y="1979"/>
                </a:lnTo>
                <a:lnTo>
                  <a:pt x="1944" y="1979"/>
                </a:lnTo>
                <a:lnTo>
                  <a:pt x="1947" y="1979"/>
                </a:lnTo>
                <a:lnTo>
                  <a:pt x="1949" y="1979"/>
                </a:lnTo>
                <a:lnTo>
                  <a:pt x="1949" y="1979"/>
                </a:lnTo>
                <a:lnTo>
                  <a:pt x="1949" y="1979"/>
                </a:lnTo>
                <a:lnTo>
                  <a:pt x="1949" y="1977"/>
                </a:lnTo>
                <a:lnTo>
                  <a:pt x="1951" y="1977"/>
                </a:lnTo>
                <a:lnTo>
                  <a:pt x="1953" y="1975"/>
                </a:lnTo>
                <a:lnTo>
                  <a:pt x="1957" y="1973"/>
                </a:lnTo>
                <a:lnTo>
                  <a:pt x="1961" y="1973"/>
                </a:lnTo>
                <a:lnTo>
                  <a:pt x="1961" y="1971"/>
                </a:lnTo>
                <a:lnTo>
                  <a:pt x="1961" y="1971"/>
                </a:lnTo>
                <a:lnTo>
                  <a:pt x="1961" y="1971"/>
                </a:lnTo>
                <a:lnTo>
                  <a:pt x="1961" y="1971"/>
                </a:lnTo>
                <a:lnTo>
                  <a:pt x="1961" y="1969"/>
                </a:lnTo>
                <a:lnTo>
                  <a:pt x="1961" y="1969"/>
                </a:lnTo>
                <a:lnTo>
                  <a:pt x="1965" y="1967"/>
                </a:lnTo>
                <a:lnTo>
                  <a:pt x="1967" y="1967"/>
                </a:lnTo>
                <a:lnTo>
                  <a:pt x="1970" y="1967"/>
                </a:lnTo>
                <a:lnTo>
                  <a:pt x="1972" y="1967"/>
                </a:lnTo>
                <a:lnTo>
                  <a:pt x="1974" y="1967"/>
                </a:lnTo>
                <a:lnTo>
                  <a:pt x="1976" y="1967"/>
                </a:lnTo>
                <a:lnTo>
                  <a:pt x="1974" y="1969"/>
                </a:lnTo>
                <a:lnTo>
                  <a:pt x="1972" y="1967"/>
                </a:lnTo>
                <a:lnTo>
                  <a:pt x="1972" y="1969"/>
                </a:lnTo>
                <a:lnTo>
                  <a:pt x="1972" y="1969"/>
                </a:lnTo>
                <a:lnTo>
                  <a:pt x="1974" y="1969"/>
                </a:lnTo>
                <a:lnTo>
                  <a:pt x="1978" y="1969"/>
                </a:lnTo>
                <a:lnTo>
                  <a:pt x="1980" y="1967"/>
                </a:lnTo>
                <a:lnTo>
                  <a:pt x="1982" y="1967"/>
                </a:lnTo>
                <a:lnTo>
                  <a:pt x="1982" y="1967"/>
                </a:lnTo>
                <a:lnTo>
                  <a:pt x="1982" y="1965"/>
                </a:lnTo>
                <a:lnTo>
                  <a:pt x="1982" y="1965"/>
                </a:lnTo>
                <a:lnTo>
                  <a:pt x="1982" y="1965"/>
                </a:lnTo>
                <a:lnTo>
                  <a:pt x="1982" y="1962"/>
                </a:lnTo>
                <a:lnTo>
                  <a:pt x="1982" y="1962"/>
                </a:lnTo>
                <a:lnTo>
                  <a:pt x="1984" y="1962"/>
                </a:lnTo>
                <a:lnTo>
                  <a:pt x="1984" y="1965"/>
                </a:lnTo>
                <a:lnTo>
                  <a:pt x="1984" y="1965"/>
                </a:lnTo>
                <a:lnTo>
                  <a:pt x="1984" y="1967"/>
                </a:lnTo>
                <a:lnTo>
                  <a:pt x="1984" y="1967"/>
                </a:lnTo>
                <a:lnTo>
                  <a:pt x="1986" y="1967"/>
                </a:lnTo>
                <a:lnTo>
                  <a:pt x="1986" y="1967"/>
                </a:lnTo>
                <a:lnTo>
                  <a:pt x="1991" y="1967"/>
                </a:lnTo>
                <a:lnTo>
                  <a:pt x="1997" y="1967"/>
                </a:lnTo>
                <a:lnTo>
                  <a:pt x="1999" y="1967"/>
                </a:lnTo>
                <a:lnTo>
                  <a:pt x="1999" y="1965"/>
                </a:lnTo>
                <a:lnTo>
                  <a:pt x="2001" y="1965"/>
                </a:lnTo>
                <a:lnTo>
                  <a:pt x="1999" y="1962"/>
                </a:lnTo>
                <a:lnTo>
                  <a:pt x="1999" y="1962"/>
                </a:lnTo>
                <a:lnTo>
                  <a:pt x="1999" y="1960"/>
                </a:lnTo>
                <a:lnTo>
                  <a:pt x="2003" y="1956"/>
                </a:lnTo>
                <a:lnTo>
                  <a:pt x="2005" y="1956"/>
                </a:lnTo>
                <a:lnTo>
                  <a:pt x="2011" y="1954"/>
                </a:lnTo>
                <a:lnTo>
                  <a:pt x="2014" y="1952"/>
                </a:lnTo>
                <a:lnTo>
                  <a:pt x="2014" y="1950"/>
                </a:lnTo>
                <a:lnTo>
                  <a:pt x="2014" y="1946"/>
                </a:lnTo>
                <a:lnTo>
                  <a:pt x="2014" y="1944"/>
                </a:lnTo>
                <a:lnTo>
                  <a:pt x="2014" y="1941"/>
                </a:lnTo>
                <a:lnTo>
                  <a:pt x="2016" y="1937"/>
                </a:lnTo>
                <a:lnTo>
                  <a:pt x="2018" y="1935"/>
                </a:lnTo>
                <a:lnTo>
                  <a:pt x="2018" y="1935"/>
                </a:lnTo>
                <a:lnTo>
                  <a:pt x="2020" y="1933"/>
                </a:lnTo>
                <a:lnTo>
                  <a:pt x="2022" y="1931"/>
                </a:lnTo>
                <a:lnTo>
                  <a:pt x="2024" y="1929"/>
                </a:lnTo>
                <a:lnTo>
                  <a:pt x="2024" y="1927"/>
                </a:lnTo>
                <a:lnTo>
                  <a:pt x="2026" y="1925"/>
                </a:lnTo>
                <a:lnTo>
                  <a:pt x="2026" y="1921"/>
                </a:lnTo>
                <a:lnTo>
                  <a:pt x="2028" y="1918"/>
                </a:lnTo>
                <a:lnTo>
                  <a:pt x="2030" y="1916"/>
                </a:lnTo>
                <a:lnTo>
                  <a:pt x="2030" y="1916"/>
                </a:lnTo>
                <a:lnTo>
                  <a:pt x="2032" y="1914"/>
                </a:lnTo>
                <a:lnTo>
                  <a:pt x="2032" y="1912"/>
                </a:lnTo>
                <a:lnTo>
                  <a:pt x="2032" y="1906"/>
                </a:lnTo>
                <a:lnTo>
                  <a:pt x="2032" y="1902"/>
                </a:lnTo>
                <a:lnTo>
                  <a:pt x="2032" y="1895"/>
                </a:lnTo>
                <a:lnTo>
                  <a:pt x="2037" y="1891"/>
                </a:lnTo>
                <a:lnTo>
                  <a:pt x="2037" y="1891"/>
                </a:lnTo>
                <a:lnTo>
                  <a:pt x="2039" y="1889"/>
                </a:lnTo>
                <a:lnTo>
                  <a:pt x="2041" y="1887"/>
                </a:lnTo>
                <a:lnTo>
                  <a:pt x="2041" y="1887"/>
                </a:lnTo>
                <a:lnTo>
                  <a:pt x="2039" y="1883"/>
                </a:lnTo>
                <a:lnTo>
                  <a:pt x="2039" y="1881"/>
                </a:lnTo>
                <a:lnTo>
                  <a:pt x="2041" y="1879"/>
                </a:lnTo>
                <a:lnTo>
                  <a:pt x="2041" y="1874"/>
                </a:lnTo>
                <a:lnTo>
                  <a:pt x="2041" y="1870"/>
                </a:lnTo>
                <a:lnTo>
                  <a:pt x="2043" y="1866"/>
                </a:lnTo>
                <a:lnTo>
                  <a:pt x="2045" y="1860"/>
                </a:lnTo>
                <a:lnTo>
                  <a:pt x="2045" y="1860"/>
                </a:lnTo>
                <a:lnTo>
                  <a:pt x="2043" y="1856"/>
                </a:lnTo>
                <a:lnTo>
                  <a:pt x="2043" y="1851"/>
                </a:lnTo>
                <a:lnTo>
                  <a:pt x="2043" y="1847"/>
                </a:lnTo>
                <a:lnTo>
                  <a:pt x="2041" y="1843"/>
                </a:lnTo>
                <a:lnTo>
                  <a:pt x="2043" y="1835"/>
                </a:lnTo>
                <a:lnTo>
                  <a:pt x="2043" y="1832"/>
                </a:lnTo>
                <a:lnTo>
                  <a:pt x="2043" y="1835"/>
                </a:lnTo>
                <a:lnTo>
                  <a:pt x="2043" y="1835"/>
                </a:lnTo>
                <a:lnTo>
                  <a:pt x="2043" y="1832"/>
                </a:lnTo>
                <a:lnTo>
                  <a:pt x="2043" y="1830"/>
                </a:lnTo>
                <a:lnTo>
                  <a:pt x="2043" y="1828"/>
                </a:lnTo>
                <a:lnTo>
                  <a:pt x="2043" y="1828"/>
                </a:lnTo>
                <a:lnTo>
                  <a:pt x="2043" y="1828"/>
                </a:lnTo>
                <a:lnTo>
                  <a:pt x="2043" y="1826"/>
                </a:lnTo>
                <a:lnTo>
                  <a:pt x="2041" y="1828"/>
                </a:lnTo>
                <a:lnTo>
                  <a:pt x="2041" y="1826"/>
                </a:lnTo>
                <a:lnTo>
                  <a:pt x="2043" y="1824"/>
                </a:lnTo>
                <a:lnTo>
                  <a:pt x="2043" y="1822"/>
                </a:lnTo>
                <a:lnTo>
                  <a:pt x="2045" y="1820"/>
                </a:lnTo>
                <a:lnTo>
                  <a:pt x="2045" y="1820"/>
                </a:lnTo>
                <a:lnTo>
                  <a:pt x="2047" y="1818"/>
                </a:lnTo>
                <a:lnTo>
                  <a:pt x="2045" y="1816"/>
                </a:lnTo>
                <a:lnTo>
                  <a:pt x="2045" y="1816"/>
                </a:lnTo>
                <a:lnTo>
                  <a:pt x="2045" y="1816"/>
                </a:lnTo>
                <a:lnTo>
                  <a:pt x="2047" y="1816"/>
                </a:lnTo>
                <a:lnTo>
                  <a:pt x="2047" y="1814"/>
                </a:lnTo>
                <a:lnTo>
                  <a:pt x="2047" y="1814"/>
                </a:lnTo>
                <a:lnTo>
                  <a:pt x="2049" y="1816"/>
                </a:lnTo>
                <a:lnTo>
                  <a:pt x="2049" y="1818"/>
                </a:lnTo>
                <a:lnTo>
                  <a:pt x="2051" y="1818"/>
                </a:lnTo>
                <a:lnTo>
                  <a:pt x="2051" y="1818"/>
                </a:lnTo>
                <a:lnTo>
                  <a:pt x="2053" y="1816"/>
                </a:lnTo>
                <a:lnTo>
                  <a:pt x="2058" y="1814"/>
                </a:lnTo>
                <a:lnTo>
                  <a:pt x="2058" y="1812"/>
                </a:lnTo>
                <a:lnTo>
                  <a:pt x="2062" y="1805"/>
                </a:lnTo>
                <a:lnTo>
                  <a:pt x="2064" y="1799"/>
                </a:lnTo>
                <a:lnTo>
                  <a:pt x="2066" y="1797"/>
                </a:lnTo>
                <a:lnTo>
                  <a:pt x="2066" y="1795"/>
                </a:lnTo>
                <a:lnTo>
                  <a:pt x="2066" y="1793"/>
                </a:lnTo>
                <a:lnTo>
                  <a:pt x="2066" y="1793"/>
                </a:lnTo>
                <a:lnTo>
                  <a:pt x="2068" y="1793"/>
                </a:lnTo>
                <a:lnTo>
                  <a:pt x="2066" y="1795"/>
                </a:lnTo>
                <a:lnTo>
                  <a:pt x="2066" y="1795"/>
                </a:lnTo>
                <a:lnTo>
                  <a:pt x="2066" y="1795"/>
                </a:lnTo>
                <a:lnTo>
                  <a:pt x="2068" y="1795"/>
                </a:lnTo>
                <a:lnTo>
                  <a:pt x="2068" y="1793"/>
                </a:lnTo>
                <a:lnTo>
                  <a:pt x="2068" y="1791"/>
                </a:lnTo>
                <a:lnTo>
                  <a:pt x="2070" y="1791"/>
                </a:lnTo>
                <a:lnTo>
                  <a:pt x="2070" y="1791"/>
                </a:lnTo>
                <a:lnTo>
                  <a:pt x="2072" y="1786"/>
                </a:lnTo>
                <a:lnTo>
                  <a:pt x="2074" y="1784"/>
                </a:lnTo>
                <a:lnTo>
                  <a:pt x="2076" y="1784"/>
                </a:lnTo>
                <a:lnTo>
                  <a:pt x="2081" y="1782"/>
                </a:lnTo>
                <a:lnTo>
                  <a:pt x="2081" y="1782"/>
                </a:lnTo>
                <a:lnTo>
                  <a:pt x="2083" y="1778"/>
                </a:lnTo>
                <a:lnTo>
                  <a:pt x="2085" y="1776"/>
                </a:lnTo>
                <a:lnTo>
                  <a:pt x="2087" y="1774"/>
                </a:lnTo>
                <a:lnTo>
                  <a:pt x="2089" y="1772"/>
                </a:lnTo>
                <a:lnTo>
                  <a:pt x="2087" y="1770"/>
                </a:lnTo>
                <a:lnTo>
                  <a:pt x="2089" y="1772"/>
                </a:lnTo>
                <a:lnTo>
                  <a:pt x="2089" y="1772"/>
                </a:lnTo>
                <a:lnTo>
                  <a:pt x="2091" y="1767"/>
                </a:lnTo>
                <a:lnTo>
                  <a:pt x="2095" y="1763"/>
                </a:lnTo>
                <a:lnTo>
                  <a:pt x="2097" y="1759"/>
                </a:lnTo>
                <a:lnTo>
                  <a:pt x="2102" y="1753"/>
                </a:lnTo>
                <a:lnTo>
                  <a:pt x="2102" y="1747"/>
                </a:lnTo>
                <a:lnTo>
                  <a:pt x="2104" y="1747"/>
                </a:lnTo>
                <a:lnTo>
                  <a:pt x="2104" y="1744"/>
                </a:lnTo>
                <a:lnTo>
                  <a:pt x="2102" y="1742"/>
                </a:lnTo>
                <a:lnTo>
                  <a:pt x="2102" y="1742"/>
                </a:lnTo>
                <a:lnTo>
                  <a:pt x="2104" y="1740"/>
                </a:lnTo>
                <a:lnTo>
                  <a:pt x="2104" y="1740"/>
                </a:lnTo>
                <a:lnTo>
                  <a:pt x="2104" y="1740"/>
                </a:lnTo>
                <a:lnTo>
                  <a:pt x="2104" y="1738"/>
                </a:lnTo>
                <a:lnTo>
                  <a:pt x="2104" y="1736"/>
                </a:lnTo>
                <a:lnTo>
                  <a:pt x="2104" y="1732"/>
                </a:lnTo>
                <a:lnTo>
                  <a:pt x="2102" y="1732"/>
                </a:lnTo>
                <a:close/>
                <a:moveTo>
                  <a:pt x="1475" y="977"/>
                </a:moveTo>
                <a:lnTo>
                  <a:pt x="1475" y="977"/>
                </a:lnTo>
                <a:lnTo>
                  <a:pt x="1475" y="977"/>
                </a:lnTo>
                <a:lnTo>
                  <a:pt x="1473" y="979"/>
                </a:lnTo>
                <a:lnTo>
                  <a:pt x="1473" y="979"/>
                </a:lnTo>
                <a:lnTo>
                  <a:pt x="1471" y="981"/>
                </a:lnTo>
                <a:lnTo>
                  <a:pt x="1469" y="981"/>
                </a:lnTo>
                <a:lnTo>
                  <a:pt x="1469" y="983"/>
                </a:lnTo>
                <a:lnTo>
                  <a:pt x="1467" y="983"/>
                </a:lnTo>
                <a:lnTo>
                  <a:pt x="1465" y="986"/>
                </a:lnTo>
                <a:lnTo>
                  <a:pt x="1458" y="988"/>
                </a:lnTo>
                <a:lnTo>
                  <a:pt x="1458" y="988"/>
                </a:lnTo>
                <a:lnTo>
                  <a:pt x="1458" y="988"/>
                </a:lnTo>
                <a:lnTo>
                  <a:pt x="1456" y="990"/>
                </a:lnTo>
                <a:lnTo>
                  <a:pt x="1456" y="990"/>
                </a:lnTo>
                <a:lnTo>
                  <a:pt x="1448" y="992"/>
                </a:lnTo>
                <a:lnTo>
                  <a:pt x="1442" y="994"/>
                </a:lnTo>
                <a:lnTo>
                  <a:pt x="1439" y="996"/>
                </a:lnTo>
                <a:lnTo>
                  <a:pt x="1437" y="998"/>
                </a:lnTo>
                <a:lnTo>
                  <a:pt x="1435" y="998"/>
                </a:lnTo>
                <a:lnTo>
                  <a:pt x="1433" y="998"/>
                </a:lnTo>
                <a:lnTo>
                  <a:pt x="1431" y="998"/>
                </a:lnTo>
                <a:lnTo>
                  <a:pt x="1429" y="998"/>
                </a:lnTo>
                <a:lnTo>
                  <a:pt x="1427" y="1000"/>
                </a:lnTo>
                <a:lnTo>
                  <a:pt x="1425" y="1000"/>
                </a:lnTo>
                <a:lnTo>
                  <a:pt x="1425" y="1000"/>
                </a:lnTo>
                <a:lnTo>
                  <a:pt x="1425" y="1000"/>
                </a:lnTo>
                <a:lnTo>
                  <a:pt x="1425" y="1000"/>
                </a:lnTo>
                <a:lnTo>
                  <a:pt x="1423" y="1000"/>
                </a:lnTo>
                <a:lnTo>
                  <a:pt x="1423" y="1000"/>
                </a:lnTo>
                <a:lnTo>
                  <a:pt x="1421" y="1000"/>
                </a:lnTo>
                <a:lnTo>
                  <a:pt x="1421" y="1000"/>
                </a:lnTo>
                <a:lnTo>
                  <a:pt x="1419" y="1000"/>
                </a:lnTo>
                <a:lnTo>
                  <a:pt x="1419" y="1000"/>
                </a:lnTo>
                <a:lnTo>
                  <a:pt x="1419" y="1000"/>
                </a:lnTo>
                <a:lnTo>
                  <a:pt x="1416" y="1000"/>
                </a:lnTo>
                <a:lnTo>
                  <a:pt x="1416" y="1000"/>
                </a:lnTo>
                <a:lnTo>
                  <a:pt x="1421" y="998"/>
                </a:lnTo>
                <a:lnTo>
                  <a:pt x="1421" y="998"/>
                </a:lnTo>
                <a:lnTo>
                  <a:pt x="1421" y="998"/>
                </a:lnTo>
                <a:lnTo>
                  <a:pt x="1419" y="998"/>
                </a:lnTo>
                <a:lnTo>
                  <a:pt x="1419" y="998"/>
                </a:lnTo>
                <a:lnTo>
                  <a:pt x="1419" y="998"/>
                </a:lnTo>
                <a:lnTo>
                  <a:pt x="1419" y="998"/>
                </a:lnTo>
                <a:lnTo>
                  <a:pt x="1419" y="998"/>
                </a:lnTo>
                <a:lnTo>
                  <a:pt x="1416" y="998"/>
                </a:lnTo>
                <a:lnTo>
                  <a:pt x="1416" y="998"/>
                </a:lnTo>
                <a:lnTo>
                  <a:pt x="1414" y="996"/>
                </a:lnTo>
                <a:lnTo>
                  <a:pt x="1412" y="996"/>
                </a:lnTo>
                <a:lnTo>
                  <a:pt x="1412" y="996"/>
                </a:lnTo>
                <a:lnTo>
                  <a:pt x="1410" y="996"/>
                </a:lnTo>
                <a:lnTo>
                  <a:pt x="1410" y="994"/>
                </a:lnTo>
                <a:lnTo>
                  <a:pt x="1410" y="994"/>
                </a:lnTo>
                <a:lnTo>
                  <a:pt x="1412" y="992"/>
                </a:lnTo>
                <a:lnTo>
                  <a:pt x="1412" y="992"/>
                </a:lnTo>
                <a:lnTo>
                  <a:pt x="1412" y="992"/>
                </a:lnTo>
                <a:lnTo>
                  <a:pt x="1412" y="992"/>
                </a:lnTo>
                <a:lnTo>
                  <a:pt x="1412" y="992"/>
                </a:lnTo>
                <a:lnTo>
                  <a:pt x="1412" y="992"/>
                </a:lnTo>
                <a:lnTo>
                  <a:pt x="1414" y="990"/>
                </a:lnTo>
                <a:lnTo>
                  <a:pt x="1414" y="990"/>
                </a:lnTo>
                <a:lnTo>
                  <a:pt x="1414" y="990"/>
                </a:lnTo>
                <a:lnTo>
                  <a:pt x="1414" y="990"/>
                </a:lnTo>
                <a:lnTo>
                  <a:pt x="1414" y="988"/>
                </a:lnTo>
                <a:lnTo>
                  <a:pt x="1414" y="986"/>
                </a:lnTo>
                <a:lnTo>
                  <a:pt x="1416" y="986"/>
                </a:lnTo>
                <a:lnTo>
                  <a:pt x="1416" y="986"/>
                </a:lnTo>
                <a:lnTo>
                  <a:pt x="1416" y="983"/>
                </a:lnTo>
                <a:lnTo>
                  <a:pt x="1419" y="983"/>
                </a:lnTo>
                <a:lnTo>
                  <a:pt x="1419" y="983"/>
                </a:lnTo>
                <a:lnTo>
                  <a:pt x="1419" y="983"/>
                </a:lnTo>
                <a:lnTo>
                  <a:pt x="1419" y="981"/>
                </a:lnTo>
                <a:lnTo>
                  <a:pt x="1419" y="981"/>
                </a:lnTo>
                <a:lnTo>
                  <a:pt x="1421" y="979"/>
                </a:lnTo>
                <a:lnTo>
                  <a:pt x="1421" y="979"/>
                </a:lnTo>
                <a:lnTo>
                  <a:pt x="1421" y="979"/>
                </a:lnTo>
                <a:lnTo>
                  <a:pt x="1421" y="979"/>
                </a:lnTo>
                <a:lnTo>
                  <a:pt x="1421" y="979"/>
                </a:lnTo>
                <a:lnTo>
                  <a:pt x="1421" y="979"/>
                </a:lnTo>
                <a:lnTo>
                  <a:pt x="1423" y="979"/>
                </a:lnTo>
                <a:lnTo>
                  <a:pt x="1423" y="979"/>
                </a:lnTo>
                <a:lnTo>
                  <a:pt x="1423" y="979"/>
                </a:lnTo>
                <a:lnTo>
                  <a:pt x="1423" y="981"/>
                </a:lnTo>
                <a:lnTo>
                  <a:pt x="1423" y="981"/>
                </a:lnTo>
                <a:lnTo>
                  <a:pt x="1423" y="981"/>
                </a:lnTo>
                <a:lnTo>
                  <a:pt x="1423" y="981"/>
                </a:lnTo>
                <a:lnTo>
                  <a:pt x="1425" y="981"/>
                </a:lnTo>
                <a:lnTo>
                  <a:pt x="1425" y="981"/>
                </a:lnTo>
                <a:lnTo>
                  <a:pt x="1425" y="981"/>
                </a:lnTo>
                <a:lnTo>
                  <a:pt x="1425" y="981"/>
                </a:lnTo>
                <a:lnTo>
                  <a:pt x="1425" y="983"/>
                </a:lnTo>
                <a:lnTo>
                  <a:pt x="1425" y="983"/>
                </a:lnTo>
                <a:lnTo>
                  <a:pt x="1425" y="986"/>
                </a:lnTo>
                <a:lnTo>
                  <a:pt x="1425" y="986"/>
                </a:lnTo>
                <a:lnTo>
                  <a:pt x="1423" y="986"/>
                </a:lnTo>
                <a:lnTo>
                  <a:pt x="1419" y="986"/>
                </a:lnTo>
                <a:lnTo>
                  <a:pt x="1416" y="986"/>
                </a:lnTo>
                <a:lnTo>
                  <a:pt x="1416" y="986"/>
                </a:lnTo>
                <a:lnTo>
                  <a:pt x="1416" y="986"/>
                </a:lnTo>
                <a:lnTo>
                  <a:pt x="1416" y="986"/>
                </a:lnTo>
                <a:lnTo>
                  <a:pt x="1416" y="988"/>
                </a:lnTo>
                <a:lnTo>
                  <a:pt x="1414" y="988"/>
                </a:lnTo>
                <a:lnTo>
                  <a:pt x="1416" y="990"/>
                </a:lnTo>
                <a:lnTo>
                  <a:pt x="1416" y="990"/>
                </a:lnTo>
                <a:lnTo>
                  <a:pt x="1419" y="990"/>
                </a:lnTo>
                <a:lnTo>
                  <a:pt x="1419" y="990"/>
                </a:lnTo>
                <a:lnTo>
                  <a:pt x="1421" y="990"/>
                </a:lnTo>
                <a:lnTo>
                  <a:pt x="1423" y="990"/>
                </a:lnTo>
                <a:lnTo>
                  <a:pt x="1423" y="990"/>
                </a:lnTo>
                <a:lnTo>
                  <a:pt x="1423" y="990"/>
                </a:lnTo>
                <a:lnTo>
                  <a:pt x="1425" y="992"/>
                </a:lnTo>
                <a:lnTo>
                  <a:pt x="1425" y="992"/>
                </a:lnTo>
                <a:lnTo>
                  <a:pt x="1425" y="990"/>
                </a:lnTo>
                <a:lnTo>
                  <a:pt x="1425" y="990"/>
                </a:lnTo>
                <a:lnTo>
                  <a:pt x="1425" y="988"/>
                </a:lnTo>
                <a:lnTo>
                  <a:pt x="1427" y="988"/>
                </a:lnTo>
                <a:lnTo>
                  <a:pt x="1429" y="988"/>
                </a:lnTo>
                <a:lnTo>
                  <a:pt x="1431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6"/>
                </a:lnTo>
                <a:lnTo>
                  <a:pt x="1433" y="983"/>
                </a:lnTo>
                <a:lnTo>
                  <a:pt x="1435" y="983"/>
                </a:lnTo>
                <a:lnTo>
                  <a:pt x="1439" y="979"/>
                </a:lnTo>
                <a:lnTo>
                  <a:pt x="1439" y="979"/>
                </a:lnTo>
                <a:lnTo>
                  <a:pt x="1442" y="979"/>
                </a:lnTo>
                <a:lnTo>
                  <a:pt x="1446" y="979"/>
                </a:lnTo>
                <a:lnTo>
                  <a:pt x="1448" y="979"/>
                </a:lnTo>
                <a:lnTo>
                  <a:pt x="1452" y="979"/>
                </a:lnTo>
                <a:lnTo>
                  <a:pt x="1454" y="981"/>
                </a:lnTo>
                <a:lnTo>
                  <a:pt x="1454" y="981"/>
                </a:lnTo>
                <a:lnTo>
                  <a:pt x="1458" y="981"/>
                </a:lnTo>
                <a:lnTo>
                  <a:pt x="1458" y="981"/>
                </a:lnTo>
                <a:lnTo>
                  <a:pt x="1458" y="981"/>
                </a:lnTo>
                <a:lnTo>
                  <a:pt x="1456" y="979"/>
                </a:lnTo>
                <a:lnTo>
                  <a:pt x="1454" y="979"/>
                </a:lnTo>
                <a:lnTo>
                  <a:pt x="1454" y="979"/>
                </a:lnTo>
                <a:lnTo>
                  <a:pt x="1454" y="979"/>
                </a:lnTo>
                <a:lnTo>
                  <a:pt x="1454" y="979"/>
                </a:lnTo>
                <a:lnTo>
                  <a:pt x="1454" y="979"/>
                </a:lnTo>
                <a:lnTo>
                  <a:pt x="1456" y="979"/>
                </a:lnTo>
                <a:lnTo>
                  <a:pt x="1456" y="977"/>
                </a:lnTo>
                <a:lnTo>
                  <a:pt x="1456" y="977"/>
                </a:lnTo>
                <a:lnTo>
                  <a:pt x="1458" y="977"/>
                </a:lnTo>
                <a:lnTo>
                  <a:pt x="1460" y="977"/>
                </a:lnTo>
                <a:lnTo>
                  <a:pt x="1465" y="975"/>
                </a:lnTo>
                <a:lnTo>
                  <a:pt x="1465" y="975"/>
                </a:lnTo>
                <a:lnTo>
                  <a:pt x="1465" y="975"/>
                </a:lnTo>
                <a:lnTo>
                  <a:pt x="1467" y="975"/>
                </a:lnTo>
                <a:lnTo>
                  <a:pt x="1469" y="975"/>
                </a:lnTo>
                <a:lnTo>
                  <a:pt x="1471" y="975"/>
                </a:lnTo>
                <a:lnTo>
                  <a:pt x="1471" y="975"/>
                </a:lnTo>
                <a:lnTo>
                  <a:pt x="1473" y="975"/>
                </a:lnTo>
                <a:lnTo>
                  <a:pt x="1473" y="975"/>
                </a:lnTo>
                <a:lnTo>
                  <a:pt x="1475" y="975"/>
                </a:lnTo>
                <a:lnTo>
                  <a:pt x="1475" y="975"/>
                </a:lnTo>
                <a:lnTo>
                  <a:pt x="1475" y="973"/>
                </a:lnTo>
                <a:lnTo>
                  <a:pt x="1475" y="973"/>
                </a:lnTo>
                <a:lnTo>
                  <a:pt x="1473" y="973"/>
                </a:lnTo>
                <a:lnTo>
                  <a:pt x="1473" y="973"/>
                </a:lnTo>
                <a:lnTo>
                  <a:pt x="1473" y="973"/>
                </a:lnTo>
                <a:lnTo>
                  <a:pt x="1473" y="971"/>
                </a:lnTo>
                <a:lnTo>
                  <a:pt x="1473" y="971"/>
                </a:lnTo>
                <a:lnTo>
                  <a:pt x="1475" y="971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5"/>
                </a:lnTo>
                <a:lnTo>
                  <a:pt x="1475" y="975"/>
                </a:lnTo>
                <a:lnTo>
                  <a:pt x="1477" y="975"/>
                </a:lnTo>
                <a:lnTo>
                  <a:pt x="1475" y="977"/>
                </a:lnTo>
                <a:close/>
                <a:moveTo>
                  <a:pt x="1465" y="965"/>
                </a:moveTo>
                <a:lnTo>
                  <a:pt x="1465" y="965"/>
                </a:lnTo>
                <a:lnTo>
                  <a:pt x="1467" y="962"/>
                </a:lnTo>
                <a:lnTo>
                  <a:pt x="1467" y="962"/>
                </a:lnTo>
                <a:lnTo>
                  <a:pt x="1467" y="962"/>
                </a:lnTo>
                <a:lnTo>
                  <a:pt x="1467" y="962"/>
                </a:lnTo>
                <a:lnTo>
                  <a:pt x="1469" y="962"/>
                </a:lnTo>
                <a:lnTo>
                  <a:pt x="1469" y="962"/>
                </a:lnTo>
                <a:lnTo>
                  <a:pt x="1471" y="960"/>
                </a:lnTo>
                <a:lnTo>
                  <a:pt x="1473" y="960"/>
                </a:lnTo>
                <a:lnTo>
                  <a:pt x="1473" y="958"/>
                </a:lnTo>
                <a:lnTo>
                  <a:pt x="1475" y="958"/>
                </a:lnTo>
                <a:lnTo>
                  <a:pt x="1477" y="958"/>
                </a:lnTo>
                <a:lnTo>
                  <a:pt x="1479" y="958"/>
                </a:lnTo>
                <a:lnTo>
                  <a:pt x="1481" y="956"/>
                </a:lnTo>
                <a:lnTo>
                  <a:pt x="1481" y="958"/>
                </a:lnTo>
                <a:lnTo>
                  <a:pt x="1481" y="956"/>
                </a:lnTo>
                <a:lnTo>
                  <a:pt x="1483" y="956"/>
                </a:lnTo>
                <a:lnTo>
                  <a:pt x="1486" y="956"/>
                </a:lnTo>
                <a:lnTo>
                  <a:pt x="1488" y="956"/>
                </a:lnTo>
                <a:lnTo>
                  <a:pt x="1490" y="956"/>
                </a:lnTo>
                <a:lnTo>
                  <a:pt x="1492" y="956"/>
                </a:lnTo>
                <a:lnTo>
                  <a:pt x="1492" y="956"/>
                </a:lnTo>
                <a:lnTo>
                  <a:pt x="1492" y="954"/>
                </a:lnTo>
                <a:lnTo>
                  <a:pt x="1494" y="954"/>
                </a:lnTo>
                <a:lnTo>
                  <a:pt x="1494" y="954"/>
                </a:lnTo>
                <a:lnTo>
                  <a:pt x="1496" y="956"/>
                </a:lnTo>
                <a:lnTo>
                  <a:pt x="1496" y="956"/>
                </a:lnTo>
                <a:lnTo>
                  <a:pt x="1494" y="956"/>
                </a:lnTo>
                <a:lnTo>
                  <a:pt x="1496" y="956"/>
                </a:lnTo>
                <a:lnTo>
                  <a:pt x="1496" y="956"/>
                </a:lnTo>
                <a:lnTo>
                  <a:pt x="1496" y="956"/>
                </a:lnTo>
                <a:lnTo>
                  <a:pt x="1498" y="956"/>
                </a:lnTo>
                <a:lnTo>
                  <a:pt x="1500" y="956"/>
                </a:lnTo>
                <a:lnTo>
                  <a:pt x="1498" y="956"/>
                </a:lnTo>
                <a:lnTo>
                  <a:pt x="1498" y="956"/>
                </a:lnTo>
                <a:lnTo>
                  <a:pt x="1498" y="956"/>
                </a:lnTo>
                <a:lnTo>
                  <a:pt x="1498" y="956"/>
                </a:lnTo>
                <a:lnTo>
                  <a:pt x="1500" y="956"/>
                </a:lnTo>
                <a:lnTo>
                  <a:pt x="1500" y="956"/>
                </a:lnTo>
                <a:lnTo>
                  <a:pt x="1500" y="956"/>
                </a:lnTo>
                <a:lnTo>
                  <a:pt x="1500" y="958"/>
                </a:lnTo>
                <a:lnTo>
                  <a:pt x="1500" y="958"/>
                </a:lnTo>
                <a:lnTo>
                  <a:pt x="1500" y="958"/>
                </a:lnTo>
                <a:lnTo>
                  <a:pt x="1502" y="958"/>
                </a:lnTo>
                <a:lnTo>
                  <a:pt x="1504" y="956"/>
                </a:lnTo>
                <a:lnTo>
                  <a:pt x="1504" y="956"/>
                </a:lnTo>
                <a:lnTo>
                  <a:pt x="1504" y="956"/>
                </a:lnTo>
                <a:lnTo>
                  <a:pt x="1504" y="956"/>
                </a:lnTo>
                <a:lnTo>
                  <a:pt x="1502" y="956"/>
                </a:lnTo>
                <a:lnTo>
                  <a:pt x="1502" y="956"/>
                </a:lnTo>
                <a:lnTo>
                  <a:pt x="1502" y="956"/>
                </a:lnTo>
                <a:lnTo>
                  <a:pt x="1502" y="956"/>
                </a:lnTo>
                <a:lnTo>
                  <a:pt x="1504" y="954"/>
                </a:lnTo>
                <a:lnTo>
                  <a:pt x="1504" y="954"/>
                </a:lnTo>
                <a:lnTo>
                  <a:pt x="1504" y="954"/>
                </a:lnTo>
                <a:lnTo>
                  <a:pt x="1504" y="954"/>
                </a:lnTo>
                <a:lnTo>
                  <a:pt x="1504" y="954"/>
                </a:lnTo>
                <a:lnTo>
                  <a:pt x="1502" y="954"/>
                </a:lnTo>
                <a:lnTo>
                  <a:pt x="1502" y="954"/>
                </a:lnTo>
                <a:lnTo>
                  <a:pt x="1502" y="954"/>
                </a:lnTo>
                <a:lnTo>
                  <a:pt x="1502" y="954"/>
                </a:lnTo>
                <a:lnTo>
                  <a:pt x="1502" y="952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4"/>
                </a:lnTo>
                <a:lnTo>
                  <a:pt x="1498" y="952"/>
                </a:lnTo>
                <a:lnTo>
                  <a:pt x="1498" y="954"/>
                </a:lnTo>
                <a:lnTo>
                  <a:pt x="1496" y="954"/>
                </a:lnTo>
                <a:lnTo>
                  <a:pt x="1494" y="954"/>
                </a:lnTo>
                <a:lnTo>
                  <a:pt x="1494" y="954"/>
                </a:lnTo>
                <a:lnTo>
                  <a:pt x="1496" y="954"/>
                </a:lnTo>
                <a:lnTo>
                  <a:pt x="1498" y="952"/>
                </a:lnTo>
                <a:lnTo>
                  <a:pt x="1498" y="952"/>
                </a:lnTo>
                <a:lnTo>
                  <a:pt x="1498" y="952"/>
                </a:lnTo>
                <a:lnTo>
                  <a:pt x="1500" y="952"/>
                </a:lnTo>
                <a:lnTo>
                  <a:pt x="1500" y="952"/>
                </a:lnTo>
                <a:lnTo>
                  <a:pt x="1500" y="952"/>
                </a:lnTo>
                <a:lnTo>
                  <a:pt x="1500" y="952"/>
                </a:lnTo>
                <a:lnTo>
                  <a:pt x="1502" y="952"/>
                </a:lnTo>
                <a:lnTo>
                  <a:pt x="1502" y="952"/>
                </a:lnTo>
                <a:lnTo>
                  <a:pt x="1502" y="952"/>
                </a:lnTo>
                <a:lnTo>
                  <a:pt x="1502" y="952"/>
                </a:lnTo>
                <a:lnTo>
                  <a:pt x="1504" y="952"/>
                </a:lnTo>
                <a:lnTo>
                  <a:pt x="1504" y="952"/>
                </a:lnTo>
                <a:lnTo>
                  <a:pt x="1504" y="952"/>
                </a:lnTo>
                <a:lnTo>
                  <a:pt x="1502" y="954"/>
                </a:lnTo>
                <a:lnTo>
                  <a:pt x="1502" y="954"/>
                </a:lnTo>
                <a:lnTo>
                  <a:pt x="1502" y="954"/>
                </a:lnTo>
                <a:lnTo>
                  <a:pt x="1502" y="954"/>
                </a:lnTo>
                <a:lnTo>
                  <a:pt x="1502" y="954"/>
                </a:lnTo>
                <a:lnTo>
                  <a:pt x="1507" y="952"/>
                </a:lnTo>
                <a:lnTo>
                  <a:pt x="1507" y="952"/>
                </a:lnTo>
                <a:lnTo>
                  <a:pt x="1509" y="952"/>
                </a:lnTo>
                <a:lnTo>
                  <a:pt x="1511" y="952"/>
                </a:lnTo>
                <a:lnTo>
                  <a:pt x="1511" y="952"/>
                </a:lnTo>
                <a:lnTo>
                  <a:pt x="1513" y="950"/>
                </a:lnTo>
                <a:lnTo>
                  <a:pt x="1517" y="950"/>
                </a:lnTo>
                <a:lnTo>
                  <a:pt x="1519" y="948"/>
                </a:lnTo>
                <a:lnTo>
                  <a:pt x="1519" y="948"/>
                </a:lnTo>
                <a:lnTo>
                  <a:pt x="1521" y="948"/>
                </a:lnTo>
                <a:lnTo>
                  <a:pt x="1521" y="948"/>
                </a:lnTo>
                <a:lnTo>
                  <a:pt x="1521" y="948"/>
                </a:lnTo>
                <a:lnTo>
                  <a:pt x="1521" y="948"/>
                </a:lnTo>
                <a:lnTo>
                  <a:pt x="1519" y="948"/>
                </a:lnTo>
                <a:lnTo>
                  <a:pt x="1515" y="952"/>
                </a:lnTo>
                <a:lnTo>
                  <a:pt x="1513" y="954"/>
                </a:lnTo>
                <a:lnTo>
                  <a:pt x="1513" y="954"/>
                </a:lnTo>
                <a:lnTo>
                  <a:pt x="1513" y="954"/>
                </a:lnTo>
                <a:lnTo>
                  <a:pt x="1513" y="954"/>
                </a:lnTo>
                <a:lnTo>
                  <a:pt x="1515" y="954"/>
                </a:lnTo>
                <a:lnTo>
                  <a:pt x="1515" y="954"/>
                </a:lnTo>
                <a:lnTo>
                  <a:pt x="1515" y="954"/>
                </a:lnTo>
                <a:lnTo>
                  <a:pt x="1515" y="954"/>
                </a:lnTo>
                <a:lnTo>
                  <a:pt x="1515" y="956"/>
                </a:lnTo>
                <a:lnTo>
                  <a:pt x="1515" y="956"/>
                </a:lnTo>
                <a:lnTo>
                  <a:pt x="1515" y="956"/>
                </a:lnTo>
                <a:lnTo>
                  <a:pt x="1517" y="956"/>
                </a:lnTo>
                <a:lnTo>
                  <a:pt x="1517" y="956"/>
                </a:lnTo>
                <a:lnTo>
                  <a:pt x="1515" y="956"/>
                </a:lnTo>
                <a:lnTo>
                  <a:pt x="1515" y="956"/>
                </a:lnTo>
                <a:lnTo>
                  <a:pt x="1515" y="958"/>
                </a:lnTo>
                <a:lnTo>
                  <a:pt x="1515" y="958"/>
                </a:lnTo>
                <a:lnTo>
                  <a:pt x="1515" y="958"/>
                </a:lnTo>
                <a:lnTo>
                  <a:pt x="1515" y="958"/>
                </a:lnTo>
                <a:lnTo>
                  <a:pt x="1513" y="958"/>
                </a:lnTo>
                <a:lnTo>
                  <a:pt x="1513" y="958"/>
                </a:lnTo>
                <a:lnTo>
                  <a:pt x="1513" y="958"/>
                </a:lnTo>
                <a:lnTo>
                  <a:pt x="1515" y="958"/>
                </a:lnTo>
                <a:lnTo>
                  <a:pt x="1515" y="960"/>
                </a:lnTo>
                <a:lnTo>
                  <a:pt x="1515" y="960"/>
                </a:lnTo>
                <a:lnTo>
                  <a:pt x="1515" y="962"/>
                </a:lnTo>
                <a:lnTo>
                  <a:pt x="1515" y="962"/>
                </a:lnTo>
                <a:lnTo>
                  <a:pt x="1515" y="962"/>
                </a:lnTo>
                <a:lnTo>
                  <a:pt x="1515" y="962"/>
                </a:lnTo>
                <a:lnTo>
                  <a:pt x="1515" y="962"/>
                </a:lnTo>
                <a:lnTo>
                  <a:pt x="1515" y="962"/>
                </a:lnTo>
                <a:lnTo>
                  <a:pt x="1515" y="965"/>
                </a:lnTo>
                <a:lnTo>
                  <a:pt x="1513" y="965"/>
                </a:lnTo>
                <a:lnTo>
                  <a:pt x="1513" y="965"/>
                </a:lnTo>
                <a:lnTo>
                  <a:pt x="1511" y="965"/>
                </a:lnTo>
                <a:lnTo>
                  <a:pt x="1509" y="965"/>
                </a:lnTo>
                <a:lnTo>
                  <a:pt x="1509" y="967"/>
                </a:lnTo>
                <a:lnTo>
                  <a:pt x="1507" y="967"/>
                </a:lnTo>
                <a:lnTo>
                  <a:pt x="1507" y="967"/>
                </a:lnTo>
                <a:lnTo>
                  <a:pt x="1507" y="967"/>
                </a:lnTo>
                <a:lnTo>
                  <a:pt x="1504" y="967"/>
                </a:lnTo>
                <a:lnTo>
                  <a:pt x="1504" y="969"/>
                </a:lnTo>
                <a:lnTo>
                  <a:pt x="1504" y="969"/>
                </a:lnTo>
                <a:lnTo>
                  <a:pt x="1504" y="969"/>
                </a:lnTo>
                <a:lnTo>
                  <a:pt x="1504" y="969"/>
                </a:lnTo>
                <a:lnTo>
                  <a:pt x="1502" y="969"/>
                </a:lnTo>
                <a:lnTo>
                  <a:pt x="1498" y="969"/>
                </a:lnTo>
                <a:lnTo>
                  <a:pt x="1496" y="969"/>
                </a:lnTo>
                <a:lnTo>
                  <a:pt x="1496" y="969"/>
                </a:lnTo>
                <a:lnTo>
                  <a:pt x="1494" y="969"/>
                </a:lnTo>
                <a:lnTo>
                  <a:pt x="1494" y="967"/>
                </a:lnTo>
                <a:lnTo>
                  <a:pt x="1492" y="967"/>
                </a:lnTo>
                <a:lnTo>
                  <a:pt x="1486" y="967"/>
                </a:lnTo>
                <a:lnTo>
                  <a:pt x="1481" y="967"/>
                </a:lnTo>
                <a:lnTo>
                  <a:pt x="1479" y="967"/>
                </a:lnTo>
                <a:lnTo>
                  <a:pt x="1473" y="969"/>
                </a:lnTo>
                <a:lnTo>
                  <a:pt x="1471" y="969"/>
                </a:lnTo>
                <a:lnTo>
                  <a:pt x="1471" y="969"/>
                </a:lnTo>
                <a:lnTo>
                  <a:pt x="1469" y="969"/>
                </a:lnTo>
                <a:lnTo>
                  <a:pt x="1469" y="969"/>
                </a:lnTo>
                <a:lnTo>
                  <a:pt x="1467" y="969"/>
                </a:lnTo>
                <a:lnTo>
                  <a:pt x="1465" y="969"/>
                </a:lnTo>
                <a:lnTo>
                  <a:pt x="1465" y="969"/>
                </a:lnTo>
                <a:lnTo>
                  <a:pt x="1463" y="969"/>
                </a:lnTo>
                <a:lnTo>
                  <a:pt x="1463" y="967"/>
                </a:lnTo>
                <a:lnTo>
                  <a:pt x="1465" y="965"/>
                </a:lnTo>
                <a:close/>
                <a:moveTo>
                  <a:pt x="1287" y="906"/>
                </a:moveTo>
                <a:lnTo>
                  <a:pt x="1287" y="906"/>
                </a:lnTo>
                <a:lnTo>
                  <a:pt x="1293" y="902"/>
                </a:lnTo>
                <a:lnTo>
                  <a:pt x="1297" y="897"/>
                </a:lnTo>
                <a:lnTo>
                  <a:pt x="1303" y="893"/>
                </a:lnTo>
                <a:lnTo>
                  <a:pt x="1305" y="891"/>
                </a:lnTo>
                <a:lnTo>
                  <a:pt x="1307" y="889"/>
                </a:lnTo>
                <a:lnTo>
                  <a:pt x="1314" y="887"/>
                </a:lnTo>
                <a:lnTo>
                  <a:pt x="1316" y="887"/>
                </a:lnTo>
                <a:lnTo>
                  <a:pt x="1320" y="885"/>
                </a:lnTo>
                <a:lnTo>
                  <a:pt x="1320" y="885"/>
                </a:lnTo>
                <a:lnTo>
                  <a:pt x="1322" y="885"/>
                </a:lnTo>
                <a:lnTo>
                  <a:pt x="1322" y="885"/>
                </a:lnTo>
                <a:lnTo>
                  <a:pt x="1322" y="885"/>
                </a:lnTo>
                <a:lnTo>
                  <a:pt x="1322" y="883"/>
                </a:lnTo>
                <a:lnTo>
                  <a:pt x="1324" y="883"/>
                </a:lnTo>
                <a:lnTo>
                  <a:pt x="1324" y="883"/>
                </a:lnTo>
                <a:lnTo>
                  <a:pt x="1326" y="881"/>
                </a:lnTo>
                <a:lnTo>
                  <a:pt x="1326" y="881"/>
                </a:lnTo>
                <a:lnTo>
                  <a:pt x="1326" y="881"/>
                </a:lnTo>
                <a:lnTo>
                  <a:pt x="1326" y="879"/>
                </a:lnTo>
                <a:lnTo>
                  <a:pt x="1328" y="879"/>
                </a:lnTo>
                <a:lnTo>
                  <a:pt x="1328" y="879"/>
                </a:lnTo>
                <a:lnTo>
                  <a:pt x="1328" y="876"/>
                </a:lnTo>
                <a:lnTo>
                  <a:pt x="1328" y="876"/>
                </a:lnTo>
                <a:lnTo>
                  <a:pt x="1328" y="876"/>
                </a:lnTo>
                <a:lnTo>
                  <a:pt x="1331" y="874"/>
                </a:lnTo>
                <a:lnTo>
                  <a:pt x="1335" y="872"/>
                </a:lnTo>
                <a:lnTo>
                  <a:pt x="1335" y="874"/>
                </a:lnTo>
                <a:lnTo>
                  <a:pt x="1333" y="874"/>
                </a:lnTo>
                <a:lnTo>
                  <a:pt x="1333" y="876"/>
                </a:lnTo>
                <a:lnTo>
                  <a:pt x="1333" y="876"/>
                </a:lnTo>
                <a:lnTo>
                  <a:pt x="1333" y="876"/>
                </a:lnTo>
                <a:lnTo>
                  <a:pt x="1333" y="879"/>
                </a:lnTo>
                <a:lnTo>
                  <a:pt x="1333" y="879"/>
                </a:lnTo>
                <a:lnTo>
                  <a:pt x="1335" y="876"/>
                </a:lnTo>
                <a:lnTo>
                  <a:pt x="1335" y="876"/>
                </a:lnTo>
                <a:lnTo>
                  <a:pt x="1335" y="876"/>
                </a:lnTo>
                <a:lnTo>
                  <a:pt x="1335" y="874"/>
                </a:lnTo>
                <a:lnTo>
                  <a:pt x="1335" y="874"/>
                </a:lnTo>
                <a:lnTo>
                  <a:pt x="1337" y="874"/>
                </a:lnTo>
                <a:lnTo>
                  <a:pt x="1337" y="874"/>
                </a:lnTo>
                <a:lnTo>
                  <a:pt x="1337" y="872"/>
                </a:lnTo>
                <a:lnTo>
                  <a:pt x="1337" y="872"/>
                </a:lnTo>
                <a:lnTo>
                  <a:pt x="1337" y="872"/>
                </a:lnTo>
                <a:lnTo>
                  <a:pt x="1337" y="872"/>
                </a:lnTo>
                <a:lnTo>
                  <a:pt x="1337" y="872"/>
                </a:lnTo>
                <a:lnTo>
                  <a:pt x="1337" y="870"/>
                </a:lnTo>
                <a:lnTo>
                  <a:pt x="1337" y="870"/>
                </a:lnTo>
                <a:lnTo>
                  <a:pt x="1339" y="868"/>
                </a:lnTo>
                <a:lnTo>
                  <a:pt x="1339" y="868"/>
                </a:lnTo>
                <a:lnTo>
                  <a:pt x="1339" y="868"/>
                </a:lnTo>
                <a:lnTo>
                  <a:pt x="1341" y="868"/>
                </a:lnTo>
                <a:lnTo>
                  <a:pt x="1341" y="870"/>
                </a:lnTo>
                <a:lnTo>
                  <a:pt x="1341" y="870"/>
                </a:lnTo>
                <a:lnTo>
                  <a:pt x="1341" y="870"/>
                </a:lnTo>
                <a:lnTo>
                  <a:pt x="1339" y="872"/>
                </a:lnTo>
                <a:lnTo>
                  <a:pt x="1337" y="874"/>
                </a:lnTo>
                <a:lnTo>
                  <a:pt x="1337" y="874"/>
                </a:lnTo>
                <a:lnTo>
                  <a:pt x="1337" y="874"/>
                </a:lnTo>
                <a:lnTo>
                  <a:pt x="1337" y="876"/>
                </a:lnTo>
                <a:lnTo>
                  <a:pt x="1337" y="876"/>
                </a:lnTo>
                <a:lnTo>
                  <a:pt x="1339" y="874"/>
                </a:lnTo>
                <a:lnTo>
                  <a:pt x="1339" y="874"/>
                </a:lnTo>
                <a:lnTo>
                  <a:pt x="1339" y="874"/>
                </a:lnTo>
                <a:lnTo>
                  <a:pt x="1339" y="874"/>
                </a:lnTo>
                <a:lnTo>
                  <a:pt x="1339" y="874"/>
                </a:lnTo>
                <a:lnTo>
                  <a:pt x="1339" y="874"/>
                </a:lnTo>
                <a:lnTo>
                  <a:pt x="1339" y="874"/>
                </a:lnTo>
                <a:lnTo>
                  <a:pt x="1341" y="874"/>
                </a:lnTo>
                <a:lnTo>
                  <a:pt x="1341" y="872"/>
                </a:lnTo>
                <a:lnTo>
                  <a:pt x="1341" y="872"/>
                </a:lnTo>
                <a:lnTo>
                  <a:pt x="1341" y="872"/>
                </a:lnTo>
                <a:lnTo>
                  <a:pt x="1343" y="872"/>
                </a:lnTo>
                <a:lnTo>
                  <a:pt x="1343" y="870"/>
                </a:lnTo>
                <a:lnTo>
                  <a:pt x="1343" y="870"/>
                </a:lnTo>
                <a:lnTo>
                  <a:pt x="1343" y="868"/>
                </a:lnTo>
                <a:lnTo>
                  <a:pt x="1341" y="868"/>
                </a:lnTo>
                <a:lnTo>
                  <a:pt x="1341" y="866"/>
                </a:lnTo>
                <a:lnTo>
                  <a:pt x="1341" y="866"/>
                </a:lnTo>
                <a:lnTo>
                  <a:pt x="1341" y="866"/>
                </a:lnTo>
                <a:lnTo>
                  <a:pt x="1341" y="866"/>
                </a:lnTo>
                <a:lnTo>
                  <a:pt x="1343" y="866"/>
                </a:lnTo>
                <a:lnTo>
                  <a:pt x="1343" y="866"/>
                </a:lnTo>
                <a:lnTo>
                  <a:pt x="1343" y="866"/>
                </a:lnTo>
                <a:lnTo>
                  <a:pt x="1345" y="866"/>
                </a:lnTo>
                <a:lnTo>
                  <a:pt x="1345" y="866"/>
                </a:lnTo>
                <a:lnTo>
                  <a:pt x="1345" y="866"/>
                </a:lnTo>
                <a:lnTo>
                  <a:pt x="1349" y="866"/>
                </a:lnTo>
                <a:lnTo>
                  <a:pt x="1349" y="868"/>
                </a:lnTo>
                <a:lnTo>
                  <a:pt x="1351" y="868"/>
                </a:lnTo>
                <a:lnTo>
                  <a:pt x="1351" y="868"/>
                </a:lnTo>
                <a:lnTo>
                  <a:pt x="1351" y="868"/>
                </a:lnTo>
                <a:lnTo>
                  <a:pt x="1351" y="868"/>
                </a:lnTo>
                <a:lnTo>
                  <a:pt x="1354" y="868"/>
                </a:lnTo>
                <a:lnTo>
                  <a:pt x="1354" y="868"/>
                </a:lnTo>
                <a:lnTo>
                  <a:pt x="1356" y="870"/>
                </a:lnTo>
                <a:lnTo>
                  <a:pt x="1356" y="870"/>
                </a:lnTo>
                <a:lnTo>
                  <a:pt x="1358" y="870"/>
                </a:lnTo>
                <a:lnTo>
                  <a:pt x="1360" y="870"/>
                </a:lnTo>
                <a:lnTo>
                  <a:pt x="1362" y="870"/>
                </a:lnTo>
                <a:lnTo>
                  <a:pt x="1362" y="870"/>
                </a:lnTo>
                <a:lnTo>
                  <a:pt x="1364" y="870"/>
                </a:lnTo>
                <a:lnTo>
                  <a:pt x="1364" y="868"/>
                </a:lnTo>
                <a:lnTo>
                  <a:pt x="1364" y="870"/>
                </a:lnTo>
                <a:lnTo>
                  <a:pt x="1364" y="870"/>
                </a:lnTo>
                <a:lnTo>
                  <a:pt x="1366" y="870"/>
                </a:lnTo>
                <a:lnTo>
                  <a:pt x="1368" y="870"/>
                </a:lnTo>
                <a:lnTo>
                  <a:pt x="1368" y="870"/>
                </a:lnTo>
                <a:lnTo>
                  <a:pt x="1368" y="870"/>
                </a:lnTo>
                <a:lnTo>
                  <a:pt x="1368" y="870"/>
                </a:lnTo>
                <a:lnTo>
                  <a:pt x="1368" y="870"/>
                </a:lnTo>
                <a:lnTo>
                  <a:pt x="1368" y="872"/>
                </a:lnTo>
                <a:lnTo>
                  <a:pt x="1370" y="872"/>
                </a:lnTo>
                <a:lnTo>
                  <a:pt x="1370" y="872"/>
                </a:lnTo>
                <a:lnTo>
                  <a:pt x="1370" y="874"/>
                </a:lnTo>
                <a:lnTo>
                  <a:pt x="1370" y="874"/>
                </a:lnTo>
                <a:lnTo>
                  <a:pt x="1370" y="876"/>
                </a:lnTo>
                <a:lnTo>
                  <a:pt x="1370" y="876"/>
                </a:lnTo>
                <a:lnTo>
                  <a:pt x="1370" y="876"/>
                </a:lnTo>
                <a:lnTo>
                  <a:pt x="1372" y="879"/>
                </a:lnTo>
                <a:lnTo>
                  <a:pt x="1372" y="881"/>
                </a:lnTo>
                <a:lnTo>
                  <a:pt x="1375" y="881"/>
                </a:lnTo>
                <a:lnTo>
                  <a:pt x="1375" y="883"/>
                </a:lnTo>
                <a:lnTo>
                  <a:pt x="1377" y="885"/>
                </a:lnTo>
                <a:lnTo>
                  <a:pt x="1379" y="885"/>
                </a:lnTo>
                <a:lnTo>
                  <a:pt x="1381" y="885"/>
                </a:lnTo>
                <a:lnTo>
                  <a:pt x="1383" y="885"/>
                </a:lnTo>
                <a:lnTo>
                  <a:pt x="1385" y="885"/>
                </a:lnTo>
                <a:lnTo>
                  <a:pt x="1389" y="885"/>
                </a:lnTo>
                <a:lnTo>
                  <a:pt x="1391" y="885"/>
                </a:lnTo>
                <a:lnTo>
                  <a:pt x="1391" y="885"/>
                </a:lnTo>
                <a:lnTo>
                  <a:pt x="1389" y="885"/>
                </a:lnTo>
                <a:lnTo>
                  <a:pt x="1389" y="887"/>
                </a:lnTo>
                <a:lnTo>
                  <a:pt x="1389" y="887"/>
                </a:lnTo>
                <a:lnTo>
                  <a:pt x="1389" y="887"/>
                </a:lnTo>
                <a:lnTo>
                  <a:pt x="1389" y="889"/>
                </a:lnTo>
                <a:lnTo>
                  <a:pt x="1389" y="889"/>
                </a:lnTo>
                <a:lnTo>
                  <a:pt x="1389" y="889"/>
                </a:lnTo>
                <a:lnTo>
                  <a:pt x="1389" y="889"/>
                </a:lnTo>
                <a:lnTo>
                  <a:pt x="1387" y="891"/>
                </a:lnTo>
                <a:lnTo>
                  <a:pt x="1389" y="891"/>
                </a:lnTo>
                <a:lnTo>
                  <a:pt x="1389" y="893"/>
                </a:lnTo>
                <a:lnTo>
                  <a:pt x="1391" y="893"/>
                </a:lnTo>
                <a:lnTo>
                  <a:pt x="1391" y="893"/>
                </a:lnTo>
                <a:lnTo>
                  <a:pt x="1393" y="895"/>
                </a:lnTo>
                <a:lnTo>
                  <a:pt x="1393" y="895"/>
                </a:lnTo>
                <a:lnTo>
                  <a:pt x="1393" y="895"/>
                </a:lnTo>
                <a:lnTo>
                  <a:pt x="1393" y="895"/>
                </a:lnTo>
                <a:lnTo>
                  <a:pt x="1393" y="895"/>
                </a:lnTo>
                <a:lnTo>
                  <a:pt x="1393" y="895"/>
                </a:lnTo>
                <a:lnTo>
                  <a:pt x="1393" y="897"/>
                </a:lnTo>
                <a:lnTo>
                  <a:pt x="1393" y="900"/>
                </a:lnTo>
                <a:lnTo>
                  <a:pt x="1391" y="900"/>
                </a:lnTo>
                <a:lnTo>
                  <a:pt x="1393" y="900"/>
                </a:lnTo>
                <a:lnTo>
                  <a:pt x="1391" y="902"/>
                </a:lnTo>
                <a:lnTo>
                  <a:pt x="1391" y="902"/>
                </a:lnTo>
                <a:lnTo>
                  <a:pt x="1391" y="902"/>
                </a:lnTo>
                <a:lnTo>
                  <a:pt x="1393" y="904"/>
                </a:lnTo>
                <a:lnTo>
                  <a:pt x="1393" y="904"/>
                </a:lnTo>
                <a:lnTo>
                  <a:pt x="1393" y="904"/>
                </a:lnTo>
                <a:lnTo>
                  <a:pt x="1393" y="904"/>
                </a:lnTo>
                <a:lnTo>
                  <a:pt x="1395" y="904"/>
                </a:lnTo>
                <a:lnTo>
                  <a:pt x="1395" y="904"/>
                </a:lnTo>
                <a:lnTo>
                  <a:pt x="1395" y="904"/>
                </a:lnTo>
                <a:lnTo>
                  <a:pt x="1398" y="904"/>
                </a:lnTo>
                <a:lnTo>
                  <a:pt x="1398" y="904"/>
                </a:lnTo>
                <a:lnTo>
                  <a:pt x="1398" y="904"/>
                </a:lnTo>
                <a:lnTo>
                  <a:pt x="1398" y="906"/>
                </a:lnTo>
                <a:lnTo>
                  <a:pt x="1395" y="906"/>
                </a:lnTo>
                <a:lnTo>
                  <a:pt x="1395" y="906"/>
                </a:lnTo>
                <a:lnTo>
                  <a:pt x="1395" y="906"/>
                </a:lnTo>
                <a:lnTo>
                  <a:pt x="1395" y="908"/>
                </a:lnTo>
                <a:lnTo>
                  <a:pt x="1395" y="908"/>
                </a:lnTo>
                <a:lnTo>
                  <a:pt x="1395" y="908"/>
                </a:lnTo>
                <a:lnTo>
                  <a:pt x="1395" y="908"/>
                </a:lnTo>
                <a:lnTo>
                  <a:pt x="1395" y="906"/>
                </a:lnTo>
                <a:lnTo>
                  <a:pt x="1395" y="906"/>
                </a:lnTo>
                <a:lnTo>
                  <a:pt x="1395" y="908"/>
                </a:lnTo>
                <a:lnTo>
                  <a:pt x="1395" y="908"/>
                </a:lnTo>
                <a:lnTo>
                  <a:pt x="1395" y="910"/>
                </a:lnTo>
                <a:lnTo>
                  <a:pt x="1395" y="910"/>
                </a:lnTo>
                <a:lnTo>
                  <a:pt x="1395" y="910"/>
                </a:lnTo>
                <a:lnTo>
                  <a:pt x="1395" y="912"/>
                </a:lnTo>
                <a:lnTo>
                  <a:pt x="1395" y="912"/>
                </a:lnTo>
                <a:lnTo>
                  <a:pt x="1395" y="910"/>
                </a:lnTo>
                <a:lnTo>
                  <a:pt x="1395" y="910"/>
                </a:lnTo>
                <a:lnTo>
                  <a:pt x="1398" y="910"/>
                </a:lnTo>
                <a:lnTo>
                  <a:pt x="1400" y="910"/>
                </a:lnTo>
                <a:lnTo>
                  <a:pt x="1400" y="910"/>
                </a:lnTo>
                <a:lnTo>
                  <a:pt x="1402" y="910"/>
                </a:lnTo>
                <a:lnTo>
                  <a:pt x="1402" y="910"/>
                </a:lnTo>
                <a:lnTo>
                  <a:pt x="1402" y="912"/>
                </a:lnTo>
                <a:lnTo>
                  <a:pt x="1402" y="912"/>
                </a:lnTo>
                <a:lnTo>
                  <a:pt x="1402" y="912"/>
                </a:lnTo>
                <a:lnTo>
                  <a:pt x="1402" y="914"/>
                </a:lnTo>
                <a:lnTo>
                  <a:pt x="1402" y="914"/>
                </a:lnTo>
                <a:lnTo>
                  <a:pt x="1404" y="914"/>
                </a:lnTo>
                <a:lnTo>
                  <a:pt x="1404" y="914"/>
                </a:lnTo>
                <a:lnTo>
                  <a:pt x="1404" y="914"/>
                </a:lnTo>
                <a:lnTo>
                  <a:pt x="1404" y="914"/>
                </a:lnTo>
                <a:lnTo>
                  <a:pt x="1408" y="914"/>
                </a:lnTo>
                <a:lnTo>
                  <a:pt x="1408" y="914"/>
                </a:lnTo>
                <a:lnTo>
                  <a:pt x="1408" y="916"/>
                </a:lnTo>
                <a:lnTo>
                  <a:pt x="1410" y="916"/>
                </a:lnTo>
                <a:lnTo>
                  <a:pt x="1416" y="916"/>
                </a:lnTo>
                <a:lnTo>
                  <a:pt x="1419" y="916"/>
                </a:lnTo>
                <a:lnTo>
                  <a:pt x="1421" y="916"/>
                </a:lnTo>
                <a:lnTo>
                  <a:pt x="1423" y="916"/>
                </a:lnTo>
                <a:lnTo>
                  <a:pt x="1423" y="916"/>
                </a:lnTo>
                <a:lnTo>
                  <a:pt x="1423" y="916"/>
                </a:lnTo>
                <a:lnTo>
                  <a:pt x="1427" y="916"/>
                </a:lnTo>
                <a:lnTo>
                  <a:pt x="1427" y="916"/>
                </a:lnTo>
                <a:lnTo>
                  <a:pt x="1429" y="918"/>
                </a:lnTo>
                <a:lnTo>
                  <a:pt x="1429" y="918"/>
                </a:lnTo>
                <a:lnTo>
                  <a:pt x="1431" y="918"/>
                </a:lnTo>
                <a:lnTo>
                  <a:pt x="1433" y="918"/>
                </a:lnTo>
                <a:lnTo>
                  <a:pt x="1435" y="918"/>
                </a:lnTo>
                <a:lnTo>
                  <a:pt x="1435" y="918"/>
                </a:lnTo>
                <a:lnTo>
                  <a:pt x="1435" y="918"/>
                </a:lnTo>
                <a:lnTo>
                  <a:pt x="1435" y="918"/>
                </a:lnTo>
                <a:lnTo>
                  <a:pt x="1435" y="918"/>
                </a:lnTo>
                <a:lnTo>
                  <a:pt x="1435" y="918"/>
                </a:lnTo>
                <a:lnTo>
                  <a:pt x="1435" y="918"/>
                </a:lnTo>
                <a:lnTo>
                  <a:pt x="1437" y="918"/>
                </a:lnTo>
                <a:lnTo>
                  <a:pt x="1437" y="918"/>
                </a:lnTo>
                <a:lnTo>
                  <a:pt x="1437" y="918"/>
                </a:lnTo>
                <a:lnTo>
                  <a:pt x="1437" y="918"/>
                </a:lnTo>
                <a:lnTo>
                  <a:pt x="1437" y="918"/>
                </a:lnTo>
                <a:lnTo>
                  <a:pt x="1437" y="921"/>
                </a:lnTo>
                <a:lnTo>
                  <a:pt x="1437" y="921"/>
                </a:lnTo>
                <a:lnTo>
                  <a:pt x="1437" y="921"/>
                </a:lnTo>
                <a:lnTo>
                  <a:pt x="1437" y="921"/>
                </a:lnTo>
                <a:lnTo>
                  <a:pt x="1437" y="921"/>
                </a:lnTo>
                <a:lnTo>
                  <a:pt x="1437" y="921"/>
                </a:lnTo>
                <a:lnTo>
                  <a:pt x="1439" y="921"/>
                </a:lnTo>
                <a:lnTo>
                  <a:pt x="1439" y="921"/>
                </a:lnTo>
                <a:lnTo>
                  <a:pt x="1442" y="921"/>
                </a:lnTo>
                <a:lnTo>
                  <a:pt x="1442" y="921"/>
                </a:lnTo>
                <a:lnTo>
                  <a:pt x="1444" y="921"/>
                </a:lnTo>
                <a:lnTo>
                  <a:pt x="1444" y="921"/>
                </a:lnTo>
                <a:lnTo>
                  <a:pt x="1444" y="921"/>
                </a:lnTo>
                <a:lnTo>
                  <a:pt x="1444" y="921"/>
                </a:lnTo>
                <a:lnTo>
                  <a:pt x="1444" y="921"/>
                </a:lnTo>
                <a:lnTo>
                  <a:pt x="1444" y="921"/>
                </a:lnTo>
                <a:lnTo>
                  <a:pt x="1444" y="921"/>
                </a:lnTo>
                <a:lnTo>
                  <a:pt x="1446" y="921"/>
                </a:lnTo>
                <a:lnTo>
                  <a:pt x="1448" y="921"/>
                </a:lnTo>
                <a:lnTo>
                  <a:pt x="1448" y="921"/>
                </a:lnTo>
                <a:lnTo>
                  <a:pt x="1448" y="921"/>
                </a:lnTo>
                <a:lnTo>
                  <a:pt x="1448" y="923"/>
                </a:lnTo>
                <a:lnTo>
                  <a:pt x="1450" y="923"/>
                </a:lnTo>
                <a:lnTo>
                  <a:pt x="1450" y="923"/>
                </a:lnTo>
                <a:lnTo>
                  <a:pt x="1450" y="923"/>
                </a:lnTo>
                <a:lnTo>
                  <a:pt x="1450" y="925"/>
                </a:lnTo>
                <a:lnTo>
                  <a:pt x="1450" y="925"/>
                </a:lnTo>
                <a:lnTo>
                  <a:pt x="1450" y="925"/>
                </a:lnTo>
                <a:lnTo>
                  <a:pt x="1450" y="925"/>
                </a:lnTo>
                <a:lnTo>
                  <a:pt x="1452" y="927"/>
                </a:lnTo>
                <a:lnTo>
                  <a:pt x="1452" y="927"/>
                </a:lnTo>
                <a:lnTo>
                  <a:pt x="1452" y="927"/>
                </a:lnTo>
                <a:lnTo>
                  <a:pt x="1452" y="927"/>
                </a:lnTo>
                <a:lnTo>
                  <a:pt x="1452" y="927"/>
                </a:lnTo>
                <a:lnTo>
                  <a:pt x="1454" y="927"/>
                </a:lnTo>
                <a:lnTo>
                  <a:pt x="1454" y="927"/>
                </a:lnTo>
                <a:lnTo>
                  <a:pt x="1454" y="927"/>
                </a:lnTo>
                <a:lnTo>
                  <a:pt x="1454" y="927"/>
                </a:lnTo>
                <a:lnTo>
                  <a:pt x="1454" y="927"/>
                </a:lnTo>
                <a:lnTo>
                  <a:pt x="1454" y="929"/>
                </a:lnTo>
                <a:lnTo>
                  <a:pt x="1454" y="929"/>
                </a:lnTo>
                <a:lnTo>
                  <a:pt x="1454" y="931"/>
                </a:lnTo>
                <a:lnTo>
                  <a:pt x="1456" y="931"/>
                </a:lnTo>
                <a:lnTo>
                  <a:pt x="1456" y="931"/>
                </a:lnTo>
                <a:lnTo>
                  <a:pt x="1458" y="931"/>
                </a:lnTo>
                <a:lnTo>
                  <a:pt x="1458" y="931"/>
                </a:lnTo>
                <a:lnTo>
                  <a:pt x="1458" y="931"/>
                </a:lnTo>
                <a:lnTo>
                  <a:pt x="1458" y="931"/>
                </a:lnTo>
                <a:lnTo>
                  <a:pt x="1458" y="931"/>
                </a:lnTo>
                <a:lnTo>
                  <a:pt x="1458" y="931"/>
                </a:lnTo>
                <a:lnTo>
                  <a:pt x="1458" y="931"/>
                </a:lnTo>
                <a:lnTo>
                  <a:pt x="1460" y="931"/>
                </a:lnTo>
                <a:lnTo>
                  <a:pt x="1458" y="933"/>
                </a:lnTo>
                <a:lnTo>
                  <a:pt x="1458" y="933"/>
                </a:lnTo>
                <a:lnTo>
                  <a:pt x="1458" y="933"/>
                </a:lnTo>
                <a:lnTo>
                  <a:pt x="1458" y="935"/>
                </a:lnTo>
                <a:lnTo>
                  <a:pt x="1458" y="935"/>
                </a:lnTo>
                <a:lnTo>
                  <a:pt x="1458" y="935"/>
                </a:lnTo>
                <a:lnTo>
                  <a:pt x="1458" y="935"/>
                </a:lnTo>
                <a:lnTo>
                  <a:pt x="1460" y="935"/>
                </a:lnTo>
                <a:lnTo>
                  <a:pt x="1460" y="935"/>
                </a:lnTo>
                <a:lnTo>
                  <a:pt x="1460" y="935"/>
                </a:lnTo>
                <a:lnTo>
                  <a:pt x="1458" y="935"/>
                </a:lnTo>
                <a:lnTo>
                  <a:pt x="1458" y="935"/>
                </a:lnTo>
                <a:lnTo>
                  <a:pt x="1460" y="937"/>
                </a:lnTo>
                <a:lnTo>
                  <a:pt x="1460" y="937"/>
                </a:lnTo>
                <a:lnTo>
                  <a:pt x="1460" y="937"/>
                </a:lnTo>
                <a:lnTo>
                  <a:pt x="1460" y="937"/>
                </a:lnTo>
                <a:lnTo>
                  <a:pt x="1460" y="939"/>
                </a:lnTo>
                <a:lnTo>
                  <a:pt x="1460" y="939"/>
                </a:lnTo>
                <a:lnTo>
                  <a:pt x="1463" y="939"/>
                </a:lnTo>
                <a:lnTo>
                  <a:pt x="1463" y="939"/>
                </a:lnTo>
                <a:lnTo>
                  <a:pt x="1463" y="941"/>
                </a:lnTo>
                <a:lnTo>
                  <a:pt x="1463" y="941"/>
                </a:lnTo>
                <a:lnTo>
                  <a:pt x="1465" y="941"/>
                </a:lnTo>
                <a:lnTo>
                  <a:pt x="1465" y="941"/>
                </a:lnTo>
                <a:lnTo>
                  <a:pt x="1465" y="939"/>
                </a:lnTo>
                <a:lnTo>
                  <a:pt x="1465" y="939"/>
                </a:lnTo>
                <a:lnTo>
                  <a:pt x="1465" y="941"/>
                </a:lnTo>
                <a:lnTo>
                  <a:pt x="1465" y="941"/>
                </a:lnTo>
                <a:lnTo>
                  <a:pt x="1465" y="941"/>
                </a:lnTo>
                <a:lnTo>
                  <a:pt x="1465" y="941"/>
                </a:lnTo>
                <a:lnTo>
                  <a:pt x="1465" y="941"/>
                </a:lnTo>
                <a:lnTo>
                  <a:pt x="1463" y="941"/>
                </a:lnTo>
                <a:lnTo>
                  <a:pt x="1463" y="941"/>
                </a:lnTo>
                <a:lnTo>
                  <a:pt x="1463" y="941"/>
                </a:lnTo>
                <a:lnTo>
                  <a:pt x="1460" y="941"/>
                </a:lnTo>
                <a:lnTo>
                  <a:pt x="1460" y="941"/>
                </a:lnTo>
                <a:lnTo>
                  <a:pt x="1460" y="941"/>
                </a:lnTo>
                <a:lnTo>
                  <a:pt x="1460" y="939"/>
                </a:lnTo>
                <a:lnTo>
                  <a:pt x="1460" y="941"/>
                </a:lnTo>
                <a:lnTo>
                  <a:pt x="1458" y="941"/>
                </a:lnTo>
                <a:lnTo>
                  <a:pt x="1458" y="941"/>
                </a:lnTo>
                <a:lnTo>
                  <a:pt x="1458" y="941"/>
                </a:lnTo>
                <a:lnTo>
                  <a:pt x="1458" y="941"/>
                </a:lnTo>
                <a:lnTo>
                  <a:pt x="1460" y="944"/>
                </a:lnTo>
                <a:lnTo>
                  <a:pt x="1460" y="944"/>
                </a:lnTo>
                <a:lnTo>
                  <a:pt x="1460" y="946"/>
                </a:lnTo>
                <a:lnTo>
                  <a:pt x="1460" y="946"/>
                </a:lnTo>
                <a:lnTo>
                  <a:pt x="1458" y="948"/>
                </a:lnTo>
                <a:lnTo>
                  <a:pt x="1456" y="946"/>
                </a:lnTo>
                <a:lnTo>
                  <a:pt x="1454" y="946"/>
                </a:lnTo>
                <a:lnTo>
                  <a:pt x="1452" y="944"/>
                </a:lnTo>
                <a:lnTo>
                  <a:pt x="1450" y="944"/>
                </a:lnTo>
                <a:lnTo>
                  <a:pt x="1450" y="944"/>
                </a:lnTo>
                <a:lnTo>
                  <a:pt x="1448" y="944"/>
                </a:lnTo>
                <a:lnTo>
                  <a:pt x="1448" y="944"/>
                </a:lnTo>
                <a:lnTo>
                  <a:pt x="1448" y="946"/>
                </a:lnTo>
                <a:lnTo>
                  <a:pt x="1446" y="944"/>
                </a:lnTo>
                <a:lnTo>
                  <a:pt x="1448" y="944"/>
                </a:lnTo>
                <a:lnTo>
                  <a:pt x="1448" y="941"/>
                </a:lnTo>
                <a:lnTo>
                  <a:pt x="1448" y="941"/>
                </a:lnTo>
                <a:lnTo>
                  <a:pt x="1448" y="941"/>
                </a:lnTo>
                <a:lnTo>
                  <a:pt x="1446" y="941"/>
                </a:lnTo>
                <a:lnTo>
                  <a:pt x="1446" y="941"/>
                </a:lnTo>
                <a:lnTo>
                  <a:pt x="1444" y="941"/>
                </a:lnTo>
                <a:lnTo>
                  <a:pt x="1444" y="941"/>
                </a:lnTo>
                <a:lnTo>
                  <a:pt x="1444" y="941"/>
                </a:lnTo>
                <a:lnTo>
                  <a:pt x="1446" y="941"/>
                </a:lnTo>
                <a:lnTo>
                  <a:pt x="1446" y="939"/>
                </a:lnTo>
                <a:lnTo>
                  <a:pt x="1446" y="939"/>
                </a:lnTo>
                <a:lnTo>
                  <a:pt x="1446" y="939"/>
                </a:lnTo>
                <a:lnTo>
                  <a:pt x="1446" y="939"/>
                </a:lnTo>
                <a:lnTo>
                  <a:pt x="1446" y="939"/>
                </a:lnTo>
                <a:lnTo>
                  <a:pt x="1446" y="939"/>
                </a:lnTo>
                <a:lnTo>
                  <a:pt x="1446" y="939"/>
                </a:lnTo>
                <a:lnTo>
                  <a:pt x="1444" y="939"/>
                </a:lnTo>
                <a:lnTo>
                  <a:pt x="1444" y="939"/>
                </a:lnTo>
                <a:lnTo>
                  <a:pt x="1444" y="939"/>
                </a:lnTo>
                <a:lnTo>
                  <a:pt x="1444" y="939"/>
                </a:lnTo>
                <a:lnTo>
                  <a:pt x="1444" y="939"/>
                </a:lnTo>
                <a:lnTo>
                  <a:pt x="1444" y="939"/>
                </a:lnTo>
                <a:lnTo>
                  <a:pt x="1444" y="937"/>
                </a:lnTo>
                <a:lnTo>
                  <a:pt x="1444" y="937"/>
                </a:lnTo>
                <a:lnTo>
                  <a:pt x="1442" y="937"/>
                </a:lnTo>
                <a:lnTo>
                  <a:pt x="1442" y="937"/>
                </a:lnTo>
                <a:lnTo>
                  <a:pt x="1442" y="935"/>
                </a:lnTo>
                <a:lnTo>
                  <a:pt x="1442" y="935"/>
                </a:lnTo>
                <a:lnTo>
                  <a:pt x="1442" y="935"/>
                </a:lnTo>
                <a:lnTo>
                  <a:pt x="1442" y="933"/>
                </a:lnTo>
                <a:lnTo>
                  <a:pt x="1442" y="933"/>
                </a:lnTo>
                <a:lnTo>
                  <a:pt x="1439" y="933"/>
                </a:lnTo>
                <a:lnTo>
                  <a:pt x="1437" y="933"/>
                </a:lnTo>
                <a:lnTo>
                  <a:pt x="1435" y="933"/>
                </a:lnTo>
                <a:lnTo>
                  <a:pt x="1435" y="933"/>
                </a:lnTo>
                <a:lnTo>
                  <a:pt x="1435" y="935"/>
                </a:lnTo>
                <a:lnTo>
                  <a:pt x="1437" y="935"/>
                </a:lnTo>
                <a:lnTo>
                  <a:pt x="1437" y="935"/>
                </a:lnTo>
                <a:lnTo>
                  <a:pt x="1437" y="935"/>
                </a:lnTo>
                <a:lnTo>
                  <a:pt x="1437" y="935"/>
                </a:lnTo>
                <a:lnTo>
                  <a:pt x="1439" y="937"/>
                </a:lnTo>
                <a:lnTo>
                  <a:pt x="1439" y="937"/>
                </a:lnTo>
                <a:lnTo>
                  <a:pt x="1439" y="937"/>
                </a:lnTo>
                <a:lnTo>
                  <a:pt x="1439" y="937"/>
                </a:lnTo>
                <a:lnTo>
                  <a:pt x="1442" y="939"/>
                </a:lnTo>
                <a:lnTo>
                  <a:pt x="1442" y="939"/>
                </a:lnTo>
                <a:lnTo>
                  <a:pt x="1442" y="939"/>
                </a:lnTo>
                <a:lnTo>
                  <a:pt x="1442" y="941"/>
                </a:lnTo>
                <a:lnTo>
                  <a:pt x="1442" y="941"/>
                </a:lnTo>
                <a:lnTo>
                  <a:pt x="1442" y="944"/>
                </a:lnTo>
                <a:lnTo>
                  <a:pt x="1442" y="944"/>
                </a:lnTo>
                <a:lnTo>
                  <a:pt x="1442" y="946"/>
                </a:lnTo>
                <a:lnTo>
                  <a:pt x="1442" y="946"/>
                </a:lnTo>
                <a:lnTo>
                  <a:pt x="1439" y="948"/>
                </a:lnTo>
                <a:lnTo>
                  <a:pt x="1439" y="948"/>
                </a:lnTo>
                <a:lnTo>
                  <a:pt x="1439" y="948"/>
                </a:lnTo>
                <a:lnTo>
                  <a:pt x="1439" y="948"/>
                </a:lnTo>
                <a:lnTo>
                  <a:pt x="1437" y="948"/>
                </a:lnTo>
                <a:lnTo>
                  <a:pt x="1437" y="950"/>
                </a:lnTo>
                <a:lnTo>
                  <a:pt x="1437" y="950"/>
                </a:lnTo>
                <a:lnTo>
                  <a:pt x="1437" y="952"/>
                </a:lnTo>
                <a:lnTo>
                  <a:pt x="1437" y="952"/>
                </a:lnTo>
                <a:lnTo>
                  <a:pt x="1435" y="954"/>
                </a:lnTo>
                <a:lnTo>
                  <a:pt x="1435" y="954"/>
                </a:lnTo>
                <a:lnTo>
                  <a:pt x="1435" y="956"/>
                </a:lnTo>
                <a:lnTo>
                  <a:pt x="1435" y="962"/>
                </a:lnTo>
                <a:lnTo>
                  <a:pt x="1435" y="962"/>
                </a:lnTo>
                <a:lnTo>
                  <a:pt x="1435" y="965"/>
                </a:lnTo>
                <a:lnTo>
                  <a:pt x="1435" y="967"/>
                </a:lnTo>
                <a:lnTo>
                  <a:pt x="1435" y="967"/>
                </a:lnTo>
                <a:lnTo>
                  <a:pt x="1433" y="969"/>
                </a:lnTo>
                <a:lnTo>
                  <a:pt x="1433" y="969"/>
                </a:lnTo>
                <a:lnTo>
                  <a:pt x="1431" y="969"/>
                </a:lnTo>
                <a:lnTo>
                  <a:pt x="1431" y="971"/>
                </a:lnTo>
                <a:lnTo>
                  <a:pt x="1431" y="971"/>
                </a:lnTo>
                <a:lnTo>
                  <a:pt x="1429" y="971"/>
                </a:lnTo>
                <a:lnTo>
                  <a:pt x="1427" y="973"/>
                </a:lnTo>
                <a:lnTo>
                  <a:pt x="1425" y="973"/>
                </a:lnTo>
                <a:lnTo>
                  <a:pt x="1425" y="973"/>
                </a:lnTo>
                <a:lnTo>
                  <a:pt x="1425" y="971"/>
                </a:lnTo>
                <a:lnTo>
                  <a:pt x="1425" y="969"/>
                </a:lnTo>
                <a:lnTo>
                  <a:pt x="1423" y="962"/>
                </a:lnTo>
                <a:lnTo>
                  <a:pt x="1423" y="958"/>
                </a:lnTo>
                <a:lnTo>
                  <a:pt x="1421" y="956"/>
                </a:lnTo>
                <a:lnTo>
                  <a:pt x="1421" y="956"/>
                </a:lnTo>
                <a:lnTo>
                  <a:pt x="1419" y="954"/>
                </a:lnTo>
                <a:lnTo>
                  <a:pt x="1419" y="954"/>
                </a:lnTo>
                <a:lnTo>
                  <a:pt x="1416" y="954"/>
                </a:lnTo>
                <a:lnTo>
                  <a:pt x="1416" y="956"/>
                </a:lnTo>
                <a:lnTo>
                  <a:pt x="1414" y="956"/>
                </a:lnTo>
                <a:lnTo>
                  <a:pt x="1412" y="956"/>
                </a:lnTo>
                <a:lnTo>
                  <a:pt x="1412" y="956"/>
                </a:lnTo>
                <a:lnTo>
                  <a:pt x="1412" y="956"/>
                </a:lnTo>
                <a:lnTo>
                  <a:pt x="1412" y="956"/>
                </a:lnTo>
                <a:lnTo>
                  <a:pt x="1412" y="956"/>
                </a:lnTo>
                <a:lnTo>
                  <a:pt x="1412" y="958"/>
                </a:lnTo>
                <a:lnTo>
                  <a:pt x="1412" y="958"/>
                </a:lnTo>
                <a:lnTo>
                  <a:pt x="1410" y="960"/>
                </a:lnTo>
                <a:lnTo>
                  <a:pt x="1410" y="960"/>
                </a:lnTo>
                <a:lnTo>
                  <a:pt x="1410" y="960"/>
                </a:lnTo>
                <a:lnTo>
                  <a:pt x="1408" y="960"/>
                </a:lnTo>
                <a:lnTo>
                  <a:pt x="1408" y="962"/>
                </a:lnTo>
                <a:lnTo>
                  <a:pt x="1408" y="962"/>
                </a:lnTo>
                <a:lnTo>
                  <a:pt x="1406" y="962"/>
                </a:lnTo>
                <a:lnTo>
                  <a:pt x="1404" y="962"/>
                </a:lnTo>
                <a:lnTo>
                  <a:pt x="1404" y="960"/>
                </a:lnTo>
                <a:lnTo>
                  <a:pt x="1404" y="960"/>
                </a:lnTo>
                <a:lnTo>
                  <a:pt x="1404" y="960"/>
                </a:lnTo>
                <a:lnTo>
                  <a:pt x="1404" y="958"/>
                </a:lnTo>
                <a:lnTo>
                  <a:pt x="1404" y="958"/>
                </a:lnTo>
                <a:lnTo>
                  <a:pt x="1404" y="956"/>
                </a:lnTo>
                <a:lnTo>
                  <a:pt x="1406" y="956"/>
                </a:lnTo>
                <a:lnTo>
                  <a:pt x="1406" y="956"/>
                </a:lnTo>
                <a:lnTo>
                  <a:pt x="1408" y="956"/>
                </a:lnTo>
                <a:lnTo>
                  <a:pt x="1408" y="954"/>
                </a:lnTo>
                <a:lnTo>
                  <a:pt x="1408" y="954"/>
                </a:lnTo>
                <a:lnTo>
                  <a:pt x="1408" y="954"/>
                </a:lnTo>
                <a:lnTo>
                  <a:pt x="1408" y="954"/>
                </a:lnTo>
                <a:lnTo>
                  <a:pt x="1410" y="952"/>
                </a:lnTo>
                <a:lnTo>
                  <a:pt x="1410" y="950"/>
                </a:lnTo>
                <a:lnTo>
                  <a:pt x="1410" y="950"/>
                </a:lnTo>
                <a:lnTo>
                  <a:pt x="1410" y="950"/>
                </a:lnTo>
                <a:lnTo>
                  <a:pt x="1410" y="952"/>
                </a:lnTo>
                <a:lnTo>
                  <a:pt x="1412" y="950"/>
                </a:lnTo>
                <a:lnTo>
                  <a:pt x="1412" y="950"/>
                </a:lnTo>
                <a:lnTo>
                  <a:pt x="1412" y="948"/>
                </a:lnTo>
                <a:lnTo>
                  <a:pt x="1412" y="946"/>
                </a:lnTo>
                <a:lnTo>
                  <a:pt x="1412" y="944"/>
                </a:lnTo>
                <a:lnTo>
                  <a:pt x="1412" y="944"/>
                </a:lnTo>
                <a:lnTo>
                  <a:pt x="1412" y="941"/>
                </a:lnTo>
                <a:lnTo>
                  <a:pt x="1412" y="939"/>
                </a:lnTo>
                <a:lnTo>
                  <a:pt x="1410" y="939"/>
                </a:lnTo>
                <a:lnTo>
                  <a:pt x="1410" y="937"/>
                </a:lnTo>
                <a:lnTo>
                  <a:pt x="1410" y="937"/>
                </a:lnTo>
                <a:lnTo>
                  <a:pt x="1410" y="937"/>
                </a:lnTo>
                <a:lnTo>
                  <a:pt x="1412" y="937"/>
                </a:lnTo>
                <a:lnTo>
                  <a:pt x="1412" y="937"/>
                </a:lnTo>
                <a:lnTo>
                  <a:pt x="1412" y="937"/>
                </a:lnTo>
                <a:lnTo>
                  <a:pt x="1412" y="937"/>
                </a:lnTo>
                <a:lnTo>
                  <a:pt x="1412" y="937"/>
                </a:lnTo>
                <a:lnTo>
                  <a:pt x="1412" y="935"/>
                </a:lnTo>
                <a:lnTo>
                  <a:pt x="1412" y="935"/>
                </a:lnTo>
                <a:lnTo>
                  <a:pt x="1412" y="935"/>
                </a:lnTo>
                <a:lnTo>
                  <a:pt x="1412" y="933"/>
                </a:lnTo>
                <a:lnTo>
                  <a:pt x="1412" y="933"/>
                </a:lnTo>
                <a:lnTo>
                  <a:pt x="1412" y="933"/>
                </a:lnTo>
                <a:lnTo>
                  <a:pt x="1410" y="933"/>
                </a:lnTo>
                <a:lnTo>
                  <a:pt x="1410" y="931"/>
                </a:lnTo>
                <a:lnTo>
                  <a:pt x="1408" y="931"/>
                </a:lnTo>
                <a:lnTo>
                  <a:pt x="1404" y="929"/>
                </a:lnTo>
                <a:lnTo>
                  <a:pt x="1404" y="929"/>
                </a:lnTo>
                <a:lnTo>
                  <a:pt x="1404" y="929"/>
                </a:lnTo>
                <a:lnTo>
                  <a:pt x="1402" y="929"/>
                </a:lnTo>
                <a:lnTo>
                  <a:pt x="1402" y="929"/>
                </a:lnTo>
                <a:lnTo>
                  <a:pt x="1400" y="927"/>
                </a:lnTo>
                <a:lnTo>
                  <a:pt x="1400" y="927"/>
                </a:lnTo>
                <a:lnTo>
                  <a:pt x="1400" y="927"/>
                </a:lnTo>
                <a:lnTo>
                  <a:pt x="1398" y="927"/>
                </a:lnTo>
                <a:lnTo>
                  <a:pt x="1395" y="927"/>
                </a:lnTo>
                <a:lnTo>
                  <a:pt x="1395" y="925"/>
                </a:lnTo>
                <a:lnTo>
                  <a:pt x="1393" y="925"/>
                </a:lnTo>
                <a:lnTo>
                  <a:pt x="1391" y="925"/>
                </a:lnTo>
                <a:lnTo>
                  <a:pt x="1391" y="925"/>
                </a:lnTo>
                <a:lnTo>
                  <a:pt x="1389" y="925"/>
                </a:lnTo>
                <a:lnTo>
                  <a:pt x="1389" y="925"/>
                </a:lnTo>
                <a:lnTo>
                  <a:pt x="1389" y="925"/>
                </a:lnTo>
                <a:lnTo>
                  <a:pt x="1389" y="925"/>
                </a:lnTo>
                <a:lnTo>
                  <a:pt x="1389" y="925"/>
                </a:lnTo>
                <a:lnTo>
                  <a:pt x="1387" y="927"/>
                </a:lnTo>
                <a:lnTo>
                  <a:pt x="1387" y="927"/>
                </a:lnTo>
                <a:lnTo>
                  <a:pt x="1387" y="929"/>
                </a:lnTo>
                <a:lnTo>
                  <a:pt x="1387" y="929"/>
                </a:lnTo>
                <a:lnTo>
                  <a:pt x="1387" y="929"/>
                </a:lnTo>
                <a:lnTo>
                  <a:pt x="1389" y="931"/>
                </a:lnTo>
                <a:lnTo>
                  <a:pt x="1389" y="931"/>
                </a:lnTo>
                <a:lnTo>
                  <a:pt x="1389" y="931"/>
                </a:lnTo>
                <a:lnTo>
                  <a:pt x="1389" y="931"/>
                </a:lnTo>
                <a:lnTo>
                  <a:pt x="1387" y="931"/>
                </a:lnTo>
                <a:lnTo>
                  <a:pt x="1387" y="931"/>
                </a:lnTo>
                <a:lnTo>
                  <a:pt x="1385" y="931"/>
                </a:lnTo>
                <a:lnTo>
                  <a:pt x="1383" y="933"/>
                </a:lnTo>
                <a:lnTo>
                  <a:pt x="1383" y="933"/>
                </a:lnTo>
                <a:lnTo>
                  <a:pt x="1383" y="933"/>
                </a:lnTo>
                <a:lnTo>
                  <a:pt x="1383" y="935"/>
                </a:lnTo>
                <a:lnTo>
                  <a:pt x="1383" y="937"/>
                </a:lnTo>
                <a:lnTo>
                  <a:pt x="1383" y="937"/>
                </a:lnTo>
                <a:lnTo>
                  <a:pt x="1383" y="939"/>
                </a:lnTo>
                <a:lnTo>
                  <a:pt x="1381" y="941"/>
                </a:lnTo>
                <a:lnTo>
                  <a:pt x="1381" y="941"/>
                </a:lnTo>
                <a:lnTo>
                  <a:pt x="1381" y="941"/>
                </a:lnTo>
                <a:lnTo>
                  <a:pt x="1381" y="941"/>
                </a:lnTo>
                <a:lnTo>
                  <a:pt x="1381" y="939"/>
                </a:lnTo>
                <a:lnTo>
                  <a:pt x="1381" y="939"/>
                </a:lnTo>
                <a:lnTo>
                  <a:pt x="1381" y="937"/>
                </a:lnTo>
                <a:lnTo>
                  <a:pt x="1381" y="937"/>
                </a:lnTo>
                <a:lnTo>
                  <a:pt x="1381" y="939"/>
                </a:lnTo>
                <a:lnTo>
                  <a:pt x="1381" y="939"/>
                </a:lnTo>
                <a:lnTo>
                  <a:pt x="1381" y="939"/>
                </a:lnTo>
                <a:lnTo>
                  <a:pt x="1381" y="939"/>
                </a:lnTo>
                <a:lnTo>
                  <a:pt x="1381" y="939"/>
                </a:lnTo>
                <a:lnTo>
                  <a:pt x="1381" y="941"/>
                </a:lnTo>
                <a:lnTo>
                  <a:pt x="1379" y="941"/>
                </a:lnTo>
                <a:lnTo>
                  <a:pt x="1379" y="941"/>
                </a:lnTo>
                <a:lnTo>
                  <a:pt x="1379" y="939"/>
                </a:lnTo>
                <a:lnTo>
                  <a:pt x="1379" y="939"/>
                </a:lnTo>
                <a:lnTo>
                  <a:pt x="1379" y="937"/>
                </a:lnTo>
                <a:lnTo>
                  <a:pt x="1379" y="937"/>
                </a:lnTo>
                <a:lnTo>
                  <a:pt x="1381" y="937"/>
                </a:lnTo>
                <a:lnTo>
                  <a:pt x="1379" y="935"/>
                </a:lnTo>
                <a:lnTo>
                  <a:pt x="1381" y="935"/>
                </a:lnTo>
                <a:lnTo>
                  <a:pt x="1381" y="935"/>
                </a:lnTo>
                <a:lnTo>
                  <a:pt x="1381" y="935"/>
                </a:lnTo>
                <a:lnTo>
                  <a:pt x="1379" y="935"/>
                </a:lnTo>
                <a:lnTo>
                  <a:pt x="1379" y="935"/>
                </a:lnTo>
                <a:lnTo>
                  <a:pt x="1377" y="937"/>
                </a:lnTo>
                <a:lnTo>
                  <a:pt x="1377" y="939"/>
                </a:lnTo>
                <a:lnTo>
                  <a:pt x="1375" y="939"/>
                </a:lnTo>
                <a:lnTo>
                  <a:pt x="1375" y="939"/>
                </a:lnTo>
                <a:lnTo>
                  <a:pt x="1375" y="939"/>
                </a:lnTo>
                <a:lnTo>
                  <a:pt x="1375" y="939"/>
                </a:lnTo>
                <a:lnTo>
                  <a:pt x="1372" y="939"/>
                </a:lnTo>
                <a:lnTo>
                  <a:pt x="1372" y="939"/>
                </a:lnTo>
                <a:lnTo>
                  <a:pt x="1372" y="941"/>
                </a:lnTo>
                <a:lnTo>
                  <a:pt x="1372" y="941"/>
                </a:lnTo>
                <a:lnTo>
                  <a:pt x="1370" y="944"/>
                </a:lnTo>
                <a:lnTo>
                  <a:pt x="1370" y="944"/>
                </a:lnTo>
                <a:lnTo>
                  <a:pt x="1370" y="944"/>
                </a:lnTo>
                <a:lnTo>
                  <a:pt x="1370" y="944"/>
                </a:lnTo>
                <a:lnTo>
                  <a:pt x="1370" y="946"/>
                </a:lnTo>
                <a:lnTo>
                  <a:pt x="1370" y="948"/>
                </a:lnTo>
                <a:lnTo>
                  <a:pt x="1370" y="950"/>
                </a:lnTo>
                <a:lnTo>
                  <a:pt x="1368" y="952"/>
                </a:lnTo>
                <a:lnTo>
                  <a:pt x="1368" y="952"/>
                </a:lnTo>
                <a:lnTo>
                  <a:pt x="1366" y="954"/>
                </a:lnTo>
                <a:lnTo>
                  <a:pt x="1366" y="954"/>
                </a:lnTo>
                <a:lnTo>
                  <a:pt x="1368" y="956"/>
                </a:lnTo>
                <a:lnTo>
                  <a:pt x="1368" y="956"/>
                </a:lnTo>
                <a:lnTo>
                  <a:pt x="1368" y="958"/>
                </a:lnTo>
                <a:lnTo>
                  <a:pt x="1368" y="958"/>
                </a:lnTo>
                <a:lnTo>
                  <a:pt x="1366" y="962"/>
                </a:lnTo>
                <a:lnTo>
                  <a:pt x="1366" y="962"/>
                </a:lnTo>
                <a:lnTo>
                  <a:pt x="1368" y="967"/>
                </a:lnTo>
                <a:lnTo>
                  <a:pt x="1368" y="969"/>
                </a:lnTo>
                <a:lnTo>
                  <a:pt x="1368" y="969"/>
                </a:lnTo>
                <a:lnTo>
                  <a:pt x="1370" y="971"/>
                </a:lnTo>
                <a:lnTo>
                  <a:pt x="1370" y="973"/>
                </a:lnTo>
                <a:lnTo>
                  <a:pt x="1370" y="975"/>
                </a:lnTo>
                <a:lnTo>
                  <a:pt x="1370" y="977"/>
                </a:lnTo>
                <a:lnTo>
                  <a:pt x="1370" y="979"/>
                </a:lnTo>
                <a:lnTo>
                  <a:pt x="1370" y="981"/>
                </a:lnTo>
                <a:lnTo>
                  <a:pt x="1370" y="983"/>
                </a:lnTo>
                <a:lnTo>
                  <a:pt x="1368" y="986"/>
                </a:lnTo>
                <a:lnTo>
                  <a:pt x="1368" y="986"/>
                </a:lnTo>
                <a:lnTo>
                  <a:pt x="1366" y="990"/>
                </a:lnTo>
                <a:lnTo>
                  <a:pt x="1366" y="990"/>
                </a:lnTo>
                <a:lnTo>
                  <a:pt x="1364" y="992"/>
                </a:lnTo>
                <a:lnTo>
                  <a:pt x="1364" y="994"/>
                </a:lnTo>
                <a:lnTo>
                  <a:pt x="1362" y="994"/>
                </a:lnTo>
                <a:lnTo>
                  <a:pt x="1358" y="996"/>
                </a:lnTo>
                <a:lnTo>
                  <a:pt x="1358" y="996"/>
                </a:lnTo>
                <a:lnTo>
                  <a:pt x="1356" y="996"/>
                </a:lnTo>
                <a:lnTo>
                  <a:pt x="1354" y="996"/>
                </a:lnTo>
                <a:lnTo>
                  <a:pt x="1354" y="996"/>
                </a:lnTo>
                <a:lnTo>
                  <a:pt x="1354" y="996"/>
                </a:lnTo>
                <a:lnTo>
                  <a:pt x="1354" y="996"/>
                </a:lnTo>
                <a:lnTo>
                  <a:pt x="1354" y="996"/>
                </a:lnTo>
                <a:lnTo>
                  <a:pt x="1351" y="996"/>
                </a:lnTo>
                <a:lnTo>
                  <a:pt x="1351" y="994"/>
                </a:lnTo>
                <a:lnTo>
                  <a:pt x="1351" y="992"/>
                </a:lnTo>
                <a:lnTo>
                  <a:pt x="1349" y="990"/>
                </a:lnTo>
                <a:lnTo>
                  <a:pt x="1349" y="990"/>
                </a:lnTo>
                <a:lnTo>
                  <a:pt x="1349" y="988"/>
                </a:lnTo>
                <a:lnTo>
                  <a:pt x="1349" y="988"/>
                </a:lnTo>
                <a:lnTo>
                  <a:pt x="1347" y="988"/>
                </a:lnTo>
                <a:lnTo>
                  <a:pt x="1347" y="986"/>
                </a:lnTo>
                <a:lnTo>
                  <a:pt x="1347" y="981"/>
                </a:lnTo>
                <a:lnTo>
                  <a:pt x="1347" y="979"/>
                </a:lnTo>
                <a:lnTo>
                  <a:pt x="1349" y="977"/>
                </a:lnTo>
                <a:lnTo>
                  <a:pt x="1347" y="977"/>
                </a:lnTo>
                <a:lnTo>
                  <a:pt x="1347" y="975"/>
                </a:lnTo>
                <a:lnTo>
                  <a:pt x="1347" y="975"/>
                </a:lnTo>
                <a:lnTo>
                  <a:pt x="1347" y="973"/>
                </a:lnTo>
                <a:lnTo>
                  <a:pt x="1347" y="973"/>
                </a:lnTo>
                <a:lnTo>
                  <a:pt x="1347" y="973"/>
                </a:lnTo>
                <a:lnTo>
                  <a:pt x="1347" y="973"/>
                </a:lnTo>
                <a:lnTo>
                  <a:pt x="1347" y="971"/>
                </a:lnTo>
                <a:lnTo>
                  <a:pt x="1347" y="971"/>
                </a:lnTo>
                <a:lnTo>
                  <a:pt x="1347" y="971"/>
                </a:lnTo>
                <a:lnTo>
                  <a:pt x="1347" y="971"/>
                </a:lnTo>
                <a:lnTo>
                  <a:pt x="1347" y="971"/>
                </a:lnTo>
                <a:lnTo>
                  <a:pt x="1347" y="969"/>
                </a:lnTo>
                <a:lnTo>
                  <a:pt x="1347" y="969"/>
                </a:lnTo>
                <a:lnTo>
                  <a:pt x="1347" y="967"/>
                </a:lnTo>
                <a:lnTo>
                  <a:pt x="1347" y="965"/>
                </a:lnTo>
                <a:lnTo>
                  <a:pt x="1347" y="965"/>
                </a:lnTo>
                <a:lnTo>
                  <a:pt x="1347" y="965"/>
                </a:lnTo>
                <a:lnTo>
                  <a:pt x="1349" y="962"/>
                </a:lnTo>
                <a:lnTo>
                  <a:pt x="1349" y="960"/>
                </a:lnTo>
                <a:lnTo>
                  <a:pt x="1349" y="960"/>
                </a:lnTo>
                <a:lnTo>
                  <a:pt x="1349" y="958"/>
                </a:lnTo>
                <a:lnTo>
                  <a:pt x="1349" y="958"/>
                </a:lnTo>
                <a:lnTo>
                  <a:pt x="1349" y="958"/>
                </a:lnTo>
                <a:lnTo>
                  <a:pt x="1349" y="956"/>
                </a:lnTo>
                <a:lnTo>
                  <a:pt x="1349" y="954"/>
                </a:lnTo>
                <a:lnTo>
                  <a:pt x="1351" y="954"/>
                </a:lnTo>
                <a:lnTo>
                  <a:pt x="1351" y="952"/>
                </a:lnTo>
                <a:lnTo>
                  <a:pt x="1351" y="952"/>
                </a:lnTo>
                <a:lnTo>
                  <a:pt x="1351" y="950"/>
                </a:lnTo>
                <a:lnTo>
                  <a:pt x="1351" y="950"/>
                </a:lnTo>
                <a:lnTo>
                  <a:pt x="1354" y="946"/>
                </a:lnTo>
                <a:lnTo>
                  <a:pt x="1354" y="946"/>
                </a:lnTo>
                <a:lnTo>
                  <a:pt x="1354" y="944"/>
                </a:lnTo>
                <a:lnTo>
                  <a:pt x="1354" y="944"/>
                </a:lnTo>
                <a:lnTo>
                  <a:pt x="1356" y="941"/>
                </a:lnTo>
                <a:lnTo>
                  <a:pt x="1356" y="941"/>
                </a:lnTo>
                <a:lnTo>
                  <a:pt x="1354" y="941"/>
                </a:lnTo>
                <a:lnTo>
                  <a:pt x="1354" y="939"/>
                </a:lnTo>
                <a:lnTo>
                  <a:pt x="1354" y="939"/>
                </a:lnTo>
                <a:lnTo>
                  <a:pt x="1351" y="941"/>
                </a:lnTo>
                <a:lnTo>
                  <a:pt x="1351" y="941"/>
                </a:lnTo>
                <a:lnTo>
                  <a:pt x="1351" y="941"/>
                </a:lnTo>
                <a:lnTo>
                  <a:pt x="1349" y="941"/>
                </a:lnTo>
                <a:lnTo>
                  <a:pt x="1349" y="944"/>
                </a:lnTo>
                <a:lnTo>
                  <a:pt x="1347" y="944"/>
                </a:lnTo>
                <a:lnTo>
                  <a:pt x="1347" y="944"/>
                </a:lnTo>
                <a:lnTo>
                  <a:pt x="1347" y="946"/>
                </a:lnTo>
                <a:lnTo>
                  <a:pt x="1347" y="946"/>
                </a:lnTo>
                <a:lnTo>
                  <a:pt x="1345" y="946"/>
                </a:lnTo>
                <a:lnTo>
                  <a:pt x="1345" y="946"/>
                </a:lnTo>
                <a:lnTo>
                  <a:pt x="1345" y="946"/>
                </a:lnTo>
                <a:lnTo>
                  <a:pt x="1345" y="944"/>
                </a:lnTo>
                <a:lnTo>
                  <a:pt x="1345" y="941"/>
                </a:lnTo>
                <a:lnTo>
                  <a:pt x="1347" y="939"/>
                </a:lnTo>
                <a:lnTo>
                  <a:pt x="1347" y="939"/>
                </a:lnTo>
                <a:lnTo>
                  <a:pt x="1347" y="939"/>
                </a:lnTo>
                <a:lnTo>
                  <a:pt x="1349" y="937"/>
                </a:lnTo>
                <a:lnTo>
                  <a:pt x="1351" y="937"/>
                </a:lnTo>
                <a:lnTo>
                  <a:pt x="1351" y="937"/>
                </a:lnTo>
                <a:lnTo>
                  <a:pt x="1351" y="935"/>
                </a:lnTo>
                <a:lnTo>
                  <a:pt x="1351" y="935"/>
                </a:lnTo>
                <a:lnTo>
                  <a:pt x="1351" y="935"/>
                </a:lnTo>
                <a:lnTo>
                  <a:pt x="1351" y="933"/>
                </a:lnTo>
                <a:lnTo>
                  <a:pt x="1354" y="931"/>
                </a:lnTo>
                <a:lnTo>
                  <a:pt x="1356" y="929"/>
                </a:lnTo>
                <a:lnTo>
                  <a:pt x="1356" y="927"/>
                </a:lnTo>
                <a:lnTo>
                  <a:pt x="1358" y="927"/>
                </a:lnTo>
                <a:lnTo>
                  <a:pt x="1358" y="925"/>
                </a:lnTo>
                <a:lnTo>
                  <a:pt x="1358" y="925"/>
                </a:lnTo>
                <a:lnTo>
                  <a:pt x="1360" y="923"/>
                </a:lnTo>
                <a:lnTo>
                  <a:pt x="1360" y="923"/>
                </a:lnTo>
                <a:lnTo>
                  <a:pt x="1360" y="923"/>
                </a:lnTo>
                <a:lnTo>
                  <a:pt x="1360" y="923"/>
                </a:lnTo>
                <a:lnTo>
                  <a:pt x="1360" y="923"/>
                </a:lnTo>
                <a:lnTo>
                  <a:pt x="1360" y="925"/>
                </a:lnTo>
                <a:lnTo>
                  <a:pt x="1360" y="925"/>
                </a:lnTo>
                <a:lnTo>
                  <a:pt x="1360" y="925"/>
                </a:lnTo>
                <a:lnTo>
                  <a:pt x="1362" y="925"/>
                </a:lnTo>
                <a:lnTo>
                  <a:pt x="1362" y="925"/>
                </a:lnTo>
                <a:lnTo>
                  <a:pt x="1362" y="923"/>
                </a:lnTo>
                <a:lnTo>
                  <a:pt x="1364" y="923"/>
                </a:lnTo>
                <a:lnTo>
                  <a:pt x="1364" y="923"/>
                </a:lnTo>
                <a:lnTo>
                  <a:pt x="1364" y="923"/>
                </a:lnTo>
                <a:lnTo>
                  <a:pt x="1364" y="923"/>
                </a:lnTo>
                <a:lnTo>
                  <a:pt x="1366" y="923"/>
                </a:lnTo>
                <a:lnTo>
                  <a:pt x="1366" y="923"/>
                </a:lnTo>
                <a:lnTo>
                  <a:pt x="1366" y="923"/>
                </a:lnTo>
                <a:lnTo>
                  <a:pt x="1366" y="925"/>
                </a:lnTo>
                <a:lnTo>
                  <a:pt x="1366" y="925"/>
                </a:lnTo>
                <a:lnTo>
                  <a:pt x="1364" y="925"/>
                </a:lnTo>
                <a:lnTo>
                  <a:pt x="1364" y="925"/>
                </a:lnTo>
                <a:lnTo>
                  <a:pt x="1364" y="927"/>
                </a:lnTo>
                <a:lnTo>
                  <a:pt x="1364" y="927"/>
                </a:lnTo>
                <a:lnTo>
                  <a:pt x="1364" y="927"/>
                </a:lnTo>
                <a:lnTo>
                  <a:pt x="1364" y="927"/>
                </a:lnTo>
                <a:lnTo>
                  <a:pt x="1366" y="927"/>
                </a:lnTo>
                <a:lnTo>
                  <a:pt x="1366" y="925"/>
                </a:lnTo>
                <a:lnTo>
                  <a:pt x="1366" y="925"/>
                </a:lnTo>
                <a:lnTo>
                  <a:pt x="1368" y="925"/>
                </a:lnTo>
                <a:lnTo>
                  <a:pt x="1368" y="923"/>
                </a:lnTo>
                <a:lnTo>
                  <a:pt x="1368" y="923"/>
                </a:lnTo>
                <a:lnTo>
                  <a:pt x="1370" y="921"/>
                </a:lnTo>
                <a:lnTo>
                  <a:pt x="1370" y="921"/>
                </a:lnTo>
                <a:lnTo>
                  <a:pt x="1372" y="921"/>
                </a:lnTo>
                <a:lnTo>
                  <a:pt x="1372" y="921"/>
                </a:lnTo>
                <a:lnTo>
                  <a:pt x="1375" y="921"/>
                </a:lnTo>
                <a:lnTo>
                  <a:pt x="1375" y="921"/>
                </a:lnTo>
                <a:lnTo>
                  <a:pt x="1375" y="921"/>
                </a:lnTo>
                <a:lnTo>
                  <a:pt x="1377" y="921"/>
                </a:lnTo>
                <a:lnTo>
                  <a:pt x="1379" y="921"/>
                </a:lnTo>
                <a:lnTo>
                  <a:pt x="1379" y="921"/>
                </a:lnTo>
                <a:lnTo>
                  <a:pt x="1381" y="918"/>
                </a:lnTo>
                <a:lnTo>
                  <a:pt x="1381" y="918"/>
                </a:lnTo>
                <a:lnTo>
                  <a:pt x="1383" y="918"/>
                </a:lnTo>
                <a:lnTo>
                  <a:pt x="1385" y="918"/>
                </a:lnTo>
                <a:lnTo>
                  <a:pt x="1387" y="918"/>
                </a:lnTo>
                <a:lnTo>
                  <a:pt x="1389" y="921"/>
                </a:lnTo>
                <a:lnTo>
                  <a:pt x="1391" y="923"/>
                </a:lnTo>
                <a:lnTo>
                  <a:pt x="1391" y="923"/>
                </a:lnTo>
                <a:lnTo>
                  <a:pt x="1391" y="923"/>
                </a:lnTo>
                <a:lnTo>
                  <a:pt x="1393" y="923"/>
                </a:lnTo>
                <a:lnTo>
                  <a:pt x="1393" y="923"/>
                </a:lnTo>
                <a:lnTo>
                  <a:pt x="1391" y="923"/>
                </a:lnTo>
                <a:lnTo>
                  <a:pt x="1393" y="921"/>
                </a:lnTo>
                <a:lnTo>
                  <a:pt x="1391" y="921"/>
                </a:lnTo>
                <a:lnTo>
                  <a:pt x="1393" y="921"/>
                </a:lnTo>
                <a:lnTo>
                  <a:pt x="1393" y="918"/>
                </a:lnTo>
                <a:lnTo>
                  <a:pt x="1393" y="918"/>
                </a:lnTo>
                <a:lnTo>
                  <a:pt x="1395" y="921"/>
                </a:lnTo>
                <a:lnTo>
                  <a:pt x="1395" y="921"/>
                </a:lnTo>
                <a:lnTo>
                  <a:pt x="1395" y="921"/>
                </a:lnTo>
                <a:lnTo>
                  <a:pt x="1395" y="921"/>
                </a:lnTo>
                <a:lnTo>
                  <a:pt x="1395" y="921"/>
                </a:lnTo>
                <a:lnTo>
                  <a:pt x="1395" y="921"/>
                </a:lnTo>
                <a:lnTo>
                  <a:pt x="1395" y="921"/>
                </a:lnTo>
                <a:lnTo>
                  <a:pt x="1398" y="921"/>
                </a:lnTo>
                <a:lnTo>
                  <a:pt x="1404" y="921"/>
                </a:lnTo>
                <a:lnTo>
                  <a:pt x="1404" y="921"/>
                </a:lnTo>
                <a:lnTo>
                  <a:pt x="1404" y="921"/>
                </a:lnTo>
                <a:lnTo>
                  <a:pt x="1404" y="921"/>
                </a:lnTo>
                <a:lnTo>
                  <a:pt x="1404" y="921"/>
                </a:lnTo>
                <a:lnTo>
                  <a:pt x="1402" y="918"/>
                </a:lnTo>
                <a:lnTo>
                  <a:pt x="1402" y="918"/>
                </a:lnTo>
                <a:lnTo>
                  <a:pt x="1402" y="918"/>
                </a:lnTo>
                <a:lnTo>
                  <a:pt x="1402" y="918"/>
                </a:lnTo>
                <a:lnTo>
                  <a:pt x="1402" y="916"/>
                </a:lnTo>
                <a:lnTo>
                  <a:pt x="1402" y="916"/>
                </a:lnTo>
                <a:lnTo>
                  <a:pt x="1400" y="916"/>
                </a:lnTo>
                <a:lnTo>
                  <a:pt x="1400" y="916"/>
                </a:lnTo>
                <a:lnTo>
                  <a:pt x="1400" y="916"/>
                </a:lnTo>
                <a:lnTo>
                  <a:pt x="1400" y="916"/>
                </a:lnTo>
                <a:lnTo>
                  <a:pt x="1400" y="914"/>
                </a:lnTo>
                <a:lnTo>
                  <a:pt x="1400" y="914"/>
                </a:lnTo>
                <a:lnTo>
                  <a:pt x="1400" y="914"/>
                </a:lnTo>
                <a:lnTo>
                  <a:pt x="1400" y="912"/>
                </a:lnTo>
                <a:lnTo>
                  <a:pt x="1398" y="912"/>
                </a:lnTo>
                <a:lnTo>
                  <a:pt x="1398" y="912"/>
                </a:lnTo>
                <a:lnTo>
                  <a:pt x="1398" y="910"/>
                </a:lnTo>
                <a:lnTo>
                  <a:pt x="1398" y="912"/>
                </a:lnTo>
                <a:lnTo>
                  <a:pt x="1398" y="912"/>
                </a:lnTo>
                <a:lnTo>
                  <a:pt x="1395" y="912"/>
                </a:lnTo>
                <a:lnTo>
                  <a:pt x="1395" y="912"/>
                </a:lnTo>
                <a:lnTo>
                  <a:pt x="1393" y="912"/>
                </a:lnTo>
                <a:lnTo>
                  <a:pt x="1393" y="912"/>
                </a:lnTo>
                <a:lnTo>
                  <a:pt x="1393" y="912"/>
                </a:lnTo>
                <a:lnTo>
                  <a:pt x="1391" y="912"/>
                </a:lnTo>
                <a:lnTo>
                  <a:pt x="1391" y="912"/>
                </a:lnTo>
                <a:lnTo>
                  <a:pt x="1389" y="912"/>
                </a:lnTo>
                <a:lnTo>
                  <a:pt x="1387" y="910"/>
                </a:lnTo>
                <a:lnTo>
                  <a:pt x="1387" y="910"/>
                </a:lnTo>
                <a:lnTo>
                  <a:pt x="1387" y="910"/>
                </a:lnTo>
                <a:lnTo>
                  <a:pt x="1387" y="910"/>
                </a:lnTo>
                <a:lnTo>
                  <a:pt x="1387" y="910"/>
                </a:lnTo>
                <a:lnTo>
                  <a:pt x="1387" y="908"/>
                </a:lnTo>
                <a:lnTo>
                  <a:pt x="1389" y="906"/>
                </a:lnTo>
                <a:lnTo>
                  <a:pt x="1389" y="906"/>
                </a:lnTo>
                <a:lnTo>
                  <a:pt x="1387" y="906"/>
                </a:lnTo>
                <a:lnTo>
                  <a:pt x="1387" y="906"/>
                </a:lnTo>
                <a:lnTo>
                  <a:pt x="1385" y="906"/>
                </a:lnTo>
                <a:lnTo>
                  <a:pt x="1383" y="908"/>
                </a:lnTo>
                <a:lnTo>
                  <a:pt x="1379" y="908"/>
                </a:lnTo>
                <a:lnTo>
                  <a:pt x="1377" y="908"/>
                </a:lnTo>
                <a:lnTo>
                  <a:pt x="1375" y="908"/>
                </a:lnTo>
                <a:lnTo>
                  <a:pt x="1372" y="908"/>
                </a:lnTo>
                <a:lnTo>
                  <a:pt x="1372" y="908"/>
                </a:lnTo>
                <a:lnTo>
                  <a:pt x="1370" y="908"/>
                </a:lnTo>
                <a:lnTo>
                  <a:pt x="1368" y="910"/>
                </a:lnTo>
                <a:lnTo>
                  <a:pt x="1366" y="910"/>
                </a:lnTo>
                <a:lnTo>
                  <a:pt x="1364" y="912"/>
                </a:lnTo>
                <a:lnTo>
                  <a:pt x="1364" y="912"/>
                </a:lnTo>
                <a:lnTo>
                  <a:pt x="1364" y="912"/>
                </a:lnTo>
                <a:lnTo>
                  <a:pt x="1364" y="912"/>
                </a:lnTo>
                <a:lnTo>
                  <a:pt x="1362" y="912"/>
                </a:lnTo>
                <a:lnTo>
                  <a:pt x="1362" y="912"/>
                </a:lnTo>
                <a:lnTo>
                  <a:pt x="1360" y="912"/>
                </a:lnTo>
                <a:lnTo>
                  <a:pt x="1360" y="910"/>
                </a:lnTo>
                <a:lnTo>
                  <a:pt x="1360" y="910"/>
                </a:lnTo>
                <a:lnTo>
                  <a:pt x="1358" y="910"/>
                </a:lnTo>
                <a:lnTo>
                  <a:pt x="1358" y="910"/>
                </a:lnTo>
                <a:lnTo>
                  <a:pt x="1354" y="910"/>
                </a:lnTo>
                <a:lnTo>
                  <a:pt x="1354" y="910"/>
                </a:lnTo>
                <a:lnTo>
                  <a:pt x="1354" y="910"/>
                </a:lnTo>
                <a:lnTo>
                  <a:pt x="1354" y="910"/>
                </a:lnTo>
                <a:lnTo>
                  <a:pt x="1354" y="908"/>
                </a:lnTo>
                <a:lnTo>
                  <a:pt x="1351" y="908"/>
                </a:lnTo>
                <a:lnTo>
                  <a:pt x="1351" y="906"/>
                </a:lnTo>
                <a:lnTo>
                  <a:pt x="1349" y="906"/>
                </a:lnTo>
                <a:lnTo>
                  <a:pt x="1349" y="904"/>
                </a:lnTo>
                <a:lnTo>
                  <a:pt x="1347" y="904"/>
                </a:lnTo>
                <a:lnTo>
                  <a:pt x="1343" y="904"/>
                </a:lnTo>
                <a:lnTo>
                  <a:pt x="1343" y="904"/>
                </a:lnTo>
                <a:lnTo>
                  <a:pt x="1343" y="904"/>
                </a:lnTo>
                <a:lnTo>
                  <a:pt x="1339" y="904"/>
                </a:lnTo>
                <a:lnTo>
                  <a:pt x="1339" y="904"/>
                </a:lnTo>
                <a:lnTo>
                  <a:pt x="1339" y="906"/>
                </a:lnTo>
                <a:lnTo>
                  <a:pt x="1339" y="906"/>
                </a:lnTo>
                <a:lnTo>
                  <a:pt x="1339" y="906"/>
                </a:lnTo>
                <a:lnTo>
                  <a:pt x="1339" y="906"/>
                </a:lnTo>
                <a:lnTo>
                  <a:pt x="1339" y="906"/>
                </a:lnTo>
                <a:lnTo>
                  <a:pt x="1339" y="904"/>
                </a:lnTo>
                <a:lnTo>
                  <a:pt x="1339" y="904"/>
                </a:lnTo>
                <a:lnTo>
                  <a:pt x="1339" y="902"/>
                </a:lnTo>
                <a:lnTo>
                  <a:pt x="1339" y="902"/>
                </a:lnTo>
                <a:lnTo>
                  <a:pt x="1337" y="902"/>
                </a:lnTo>
                <a:lnTo>
                  <a:pt x="1337" y="900"/>
                </a:lnTo>
                <a:lnTo>
                  <a:pt x="1337" y="900"/>
                </a:lnTo>
                <a:lnTo>
                  <a:pt x="1337" y="900"/>
                </a:lnTo>
                <a:lnTo>
                  <a:pt x="1337" y="900"/>
                </a:lnTo>
                <a:lnTo>
                  <a:pt x="1337" y="900"/>
                </a:lnTo>
                <a:lnTo>
                  <a:pt x="1337" y="897"/>
                </a:lnTo>
                <a:lnTo>
                  <a:pt x="1337" y="897"/>
                </a:lnTo>
                <a:lnTo>
                  <a:pt x="1335" y="897"/>
                </a:lnTo>
                <a:lnTo>
                  <a:pt x="1333" y="900"/>
                </a:lnTo>
                <a:lnTo>
                  <a:pt x="1333" y="900"/>
                </a:lnTo>
                <a:lnTo>
                  <a:pt x="1333" y="902"/>
                </a:lnTo>
                <a:lnTo>
                  <a:pt x="1331" y="902"/>
                </a:lnTo>
                <a:lnTo>
                  <a:pt x="1331" y="902"/>
                </a:lnTo>
                <a:lnTo>
                  <a:pt x="1328" y="902"/>
                </a:lnTo>
                <a:lnTo>
                  <a:pt x="1326" y="904"/>
                </a:lnTo>
                <a:lnTo>
                  <a:pt x="1326" y="904"/>
                </a:lnTo>
                <a:lnTo>
                  <a:pt x="1324" y="904"/>
                </a:lnTo>
                <a:lnTo>
                  <a:pt x="1320" y="906"/>
                </a:lnTo>
                <a:lnTo>
                  <a:pt x="1318" y="906"/>
                </a:lnTo>
                <a:lnTo>
                  <a:pt x="1316" y="908"/>
                </a:lnTo>
                <a:lnTo>
                  <a:pt x="1314" y="908"/>
                </a:lnTo>
                <a:lnTo>
                  <a:pt x="1312" y="910"/>
                </a:lnTo>
                <a:lnTo>
                  <a:pt x="1310" y="910"/>
                </a:lnTo>
                <a:lnTo>
                  <a:pt x="1310" y="910"/>
                </a:lnTo>
                <a:lnTo>
                  <a:pt x="1307" y="908"/>
                </a:lnTo>
                <a:lnTo>
                  <a:pt x="1305" y="908"/>
                </a:lnTo>
                <a:lnTo>
                  <a:pt x="1305" y="908"/>
                </a:lnTo>
                <a:lnTo>
                  <a:pt x="1305" y="908"/>
                </a:lnTo>
                <a:lnTo>
                  <a:pt x="1305" y="908"/>
                </a:lnTo>
                <a:lnTo>
                  <a:pt x="1305" y="908"/>
                </a:lnTo>
                <a:lnTo>
                  <a:pt x="1303" y="910"/>
                </a:lnTo>
                <a:lnTo>
                  <a:pt x="1303" y="910"/>
                </a:lnTo>
                <a:lnTo>
                  <a:pt x="1303" y="908"/>
                </a:lnTo>
                <a:lnTo>
                  <a:pt x="1303" y="908"/>
                </a:lnTo>
                <a:lnTo>
                  <a:pt x="1303" y="906"/>
                </a:lnTo>
                <a:lnTo>
                  <a:pt x="1305" y="906"/>
                </a:ln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lnTo>
                  <a:pt x="1305" y="904"/>
                </a:lnTo>
                <a:lnTo>
                  <a:pt x="1303" y="904"/>
                </a:lnTo>
                <a:lnTo>
                  <a:pt x="1303" y="904"/>
                </a:lnTo>
                <a:lnTo>
                  <a:pt x="1301" y="904"/>
                </a:lnTo>
                <a:lnTo>
                  <a:pt x="1299" y="904"/>
                </a:lnTo>
                <a:lnTo>
                  <a:pt x="1299" y="904"/>
                </a:lnTo>
                <a:lnTo>
                  <a:pt x="1299" y="904"/>
                </a:lnTo>
                <a:lnTo>
                  <a:pt x="1297" y="906"/>
                </a:lnTo>
                <a:lnTo>
                  <a:pt x="1295" y="906"/>
                </a:lnTo>
                <a:lnTo>
                  <a:pt x="1291" y="908"/>
                </a:lnTo>
                <a:lnTo>
                  <a:pt x="1289" y="908"/>
                </a:lnTo>
                <a:lnTo>
                  <a:pt x="1289" y="908"/>
                </a:lnTo>
                <a:lnTo>
                  <a:pt x="1287" y="906"/>
                </a:lnTo>
                <a:lnTo>
                  <a:pt x="1287" y="906"/>
                </a:lnTo>
                <a:lnTo>
                  <a:pt x="1287" y="906"/>
                </a:lnTo>
                <a:close/>
                <a:moveTo>
                  <a:pt x="1310" y="902"/>
                </a:moveTo>
                <a:lnTo>
                  <a:pt x="1312" y="902"/>
                </a:lnTo>
                <a:lnTo>
                  <a:pt x="1312" y="902"/>
                </a:lnTo>
                <a:lnTo>
                  <a:pt x="1310" y="902"/>
                </a:lnTo>
                <a:lnTo>
                  <a:pt x="1310" y="902"/>
                </a:lnTo>
                <a:lnTo>
                  <a:pt x="1310" y="902"/>
                </a:lnTo>
                <a:lnTo>
                  <a:pt x="1310" y="902"/>
                </a:lnTo>
                <a:lnTo>
                  <a:pt x="1310" y="902"/>
                </a:lnTo>
                <a:lnTo>
                  <a:pt x="1310" y="902"/>
                </a:lnTo>
                <a:close/>
                <a:moveTo>
                  <a:pt x="1310" y="904"/>
                </a:moveTo>
                <a:lnTo>
                  <a:pt x="1310" y="904"/>
                </a:lnTo>
                <a:lnTo>
                  <a:pt x="1310" y="904"/>
                </a:lnTo>
                <a:lnTo>
                  <a:pt x="1307" y="904"/>
                </a:lnTo>
                <a:lnTo>
                  <a:pt x="1307" y="904"/>
                </a:lnTo>
                <a:lnTo>
                  <a:pt x="1307" y="904"/>
                </a:lnTo>
                <a:lnTo>
                  <a:pt x="1307" y="904"/>
                </a:lnTo>
                <a:lnTo>
                  <a:pt x="1310" y="904"/>
                </a:lnTo>
                <a:close/>
                <a:moveTo>
                  <a:pt x="1337" y="897"/>
                </a:moveTo>
                <a:lnTo>
                  <a:pt x="1337" y="900"/>
                </a:lnTo>
                <a:lnTo>
                  <a:pt x="1337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0"/>
                </a:lnTo>
                <a:lnTo>
                  <a:pt x="1339" y="902"/>
                </a:lnTo>
                <a:lnTo>
                  <a:pt x="1339" y="902"/>
                </a:lnTo>
                <a:lnTo>
                  <a:pt x="1339" y="902"/>
                </a:lnTo>
                <a:lnTo>
                  <a:pt x="1339" y="902"/>
                </a:lnTo>
                <a:lnTo>
                  <a:pt x="1341" y="902"/>
                </a:lnTo>
                <a:lnTo>
                  <a:pt x="1341" y="900"/>
                </a:lnTo>
                <a:lnTo>
                  <a:pt x="1341" y="900"/>
                </a:lnTo>
                <a:lnTo>
                  <a:pt x="1343" y="897"/>
                </a:lnTo>
                <a:lnTo>
                  <a:pt x="1345" y="895"/>
                </a:lnTo>
                <a:lnTo>
                  <a:pt x="1345" y="895"/>
                </a:lnTo>
                <a:lnTo>
                  <a:pt x="1345" y="895"/>
                </a:lnTo>
                <a:lnTo>
                  <a:pt x="1345" y="895"/>
                </a:lnTo>
                <a:lnTo>
                  <a:pt x="1345" y="895"/>
                </a:lnTo>
                <a:lnTo>
                  <a:pt x="1347" y="895"/>
                </a:lnTo>
                <a:lnTo>
                  <a:pt x="1349" y="893"/>
                </a:lnTo>
                <a:lnTo>
                  <a:pt x="1347" y="893"/>
                </a:lnTo>
                <a:lnTo>
                  <a:pt x="1347" y="893"/>
                </a:lnTo>
                <a:lnTo>
                  <a:pt x="1345" y="893"/>
                </a:lnTo>
                <a:lnTo>
                  <a:pt x="1343" y="893"/>
                </a:lnTo>
                <a:lnTo>
                  <a:pt x="1341" y="895"/>
                </a:lnTo>
                <a:lnTo>
                  <a:pt x="1339" y="895"/>
                </a:lnTo>
                <a:lnTo>
                  <a:pt x="1337" y="897"/>
                </a:lnTo>
                <a:lnTo>
                  <a:pt x="1337" y="897"/>
                </a:lnTo>
                <a:close/>
                <a:moveTo>
                  <a:pt x="1345" y="870"/>
                </a:moveTo>
                <a:lnTo>
                  <a:pt x="1345" y="870"/>
                </a:lnTo>
                <a:lnTo>
                  <a:pt x="1345" y="870"/>
                </a:lnTo>
                <a:lnTo>
                  <a:pt x="1345" y="870"/>
                </a:lnTo>
                <a:lnTo>
                  <a:pt x="1347" y="870"/>
                </a:lnTo>
                <a:lnTo>
                  <a:pt x="1347" y="870"/>
                </a:lnTo>
                <a:lnTo>
                  <a:pt x="1347" y="870"/>
                </a:lnTo>
                <a:lnTo>
                  <a:pt x="1349" y="870"/>
                </a:lnTo>
                <a:lnTo>
                  <a:pt x="1349" y="868"/>
                </a:lnTo>
                <a:lnTo>
                  <a:pt x="1349" y="868"/>
                </a:lnTo>
                <a:lnTo>
                  <a:pt x="1347" y="868"/>
                </a:lnTo>
                <a:lnTo>
                  <a:pt x="1347" y="868"/>
                </a:lnTo>
                <a:lnTo>
                  <a:pt x="1345" y="868"/>
                </a:lnTo>
                <a:lnTo>
                  <a:pt x="1345" y="868"/>
                </a:lnTo>
                <a:lnTo>
                  <a:pt x="1343" y="868"/>
                </a:lnTo>
                <a:lnTo>
                  <a:pt x="1345" y="870"/>
                </a:lnTo>
                <a:lnTo>
                  <a:pt x="1345" y="870"/>
                </a:lnTo>
                <a:close/>
                <a:moveTo>
                  <a:pt x="1328" y="885"/>
                </a:moveTo>
                <a:lnTo>
                  <a:pt x="1328" y="887"/>
                </a:lnTo>
                <a:lnTo>
                  <a:pt x="1328" y="887"/>
                </a:lnTo>
                <a:lnTo>
                  <a:pt x="1328" y="887"/>
                </a:lnTo>
                <a:lnTo>
                  <a:pt x="1331" y="887"/>
                </a:lnTo>
                <a:lnTo>
                  <a:pt x="1331" y="887"/>
                </a:lnTo>
                <a:lnTo>
                  <a:pt x="1333" y="885"/>
                </a:lnTo>
                <a:lnTo>
                  <a:pt x="1333" y="885"/>
                </a:lnTo>
                <a:lnTo>
                  <a:pt x="1331" y="885"/>
                </a:lnTo>
                <a:lnTo>
                  <a:pt x="1331" y="885"/>
                </a:lnTo>
                <a:lnTo>
                  <a:pt x="1333" y="885"/>
                </a:lnTo>
                <a:lnTo>
                  <a:pt x="1337" y="883"/>
                </a:lnTo>
                <a:lnTo>
                  <a:pt x="1337" y="883"/>
                </a:lnTo>
                <a:lnTo>
                  <a:pt x="1337" y="883"/>
                </a:lnTo>
                <a:lnTo>
                  <a:pt x="1337" y="883"/>
                </a:lnTo>
                <a:lnTo>
                  <a:pt x="1339" y="881"/>
                </a:lnTo>
                <a:lnTo>
                  <a:pt x="1339" y="881"/>
                </a:lnTo>
                <a:lnTo>
                  <a:pt x="1337" y="881"/>
                </a:lnTo>
                <a:lnTo>
                  <a:pt x="1335" y="883"/>
                </a:lnTo>
                <a:lnTo>
                  <a:pt x="1328" y="885"/>
                </a:lnTo>
                <a:lnTo>
                  <a:pt x="1328" y="885"/>
                </a:lnTo>
                <a:lnTo>
                  <a:pt x="1328" y="885"/>
                </a:lnTo>
                <a:lnTo>
                  <a:pt x="1328" y="885"/>
                </a:lnTo>
                <a:lnTo>
                  <a:pt x="1328" y="885"/>
                </a:lnTo>
                <a:close/>
                <a:moveTo>
                  <a:pt x="1307" y="904"/>
                </a:moveTo>
                <a:lnTo>
                  <a:pt x="1305" y="906"/>
                </a:lnTo>
                <a:lnTo>
                  <a:pt x="1305" y="906"/>
                </a:lnTo>
                <a:lnTo>
                  <a:pt x="1305" y="906"/>
                </a:lnTo>
                <a:lnTo>
                  <a:pt x="1305" y="906"/>
                </a:lnTo>
                <a:lnTo>
                  <a:pt x="1305" y="906"/>
                </a:lnTo>
                <a:lnTo>
                  <a:pt x="1307" y="906"/>
                </a:lnTo>
                <a:lnTo>
                  <a:pt x="1307" y="906"/>
                </a:lnTo>
                <a:lnTo>
                  <a:pt x="1307" y="906"/>
                </a:lnTo>
                <a:lnTo>
                  <a:pt x="1307" y="904"/>
                </a:lnTo>
                <a:lnTo>
                  <a:pt x="1307" y="904"/>
                </a:lnTo>
                <a:lnTo>
                  <a:pt x="1307" y="904"/>
                </a:lnTo>
                <a:close/>
                <a:moveTo>
                  <a:pt x="1400" y="914"/>
                </a:moveTo>
                <a:lnTo>
                  <a:pt x="1400" y="914"/>
                </a:lnTo>
                <a:lnTo>
                  <a:pt x="1400" y="914"/>
                </a:lnTo>
                <a:lnTo>
                  <a:pt x="1400" y="914"/>
                </a:lnTo>
                <a:lnTo>
                  <a:pt x="1400" y="916"/>
                </a:lnTo>
                <a:lnTo>
                  <a:pt x="1402" y="916"/>
                </a:lnTo>
                <a:lnTo>
                  <a:pt x="1402" y="916"/>
                </a:lnTo>
                <a:lnTo>
                  <a:pt x="1402" y="914"/>
                </a:lnTo>
                <a:lnTo>
                  <a:pt x="1400" y="914"/>
                </a:lnTo>
                <a:lnTo>
                  <a:pt x="1400" y="914"/>
                </a:lnTo>
                <a:close/>
                <a:moveTo>
                  <a:pt x="2047" y="1818"/>
                </a:moveTo>
                <a:lnTo>
                  <a:pt x="2047" y="1818"/>
                </a:lnTo>
                <a:lnTo>
                  <a:pt x="2045" y="1820"/>
                </a:lnTo>
                <a:lnTo>
                  <a:pt x="2045" y="1820"/>
                </a:lnTo>
                <a:lnTo>
                  <a:pt x="2047" y="1820"/>
                </a:lnTo>
                <a:lnTo>
                  <a:pt x="2049" y="1818"/>
                </a:lnTo>
                <a:lnTo>
                  <a:pt x="2049" y="1818"/>
                </a:lnTo>
                <a:lnTo>
                  <a:pt x="2049" y="1818"/>
                </a:lnTo>
                <a:lnTo>
                  <a:pt x="2047" y="1818"/>
                </a:lnTo>
                <a:close/>
                <a:moveTo>
                  <a:pt x="1953" y="1979"/>
                </a:moveTo>
                <a:lnTo>
                  <a:pt x="1951" y="1977"/>
                </a:lnTo>
                <a:lnTo>
                  <a:pt x="1949" y="1981"/>
                </a:lnTo>
                <a:lnTo>
                  <a:pt x="1951" y="1981"/>
                </a:lnTo>
                <a:lnTo>
                  <a:pt x="1951" y="1981"/>
                </a:lnTo>
                <a:lnTo>
                  <a:pt x="1953" y="1981"/>
                </a:lnTo>
                <a:lnTo>
                  <a:pt x="1953" y="1981"/>
                </a:lnTo>
                <a:lnTo>
                  <a:pt x="1953" y="1979"/>
                </a:lnTo>
                <a:lnTo>
                  <a:pt x="1953" y="1979"/>
                </a:lnTo>
                <a:lnTo>
                  <a:pt x="1953" y="1979"/>
                </a:lnTo>
                <a:lnTo>
                  <a:pt x="1953" y="1979"/>
                </a:lnTo>
                <a:close/>
                <a:moveTo>
                  <a:pt x="1967" y="1969"/>
                </a:moveTo>
                <a:lnTo>
                  <a:pt x="1967" y="1969"/>
                </a:lnTo>
                <a:lnTo>
                  <a:pt x="1967" y="1969"/>
                </a:lnTo>
                <a:lnTo>
                  <a:pt x="1965" y="1969"/>
                </a:lnTo>
                <a:lnTo>
                  <a:pt x="1965" y="1969"/>
                </a:lnTo>
                <a:lnTo>
                  <a:pt x="1965" y="1971"/>
                </a:lnTo>
                <a:lnTo>
                  <a:pt x="1967" y="1971"/>
                </a:lnTo>
                <a:lnTo>
                  <a:pt x="1967" y="1969"/>
                </a:lnTo>
                <a:lnTo>
                  <a:pt x="1970" y="1969"/>
                </a:lnTo>
                <a:lnTo>
                  <a:pt x="1967" y="1969"/>
                </a:lnTo>
                <a:lnTo>
                  <a:pt x="1967" y="1969"/>
                </a:lnTo>
                <a:close/>
                <a:moveTo>
                  <a:pt x="2087" y="2505"/>
                </a:moveTo>
                <a:lnTo>
                  <a:pt x="2087" y="2503"/>
                </a:lnTo>
                <a:lnTo>
                  <a:pt x="2087" y="2503"/>
                </a:lnTo>
                <a:lnTo>
                  <a:pt x="2085" y="2503"/>
                </a:lnTo>
                <a:lnTo>
                  <a:pt x="2085" y="2503"/>
                </a:lnTo>
                <a:lnTo>
                  <a:pt x="2085" y="2501"/>
                </a:lnTo>
                <a:lnTo>
                  <a:pt x="2083" y="2499"/>
                </a:lnTo>
                <a:lnTo>
                  <a:pt x="2083" y="2499"/>
                </a:lnTo>
                <a:lnTo>
                  <a:pt x="2083" y="2497"/>
                </a:lnTo>
                <a:lnTo>
                  <a:pt x="2081" y="2497"/>
                </a:lnTo>
                <a:lnTo>
                  <a:pt x="2081" y="2497"/>
                </a:lnTo>
                <a:lnTo>
                  <a:pt x="2081" y="2499"/>
                </a:lnTo>
                <a:lnTo>
                  <a:pt x="2081" y="2499"/>
                </a:lnTo>
                <a:lnTo>
                  <a:pt x="2079" y="2497"/>
                </a:lnTo>
                <a:lnTo>
                  <a:pt x="2076" y="2497"/>
                </a:lnTo>
                <a:lnTo>
                  <a:pt x="2076" y="2495"/>
                </a:lnTo>
                <a:lnTo>
                  <a:pt x="2076" y="2495"/>
                </a:lnTo>
                <a:lnTo>
                  <a:pt x="2074" y="2495"/>
                </a:lnTo>
                <a:lnTo>
                  <a:pt x="2074" y="2495"/>
                </a:lnTo>
                <a:lnTo>
                  <a:pt x="2074" y="2493"/>
                </a:lnTo>
                <a:lnTo>
                  <a:pt x="2072" y="2493"/>
                </a:lnTo>
                <a:lnTo>
                  <a:pt x="2072" y="2495"/>
                </a:lnTo>
                <a:lnTo>
                  <a:pt x="2070" y="2493"/>
                </a:lnTo>
                <a:lnTo>
                  <a:pt x="2068" y="2493"/>
                </a:lnTo>
                <a:lnTo>
                  <a:pt x="2066" y="2493"/>
                </a:lnTo>
                <a:lnTo>
                  <a:pt x="2066" y="2493"/>
                </a:lnTo>
                <a:lnTo>
                  <a:pt x="2064" y="2493"/>
                </a:lnTo>
                <a:lnTo>
                  <a:pt x="2058" y="2493"/>
                </a:lnTo>
                <a:lnTo>
                  <a:pt x="2058" y="2493"/>
                </a:lnTo>
                <a:lnTo>
                  <a:pt x="2058" y="2493"/>
                </a:lnTo>
                <a:lnTo>
                  <a:pt x="2062" y="2493"/>
                </a:lnTo>
                <a:lnTo>
                  <a:pt x="2062" y="2493"/>
                </a:lnTo>
                <a:lnTo>
                  <a:pt x="2062" y="2495"/>
                </a:lnTo>
                <a:lnTo>
                  <a:pt x="2062" y="2495"/>
                </a:lnTo>
                <a:lnTo>
                  <a:pt x="2064" y="2495"/>
                </a:lnTo>
                <a:lnTo>
                  <a:pt x="2070" y="2497"/>
                </a:lnTo>
                <a:lnTo>
                  <a:pt x="2070" y="2499"/>
                </a:lnTo>
                <a:lnTo>
                  <a:pt x="2072" y="2499"/>
                </a:lnTo>
                <a:lnTo>
                  <a:pt x="2074" y="2499"/>
                </a:lnTo>
                <a:lnTo>
                  <a:pt x="2074" y="2499"/>
                </a:lnTo>
                <a:lnTo>
                  <a:pt x="2074" y="2501"/>
                </a:lnTo>
                <a:lnTo>
                  <a:pt x="2076" y="2501"/>
                </a:lnTo>
                <a:lnTo>
                  <a:pt x="2076" y="2501"/>
                </a:lnTo>
                <a:lnTo>
                  <a:pt x="2079" y="2503"/>
                </a:lnTo>
                <a:lnTo>
                  <a:pt x="2079" y="2503"/>
                </a:lnTo>
                <a:lnTo>
                  <a:pt x="2081" y="2503"/>
                </a:lnTo>
                <a:lnTo>
                  <a:pt x="2081" y="2505"/>
                </a:lnTo>
                <a:lnTo>
                  <a:pt x="2083" y="2508"/>
                </a:lnTo>
                <a:lnTo>
                  <a:pt x="2085" y="2510"/>
                </a:lnTo>
                <a:lnTo>
                  <a:pt x="2085" y="2510"/>
                </a:lnTo>
                <a:lnTo>
                  <a:pt x="2087" y="2510"/>
                </a:lnTo>
                <a:lnTo>
                  <a:pt x="2089" y="2508"/>
                </a:lnTo>
                <a:lnTo>
                  <a:pt x="2089" y="2508"/>
                </a:lnTo>
                <a:lnTo>
                  <a:pt x="2087" y="2505"/>
                </a:lnTo>
                <a:lnTo>
                  <a:pt x="2087" y="2505"/>
                </a:lnTo>
                <a:close/>
                <a:moveTo>
                  <a:pt x="1823" y="891"/>
                </a:moveTo>
                <a:lnTo>
                  <a:pt x="1823" y="891"/>
                </a:lnTo>
                <a:lnTo>
                  <a:pt x="1823" y="891"/>
                </a:lnTo>
                <a:lnTo>
                  <a:pt x="1823" y="891"/>
                </a:lnTo>
                <a:lnTo>
                  <a:pt x="1823" y="893"/>
                </a:lnTo>
                <a:lnTo>
                  <a:pt x="1821" y="893"/>
                </a:lnTo>
                <a:lnTo>
                  <a:pt x="1821" y="893"/>
                </a:lnTo>
                <a:lnTo>
                  <a:pt x="1821" y="895"/>
                </a:lnTo>
                <a:lnTo>
                  <a:pt x="1821" y="895"/>
                </a:lnTo>
                <a:lnTo>
                  <a:pt x="1823" y="893"/>
                </a:lnTo>
                <a:lnTo>
                  <a:pt x="1823" y="891"/>
                </a:lnTo>
                <a:lnTo>
                  <a:pt x="1823" y="891"/>
                </a:lnTo>
                <a:close/>
                <a:moveTo>
                  <a:pt x="1768" y="2445"/>
                </a:moveTo>
                <a:lnTo>
                  <a:pt x="1768" y="2445"/>
                </a:lnTo>
                <a:lnTo>
                  <a:pt x="1771" y="2445"/>
                </a:lnTo>
                <a:lnTo>
                  <a:pt x="1768" y="2443"/>
                </a:lnTo>
                <a:lnTo>
                  <a:pt x="1768" y="2443"/>
                </a:lnTo>
                <a:lnTo>
                  <a:pt x="1764" y="2443"/>
                </a:lnTo>
                <a:lnTo>
                  <a:pt x="1764" y="2443"/>
                </a:lnTo>
                <a:lnTo>
                  <a:pt x="1764" y="2443"/>
                </a:lnTo>
                <a:lnTo>
                  <a:pt x="1764" y="2445"/>
                </a:lnTo>
                <a:lnTo>
                  <a:pt x="1764" y="2445"/>
                </a:lnTo>
                <a:lnTo>
                  <a:pt x="1764" y="2445"/>
                </a:lnTo>
                <a:lnTo>
                  <a:pt x="1764" y="2445"/>
                </a:lnTo>
                <a:lnTo>
                  <a:pt x="1760" y="2445"/>
                </a:lnTo>
                <a:lnTo>
                  <a:pt x="1760" y="2443"/>
                </a:lnTo>
                <a:lnTo>
                  <a:pt x="1760" y="2443"/>
                </a:lnTo>
                <a:lnTo>
                  <a:pt x="1760" y="2443"/>
                </a:lnTo>
                <a:lnTo>
                  <a:pt x="1762" y="2443"/>
                </a:lnTo>
                <a:lnTo>
                  <a:pt x="1762" y="2440"/>
                </a:lnTo>
                <a:lnTo>
                  <a:pt x="1762" y="2440"/>
                </a:lnTo>
                <a:lnTo>
                  <a:pt x="1760" y="2440"/>
                </a:lnTo>
                <a:lnTo>
                  <a:pt x="1758" y="2440"/>
                </a:lnTo>
                <a:lnTo>
                  <a:pt x="1756" y="2440"/>
                </a:lnTo>
                <a:lnTo>
                  <a:pt x="1754" y="2440"/>
                </a:lnTo>
                <a:lnTo>
                  <a:pt x="1754" y="2440"/>
                </a:lnTo>
                <a:lnTo>
                  <a:pt x="1752" y="2445"/>
                </a:lnTo>
                <a:lnTo>
                  <a:pt x="1752" y="2445"/>
                </a:lnTo>
                <a:lnTo>
                  <a:pt x="1752" y="2447"/>
                </a:lnTo>
                <a:lnTo>
                  <a:pt x="1752" y="2447"/>
                </a:lnTo>
                <a:lnTo>
                  <a:pt x="1752" y="2447"/>
                </a:lnTo>
                <a:lnTo>
                  <a:pt x="1750" y="2449"/>
                </a:lnTo>
                <a:lnTo>
                  <a:pt x="1750" y="2449"/>
                </a:lnTo>
                <a:lnTo>
                  <a:pt x="1747" y="2449"/>
                </a:lnTo>
                <a:lnTo>
                  <a:pt x="1745" y="2451"/>
                </a:lnTo>
                <a:lnTo>
                  <a:pt x="1745" y="2453"/>
                </a:lnTo>
                <a:lnTo>
                  <a:pt x="1743" y="2455"/>
                </a:lnTo>
                <a:lnTo>
                  <a:pt x="1743" y="2455"/>
                </a:lnTo>
                <a:lnTo>
                  <a:pt x="1745" y="2457"/>
                </a:lnTo>
                <a:lnTo>
                  <a:pt x="1747" y="2459"/>
                </a:lnTo>
                <a:lnTo>
                  <a:pt x="1747" y="2457"/>
                </a:lnTo>
                <a:lnTo>
                  <a:pt x="1750" y="2457"/>
                </a:lnTo>
                <a:lnTo>
                  <a:pt x="1750" y="2457"/>
                </a:lnTo>
                <a:lnTo>
                  <a:pt x="1752" y="2457"/>
                </a:lnTo>
                <a:lnTo>
                  <a:pt x="1750" y="2453"/>
                </a:lnTo>
                <a:lnTo>
                  <a:pt x="1752" y="2453"/>
                </a:lnTo>
                <a:lnTo>
                  <a:pt x="1758" y="2455"/>
                </a:lnTo>
                <a:lnTo>
                  <a:pt x="1758" y="2453"/>
                </a:lnTo>
                <a:lnTo>
                  <a:pt x="1758" y="2453"/>
                </a:lnTo>
                <a:lnTo>
                  <a:pt x="1758" y="2453"/>
                </a:lnTo>
                <a:lnTo>
                  <a:pt x="1762" y="2451"/>
                </a:lnTo>
                <a:lnTo>
                  <a:pt x="1764" y="2451"/>
                </a:lnTo>
                <a:lnTo>
                  <a:pt x="1764" y="2449"/>
                </a:lnTo>
                <a:lnTo>
                  <a:pt x="1768" y="2449"/>
                </a:lnTo>
                <a:lnTo>
                  <a:pt x="1771" y="2447"/>
                </a:lnTo>
                <a:lnTo>
                  <a:pt x="1771" y="2447"/>
                </a:lnTo>
                <a:lnTo>
                  <a:pt x="1771" y="2447"/>
                </a:lnTo>
                <a:lnTo>
                  <a:pt x="1768" y="2447"/>
                </a:lnTo>
                <a:lnTo>
                  <a:pt x="1768" y="2445"/>
                </a:lnTo>
                <a:close/>
                <a:moveTo>
                  <a:pt x="1398" y="923"/>
                </a:moveTo>
                <a:lnTo>
                  <a:pt x="1395" y="923"/>
                </a:lnTo>
                <a:lnTo>
                  <a:pt x="1395" y="923"/>
                </a:lnTo>
                <a:lnTo>
                  <a:pt x="1395" y="923"/>
                </a:lnTo>
                <a:lnTo>
                  <a:pt x="1395" y="925"/>
                </a:lnTo>
                <a:lnTo>
                  <a:pt x="1395" y="925"/>
                </a:lnTo>
                <a:lnTo>
                  <a:pt x="1398" y="925"/>
                </a:lnTo>
                <a:lnTo>
                  <a:pt x="1398" y="925"/>
                </a:lnTo>
                <a:lnTo>
                  <a:pt x="1398" y="925"/>
                </a:lnTo>
                <a:lnTo>
                  <a:pt x="1398" y="925"/>
                </a:lnTo>
                <a:lnTo>
                  <a:pt x="1398" y="923"/>
                </a:lnTo>
                <a:close/>
                <a:moveTo>
                  <a:pt x="1905" y="2036"/>
                </a:moveTo>
                <a:lnTo>
                  <a:pt x="1905" y="2036"/>
                </a:lnTo>
                <a:lnTo>
                  <a:pt x="1905" y="2038"/>
                </a:lnTo>
                <a:lnTo>
                  <a:pt x="1905" y="2040"/>
                </a:lnTo>
                <a:lnTo>
                  <a:pt x="1905" y="2040"/>
                </a:lnTo>
                <a:lnTo>
                  <a:pt x="1905" y="2040"/>
                </a:lnTo>
                <a:lnTo>
                  <a:pt x="1907" y="2038"/>
                </a:lnTo>
                <a:lnTo>
                  <a:pt x="1907" y="2036"/>
                </a:lnTo>
                <a:lnTo>
                  <a:pt x="1907" y="2034"/>
                </a:lnTo>
                <a:lnTo>
                  <a:pt x="1905" y="2036"/>
                </a:lnTo>
                <a:close/>
                <a:moveTo>
                  <a:pt x="1475" y="973"/>
                </a:move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lnTo>
                  <a:pt x="1475" y="973"/>
                </a:lnTo>
                <a:close/>
                <a:moveTo>
                  <a:pt x="1760" y="2453"/>
                </a:moveTo>
                <a:lnTo>
                  <a:pt x="1760" y="2453"/>
                </a:lnTo>
                <a:lnTo>
                  <a:pt x="1760" y="2453"/>
                </a:lnTo>
                <a:lnTo>
                  <a:pt x="1760" y="2455"/>
                </a:lnTo>
                <a:lnTo>
                  <a:pt x="1762" y="2455"/>
                </a:lnTo>
                <a:lnTo>
                  <a:pt x="1760" y="2453"/>
                </a:lnTo>
                <a:lnTo>
                  <a:pt x="1760" y="2453"/>
                </a:lnTo>
                <a:close/>
                <a:moveTo>
                  <a:pt x="1375" y="935"/>
                </a:moveTo>
                <a:lnTo>
                  <a:pt x="1372" y="935"/>
                </a:lnTo>
                <a:lnTo>
                  <a:pt x="1372" y="935"/>
                </a:lnTo>
                <a:lnTo>
                  <a:pt x="1372" y="935"/>
                </a:lnTo>
                <a:lnTo>
                  <a:pt x="1375" y="937"/>
                </a:lnTo>
                <a:lnTo>
                  <a:pt x="1375" y="937"/>
                </a:lnTo>
                <a:lnTo>
                  <a:pt x="1375" y="935"/>
                </a:lnTo>
                <a:lnTo>
                  <a:pt x="1375" y="935"/>
                </a:lnTo>
                <a:lnTo>
                  <a:pt x="1375" y="935"/>
                </a:lnTo>
                <a:close/>
                <a:moveTo>
                  <a:pt x="1741" y="2455"/>
                </a:moveTo>
                <a:lnTo>
                  <a:pt x="1741" y="2457"/>
                </a:lnTo>
                <a:lnTo>
                  <a:pt x="1741" y="2457"/>
                </a:lnTo>
                <a:lnTo>
                  <a:pt x="1741" y="2457"/>
                </a:lnTo>
                <a:lnTo>
                  <a:pt x="1741" y="2457"/>
                </a:lnTo>
                <a:lnTo>
                  <a:pt x="1743" y="2457"/>
                </a:lnTo>
                <a:lnTo>
                  <a:pt x="1743" y="2457"/>
                </a:lnTo>
                <a:lnTo>
                  <a:pt x="1741" y="2455"/>
                </a:lnTo>
                <a:lnTo>
                  <a:pt x="1741" y="2455"/>
                </a:lnTo>
                <a:close/>
                <a:moveTo>
                  <a:pt x="1381" y="925"/>
                </a:moveTo>
                <a:lnTo>
                  <a:pt x="1381" y="925"/>
                </a:lnTo>
                <a:lnTo>
                  <a:pt x="1379" y="927"/>
                </a:lnTo>
                <a:lnTo>
                  <a:pt x="1379" y="927"/>
                </a:lnTo>
                <a:lnTo>
                  <a:pt x="1381" y="927"/>
                </a:lnTo>
                <a:lnTo>
                  <a:pt x="1381" y="927"/>
                </a:lnTo>
                <a:lnTo>
                  <a:pt x="1381" y="927"/>
                </a:lnTo>
                <a:lnTo>
                  <a:pt x="1381" y="927"/>
                </a:lnTo>
                <a:lnTo>
                  <a:pt x="1381" y="925"/>
                </a:lnTo>
                <a:lnTo>
                  <a:pt x="1381" y="925"/>
                </a:lnTo>
                <a:lnTo>
                  <a:pt x="1381" y="925"/>
                </a:lnTo>
                <a:close/>
                <a:moveTo>
                  <a:pt x="1360" y="933"/>
                </a:moveTo>
                <a:lnTo>
                  <a:pt x="1358" y="933"/>
                </a:lnTo>
                <a:lnTo>
                  <a:pt x="1358" y="933"/>
                </a:lnTo>
                <a:lnTo>
                  <a:pt x="1358" y="935"/>
                </a:lnTo>
                <a:lnTo>
                  <a:pt x="1356" y="935"/>
                </a:lnTo>
                <a:lnTo>
                  <a:pt x="1356" y="935"/>
                </a:lnTo>
                <a:lnTo>
                  <a:pt x="1356" y="937"/>
                </a:lnTo>
                <a:lnTo>
                  <a:pt x="1356" y="937"/>
                </a:lnTo>
                <a:lnTo>
                  <a:pt x="1354" y="939"/>
                </a:lnTo>
                <a:lnTo>
                  <a:pt x="1354" y="939"/>
                </a:lnTo>
                <a:lnTo>
                  <a:pt x="1354" y="939"/>
                </a:lnTo>
                <a:lnTo>
                  <a:pt x="1354" y="939"/>
                </a:lnTo>
                <a:lnTo>
                  <a:pt x="1354" y="941"/>
                </a:lnTo>
                <a:lnTo>
                  <a:pt x="1356" y="941"/>
                </a:lnTo>
                <a:lnTo>
                  <a:pt x="1356" y="941"/>
                </a:lnTo>
                <a:lnTo>
                  <a:pt x="1358" y="939"/>
                </a:lnTo>
                <a:lnTo>
                  <a:pt x="1358" y="939"/>
                </a:lnTo>
                <a:lnTo>
                  <a:pt x="1358" y="939"/>
                </a:lnTo>
                <a:lnTo>
                  <a:pt x="1358" y="937"/>
                </a:lnTo>
                <a:lnTo>
                  <a:pt x="1358" y="937"/>
                </a:lnTo>
                <a:lnTo>
                  <a:pt x="1358" y="937"/>
                </a:lnTo>
                <a:lnTo>
                  <a:pt x="1358" y="937"/>
                </a:lnTo>
                <a:lnTo>
                  <a:pt x="1358" y="937"/>
                </a:lnTo>
                <a:lnTo>
                  <a:pt x="1358" y="935"/>
                </a:lnTo>
                <a:lnTo>
                  <a:pt x="1358" y="935"/>
                </a:lnTo>
                <a:lnTo>
                  <a:pt x="1358" y="935"/>
                </a:lnTo>
                <a:lnTo>
                  <a:pt x="1358" y="935"/>
                </a:lnTo>
                <a:lnTo>
                  <a:pt x="1358" y="935"/>
                </a:lnTo>
                <a:lnTo>
                  <a:pt x="1360" y="935"/>
                </a:lnTo>
                <a:lnTo>
                  <a:pt x="1360" y="933"/>
                </a:lnTo>
                <a:lnTo>
                  <a:pt x="1360" y="933"/>
                </a:lnTo>
                <a:lnTo>
                  <a:pt x="1360" y="933"/>
                </a:lnTo>
                <a:lnTo>
                  <a:pt x="1360" y="933"/>
                </a:lnTo>
                <a:lnTo>
                  <a:pt x="1360" y="933"/>
                </a:lnTo>
                <a:lnTo>
                  <a:pt x="1360" y="933"/>
                </a:lnTo>
                <a:lnTo>
                  <a:pt x="1360" y="933"/>
                </a:lnTo>
                <a:close/>
                <a:moveTo>
                  <a:pt x="1515" y="950"/>
                </a:moveTo>
                <a:lnTo>
                  <a:pt x="1517" y="950"/>
                </a:lnTo>
                <a:lnTo>
                  <a:pt x="1517" y="950"/>
                </a:lnTo>
                <a:lnTo>
                  <a:pt x="1515" y="950"/>
                </a:lnTo>
                <a:lnTo>
                  <a:pt x="1515" y="950"/>
                </a:lnTo>
                <a:lnTo>
                  <a:pt x="1515" y="950"/>
                </a:lnTo>
                <a:lnTo>
                  <a:pt x="1515" y="950"/>
                </a:lnTo>
                <a:lnTo>
                  <a:pt x="1515" y="950"/>
                </a:lnTo>
                <a:close/>
                <a:moveTo>
                  <a:pt x="1515" y="956"/>
                </a:moveTo>
                <a:lnTo>
                  <a:pt x="1515" y="956"/>
                </a:lnTo>
                <a:lnTo>
                  <a:pt x="1513" y="956"/>
                </a:lnTo>
                <a:lnTo>
                  <a:pt x="1513" y="956"/>
                </a:lnTo>
                <a:lnTo>
                  <a:pt x="1513" y="956"/>
                </a:lnTo>
                <a:lnTo>
                  <a:pt x="1513" y="956"/>
                </a:lnTo>
                <a:lnTo>
                  <a:pt x="1515" y="956"/>
                </a:lnTo>
                <a:close/>
                <a:moveTo>
                  <a:pt x="1423" y="994"/>
                </a:moveTo>
                <a:lnTo>
                  <a:pt x="1421" y="994"/>
                </a:lnTo>
                <a:lnTo>
                  <a:pt x="1421" y="994"/>
                </a:lnTo>
                <a:lnTo>
                  <a:pt x="1421" y="996"/>
                </a:lnTo>
                <a:lnTo>
                  <a:pt x="1423" y="994"/>
                </a:lnTo>
                <a:lnTo>
                  <a:pt x="1423" y="994"/>
                </a:lnTo>
                <a:lnTo>
                  <a:pt x="1423" y="994"/>
                </a:lnTo>
                <a:lnTo>
                  <a:pt x="1423" y="994"/>
                </a:lnTo>
                <a:close/>
                <a:moveTo>
                  <a:pt x="1511" y="954"/>
                </a:moveTo>
                <a:lnTo>
                  <a:pt x="1511" y="954"/>
                </a:lnTo>
                <a:lnTo>
                  <a:pt x="1511" y="954"/>
                </a:lnTo>
                <a:lnTo>
                  <a:pt x="1511" y="954"/>
                </a:lnTo>
                <a:lnTo>
                  <a:pt x="1513" y="952"/>
                </a:lnTo>
                <a:lnTo>
                  <a:pt x="1513" y="952"/>
                </a:lnTo>
                <a:lnTo>
                  <a:pt x="1513" y="952"/>
                </a:lnTo>
                <a:lnTo>
                  <a:pt x="1515" y="952"/>
                </a:lnTo>
                <a:lnTo>
                  <a:pt x="1515" y="952"/>
                </a:lnTo>
                <a:lnTo>
                  <a:pt x="1513" y="952"/>
                </a:lnTo>
                <a:lnTo>
                  <a:pt x="1513" y="952"/>
                </a:lnTo>
                <a:lnTo>
                  <a:pt x="1511" y="952"/>
                </a:lnTo>
                <a:lnTo>
                  <a:pt x="1511" y="952"/>
                </a:lnTo>
                <a:lnTo>
                  <a:pt x="1511" y="952"/>
                </a:lnTo>
                <a:lnTo>
                  <a:pt x="1511" y="952"/>
                </a:lnTo>
                <a:lnTo>
                  <a:pt x="1511" y="952"/>
                </a:lnTo>
                <a:lnTo>
                  <a:pt x="1511" y="954"/>
                </a:lnTo>
                <a:close/>
                <a:moveTo>
                  <a:pt x="1507" y="954"/>
                </a:moveTo>
                <a:lnTo>
                  <a:pt x="1507" y="954"/>
                </a:lnTo>
                <a:lnTo>
                  <a:pt x="1509" y="952"/>
                </a:lnTo>
                <a:lnTo>
                  <a:pt x="1509" y="952"/>
                </a:lnTo>
                <a:lnTo>
                  <a:pt x="1507" y="952"/>
                </a:lnTo>
                <a:lnTo>
                  <a:pt x="1507" y="952"/>
                </a:lnTo>
                <a:lnTo>
                  <a:pt x="1507" y="954"/>
                </a:lnTo>
                <a:lnTo>
                  <a:pt x="1507" y="954"/>
                </a:lnTo>
                <a:lnTo>
                  <a:pt x="1507" y="954"/>
                </a:lnTo>
                <a:close/>
                <a:moveTo>
                  <a:pt x="1362" y="931"/>
                </a:moveTo>
                <a:lnTo>
                  <a:pt x="1360" y="931"/>
                </a:lnTo>
                <a:lnTo>
                  <a:pt x="1360" y="931"/>
                </a:lnTo>
                <a:lnTo>
                  <a:pt x="1360" y="931"/>
                </a:lnTo>
                <a:lnTo>
                  <a:pt x="1360" y="931"/>
                </a:lnTo>
                <a:lnTo>
                  <a:pt x="1362" y="931"/>
                </a:lnTo>
                <a:lnTo>
                  <a:pt x="1362" y="931"/>
                </a:lnTo>
                <a:lnTo>
                  <a:pt x="1362" y="931"/>
                </a:lnTo>
                <a:lnTo>
                  <a:pt x="1362" y="931"/>
                </a:lnTo>
                <a:lnTo>
                  <a:pt x="1362" y="931"/>
                </a:lnTo>
                <a:close/>
                <a:moveTo>
                  <a:pt x="277" y="677"/>
                </a:moveTo>
                <a:lnTo>
                  <a:pt x="279" y="673"/>
                </a:lnTo>
                <a:lnTo>
                  <a:pt x="279" y="673"/>
                </a:lnTo>
                <a:lnTo>
                  <a:pt x="274" y="673"/>
                </a:lnTo>
                <a:lnTo>
                  <a:pt x="274" y="675"/>
                </a:lnTo>
                <a:lnTo>
                  <a:pt x="272" y="675"/>
                </a:lnTo>
                <a:lnTo>
                  <a:pt x="274" y="677"/>
                </a:lnTo>
                <a:lnTo>
                  <a:pt x="274" y="677"/>
                </a:lnTo>
                <a:lnTo>
                  <a:pt x="277" y="677"/>
                </a:lnTo>
                <a:close/>
                <a:moveTo>
                  <a:pt x="828" y="897"/>
                </a:moveTo>
                <a:lnTo>
                  <a:pt x="828" y="900"/>
                </a:lnTo>
                <a:lnTo>
                  <a:pt x="828" y="900"/>
                </a:lnTo>
                <a:lnTo>
                  <a:pt x="828" y="897"/>
                </a:lnTo>
                <a:lnTo>
                  <a:pt x="828" y="897"/>
                </a:lnTo>
                <a:lnTo>
                  <a:pt x="828" y="897"/>
                </a:lnTo>
                <a:lnTo>
                  <a:pt x="828" y="897"/>
                </a:lnTo>
                <a:lnTo>
                  <a:pt x="828" y="897"/>
                </a:lnTo>
                <a:close/>
                <a:moveTo>
                  <a:pt x="205" y="503"/>
                </a:moveTo>
                <a:lnTo>
                  <a:pt x="205" y="503"/>
                </a:lnTo>
                <a:lnTo>
                  <a:pt x="203" y="505"/>
                </a:lnTo>
                <a:lnTo>
                  <a:pt x="201" y="505"/>
                </a:lnTo>
                <a:lnTo>
                  <a:pt x="201" y="505"/>
                </a:lnTo>
                <a:lnTo>
                  <a:pt x="201" y="505"/>
                </a:lnTo>
                <a:lnTo>
                  <a:pt x="203" y="505"/>
                </a:lnTo>
                <a:lnTo>
                  <a:pt x="205" y="503"/>
                </a:lnTo>
                <a:close/>
                <a:moveTo>
                  <a:pt x="1257" y="606"/>
                </a:moveTo>
                <a:lnTo>
                  <a:pt x="1257" y="606"/>
                </a:lnTo>
                <a:lnTo>
                  <a:pt x="1259" y="606"/>
                </a:lnTo>
                <a:lnTo>
                  <a:pt x="1259" y="606"/>
                </a:lnTo>
                <a:lnTo>
                  <a:pt x="1261" y="606"/>
                </a:lnTo>
                <a:lnTo>
                  <a:pt x="1261" y="606"/>
                </a:lnTo>
                <a:lnTo>
                  <a:pt x="1259" y="604"/>
                </a:lnTo>
                <a:lnTo>
                  <a:pt x="1257" y="606"/>
                </a:lnTo>
                <a:close/>
                <a:moveTo>
                  <a:pt x="1041" y="487"/>
                </a:moveTo>
                <a:lnTo>
                  <a:pt x="1041" y="489"/>
                </a:lnTo>
                <a:lnTo>
                  <a:pt x="1043" y="491"/>
                </a:lnTo>
                <a:lnTo>
                  <a:pt x="1043" y="491"/>
                </a:lnTo>
                <a:lnTo>
                  <a:pt x="1046" y="491"/>
                </a:lnTo>
                <a:lnTo>
                  <a:pt x="1046" y="489"/>
                </a:lnTo>
                <a:lnTo>
                  <a:pt x="1046" y="489"/>
                </a:lnTo>
                <a:lnTo>
                  <a:pt x="1043" y="489"/>
                </a:lnTo>
                <a:lnTo>
                  <a:pt x="1041" y="487"/>
                </a:lnTo>
                <a:close/>
                <a:moveTo>
                  <a:pt x="1041" y="478"/>
                </a:moveTo>
                <a:lnTo>
                  <a:pt x="1041" y="478"/>
                </a:lnTo>
                <a:lnTo>
                  <a:pt x="1043" y="478"/>
                </a:lnTo>
                <a:lnTo>
                  <a:pt x="1043" y="480"/>
                </a:lnTo>
                <a:lnTo>
                  <a:pt x="1043" y="480"/>
                </a:lnTo>
                <a:lnTo>
                  <a:pt x="1046" y="478"/>
                </a:lnTo>
                <a:lnTo>
                  <a:pt x="1046" y="476"/>
                </a:lnTo>
                <a:lnTo>
                  <a:pt x="1043" y="476"/>
                </a:lnTo>
                <a:lnTo>
                  <a:pt x="1043" y="476"/>
                </a:lnTo>
                <a:lnTo>
                  <a:pt x="1043" y="476"/>
                </a:lnTo>
                <a:lnTo>
                  <a:pt x="1043" y="474"/>
                </a:lnTo>
                <a:lnTo>
                  <a:pt x="1043" y="472"/>
                </a:lnTo>
                <a:lnTo>
                  <a:pt x="1041" y="472"/>
                </a:lnTo>
                <a:lnTo>
                  <a:pt x="1041" y="472"/>
                </a:lnTo>
                <a:lnTo>
                  <a:pt x="1041" y="474"/>
                </a:lnTo>
                <a:lnTo>
                  <a:pt x="1041" y="474"/>
                </a:lnTo>
                <a:lnTo>
                  <a:pt x="1041" y="478"/>
                </a:lnTo>
                <a:close/>
                <a:moveTo>
                  <a:pt x="832" y="879"/>
                </a:moveTo>
                <a:lnTo>
                  <a:pt x="832" y="879"/>
                </a:lnTo>
                <a:lnTo>
                  <a:pt x="832" y="876"/>
                </a:lnTo>
                <a:lnTo>
                  <a:pt x="832" y="876"/>
                </a:lnTo>
                <a:lnTo>
                  <a:pt x="832" y="876"/>
                </a:lnTo>
                <a:lnTo>
                  <a:pt x="830" y="876"/>
                </a:lnTo>
                <a:lnTo>
                  <a:pt x="830" y="879"/>
                </a:lnTo>
                <a:lnTo>
                  <a:pt x="830" y="879"/>
                </a:lnTo>
                <a:lnTo>
                  <a:pt x="830" y="881"/>
                </a:lnTo>
                <a:lnTo>
                  <a:pt x="830" y="881"/>
                </a:lnTo>
                <a:lnTo>
                  <a:pt x="830" y="881"/>
                </a:lnTo>
                <a:lnTo>
                  <a:pt x="832" y="881"/>
                </a:lnTo>
                <a:lnTo>
                  <a:pt x="832" y="881"/>
                </a:lnTo>
                <a:lnTo>
                  <a:pt x="832" y="883"/>
                </a:lnTo>
                <a:lnTo>
                  <a:pt x="832" y="883"/>
                </a:lnTo>
                <a:lnTo>
                  <a:pt x="832" y="885"/>
                </a:lnTo>
                <a:lnTo>
                  <a:pt x="834" y="885"/>
                </a:lnTo>
                <a:lnTo>
                  <a:pt x="834" y="885"/>
                </a:lnTo>
                <a:lnTo>
                  <a:pt x="834" y="885"/>
                </a:lnTo>
                <a:lnTo>
                  <a:pt x="834" y="885"/>
                </a:lnTo>
                <a:lnTo>
                  <a:pt x="834" y="885"/>
                </a:lnTo>
                <a:lnTo>
                  <a:pt x="834" y="885"/>
                </a:lnTo>
                <a:lnTo>
                  <a:pt x="834" y="885"/>
                </a:lnTo>
                <a:lnTo>
                  <a:pt x="834" y="883"/>
                </a:lnTo>
                <a:lnTo>
                  <a:pt x="832" y="883"/>
                </a:lnTo>
                <a:lnTo>
                  <a:pt x="832" y="881"/>
                </a:lnTo>
                <a:lnTo>
                  <a:pt x="832" y="881"/>
                </a:lnTo>
                <a:lnTo>
                  <a:pt x="832" y="881"/>
                </a:lnTo>
                <a:lnTo>
                  <a:pt x="830" y="881"/>
                </a:lnTo>
                <a:lnTo>
                  <a:pt x="830" y="879"/>
                </a:lnTo>
                <a:lnTo>
                  <a:pt x="832" y="879"/>
                </a:lnTo>
                <a:close/>
                <a:moveTo>
                  <a:pt x="826" y="874"/>
                </a:moveTo>
                <a:lnTo>
                  <a:pt x="823" y="872"/>
                </a:lnTo>
                <a:lnTo>
                  <a:pt x="823" y="872"/>
                </a:lnTo>
                <a:lnTo>
                  <a:pt x="823" y="872"/>
                </a:lnTo>
                <a:lnTo>
                  <a:pt x="823" y="874"/>
                </a:lnTo>
                <a:lnTo>
                  <a:pt x="823" y="874"/>
                </a:lnTo>
                <a:lnTo>
                  <a:pt x="823" y="874"/>
                </a:lnTo>
                <a:lnTo>
                  <a:pt x="826" y="874"/>
                </a:lnTo>
                <a:lnTo>
                  <a:pt x="826" y="874"/>
                </a:lnTo>
                <a:lnTo>
                  <a:pt x="826" y="874"/>
                </a:lnTo>
                <a:close/>
                <a:moveTo>
                  <a:pt x="834" y="891"/>
                </a:moveTo>
                <a:lnTo>
                  <a:pt x="834" y="889"/>
                </a:lnTo>
                <a:lnTo>
                  <a:pt x="832" y="889"/>
                </a:lnTo>
                <a:lnTo>
                  <a:pt x="832" y="889"/>
                </a:lnTo>
                <a:lnTo>
                  <a:pt x="832" y="889"/>
                </a:lnTo>
                <a:lnTo>
                  <a:pt x="832" y="889"/>
                </a:lnTo>
                <a:lnTo>
                  <a:pt x="832" y="891"/>
                </a:lnTo>
                <a:lnTo>
                  <a:pt x="832" y="891"/>
                </a:lnTo>
                <a:lnTo>
                  <a:pt x="834" y="891"/>
                </a:lnTo>
                <a:lnTo>
                  <a:pt x="834" y="891"/>
                </a:lnTo>
                <a:close/>
                <a:moveTo>
                  <a:pt x="834" y="895"/>
                </a:moveTo>
                <a:lnTo>
                  <a:pt x="834" y="895"/>
                </a:lnTo>
                <a:lnTo>
                  <a:pt x="834" y="895"/>
                </a:lnTo>
                <a:lnTo>
                  <a:pt x="834" y="895"/>
                </a:lnTo>
                <a:lnTo>
                  <a:pt x="834" y="895"/>
                </a:lnTo>
                <a:lnTo>
                  <a:pt x="834" y="893"/>
                </a:lnTo>
                <a:lnTo>
                  <a:pt x="834" y="893"/>
                </a:lnTo>
                <a:lnTo>
                  <a:pt x="834" y="893"/>
                </a:lnTo>
                <a:lnTo>
                  <a:pt x="834" y="895"/>
                </a:lnTo>
                <a:lnTo>
                  <a:pt x="832" y="895"/>
                </a:lnTo>
                <a:lnTo>
                  <a:pt x="834" y="895"/>
                </a:lnTo>
                <a:lnTo>
                  <a:pt x="834" y="895"/>
                </a:lnTo>
                <a:close/>
                <a:moveTo>
                  <a:pt x="1802" y="832"/>
                </a:moveTo>
                <a:lnTo>
                  <a:pt x="1802" y="832"/>
                </a:lnTo>
                <a:lnTo>
                  <a:pt x="1802" y="832"/>
                </a:lnTo>
                <a:lnTo>
                  <a:pt x="1802" y="832"/>
                </a:lnTo>
                <a:lnTo>
                  <a:pt x="1804" y="832"/>
                </a:lnTo>
                <a:lnTo>
                  <a:pt x="1804" y="832"/>
                </a:lnTo>
                <a:lnTo>
                  <a:pt x="1804" y="832"/>
                </a:lnTo>
                <a:lnTo>
                  <a:pt x="1804" y="832"/>
                </a:lnTo>
                <a:lnTo>
                  <a:pt x="1804" y="832"/>
                </a:lnTo>
                <a:lnTo>
                  <a:pt x="1802" y="832"/>
                </a:lnTo>
                <a:lnTo>
                  <a:pt x="1802" y="832"/>
                </a:lnTo>
                <a:close/>
                <a:moveTo>
                  <a:pt x="1823" y="851"/>
                </a:moveTo>
                <a:lnTo>
                  <a:pt x="1823" y="853"/>
                </a:lnTo>
                <a:lnTo>
                  <a:pt x="1821" y="851"/>
                </a:lnTo>
                <a:lnTo>
                  <a:pt x="1821" y="851"/>
                </a:lnTo>
                <a:lnTo>
                  <a:pt x="1821" y="853"/>
                </a:lnTo>
                <a:lnTo>
                  <a:pt x="1821" y="853"/>
                </a:lnTo>
                <a:lnTo>
                  <a:pt x="1821" y="856"/>
                </a:lnTo>
                <a:lnTo>
                  <a:pt x="1823" y="853"/>
                </a:lnTo>
                <a:lnTo>
                  <a:pt x="1825" y="853"/>
                </a:lnTo>
                <a:lnTo>
                  <a:pt x="1825" y="853"/>
                </a:lnTo>
                <a:lnTo>
                  <a:pt x="1825" y="851"/>
                </a:lnTo>
                <a:lnTo>
                  <a:pt x="1823" y="851"/>
                </a:lnTo>
                <a:close/>
                <a:moveTo>
                  <a:pt x="1817" y="413"/>
                </a:moveTo>
                <a:lnTo>
                  <a:pt x="1815" y="413"/>
                </a:lnTo>
                <a:lnTo>
                  <a:pt x="1812" y="415"/>
                </a:lnTo>
                <a:lnTo>
                  <a:pt x="1812" y="419"/>
                </a:lnTo>
                <a:lnTo>
                  <a:pt x="1812" y="422"/>
                </a:lnTo>
                <a:lnTo>
                  <a:pt x="1815" y="422"/>
                </a:lnTo>
                <a:lnTo>
                  <a:pt x="1815" y="424"/>
                </a:lnTo>
                <a:lnTo>
                  <a:pt x="1819" y="424"/>
                </a:lnTo>
                <a:lnTo>
                  <a:pt x="1823" y="424"/>
                </a:lnTo>
                <a:lnTo>
                  <a:pt x="1825" y="424"/>
                </a:lnTo>
                <a:lnTo>
                  <a:pt x="1827" y="426"/>
                </a:lnTo>
                <a:lnTo>
                  <a:pt x="1827" y="424"/>
                </a:lnTo>
                <a:lnTo>
                  <a:pt x="1829" y="426"/>
                </a:lnTo>
                <a:lnTo>
                  <a:pt x="1829" y="426"/>
                </a:lnTo>
                <a:lnTo>
                  <a:pt x="1831" y="426"/>
                </a:lnTo>
                <a:lnTo>
                  <a:pt x="1827" y="428"/>
                </a:lnTo>
                <a:lnTo>
                  <a:pt x="1825" y="428"/>
                </a:lnTo>
                <a:lnTo>
                  <a:pt x="1823" y="428"/>
                </a:lnTo>
                <a:lnTo>
                  <a:pt x="1823" y="428"/>
                </a:lnTo>
                <a:lnTo>
                  <a:pt x="1823" y="430"/>
                </a:lnTo>
                <a:lnTo>
                  <a:pt x="1825" y="430"/>
                </a:lnTo>
                <a:lnTo>
                  <a:pt x="1827" y="430"/>
                </a:lnTo>
                <a:lnTo>
                  <a:pt x="1829" y="432"/>
                </a:lnTo>
                <a:lnTo>
                  <a:pt x="1829" y="432"/>
                </a:lnTo>
                <a:lnTo>
                  <a:pt x="1831" y="432"/>
                </a:lnTo>
                <a:lnTo>
                  <a:pt x="1840" y="430"/>
                </a:lnTo>
                <a:lnTo>
                  <a:pt x="1844" y="430"/>
                </a:lnTo>
                <a:lnTo>
                  <a:pt x="1852" y="426"/>
                </a:lnTo>
                <a:lnTo>
                  <a:pt x="1854" y="424"/>
                </a:lnTo>
                <a:lnTo>
                  <a:pt x="1856" y="424"/>
                </a:lnTo>
                <a:lnTo>
                  <a:pt x="1856" y="422"/>
                </a:lnTo>
                <a:lnTo>
                  <a:pt x="1854" y="422"/>
                </a:lnTo>
                <a:lnTo>
                  <a:pt x="1854" y="422"/>
                </a:lnTo>
                <a:lnTo>
                  <a:pt x="1854" y="419"/>
                </a:lnTo>
                <a:lnTo>
                  <a:pt x="1854" y="419"/>
                </a:lnTo>
                <a:lnTo>
                  <a:pt x="1854" y="419"/>
                </a:lnTo>
                <a:lnTo>
                  <a:pt x="1854" y="419"/>
                </a:lnTo>
                <a:lnTo>
                  <a:pt x="1854" y="417"/>
                </a:lnTo>
                <a:lnTo>
                  <a:pt x="1848" y="417"/>
                </a:lnTo>
                <a:lnTo>
                  <a:pt x="1844" y="415"/>
                </a:lnTo>
                <a:lnTo>
                  <a:pt x="1838" y="409"/>
                </a:lnTo>
                <a:lnTo>
                  <a:pt x="1835" y="407"/>
                </a:lnTo>
                <a:lnTo>
                  <a:pt x="1835" y="407"/>
                </a:lnTo>
                <a:lnTo>
                  <a:pt x="1825" y="405"/>
                </a:lnTo>
                <a:lnTo>
                  <a:pt x="1821" y="405"/>
                </a:lnTo>
                <a:lnTo>
                  <a:pt x="1815" y="407"/>
                </a:lnTo>
                <a:lnTo>
                  <a:pt x="1815" y="407"/>
                </a:lnTo>
                <a:lnTo>
                  <a:pt x="1815" y="409"/>
                </a:lnTo>
                <a:lnTo>
                  <a:pt x="1812" y="409"/>
                </a:lnTo>
                <a:lnTo>
                  <a:pt x="1812" y="409"/>
                </a:lnTo>
                <a:lnTo>
                  <a:pt x="1815" y="411"/>
                </a:lnTo>
                <a:lnTo>
                  <a:pt x="1815" y="411"/>
                </a:lnTo>
                <a:lnTo>
                  <a:pt x="1817" y="413"/>
                </a:lnTo>
                <a:lnTo>
                  <a:pt x="1821" y="415"/>
                </a:lnTo>
                <a:lnTo>
                  <a:pt x="1821" y="415"/>
                </a:lnTo>
                <a:lnTo>
                  <a:pt x="1817" y="413"/>
                </a:lnTo>
                <a:close/>
                <a:moveTo>
                  <a:pt x="1806" y="809"/>
                </a:moveTo>
                <a:lnTo>
                  <a:pt x="1806" y="809"/>
                </a:lnTo>
                <a:lnTo>
                  <a:pt x="1806" y="809"/>
                </a:lnTo>
                <a:lnTo>
                  <a:pt x="1806" y="809"/>
                </a:lnTo>
                <a:lnTo>
                  <a:pt x="1804" y="811"/>
                </a:lnTo>
                <a:lnTo>
                  <a:pt x="1804" y="811"/>
                </a:lnTo>
                <a:lnTo>
                  <a:pt x="1806" y="811"/>
                </a:lnTo>
                <a:lnTo>
                  <a:pt x="1806" y="809"/>
                </a:lnTo>
                <a:close/>
                <a:moveTo>
                  <a:pt x="1815" y="856"/>
                </a:moveTo>
                <a:lnTo>
                  <a:pt x="1815" y="856"/>
                </a:lnTo>
                <a:lnTo>
                  <a:pt x="1815" y="856"/>
                </a:lnTo>
                <a:lnTo>
                  <a:pt x="1815" y="856"/>
                </a:lnTo>
                <a:lnTo>
                  <a:pt x="1815" y="853"/>
                </a:lnTo>
                <a:lnTo>
                  <a:pt x="1812" y="853"/>
                </a:lnTo>
                <a:lnTo>
                  <a:pt x="1812" y="856"/>
                </a:lnTo>
                <a:lnTo>
                  <a:pt x="1815" y="856"/>
                </a:lnTo>
                <a:lnTo>
                  <a:pt x="1815" y="856"/>
                </a:lnTo>
                <a:lnTo>
                  <a:pt x="1815" y="856"/>
                </a:lnTo>
                <a:lnTo>
                  <a:pt x="1815" y="856"/>
                </a:lnTo>
                <a:lnTo>
                  <a:pt x="1817" y="856"/>
                </a:lnTo>
                <a:lnTo>
                  <a:pt x="1817" y="853"/>
                </a:lnTo>
                <a:lnTo>
                  <a:pt x="1817" y="853"/>
                </a:lnTo>
                <a:lnTo>
                  <a:pt x="1817" y="853"/>
                </a:lnTo>
                <a:lnTo>
                  <a:pt x="1815" y="856"/>
                </a:lnTo>
                <a:close/>
                <a:moveTo>
                  <a:pt x="1724" y="728"/>
                </a:moveTo>
                <a:lnTo>
                  <a:pt x="1722" y="728"/>
                </a:lnTo>
                <a:lnTo>
                  <a:pt x="1722" y="728"/>
                </a:lnTo>
                <a:lnTo>
                  <a:pt x="1722" y="728"/>
                </a:lnTo>
                <a:lnTo>
                  <a:pt x="1720" y="728"/>
                </a:lnTo>
                <a:lnTo>
                  <a:pt x="1720" y="730"/>
                </a:lnTo>
                <a:lnTo>
                  <a:pt x="1720" y="730"/>
                </a:lnTo>
                <a:lnTo>
                  <a:pt x="1722" y="730"/>
                </a:lnTo>
                <a:lnTo>
                  <a:pt x="1724" y="730"/>
                </a:lnTo>
                <a:lnTo>
                  <a:pt x="1724" y="730"/>
                </a:lnTo>
                <a:lnTo>
                  <a:pt x="1724" y="728"/>
                </a:lnTo>
                <a:lnTo>
                  <a:pt x="1724" y="728"/>
                </a:lnTo>
                <a:close/>
                <a:moveTo>
                  <a:pt x="828" y="874"/>
                </a:moveTo>
                <a:lnTo>
                  <a:pt x="828" y="874"/>
                </a:lnTo>
                <a:lnTo>
                  <a:pt x="828" y="874"/>
                </a:lnTo>
                <a:lnTo>
                  <a:pt x="828" y="874"/>
                </a:lnTo>
                <a:lnTo>
                  <a:pt x="828" y="876"/>
                </a:lnTo>
                <a:lnTo>
                  <a:pt x="828" y="876"/>
                </a:lnTo>
                <a:lnTo>
                  <a:pt x="828" y="876"/>
                </a:lnTo>
                <a:lnTo>
                  <a:pt x="828" y="876"/>
                </a:lnTo>
                <a:lnTo>
                  <a:pt x="828" y="876"/>
                </a:lnTo>
                <a:lnTo>
                  <a:pt x="828" y="874"/>
                </a:lnTo>
                <a:lnTo>
                  <a:pt x="828" y="874"/>
                </a:lnTo>
                <a:close/>
                <a:moveTo>
                  <a:pt x="1456" y="809"/>
                </a:moveTo>
                <a:lnTo>
                  <a:pt x="1456" y="809"/>
                </a:lnTo>
                <a:lnTo>
                  <a:pt x="1458" y="809"/>
                </a:lnTo>
                <a:lnTo>
                  <a:pt x="1458" y="809"/>
                </a:lnTo>
                <a:lnTo>
                  <a:pt x="1458" y="809"/>
                </a:lnTo>
                <a:lnTo>
                  <a:pt x="1458" y="809"/>
                </a:lnTo>
                <a:lnTo>
                  <a:pt x="1458" y="807"/>
                </a:lnTo>
                <a:lnTo>
                  <a:pt x="1458" y="807"/>
                </a:lnTo>
                <a:lnTo>
                  <a:pt x="1458" y="807"/>
                </a:lnTo>
                <a:lnTo>
                  <a:pt x="1454" y="809"/>
                </a:lnTo>
                <a:lnTo>
                  <a:pt x="1454" y="809"/>
                </a:lnTo>
                <a:lnTo>
                  <a:pt x="1456" y="809"/>
                </a:lnTo>
                <a:close/>
                <a:moveTo>
                  <a:pt x="1798" y="342"/>
                </a:moveTo>
                <a:lnTo>
                  <a:pt x="1798" y="342"/>
                </a:lnTo>
                <a:lnTo>
                  <a:pt x="1800" y="342"/>
                </a:lnTo>
                <a:lnTo>
                  <a:pt x="1800" y="344"/>
                </a:lnTo>
                <a:lnTo>
                  <a:pt x="1800" y="344"/>
                </a:lnTo>
                <a:lnTo>
                  <a:pt x="1802" y="344"/>
                </a:lnTo>
                <a:lnTo>
                  <a:pt x="1802" y="344"/>
                </a:lnTo>
                <a:lnTo>
                  <a:pt x="1802" y="346"/>
                </a:lnTo>
                <a:lnTo>
                  <a:pt x="1804" y="346"/>
                </a:lnTo>
                <a:lnTo>
                  <a:pt x="1806" y="342"/>
                </a:lnTo>
                <a:lnTo>
                  <a:pt x="1808" y="342"/>
                </a:lnTo>
                <a:lnTo>
                  <a:pt x="1810" y="340"/>
                </a:lnTo>
                <a:lnTo>
                  <a:pt x="1810" y="338"/>
                </a:lnTo>
                <a:lnTo>
                  <a:pt x="1808" y="338"/>
                </a:lnTo>
                <a:lnTo>
                  <a:pt x="1808" y="338"/>
                </a:lnTo>
                <a:lnTo>
                  <a:pt x="1804" y="340"/>
                </a:lnTo>
                <a:lnTo>
                  <a:pt x="1804" y="340"/>
                </a:lnTo>
                <a:lnTo>
                  <a:pt x="1802" y="340"/>
                </a:lnTo>
                <a:lnTo>
                  <a:pt x="1802" y="340"/>
                </a:lnTo>
                <a:lnTo>
                  <a:pt x="1796" y="340"/>
                </a:lnTo>
                <a:lnTo>
                  <a:pt x="1796" y="340"/>
                </a:lnTo>
                <a:lnTo>
                  <a:pt x="1794" y="342"/>
                </a:lnTo>
                <a:lnTo>
                  <a:pt x="1794" y="342"/>
                </a:lnTo>
                <a:lnTo>
                  <a:pt x="1796" y="342"/>
                </a:lnTo>
                <a:lnTo>
                  <a:pt x="1798" y="342"/>
                </a:lnTo>
                <a:close/>
                <a:moveTo>
                  <a:pt x="1804" y="818"/>
                </a:moveTo>
                <a:lnTo>
                  <a:pt x="1804" y="818"/>
                </a:lnTo>
                <a:lnTo>
                  <a:pt x="1804" y="816"/>
                </a:lnTo>
                <a:lnTo>
                  <a:pt x="1802" y="818"/>
                </a:lnTo>
                <a:lnTo>
                  <a:pt x="1800" y="818"/>
                </a:lnTo>
                <a:lnTo>
                  <a:pt x="1802" y="818"/>
                </a:lnTo>
                <a:lnTo>
                  <a:pt x="1800" y="820"/>
                </a:lnTo>
                <a:lnTo>
                  <a:pt x="1798" y="818"/>
                </a:lnTo>
                <a:lnTo>
                  <a:pt x="1798" y="818"/>
                </a:lnTo>
                <a:lnTo>
                  <a:pt x="1796" y="818"/>
                </a:lnTo>
                <a:lnTo>
                  <a:pt x="1794" y="818"/>
                </a:lnTo>
                <a:lnTo>
                  <a:pt x="1789" y="820"/>
                </a:lnTo>
                <a:lnTo>
                  <a:pt x="1787" y="822"/>
                </a:lnTo>
                <a:lnTo>
                  <a:pt x="1787" y="822"/>
                </a:lnTo>
                <a:lnTo>
                  <a:pt x="1785" y="822"/>
                </a:lnTo>
                <a:lnTo>
                  <a:pt x="1785" y="826"/>
                </a:lnTo>
                <a:lnTo>
                  <a:pt x="1785" y="826"/>
                </a:lnTo>
                <a:lnTo>
                  <a:pt x="1783" y="828"/>
                </a:lnTo>
                <a:lnTo>
                  <a:pt x="1781" y="828"/>
                </a:lnTo>
                <a:lnTo>
                  <a:pt x="1781" y="828"/>
                </a:lnTo>
                <a:lnTo>
                  <a:pt x="1781" y="828"/>
                </a:lnTo>
                <a:lnTo>
                  <a:pt x="1781" y="828"/>
                </a:lnTo>
                <a:lnTo>
                  <a:pt x="1781" y="830"/>
                </a:lnTo>
                <a:lnTo>
                  <a:pt x="1781" y="832"/>
                </a:lnTo>
                <a:lnTo>
                  <a:pt x="1779" y="832"/>
                </a:lnTo>
                <a:lnTo>
                  <a:pt x="1779" y="832"/>
                </a:lnTo>
                <a:lnTo>
                  <a:pt x="1777" y="835"/>
                </a:lnTo>
                <a:lnTo>
                  <a:pt x="1777" y="835"/>
                </a:lnTo>
                <a:lnTo>
                  <a:pt x="1779" y="835"/>
                </a:lnTo>
                <a:lnTo>
                  <a:pt x="1779" y="835"/>
                </a:lnTo>
                <a:lnTo>
                  <a:pt x="1779" y="835"/>
                </a:lnTo>
                <a:lnTo>
                  <a:pt x="1777" y="835"/>
                </a:lnTo>
                <a:lnTo>
                  <a:pt x="1777" y="837"/>
                </a:lnTo>
                <a:lnTo>
                  <a:pt x="1775" y="837"/>
                </a:lnTo>
                <a:lnTo>
                  <a:pt x="1775" y="839"/>
                </a:lnTo>
                <a:lnTo>
                  <a:pt x="1773" y="843"/>
                </a:lnTo>
                <a:lnTo>
                  <a:pt x="1773" y="847"/>
                </a:lnTo>
                <a:lnTo>
                  <a:pt x="1768" y="853"/>
                </a:lnTo>
                <a:lnTo>
                  <a:pt x="1768" y="853"/>
                </a:lnTo>
                <a:lnTo>
                  <a:pt x="1768" y="853"/>
                </a:lnTo>
                <a:lnTo>
                  <a:pt x="1771" y="856"/>
                </a:lnTo>
                <a:lnTo>
                  <a:pt x="1771" y="856"/>
                </a:lnTo>
                <a:lnTo>
                  <a:pt x="1771" y="858"/>
                </a:lnTo>
                <a:lnTo>
                  <a:pt x="1768" y="856"/>
                </a:lnTo>
                <a:lnTo>
                  <a:pt x="1766" y="856"/>
                </a:lnTo>
                <a:lnTo>
                  <a:pt x="1766" y="856"/>
                </a:lnTo>
                <a:lnTo>
                  <a:pt x="1764" y="858"/>
                </a:lnTo>
                <a:lnTo>
                  <a:pt x="1764" y="858"/>
                </a:lnTo>
                <a:lnTo>
                  <a:pt x="1764" y="860"/>
                </a:lnTo>
                <a:lnTo>
                  <a:pt x="1764" y="860"/>
                </a:lnTo>
                <a:lnTo>
                  <a:pt x="1766" y="862"/>
                </a:lnTo>
                <a:lnTo>
                  <a:pt x="1768" y="862"/>
                </a:lnTo>
                <a:lnTo>
                  <a:pt x="1768" y="862"/>
                </a:lnTo>
                <a:lnTo>
                  <a:pt x="1766" y="862"/>
                </a:lnTo>
                <a:lnTo>
                  <a:pt x="1766" y="864"/>
                </a:lnTo>
                <a:lnTo>
                  <a:pt x="1766" y="864"/>
                </a:lnTo>
                <a:lnTo>
                  <a:pt x="1766" y="866"/>
                </a:lnTo>
                <a:lnTo>
                  <a:pt x="1768" y="866"/>
                </a:lnTo>
                <a:lnTo>
                  <a:pt x="1766" y="866"/>
                </a:lnTo>
                <a:lnTo>
                  <a:pt x="1766" y="866"/>
                </a:lnTo>
                <a:lnTo>
                  <a:pt x="1764" y="864"/>
                </a:lnTo>
                <a:lnTo>
                  <a:pt x="1762" y="864"/>
                </a:lnTo>
                <a:lnTo>
                  <a:pt x="1762" y="864"/>
                </a:lnTo>
                <a:lnTo>
                  <a:pt x="1762" y="864"/>
                </a:lnTo>
                <a:lnTo>
                  <a:pt x="1760" y="866"/>
                </a:lnTo>
                <a:lnTo>
                  <a:pt x="1760" y="868"/>
                </a:lnTo>
                <a:lnTo>
                  <a:pt x="1758" y="870"/>
                </a:lnTo>
                <a:lnTo>
                  <a:pt x="1758" y="872"/>
                </a:lnTo>
                <a:lnTo>
                  <a:pt x="1758" y="872"/>
                </a:lnTo>
                <a:lnTo>
                  <a:pt x="1756" y="872"/>
                </a:lnTo>
                <a:lnTo>
                  <a:pt x="1754" y="872"/>
                </a:lnTo>
                <a:lnTo>
                  <a:pt x="1754" y="872"/>
                </a:lnTo>
                <a:lnTo>
                  <a:pt x="1754" y="870"/>
                </a:lnTo>
                <a:lnTo>
                  <a:pt x="1756" y="870"/>
                </a:lnTo>
                <a:lnTo>
                  <a:pt x="1756" y="870"/>
                </a:lnTo>
                <a:lnTo>
                  <a:pt x="1752" y="872"/>
                </a:lnTo>
                <a:lnTo>
                  <a:pt x="1750" y="874"/>
                </a:lnTo>
                <a:lnTo>
                  <a:pt x="1750" y="874"/>
                </a:lnTo>
                <a:lnTo>
                  <a:pt x="1754" y="874"/>
                </a:lnTo>
                <a:lnTo>
                  <a:pt x="1758" y="874"/>
                </a:lnTo>
                <a:lnTo>
                  <a:pt x="1758" y="874"/>
                </a:lnTo>
                <a:lnTo>
                  <a:pt x="1760" y="874"/>
                </a:lnTo>
                <a:lnTo>
                  <a:pt x="1762" y="874"/>
                </a:lnTo>
                <a:lnTo>
                  <a:pt x="1762" y="874"/>
                </a:lnTo>
                <a:lnTo>
                  <a:pt x="1760" y="876"/>
                </a:lnTo>
                <a:lnTo>
                  <a:pt x="1758" y="876"/>
                </a:lnTo>
                <a:lnTo>
                  <a:pt x="1758" y="879"/>
                </a:lnTo>
                <a:lnTo>
                  <a:pt x="1754" y="881"/>
                </a:lnTo>
                <a:lnTo>
                  <a:pt x="1750" y="885"/>
                </a:lnTo>
                <a:lnTo>
                  <a:pt x="1747" y="885"/>
                </a:lnTo>
                <a:lnTo>
                  <a:pt x="1747" y="887"/>
                </a:lnTo>
                <a:lnTo>
                  <a:pt x="1747" y="887"/>
                </a:lnTo>
                <a:lnTo>
                  <a:pt x="1747" y="889"/>
                </a:lnTo>
                <a:lnTo>
                  <a:pt x="1750" y="891"/>
                </a:lnTo>
                <a:lnTo>
                  <a:pt x="1750" y="891"/>
                </a:lnTo>
                <a:lnTo>
                  <a:pt x="1752" y="891"/>
                </a:lnTo>
                <a:lnTo>
                  <a:pt x="1754" y="891"/>
                </a:lnTo>
                <a:lnTo>
                  <a:pt x="1758" y="891"/>
                </a:lnTo>
                <a:lnTo>
                  <a:pt x="1760" y="891"/>
                </a:lnTo>
                <a:lnTo>
                  <a:pt x="1762" y="889"/>
                </a:lnTo>
                <a:lnTo>
                  <a:pt x="1762" y="889"/>
                </a:lnTo>
                <a:lnTo>
                  <a:pt x="1762" y="889"/>
                </a:lnTo>
                <a:lnTo>
                  <a:pt x="1762" y="889"/>
                </a:lnTo>
                <a:lnTo>
                  <a:pt x="1764" y="889"/>
                </a:lnTo>
                <a:lnTo>
                  <a:pt x="1768" y="889"/>
                </a:lnTo>
                <a:lnTo>
                  <a:pt x="1768" y="889"/>
                </a:lnTo>
                <a:lnTo>
                  <a:pt x="1773" y="891"/>
                </a:lnTo>
                <a:lnTo>
                  <a:pt x="1775" y="891"/>
                </a:lnTo>
                <a:lnTo>
                  <a:pt x="1783" y="891"/>
                </a:lnTo>
                <a:lnTo>
                  <a:pt x="1785" y="891"/>
                </a:lnTo>
                <a:lnTo>
                  <a:pt x="1785" y="891"/>
                </a:lnTo>
                <a:lnTo>
                  <a:pt x="1789" y="891"/>
                </a:lnTo>
                <a:lnTo>
                  <a:pt x="1791" y="891"/>
                </a:lnTo>
                <a:lnTo>
                  <a:pt x="1794" y="891"/>
                </a:lnTo>
                <a:lnTo>
                  <a:pt x="1794" y="889"/>
                </a:lnTo>
                <a:lnTo>
                  <a:pt x="1794" y="887"/>
                </a:lnTo>
                <a:lnTo>
                  <a:pt x="1796" y="887"/>
                </a:lnTo>
                <a:lnTo>
                  <a:pt x="1796" y="889"/>
                </a:lnTo>
                <a:lnTo>
                  <a:pt x="1796" y="889"/>
                </a:lnTo>
                <a:lnTo>
                  <a:pt x="1798" y="887"/>
                </a:lnTo>
                <a:lnTo>
                  <a:pt x="1798" y="887"/>
                </a:lnTo>
                <a:lnTo>
                  <a:pt x="1798" y="887"/>
                </a:lnTo>
                <a:lnTo>
                  <a:pt x="1798" y="891"/>
                </a:lnTo>
                <a:lnTo>
                  <a:pt x="1796" y="893"/>
                </a:lnTo>
                <a:lnTo>
                  <a:pt x="1794" y="893"/>
                </a:lnTo>
                <a:lnTo>
                  <a:pt x="1796" y="893"/>
                </a:lnTo>
                <a:lnTo>
                  <a:pt x="1798" y="893"/>
                </a:lnTo>
                <a:lnTo>
                  <a:pt x="1800" y="893"/>
                </a:lnTo>
                <a:lnTo>
                  <a:pt x="1800" y="893"/>
                </a:lnTo>
                <a:lnTo>
                  <a:pt x="1802" y="893"/>
                </a:lnTo>
                <a:lnTo>
                  <a:pt x="1804" y="893"/>
                </a:lnTo>
                <a:lnTo>
                  <a:pt x="1804" y="893"/>
                </a:lnTo>
                <a:lnTo>
                  <a:pt x="1804" y="893"/>
                </a:lnTo>
                <a:lnTo>
                  <a:pt x="1804" y="891"/>
                </a:lnTo>
                <a:lnTo>
                  <a:pt x="1806" y="891"/>
                </a:lnTo>
                <a:lnTo>
                  <a:pt x="1806" y="889"/>
                </a:lnTo>
                <a:lnTo>
                  <a:pt x="1808" y="891"/>
                </a:lnTo>
                <a:lnTo>
                  <a:pt x="1810" y="891"/>
                </a:lnTo>
                <a:lnTo>
                  <a:pt x="1810" y="891"/>
                </a:lnTo>
                <a:lnTo>
                  <a:pt x="1812" y="891"/>
                </a:lnTo>
                <a:lnTo>
                  <a:pt x="1812" y="891"/>
                </a:lnTo>
                <a:lnTo>
                  <a:pt x="1815" y="889"/>
                </a:lnTo>
                <a:lnTo>
                  <a:pt x="1815" y="891"/>
                </a:lnTo>
                <a:lnTo>
                  <a:pt x="1812" y="891"/>
                </a:lnTo>
                <a:lnTo>
                  <a:pt x="1810" y="893"/>
                </a:lnTo>
                <a:lnTo>
                  <a:pt x="1808" y="893"/>
                </a:lnTo>
                <a:lnTo>
                  <a:pt x="1806" y="897"/>
                </a:lnTo>
                <a:lnTo>
                  <a:pt x="1804" y="897"/>
                </a:lnTo>
                <a:lnTo>
                  <a:pt x="1804" y="900"/>
                </a:lnTo>
                <a:lnTo>
                  <a:pt x="1802" y="900"/>
                </a:lnTo>
                <a:lnTo>
                  <a:pt x="1800" y="900"/>
                </a:lnTo>
                <a:lnTo>
                  <a:pt x="1798" y="902"/>
                </a:lnTo>
                <a:lnTo>
                  <a:pt x="1798" y="902"/>
                </a:lnTo>
                <a:lnTo>
                  <a:pt x="1798" y="902"/>
                </a:lnTo>
                <a:lnTo>
                  <a:pt x="1798" y="904"/>
                </a:lnTo>
                <a:lnTo>
                  <a:pt x="1798" y="904"/>
                </a:lnTo>
                <a:lnTo>
                  <a:pt x="1798" y="904"/>
                </a:lnTo>
                <a:lnTo>
                  <a:pt x="1798" y="904"/>
                </a:lnTo>
                <a:lnTo>
                  <a:pt x="1800" y="904"/>
                </a:lnTo>
                <a:lnTo>
                  <a:pt x="1802" y="904"/>
                </a:lnTo>
                <a:lnTo>
                  <a:pt x="1804" y="904"/>
                </a:lnTo>
                <a:lnTo>
                  <a:pt x="1804" y="904"/>
                </a:lnTo>
                <a:lnTo>
                  <a:pt x="1804" y="904"/>
                </a:lnTo>
                <a:lnTo>
                  <a:pt x="1806" y="904"/>
                </a:lnTo>
                <a:lnTo>
                  <a:pt x="1808" y="904"/>
                </a:lnTo>
                <a:lnTo>
                  <a:pt x="1808" y="902"/>
                </a:lnTo>
                <a:lnTo>
                  <a:pt x="1810" y="900"/>
                </a:lnTo>
                <a:lnTo>
                  <a:pt x="1810" y="900"/>
                </a:lnTo>
                <a:lnTo>
                  <a:pt x="1812" y="895"/>
                </a:lnTo>
                <a:lnTo>
                  <a:pt x="1815" y="895"/>
                </a:lnTo>
                <a:lnTo>
                  <a:pt x="1815" y="895"/>
                </a:lnTo>
                <a:lnTo>
                  <a:pt x="1817" y="895"/>
                </a:lnTo>
                <a:lnTo>
                  <a:pt x="1817" y="893"/>
                </a:lnTo>
                <a:lnTo>
                  <a:pt x="1819" y="891"/>
                </a:lnTo>
                <a:lnTo>
                  <a:pt x="1819" y="893"/>
                </a:lnTo>
                <a:lnTo>
                  <a:pt x="1817" y="895"/>
                </a:lnTo>
                <a:lnTo>
                  <a:pt x="1817" y="895"/>
                </a:lnTo>
                <a:lnTo>
                  <a:pt x="1819" y="895"/>
                </a:lnTo>
                <a:lnTo>
                  <a:pt x="1819" y="895"/>
                </a:lnTo>
                <a:lnTo>
                  <a:pt x="1819" y="893"/>
                </a:lnTo>
                <a:lnTo>
                  <a:pt x="1819" y="891"/>
                </a:lnTo>
                <a:lnTo>
                  <a:pt x="1823" y="889"/>
                </a:lnTo>
                <a:lnTo>
                  <a:pt x="1823" y="887"/>
                </a:lnTo>
                <a:lnTo>
                  <a:pt x="1823" y="887"/>
                </a:lnTo>
                <a:lnTo>
                  <a:pt x="1825" y="887"/>
                </a:lnTo>
                <a:lnTo>
                  <a:pt x="1825" y="889"/>
                </a:lnTo>
                <a:lnTo>
                  <a:pt x="1827" y="891"/>
                </a:lnTo>
                <a:lnTo>
                  <a:pt x="1827" y="893"/>
                </a:lnTo>
                <a:lnTo>
                  <a:pt x="1827" y="893"/>
                </a:lnTo>
                <a:lnTo>
                  <a:pt x="1827" y="893"/>
                </a:lnTo>
                <a:lnTo>
                  <a:pt x="1827" y="895"/>
                </a:lnTo>
                <a:lnTo>
                  <a:pt x="1825" y="897"/>
                </a:lnTo>
                <a:lnTo>
                  <a:pt x="1825" y="900"/>
                </a:lnTo>
                <a:lnTo>
                  <a:pt x="1823" y="904"/>
                </a:lnTo>
                <a:lnTo>
                  <a:pt x="1823" y="904"/>
                </a:lnTo>
                <a:lnTo>
                  <a:pt x="1823" y="904"/>
                </a:lnTo>
                <a:lnTo>
                  <a:pt x="1823" y="906"/>
                </a:lnTo>
                <a:lnTo>
                  <a:pt x="1823" y="906"/>
                </a:lnTo>
                <a:lnTo>
                  <a:pt x="1825" y="906"/>
                </a:lnTo>
                <a:lnTo>
                  <a:pt x="1825" y="906"/>
                </a:lnTo>
                <a:lnTo>
                  <a:pt x="1827" y="904"/>
                </a:lnTo>
                <a:lnTo>
                  <a:pt x="1829" y="902"/>
                </a:lnTo>
                <a:lnTo>
                  <a:pt x="1829" y="900"/>
                </a:lnTo>
                <a:lnTo>
                  <a:pt x="1831" y="900"/>
                </a:lnTo>
                <a:lnTo>
                  <a:pt x="1831" y="900"/>
                </a:lnTo>
                <a:lnTo>
                  <a:pt x="1831" y="900"/>
                </a:lnTo>
                <a:lnTo>
                  <a:pt x="1831" y="900"/>
                </a:lnTo>
                <a:lnTo>
                  <a:pt x="1831" y="902"/>
                </a:lnTo>
                <a:lnTo>
                  <a:pt x="1831" y="904"/>
                </a:lnTo>
                <a:lnTo>
                  <a:pt x="1831" y="904"/>
                </a:lnTo>
                <a:lnTo>
                  <a:pt x="1831" y="908"/>
                </a:lnTo>
                <a:lnTo>
                  <a:pt x="1831" y="908"/>
                </a:lnTo>
                <a:lnTo>
                  <a:pt x="1831" y="908"/>
                </a:lnTo>
                <a:lnTo>
                  <a:pt x="1831" y="908"/>
                </a:lnTo>
                <a:lnTo>
                  <a:pt x="1833" y="908"/>
                </a:lnTo>
                <a:lnTo>
                  <a:pt x="1835" y="908"/>
                </a:lnTo>
                <a:lnTo>
                  <a:pt x="1835" y="908"/>
                </a:lnTo>
                <a:lnTo>
                  <a:pt x="1835" y="908"/>
                </a:lnTo>
                <a:lnTo>
                  <a:pt x="1838" y="908"/>
                </a:lnTo>
                <a:lnTo>
                  <a:pt x="1838" y="908"/>
                </a:lnTo>
                <a:lnTo>
                  <a:pt x="1838" y="908"/>
                </a:lnTo>
                <a:lnTo>
                  <a:pt x="1840" y="908"/>
                </a:lnTo>
                <a:lnTo>
                  <a:pt x="1840" y="908"/>
                </a:lnTo>
                <a:lnTo>
                  <a:pt x="1840" y="906"/>
                </a:lnTo>
                <a:lnTo>
                  <a:pt x="1842" y="902"/>
                </a:lnTo>
                <a:lnTo>
                  <a:pt x="1842" y="902"/>
                </a:lnTo>
                <a:lnTo>
                  <a:pt x="1842" y="902"/>
                </a:lnTo>
                <a:lnTo>
                  <a:pt x="1842" y="900"/>
                </a:lnTo>
                <a:lnTo>
                  <a:pt x="1844" y="895"/>
                </a:lnTo>
                <a:lnTo>
                  <a:pt x="1844" y="893"/>
                </a:lnTo>
                <a:lnTo>
                  <a:pt x="1844" y="891"/>
                </a:lnTo>
                <a:lnTo>
                  <a:pt x="1844" y="891"/>
                </a:lnTo>
                <a:lnTo>
                  <a:pt x="1844" y="889"/>
                </a:lnTo>
                <a:lnTo>
                  <a:pt x="1844" y="889"/>
                </a:lnTo>
                <a:lnTo>
                  <a:pt x="1844" y="889"/>
                </a:lnTo>
                <a:lnTo>
                  <a:pt x="1844" y="889"/>
                </a:lnTo>
                <a:lnTo>
                  <a:pt x="1842" y="889"/>
                </a:lnTo>
                <a:lnTo>
                  <a:pt x="1842" y="891"/>
                </a:lnTo>
                <a:lnTo>
                  <a:pt x="1840" y="891"/>
                </a:lnTo>
                <a:lnTo>
                  <a:pt x="1840" y="893"/>
                </a:lnTo>
                <a:lnTo>
                  <a:pt x="1838" y="893"/>
                </a:lnTo>
                <a:lnTo>
                  <a:pt x="1838" y="893"/>
                </a:lnTo>
                <a:lnTo>
                  <a:pt x="1838" y="893"/>
                </a:lnTo>
                <a:lnTo>
                  <a:pt x="1838" y="891"/>
                </a:lnTo>
                <a:lnTo>
                  <a:pt x="1838" y="889"/>
                </a:lnTo>
                <a:lnTo>
                  <a:pt x="1838" y="887"/>
                </a:lnTo>
                <a:lnTo>
                  <a:pt x="1840" y="885"/>
                </a:lnTo>
                <a:lnTo>
                  <a:pt x="1840" y="883"/>
                </a:lnTo>
                <a:lnTo>
                  <a:pt x="1842" y="883"/>
                </a:lnTo>
                <a:lnTo>
                  <a:pt x="1842" y="883"/>
                </a:lnTo>
                <a:lnTo>
                  <a:pt x="1842" y="881"/>
                </a:lnTo>
                <a:lnTo>
                  <a:pt x="1842" y="881"/>
                </a:lnTo>
                <a:lnTo>
                  <a:pt x="1840" y="883"/>
                </a:lnTo>
                <a:lnTo>
                  <a:pt x="1835" y="885"/>
                </a:lnTo>
                <a:lnTo>
                  <a:pt x="1833" y="889"/>
                </a:lnTo>
                <a:lnTo>
                  <a:pt x="1831" y="889"/>
                </a:lnTo>
                <a:lnTo>
                  <a:pt x="1829" y="891"/>
                </a:lnTo>
                <a:lnTo>
                  <a:pt x="1829" y="891"/>
                </a:lnTo>
                <a:lnTo>
                  <a:pt x="1829" y="889"/>
                </a:lnTo>
                <a:lnTo>
                  <a:pt x="1827" y="889"/>
                </a:lnTo>
                <a:lnTo>
                  <a:pt x="1827" y="887"/>
                </a:lnTo>
                <a:lnTo>
                  <a:pt x="1827" y="887"/>
                </a:lnTo>
                <a:lnTo>
                  <a:pt x="1829" y="885"/>
                </a:lnTo>
                <a:lnTo>
                  <a:pt x="1831" y="885"/>
                </a:lnTo>
                <a:lnTo>
                  <a:pt x="1831" y="883"/>
                </a:lnTo>
                <a:lnTo>
                  <a:pt x="1831" y="883"/>
                </a:lnTo>
                <a:lnTo>
                  <a:pt x="1829" y="883"/>
                </a:lnTo>
                <a:lnTo>
                  <a:pt x="1827" y="883"/>
                </a:lnTo>
                <a:lnTo>
                  <a:pt x="1829" y="883"/>
                </a:lnTo>
                <a:lnTo>
                  <a:pt x="1829" y="883"/>
                </a:lnTo>
                <a:lnTo>
                  <a:pt x="1829" y="883"/>
                </a:lnTo>
                <a:lnTo>
                  <a:pt x="1831" y="883"/>
                </a:lnTo>
                <a:lnTo>
                  <a:pt x="1831" y="883"/>
                </a:lnTo>
                <a:lnTo>
                  <a:pt x="1831" y="881"/>
                </a:lnTo>
                <a:lnTo>
                  <a:pt x="1831" y="881"/>
                </a:lnTo>
                <a:lnTo>
                  <a:pt x="1831" y="881"/>
                </a:lnTo>
                <a:lnTo>
                  <a:pt x="1833" y="879"/>
                </a:lnTo>
                <a:lnTo>
                  <a:pt x="1835" y="876"/>
                </a:lnTo>
                <a:lnTo>
                  <a:pt x="1835" y="876"/>
                </a:lnTo>
                <a:lnTo>
                  <a:pt x="1838" y="876"/>
                </a:lnTo>
                <a:lnTo>
                  <a:pt x="1838" y="876"/>
                </a:lnTo>
                <a:lnTo>
                  <a:pt x="1838" y="876"/>
                </a:lnTo>
                <a:lnTo>
                  <a:pt x="1840" y="874"/>
                </a:lnTo>
                <a:lnTo>
                  <a:pt x="1840" y="874"/>
                </a:lnTo>
                <a:lnTo>
                  <a:pt x="1840" y="874"/>
                </a:lnTo>
                <a:lnTo>
                  <a:pt x="1840" y="872"/>
                </a:lnTo>
                <a:lnTo>
                  <a:pt x="1840" y="872"/>
                </a:lnTo>
                <a:lnTo>
                  <a:pt x="1840" y="872"/>
                </a:lnTo>
                <a:lnTo>
                  <a:pt x="1838" y="872"/>
                </a:lnTo>
                <a:lnTo>
                  <a:pt x="1838" y="872"/>
                </a:lnTo>
                <a:lnTo>
                  <a:pt x="1835" y="874"/>
                </a:lnTo>
                <a:lnTo>
                  <a:pt x="1835" y="874"/>
                </a:lnTo>
                <a:lnTo>
                  <a:pt x="1833" y="874"/>
                </a:lnTo>
                <a:lnTo>
                  <a:pt x="1831" y="874"/>
                </a:lnTo>
                <a:lnTo>
                  <a:pt x="1831" y="874"/>
                </a:lnTo>
                <a:lnTo>
                  <a:pt x="1829" y="874"/>
                </a:lnTo>
                <a:lnTo>
                  <a:pt x="1829" y="876"/>
                </a:lnTo>
                <a:lnTo>
                  <a:pt x="1827" y="876"/>
                </a:lnTo>
                <a:lnTo>
                  <a:pt x="1827" y="876"/>
                </a:lnTo>
                <a:lnTo>
                  <a:pt x="1823" y="876"/>
                </a:lnTo>
                <a:lnTo>
                  <a:pt x="1823" y="876"/>
                </a:lnTo>
                <a:lnTo>
                  <a:pt x="1825" y="876"/>
                </a:lnTo>
                <a:lnTo>
                  <a:pt x="1827" y="874"/>
                </a:lnTo>
                <a:lnTo>
                  <a:pt x="1829" y="874"/>
                </a:lnTo>
                <a:lnTo>
                  <a:pt x="1829" y="872"/>
                </a:lnTo>
                <a:lnTo>
                  <a:pt x="1829" y="872"/>
                </a:lnTo>
                <a:lnTo>
                  <a:pt x="1829" y="872"/>
                </a:lnTo>
                <a:lnTo>
                  <a:pt x="1829" y="870"/>
                </a:lnTo>
                <a:lnTo>
                  <a:pt x="1827" y="872"/>
                </a:lnTo>
                <a:lnTo>
                  <a:pt x="1825" y="870"/>
                </a:lnTo>
                <a:lnTo>
                  <a:pt x="1825" y="870"/>
                </a:lnTo>
                <a:lnTo>
                  <a:pt x="1825" y="870"/>
                </a:lnTo>
                <a:lnTo>
                  <a:pt x="1827" y="870"/>
                </a:lnTo>
                <a:lnTo>
                  <a:pt x="1827" y="870"/>
                </a:lnTo>
                <a:lnTo>
                  <a:pt x="1827" y="868"/>
                </a:lnTo>
                <a:lnTo>
                  <a:pt x="1827" y="868"/>
                </a:lnTo>
                <a:lnTo>
                  <a:pt x="1823" y="870"/>
                </a:lnTo>
                <a:lnTo>
                  <a:pt x="1823" y="870"/>
                </a:lnTo>
                <a:lnTo>
                  <a:pt x="1827" y="868"/>
                </a:lnTo>
                <a:lnTo>
                  <a:pt x="1827" y="866"/>
                </a:lnTo>
                <a:lnTo>
                  <a:pt x="1827" y="866"/>
                </a:lnTo>
                <a:lnTo>
                  <a:pt x="1827" y="866"/>
                </a:lnTo>
                <a:lnTo>
                  <a:pt x="1829" y="864"/>
                </a:lnTo>
                <a:lnTo>
                  <a:pt x="1829" y="864"/>
                </a:lnTo>
                <a:lnTo>
                  <a:pt x="1831" y="862"/>
                </a:lnTo>
                <a:lnTo>
                  <a:pt x="1831" y="862"/>
                </a:lnTo>
                <a:lnTo>
                  <a:pt x="1831" y="860"/>
                </a:lnTo>
                <a:lnTo>
                  <a:pt x="1831" y="860"/>
                </a:lnTo>
                <a:lnTo>
                  <a:pt x="1829" y="858"/>
                </a:lnTo>
                <a:lnTo>
                  <a:pt x="1827" y="858"/>
                </a:lnTo>
                <a:lnTo>
                  <a:pt x="1825" y="858"/>
                </a:lnTo>
                <a:lnTo>
                  <a:pt x="1821" y="858"/>
                </a:lnTo>
                <a:lnTo>
                  <a:pt x="1821" y="858"/>
                </a:lnTo>
                <a:lnTo>
                  <a:pt x="1821" y="858"/>
                </a:lnTo>
                <a:lnTo>
                  <a:pt x="1819" y="858"/>
                </a:lnTo>
                <a:lnTo>
                  <a:pt x="1819" y="860"/>
                </a:lnTo>
                <a:lnTo>
                  <a:pt x="1819" y="860"/>
                </a:lnTo>
                <a:lnTo>
                  <a:pt x="1819" y="858"/>
                </a:lnTo>
                <a:lnTo>
                  <a:pt x="1819" y="858"/>
                </a:lnTo>
                <a:lnTo>
                  <a:pt x="1819" y="856"/>
                </a:lnTo>
                <a:lnTo>
                  <a:pt x="1819" y="856"/>
                </a:lnTo>
                <a:lnTo>
                  <a:pt x="1817" y="856"/>
                </a:lnTo>
                <a:lnTo>
                  <a:pt x="1817" y="858"/>
                </a:lnTo>
                <a:lnTo>
                  <a:pt x="1815" y="858"/>
                </a:lnTo>
                <a:lnTo>
                  <a:pt x="1815" y="860"/>
                </a:lnTo>
                <a:lnTo>
                  <a:pt x="1812" y="860"/>
                </a:lnTo>
                <a:lnTo>
                  <a:pt x="1812" y="860"/>
                </a:lnTo>
                <a:lnTo>
                  <a:pt x="1810" y="860"/>
                </a:lnTo>
                <a:lnTo>
                  <a:pt x="1810" y="860"/>
                </a:lnTo>
                <a:lnTo>
                  <a:pt x="1810" y="860"/>
                </a:lnTo>
                <a:lnTo>
                  <a:pt x="1810" y="860"/>
                </a:lnTo>
                <a:lnTo>
                  <a:pt x="1810" y="860"/>
                </a:lnTo>
                <a:lnTo>
                  <a:pt x="1808" y="862"/>
                </a:lnTo>
                <a:lnTo>
                  <a:pt x="1808" y="862"/>
                </a:lnTo>
                <a:lnTo>
                  <a:pt x="1808" y="862"/>
                </a:lnTo>
                <a:lnTo>
                  <a:pt x="1808" y="864"/>
                </a:lnTo>
                <a:lnTo>
                  <a:pt x="1808" y="864"/>
                </a:lnTo>
                <a:lnTo>
                  <a:pt x="1806" y="864"/>
                </a:lnTo>
                <a:lnTo>
                  <a:pt x="1806" y="864"/>
                </a:lnTo>
                <a:lnTo>
                  <a:pt x="1806" y="864"/>
                </a:lnTo>
                <a:lnTo>
                  <a:pt x="1806" y="862"/>
                </a:lnTo>
                <a:lnTo>
                  <a:pt x="1806" y="860"/>
                </a:lnTo>
                <a:lnTo>
                  <a:pt x="1808" y="860"/>
                </a:lnTo>
                <a:lnTo>
                  <a:pt x="1808" y="858"/>
                </a:lnTo>
                <a:lnTo>
                  <a:pt x="1808" y="856"/>
                </a:lnTo>
                <a:lnTo>
                  <a:pt x="1808" y="856"/>
                </a:lnTo>
                <a:lnTo>
                  <a:pt x="1806" y="856"/>
                </a:lnTo>
                <a:lnTo>
                  <a:pt x="1806" y="856"/>
                </a:lnTo>
                <a:lnTo>
                  <a:pt x="1806" y="858"/>
                </a:lnTo>
                <a:lnTo>
                  <a:pt x="1806" y="858"/>
                </a:lnTo>
                <a:lnTo>
                  <a:pt x="1806" y="858"/>
                </a:lnTo>
                <a:lnTo>
                  <a:pt x="1806" y="858"/>
                </a:lnTo>
                <a:lnTo>
                  <a:pt x="1806" y="858"/>
                </a:lnTo>
                <a:lnTo>
                  <a:pt x="1806" y="858"/>
                </a:lnTo>
                <a:lnTo>
                  <a:pt x="1806" y="856"/>
                </a:lnTo>
                <a:lnTo>
                  <a:pt x="1804" y="858"/>
                </a:lnTo>
                <a:lnTo>
                  <a:pt x="1802" y="858"/>
                </a:lnTo>
                <a:lnTo>
                  <a:pt x="1800" y="856"/>
                </a:lnTo>
                <a:lnTo>
                  <a:pt x="1796" y="858"/>
                </a:lnTo>
                <a:lnTo>
                  <a:pt x="1796" y="858"/>
                </a:lnTo>
                <a:lnTo>
                  <a:pt x="1798" y="856"/>
                </a:lnTo>
                <a:lnTo>
                  <a:pt x="1798" y="853"/>
                </a:lnTo>
                <a:lnTo>
                  <a:pt x="1798" y="853"/>
                </a:lnTo>
                <a:lnTo>
                  <a:pt x="1798" y="853"/>
                </a:lnTo>
                <a:lnTo>
                  <a:pt x="1798" y="853"/>
                </a:lnTo>
                <a:lnTo>
                  <a:pt x="1796" y="853"/>
                </a:lnTo>
                <a:lnTo>
                  <a:pt x="1796" y="853"/>
                </a:lnTo>
                <a:lnTo>
                  <a:pt x="1794" y="853"/>
                </a:lnTo>
                <a:lnTo>
                  <a:pt x="1796" y="851"/>
                </a:lnTo>
                <a:lnTo>
                  <a:pt x="1800" y="849"/>
                </a:lnTo>
                <a:lnTo>
                  <a:pt x="1802" y="849"/>
                </a:lnTo>
                <a:lnTo>
                  <a:pt x="1804" y="847"/>
                </a:lnTo>
                <a:lnTo>
                  <a:pt x="1804" y="847"/>
                </a:lnTo>
                <a:lnTo>
                  <a:pt x="1804" y="847"/>
                </a:lnTo>
                <a:lnTo>
                  <a:pt x="1802" y="847"/>
                </a:lnTo>
                <a:lnTo>
                  <a:pt x="1800" y="847"/>
                </a:lnTo>
                <a:lnTo>
                  <a:pt x="1798" y="847"/>
                </a:lnTo>
                <a:lnTo>
                  <a:pt x="1798" y="847"/>
                </a:lnTo>
                <a:lnTo>
                  <a:pt x="1796" y="847"/>
                </a:lnTo>
                <a:lnTo>
                  <a:pt x="1794" y="847"/>
                </a:lnTo>
                <a:lnTo>
                  <a:pt x="1794" y="847"/>
                </a:lnTo>
                <a:lnTo>
                  <a:pt x="1794" y="847"/>
                </a:lnTo>
                <a:lnTo>
                  <a:pt x="1796" y="845"/>
                </a:lnTo>
                <a:lnTo>
                  <a:pt x="1794" y="845"/>
                </a:lnTo>
                <a:lnTo>
                  <a:pt x="1794" y="845"/>
                </a:lnTo>
                <a:lnTo>
                  <a:pt x="1794" y="845"/>
                </a:lnTo>
                <a:lnTo>
                  <a:pt x="1791" y="847"/>
                </a:lnTo>
                <a:lnTo>
                  <a:pt x="1791" y="847"/>
                </a:lnTo>
                <a:lnTo>
                  <a:pt x="1789" y="849"/>
                </a:lnTo>
                <a:lnTo>
                  <a:pt x="1789" y="849"/>
                </a:lnTo>
                <a:lnTo>
                  <a:pt x="1787" y="851"/>
                </a:lnTo>
                <a:lnTo>
                  <a:pt x="1785" y="853"/>
                </a:lnTo>
                <a:lnTo>
                  <a:pt x="1785" y="853"/>
                </a:lnTo>
                <a:lnTo>
                  <a:pt x="1785" y="853"/>
                </a:lnTo>
                <a:lnTo>
                  <a:pt x="1785" y="851"/>
                </a:lnTo>
                <a:lnTo>
                  <a:pt x="1785" y="851"/>
                </a:lnTo>
                <a:lnTo>
                  <a:pt x="1783" y="851"/>
                </a:lnTo>
                <a:lnTo>
                  <a:pt x="1785" y="851"/>
                </a:lnTo>
                <a:lnTo>
                  <a:pt x="1785" y="849"/>
                </a:lnTo>
                <a:lnTo>
                  <a:pt x="1785" y="849"/>
                </a:lnTo>
                <a:lnTo>
                  <a:pt x="1785" y="849"/>
                </a:lnTo>
                <a:lnTo>
                  <a:pt x="1785" y="847"/>
                </a:lnTo>
                <a:lnTo>
                  <a:pt x="1785" y="847"/>
                </a:lnTo>
                <a:lnTo>
                  <a:pt x="1787" y="845"/>
                </a:lnTo>
                <a:lnTo>
                  <a:pt x="1789" y="843"/>
                </a:lnTo>
                <a:lnTo>
                  <a:pt x="1789" y="841"/>
                </a:lnTo>
                <a:lnTo>
                  <a:pt x="1789" y="841"/>
                </a:lnTo>
                <a:lnTo>
                  <a:pt x="1789" y="839"/>
                </a:lnTo>
                <a:lnTo>
                  <a:pt x="1791" y="839"/>
                </a:lnTo>
                <a:lnTo>
                  <a:pt x="1794" y="837"/>
                </a:lnTo>
                <a:lnTo>
                  <a:pt x="1794" y="835"/>
                </a:lnTo>
                <a:lnTo>
                  <a:pt x="1796" y="832"/>
                </a:lnTo>
                <a:lnTo>
                  <a:pt x="1796" y="832"/>
                </a:lnTo>
                <a:lnTo>
                  <a:pt x="1796" y="832"/>
                </a:lnTo>
                <a:lnTo>
                  <a:pt x="1798" y="830"/>
                </a:lnTo>
                <a:lnTo>
                  <a:pt x="1798" y="830"/>
                </a:lnTo>
                <a:lnTo>
                  <a:pt x="1800" y="828"/>
                </a:lnTo>
                <a:lnTo>
                  <a:pt x="1800" y="826"/>
                </a:lnTo>
                <a:lnTo>
                  <a:pt x="1800" y="826"/>
                </a:lnTo>
                <a:lnTo>
                  <a:pt x="1800" y="824"/>
                </a:lnTo>
                <a:lnTo>
                  <a:pt x="1800" y="824"/>
                </a:lnTo>
                <a:lnTo>
                  <a:pt x="1798" y="824"/>
                </a:lnTo>
                <a:lnTo>
                  <a:pt x="1798" y="824"/>
                </a:lnTo>
                <a:lnTo>
                  <a:pt x="1798" y="824"/>
                </a:lnTo>
                <a:lnTo>
                  <a:pt x="1796" y="824"/>
                </a:lnTo>
                <a:lnTo>
                  <a:pt x="1796" y="824"/>
                </a:lnTo>
                <a:lnTo>
                  <a:pt x="1796" y="822"/>
                </a:lnTo>
                <a:lnTo>
                  <a:pt x="1796" y="822"/>
                </a:lnTo>
                <a:lnTo>
                  <a:pt x="1798" y="822"/>
                </a:lnTo>
                <a:lnTo>
                  <a:pt x="1800" y="822"/>
                </a:lnTo>
                <a:lnTo>
                  <a:pt x="1802" y="820"/>
                </a:lnTo>
                <a:lnTo>
                  <a:pt x="1802" y="820"/>
                </a:lnTo>
                <a:lnTo>
                  <a:pt x="1804" y="820"/>
                </a:lnTo>
                <a:lnTo>
                  <a:pt x="1804" y="818"/>
                </a:lnTo>
                <a:lnTo>
                  <a:pt x="1804" y="818"/>
                </a:lnTo>
                <a:close/>
                <a:moveTo>
                  <a:pt x="1475" y="1596"/>
                </a:moveTo>
                <a:lnTo>
                  <a:pt x="1475" y="1593"/>
                </a:lnTo>
                <a:lnTo>
                  <a:pt x="1475" y="1593"/>
                </a:lnTo>
                <a:lnTo>
                  <a:pt x="1475" y="1593"/>
                </a:lnTo>
                <a:lnTo>
                  <a:pt x="1475" y="1593"/>
                </a:lnTo>
                <a:lnTo>
                  <a:pt x="1475" y="1593"/>
                </a:lnTo>
                <a:lnTo>
                  <a:pt x="1475" y="1596"/>
                </a:lnTo>
                <a:lnTo>
                  <a:pt x="1475" y="1596"/>
                </a:lnTo>
                <a:close/>
                <a:moveTo>
                  <a:pt x="1525" y="2336"/>
                </a:moveTo>
                <a:lnTo>
                  <a:pt x="1525" y="2338"/>
                </a:lnTo>
                <a:lnTo>
                  <a:pt x="1527" y="2338"/>
                </a:lnTo>
                <a:lnTo>
                  <a:pt x="1530" y="2338"/>
                </a:lnTo>
                <a:lnTo>
                  <a:pt x="1530" y="2338"/>
                </a:lnTo>
                <a:lnTo>
                  <a:pt x="1532" y="2336"/>
                </a:lnTo>
                <a:lnTo>
                  <a:pt x="1532" y="2336"/>
                </a:lnTo>
                <a:lnTo>
                  <a:pt x="1532" y="2336"/>
                </a:lnTo>
                <a:lnTo>
                  <a:pt x="1532" y="2334"/>
                </a:lnTo>
                <a:lnTo>
                  <a:pt x="1532" y="2334"/>
                </a:lnTo>
                <a:lnTo>
                  <a:pt x="1532" y="2329"/>
                </a:lnTo>
                <a:lnTo>
                  <a:pt x="1532" y="2327"/>
                </a:lnTo>
                <a:lnTo>
                  <a:pt x="1530" y="2327"/>
                </a:lnTo>
                <a:lnTo>
                  <a:pt x="1530" y="2329"/>
                </a:lnTo>
                <a:lnTo>
                  <a:pt x="1527" y="2329"/>
                </a:lnTo>
                <a:lnTo>
                  <a:pt x="1527" y="2331"/>
                </a:lnTo>
                <a:lnTo>
                  <a:pt x="1527" y="2334"/>
                </a:lnTo>
                <a:lnTo>
                  <a:pt x="1525" y="2336"/>
                </a:lnTo>
                <a:lnTo>
                  <a:pt x="1525" y="2336"/>
                </a:lnTo>
                <a:close/>
                <a:moveTo>
                  <a:pt x="1538" y="2302"/>
                </a:moveTo>
                <a:lnTo>
                  <a:pt x="1536" y="2304"/>
                </a:lnTo>
                <a:lnTo>
                  <a:pt x="1534" y="2304"/>
                </a:lnTo>
                <a:lnTo>
                  <a:pt x="1534" y="2304"/>
                </a:lnTo>
                <a:lnTo>
                  <a:pt x="1534" y="2304"/>
                </a:lnTo>
                <a:lnTo>
                  <a:pt x="1536" y="2306"/>
                </a:lnTo>
                <a:lnTo>
                  <a:pt x="1536" y="2304"/>
                </a:lnTo>
                <a:lnTo>
                  <a:pt x="1538" y="2304"/>
                </a:lnTo>
                <a:lnTo>
                  <a:pt x="1538" y="2304"/>
                </a:lnTo>
                <a:lnTo>
                  <a:pt x="1538" y="2304"/>
                </a:lnTo>
                <a:lnTo>
                  <a:pt x="1538" y="2304"/>
                </a:lnTo>
                <a:lnTo>
                  <a:pt x="1538" y="2302"/>
                </a:lnTo>
                <a:lnTo>
                  <a:pt x="1538" y="2302"/>
                </a:lnTo>
                <a:close/>
                <a:moveTo>
                  <a:pt x="830" y="872"/>
                </a:moveTo>
                <a:lnTo>
                  <a:pt x="830" y="872"/>
                </a:lnTo>
                <a:lnTo>
                  <a:pt x="828" y="870"/>
                </a:lnTo>
                <a:lnTo>
                  <a:pt x="828" y="870"/>
                </a:lnTo>
                <a:lnTo>
                  <a:pt x="826" y="872"/>
                </a:lnTo>
                <a:lnTo>
                  <a:pt x="826" y="872"/>
                </a:lnTo>
                <a:lnTo>
                  <a:pt x="826" y="872"/>
                </a:lnTo>
                <a:lnTo>
                  <a:pt x="828" y="872"/>
                </a:lnTo>
                <a:lnTo>
                  <a:pt x="828" y="872"/>
                </a:lnTo>
                <a:lnTo>
                  <a:pt x="828" y="872"/>
                </a:lnTo>
                <a:lnTo>
                  <a:pt x="828" y="872"/>
                </a:lnTo>
                <a:lnTo>
                  <a:pt x="828" y="872"/>
                </a:lnTo>
                <a:lnTo>
                  <a:pt x="828" y="872"/>
                </a:lnTo>
                <a:lnTo>
                  <a:pt x="830" y="872"/>
                </a:lnTo>
                <a:close/>
                <a:moveTo>
                  <a:pt x="1448" y="1673"/>
                </a:moveTo>
                <a:lnTo>
                  <a:pt x="1448" y="1671"/>
                </a:lnTo>
                <a:lnTo>
                  <a:pt x="1448" y="1671"/>
                </a:lnTo>
                <a:lnTo>
                  <a:pt x="1448" y="1671"/>
                </a:lnTo>
                <a:lnTo>
                  <a:pt x="1450" y="1671"/>
                </a:lnTo>
                <a:lnTo>
                  <a:pt x="1448" y="1669"/>
                </a:lnTo>
                <a:lnTo>
                  <a:pt x="1448" y="1669"/>
                </a:lnTo>
                <a:lnTo>
                  <a:pt x="1446" y="1669"/>
                </a:lnTo>
                <a:lnTo>
                  <a:pt x="1446" y="1671"/>
                </a:lnTo>
                <a:lnTo>
                  <a:pt x="1446" y="1671"/>
                </a:lnTo>
                <a:lnTo>
                  <a:pt x="1446" y="1673"/>
                </a:lnTo>
                <a:lnTo>
                  <a:pt x="1446" y="1673"/>
                </a:lnTo>
                <a:lnTo>
                  <a:pt x="1446" y="1675"/>
                </a:lnTo>
                <a:lnTo>
                  <a:pt x="1446" y="1675"/>
                </a:lnTo>
                <a:lnTo>
                  <a:pt x="1448" y="1673"/>
                </a:lnTo>
                <a:close/>
                <a:moveTo>
                  <a:pt x="1463" y="1512"/>
                </a:moveTo>
                <a:lnTo>
                  <a:pt x="1463" y="1512"/>
                </a:lnTo>
                <a:lnTo>
                  <a:pt x="1460" y="1512"/>
                </a:lnTo>
                <a:lnTo>
                  <a:pt x="1463" y="1514"/>
                </a:lnTo>
                <a:lnTo>
                  <a:pt x="1463" y="1512"/>
                </a:lnTo>
                <a:lnTo>
                  <a:pt x="1463" y="1512"/>
                </a:lnTo>
                <a:close/>
                <a:moveTo>
                  <a:pt x="1532" y="2292"/>
                </a:moveTo>
                <a:lnTo>
                  <a:pt x="1530" y="2292"/>
                </a:lnTo>
                <a:lnTo>
                  <a:pt x="1530" y="2294"/>
                </a:lnTo>
                <a:lnTo>
                  <a:pt x="1530" y="2294"/>
                </a:lnTo>
                <a:lnTo>
                  <a:pt x="1532" y="2294"/>
                </a:lnTo>
                <a:lnTo>
                  <a:pt x="1534" y="2296"/>
                </a:lnTo>
                <a:lnTo>
                  <a:pt x="1536" y="2296"/>
                </a:lnTo>
                <a:lnTo>
                  <a:pt x="1536" y="2296"/>
                </a:lnTo>
                <a:lnTo>
                  <a:pt x="1538" y="2296"/>
                </a:lnTo>
                <a:lnTo>
                  <a:pt x="1538" y="2296"/>
                </a:lnTo>
                <a:lnTo>
                  <a:pt x="1540" y="2294"/>
                </a:lnTo>
                <a:lnTo>
                  <a:pt x="1540" y="2292"/>
                </a:lnTo>
                <a:lnTo>
                  <a:pt x="1540" y="2292"/>
                </a:lnTo>
                <a:lnTo>
                  <a:pt x="1542" y="2290"/>
                </a:lnTo>
                <a:lnTo>
                  <a:pt x="1544" y="2290"/>
                </a:lnTo>
                <a:lnTo>
                  <a:pt x="1544" y="2287"/>
                </a:lnTo>
                <a:lnTo>
                  <a:pt x="1542" y="2287"/>
                </a:lnTo>
                <a:lnTo>
                  <a:pt x="1542" y="2285"/>
                </a:lnTo>
                <a:lnTo>
                  <a:pt x="1540" y="2283"/>
                </a:lnTo>
                <a:lnTo>
                  <a:pt x="1540" y="2283"/>
                </a:lnTo>
                <a:lnTo>
                  <a:pt x="1538" y="2281"/>
                </a:lnTo>
                <a:lnTo>
                  <a:pt x="1540" y="2281"/>
                </a:lnTo>
                <a:lnTo>
                  <a:pt x="1540" y="2281"/>
                </a:lnTo>
                <a:lnTo>
                  <a:pt x="1540" y="2281"/>
                </a:lnTo>
                <a:lnTo>
                  <a:pt x="1542" y="2281"/>
                </a:lnTo>
                <a:lnTo>
                  <a:pt x="1544" y="2279"/>
                </a:lnTo>
                <a:lnTo>
                  <a:pt x="1542" y="2279"/>
                </a:lnTo>
                <a:lnTo>
                  <a:pt x="1542" y="2277"/>
                </a:lnTo>
                <a:lnTo>
                  <a:pt x="1544" y="2277"/>
                </a:lnTo>
                <a:lnTo>
                  <a:pt x="1544" y="2275"/>
                </a:lnTo>
                <a:lnTo>
                  <a:pt x="1544" y="2275"/>
                </a:lnTo>
                <a:lnTo>
                  <a:pt x="1544" y="2273"/>
                </a:lnTo>
                <a:lnTo>
                  <a:pt x="1542" y="2271"/>
                </a:lnTo>
                <a:lnTo>
                  <a:pt x="1542" y="2271"/>
                </a:lnTo>
                <a:lnTo>
                  <a:pt x="1540" y="2271"/>
                </a:lnTo>
                <a:lnTo>
                  <a:pt x="1536" y="2269"/>
                </a:lnTo>
                <a:lnTo>
                  <a:pt x="1534" y="2269"/>
                </a:lnTo>
                <a:lnTo>
                  <a:pt x="1536" y="2269"/>
                </a:lnTo>
                <a:lnTo>
                  <a:pt x="1536" y="2271"/>
                </a:lnTo>
                <a:lnTo>
                  <a:pt x="1536" y="2273"/>
                </a:lnTo>
                <a:lnTo>
                  <a:pt x="1534" y="2273"/>
                </a:lnTo>
                <a:lnTo>
                  <a:pt x="1534" y="2273"/>
                </a:lnTo>
                <a:lnTo>
                  <a:pt x="1534" y="2275"/>
                </a:lnTo>
                <a:lnTo>
                  <a:pt x="1534" y="2277"/>
                </a:lnTo>
                <a:lnTo>
                  <a:pt x="1534" y="2277"/>
                </a:lnTo>
                <a:lnTo>
                  <a:pt x="1534" y="2279"/>
                </a:lnTo>
                <a:lnTo>
                  <a:pt x="1534" y="2279"/>
                </a:lnTo>
                <a:lnTo>
                  <a:pt x="1534" y="2281"/>
                </a:lnTo>
                <a:lnTo>
                  <a:pt x="1534" y="2281"/>
                </a:lnTo>
                <a:lnTo>
                  <a:pt x="1532" y="2287"/>
                </a:lnTo>
                <a:lnTo>
                  <a:pt x="1532" y="2292"/>
                </a:lnTo>
                <a:close/>
                <a:moveTo>
                  <a:pt x="1540" y="2317"/>
                </a:moveTo>
                <a:lnTo>
                  <a:pt x="1540" y="2317"/>
                </a:lnTo>
                <a:lnTo>
                  <a:pt x="1538" y="2317"/>
                </a:lnTo>
                <a:lnTo>
                  <a:pt x="1538" y="2317"/>
                </a:lnTo>
                <a:lnTo>
                  <a:pt x="1538" y="2319"/>
                </a:lnTo>
                <a:lnTo>
                  <a:pt x="1538" y="2319"/>
                </a:lnTo>
                <a:lnTo>
                  <a:pt x="1540" y="2321"/>
                </a:lnTo>
                <a:lnTo>
                  <a:pt x="1540" y="2321"/>
                </a:lnTo>
                <a:lnTo>
                  <a:pt x="1540" y="2321"/>
                </a:lnTo>
                <a:lnTo>
                  <a:pt x="1540" y="2321"/>
                </a:lnTo>
                <a:lnTo>
                  <a:pt x="1540" y="2321"/>
                </a:lnTo>
                <a:lnTo>
                  <a:pt x="1542" y="2321"/>
                </a:lnTo>
                <a:lnTo>
                  <a:pt x="1540" y="2319"/>
                </a:lnTo>
                <a:lnTo>
                  <a:pt x="1540" y="2317"/>
                </a:lnTo>
                <a:lnTo>
                  <a:pt x="1540" y="2317"/>
                </a:lnTo>
                <a:close/>
                <a:moveTo>
                  <a:pt x="1527" y="2319"/>
                </a:moveTo>
                <a:lnTo>
                  <a:pt x="1530" y="2321"/>
                </a:lnTo>
                <a:lnTo>
                  <a:pt x="1530" y="2323"/>
                </a:lnTo>
                <a:lnTo>
                  <a:pt x="1532" y="2325"/>
                </a:lnTo>
                <a:lnTo>
                  <a:pt x="1534" y="2327"/>
                </a:lnTo>
                <a:lnTo>
                  <a:pt x="1534" y="2327"/>
                </a:lnTo>
                <a:lnTo>
                  <a:pt x="1534" y="2329"/>
                </a:lnTo>
                <a:lnTo>
                  <a:pt x="1536" y="2331"/>
                </a:lnTo>
                <a:lnTo>
                  <a:pt x="1538" y="2329"/>
                </a:lnTo>
                <a:lnTo>
                  <a:pt x="1538" y="2329"/>
                </a:lnTo>
                <a:lnTo>
                  <a:pt x="1538" y="2329"/>
                </a:lnTo>
                <a:lnTo>
                  <a:pt x="1538" y="2329"/>
                </a:lnTo>
                <a:lnTo>
                  <a:pt x="1540" y="2329"/>
                </a:lnTo>
                <a:lnTo>
                  <a:pt x="1540" y="2327"/>
                </a:lnTo>
                <a:lnTo>
                  <a:pt x="1540" y="2327"/>
                </a:lnTo>
                <a:lnTo>
                  <a:pt x="1540" y="2327"/>
                </a:lnTo>
                <a:lnTo>
                  <a:pt x="1538" y="2325"/>
                </a:lnTo>
                <a:lnTo>
                  <a:pt x="1538" y="2323"/>
                </a:lnTo>
                <a:lnTo>
                  <a:pt x="1538" y="2323"/>
                </a:lnTo>
                <a:lnTo>
                  <a:pt x="1538" y="2321"/>
                </a:lnTo>
                <a:lnTo>
                  <a:pt x="1538" y="2319"/>
                </a:lnTo>
                <a:lnTo>
                  <a:pt x="1536" y="2319"/>
                </a:lnTo>
                <a:lnTo>
                  <a:pt x="1536" y="2317"/>
                </a:lnTo>
                <a:lnTo>
                  <a:pt x="1536" y="2317"/>
                </a:lnTo>
                <a:lnTo>
                  <a:pt x="1536" y="2315"/>
                </a:lnTo>
                <a:lnTo>
                  <a:pt x="1538" y="2315"/>
                </a:lnTo>
                <a:lnTo>
                  <a:pt x="1538" y="2315"/>
                </a:lnTo>
                <a:lnTo>
                  <a:pt x="1540" y="2313"/>
                </a:lnTo>
                <a:lnTo>
                  <a:pt x="1540" y="2313"/>
                </a:lnTo>
                <a:lnTo>
                  <a:pt x="1540" y="2310"/>
                </a:lnTo>
                <a:lnTo>
                  <a:pt x="1538" y="2310"/>
                </a:lnTo>
                <a:lnTo>
                  <a:pt x="1538" y="2310"/>
                </a:lnTo>
                <a:lnTo>
                  <a:pt x="1538" y="2308"/>
                </a:lnTo>
                <a:lnTo>
                  <a:pt x="1536" y="2308"/>
                </a:lnTo>
                <a:lnTo>
                  <a:pt x="1534" y="2310"/>
                </a:lnTo>
                <a:lnTo>
                  <a:pt x="1534" y="2310"/>
                </a:lnTo>
                <a:lnTo>
                  <a:pt x="1534" y="2313"/>
                </a:lnTo>
                <a:lnTo>
                  <a:pt x="1534" y="2315"/>
                </a:lnTo>
                <a:lnTo>
                  <a:pt x="1532" y="2315"/>
                </a:lnTo>
                <a:lnTo>
                  <a:pt x="1532" y="2315"/>
                </a:lnTo>
                <a:lnTo>
                  <a:pt x="1530" y="2315"/>
                </a:lnTo>
                <a:lnTo>
                  <a:pt x="1527" y="2315"/>
                </a:lnTo>
                <a:lnTo>
                  <a:pt x="1530" y="2317"/>
                </a:lnTo>
                <a:lnTo>
                  <a:pt x="1527" y="2319"/>
                </a:lnTo>
                <a:lnTo>
                  <a:pt x="1527" y="2319"/>
                </a:lnTo>
                <a:close/>
                <a:moveTo>
                  <a:pt x="1546" y="2317"/>
                </a:moveTo>
                <a:lnTo>
                  <a:pt x="1544" y="2317"/>
                </a:lnTo>
                <a:lnTo>
                  <a:pt x="1544" y="2319"/>
                </a:lnTo>
                <a:lnTo>
                  <a:pt x="1544" y="2319"/>
                </a:lnTo>
                <a:lnTo>
                  <a:pt x="1544" y="2321"/>
                </a:lnTo>
                <a:lnTo>
                  <a:pt x="1544" y="2321"/>
                </a:lnTo>
                <a:lnTo>
                  <a:pt x="1546" y="2321"/>
                </a:lnTo>
                <a:lnTo>
                  <a:pt x="1551" y="2321"/>
                </a:lnTo>
                <a:lnTo>
                  <a:pt x="1553" y="2319"/>
                </a:lnTo>
                <a:lnTo>
                  <a:pt x="1553" y="2319"/>
                </a:lnTo>
                <a:lnTo>
                  <a:pt x="1553" y="2317"/>
                </a:lnTo>
                <a:lnTo>
                  <a:pt x="1553" y="2315"/>
                </a:lnTo>
                <a:lnTo>
                  <a:pt x="1553" y="2315"/>
                </a:lnTo>
                <a:lnTo>
                  <a:pt x="1551" y="2313"/>
                </a:lnTo>
                <a:lnTo>
                  <a:pt x="1546" y="2313"/>
                </a:lnTo>
                <a:lnTo>
                  <a:pt x="1546" y="2313"/>
                </a:lnTo>
                <a:lnTo>
                  <a:pt x="1546" y="2313"/>
                </a:lnTo>
                <a:lnTo>
                  <a:pt x="1546" y="2315"/>
                </a:lnTo>
                <a:lnTo>
                  <a:pt x="1546" y="2315"/>
                </a:lnTo>
                <a:lnTo>
                  <a:pt x="1546" y="2317"/>
                </a:lnTo>
                <a:close/>
                <a:moveTo>
                  <a:pt x="1525" y="2298"/>
                </a:moveTo>
                <a:lnTo>
                  <a:pt x="1525" y="2298"/>
                </a:lnTo>
                <a:lnTo>
                  <a:pt x="1523" y="2298"/>
                </a:lnTo>
                <a:lnTo>
                  <a:pt x="1523" y="2300"/>
                </a:lnTo>
                <a:lnTo>
                  <a:pt x="1523" y="2300"/>
                </a:lnTo>
                <a:lnTo>
                  <a:pt x="1523" y="2300"/>
                </a:lnTo>
                <a:lnTo>
                  <a:pt x="1525" y="2300"/>
                </a:lnTo>
                <a:lnTo>
                  <a:pt x="1525" y="2300"/>
                </a:lnTo>
                <a:lnTo>
                  <a:pt x="1525" y="2300"/>
                </a:lnTo>
                <a:lnTo>
                  <a:pt x="1525" y="2298"/>
                </a:lnTo>
                <a:close/>
                <a:moveTo>
                  <a:pt x="599" y="1782"/>
                </a:moveTo>
                <a:lnTo>
                  <a:pt x="599" y="1782"/>
                </a:lnTo>
                <a:lnTo>
                  <a:pt x="599" y="1782"/>
                </a:lnTo>
                <a:lnTo>
                  <a:pt x="599" y="1782"/>
                </a:lnTo>
                <a:lnTo>
                  <a:pt x="599" y="1782"/>
                </a:lnTo>
                <a:lnTo>
                  <a:pt x="599" y="1782"/>
                </a:lnTo>
                <a:lnTo>
                  <a:pt x="599" y="1782"/>
                </a:lnTo>
                <a:close/>
                <a:moveTo>
                  <a:pt x="966" y="1197"/>
                </a:moveTo>
                <a:lnTo>
                  <a:pt x="966" y="1197"/>
                </a:lnTo>
                <a:lnTo>
                  <a:pt x="964" y="1195"/>
                </a:lnTo>
                <a:lnTo>
                  <a:pt x="964" y="1195"/>
                </a:lnTo>
                <a:lnTo>
                  <a:pt x="962" y="1193"/>
                </a:lnTo>
                <a:lnTo>
                  <a:pt x="962" y="1195"/>
                </a:lnTo>
                <a:lnTo>
                  <a:pt x="962" y="1197"/>
                </a:lnTo>
                <a:lnTo>
                  <a:pt x="964" y="1197"/>
                </a:lnTo>
                <a:lnTo>
                  <a:pt x="966" y="1201"/>
                </a:lnTo>
                <a:lnTo>
                  <a:pt x="968" y="1201"/>
                </a:lnTo>
                <a:lnTo>
                  <a:pt x="968" y="1201"/>
                </a:lnTo>
                <a:lnTo>
                  <a:pt x="968" y="1201"/>
                </a:lnTo>
                <a:lnTo>
                  <a:pt x="968" y="1197"/>
                </a:lnTo>
                <a:lnTo>
                  <a:pt x="966" y="1197"/>
                </a:lnTo>
                <a:close/>
                <a:moveTo>
                  <a:pt x="997" y="1248"/>
                </a:moveTo>
                <a:lnTo>
                  <a:pt x="997" y="1250"/>
                </a:lnTo>
                <a:lnTo>
                  <a:pt x="997" y="1252"/>
                </a:lnTo>
                <a:lnTo>
                  <a:pt x="997" y="1252"/>
                </a:lnTo>
                <a:lnTo>
                  <a:pt x="997" y="1250"/>
                </a:lnTo>
                <a:lnTo>
                  <a:pt x="997" y="1250"/>
                </a:lnTo>
                <a:lnTo>
                  <a:pt x="997" y="1250"/>
                </a:lnTo>
                <a:lnTo>
                  <a:pt x="997" y="1250"/>
                </a:lnTo>
                <a:lnTo>
                  <a:pt x="997" y="1248"/>
                </a:lnTo>
                <a:lnTo>
                  <a:pt x="997" y="1248"/>
                </a:lnTo>
                <a:close/>
                <a:moveTo>
                  <a:pt x="945" y="1160"/>
                </a:moveTo>
                <a:lnTo>
                  <a:pt x="945" y="1160"/>
                </a:lnTo>
                <a:lnTo>
                  <a:pt x="945" y="1160"/>
                </a:lnTo>
                <a:lnTo>
                  <a:pt x="945" y="1160"/>
                </a:lnTo>
                <a:lnTo>
                  <a:pt x="947" y="1160"/>
                </a:lnTo>
                <a:lnTo>
                  <a:pt x="947" y="1160"/>
                </a:lnTo>
                <a:lnTo>
                  <a:pt x="945" y="1160"/>
                </a:lnTo>
                <a:lnTo>
                  <a:pt x="945" y="1160"/>
                </a:lnTo>
                <a:close/>
                <a:moveTo>
                  <a:pt x="981" y="1199"/>
                </a:moveTo>
                <a:lnTo>
                  <a:pt x="981" y="1199"/>
                </a:lnTo>
                <a:lnTo>
                  <a:pt x="979" y="1199"/>
                </a:lnTo>
                <a:lnTo>
                  <a:pt x="979" y="1199"/>
                </a:lnTo>
                <a:lnTo>
                  <a:pt x="976" y="1206"/>
                </a:lnTo>
                <a:lnTo>
                  <a:pt x="979" y="1206"/>
                </a:lnTo>
                <a:lnTo>
                  <a:pt x="981" y="1206"/>
                </a:lnTo>
                <a:lnTo>
                  <a:pt x="981" y="1206"/>
                </a:lnTo>
                <a:lnTo>
                  <a:pt x="983" y="1204"/>
                </a:lnTo>
                <a:lnTo>
                  <a:pt x="981" y="1201"/>
                </a:lnTo>
                <a:lnTo>
                  <a:pt x="981" y="1199"/>
                </a:lnTo>
                <a:close/>
                <a:moveTo>
                  <a:pt x="1521" y="2323"/>
                </a:moveTo>
                <a:lnTo>
                  <a:pt x="1521" y="2323"/>
                </a:lnTo>
                <a:lnTo>
                  <a:pt x="1521" y="2323"/>
                </a:lnTo>
                <a:lnTo>
                  <a:pt x="1521" y="2321"/>
                </a:lnTo>
                <a:lnTo>
                  <a:pt x="1519" y="2321"/>
                </a:lnTo>
                <a:lnTo>
                  <a:pt x="1519" y="2321"/>
                </a:lnTo>
                <a:lnTo>
                  <a:pt x="1519" y="2321"/>
                </a:lnTo>
                <a:lnTo>
                  <a:pt x="1519" y="2323"/>
                </a:lnTo>
                <a:lnTo>
                  <a:pt x="1519" y="2323"/>
                </a:lnTo>
                <a:lnTo>
                  <a:pt x="1521" y="2323"/>
                </a:lnTo>
                <a:close/>
                <a:moveTo>
                  <a:pt x="1465" y="1512"/>
                </a:moveTo>
                <a:lnTo>
                  <a:pt x="1465" y="1512"/>
                </a:lnTo>
                <a:lnTo>
                  <a:pt x="1465" y="1512"/>
                </a:lnTo>
                <a:lnTo>
                  <a:pt x="1465" y="1512"/>
                </a:lnTo>
                <a:lnTo>
                  <a:pt x="1465" y="1510"/>
                </a:lnTo>
                <a:lnTo>
                  <a:pt x="1465" y="1510"/>
                </a:lnTo>
                <a:lnTo>
                  <a:pt x="1465" y="1510"/>
                </a:lnTo>
                <a:lnTo>
                  <a:pt x="1465" y="1510"/>
                </a:lnTo>
                <a:lnTo>
                  <a:pt x="1465" y="1512"/>
                </a:lnTo>
                <a:lnTo>
                  <a:pt x="1465" y="1512"/>
                </a:lnTo>
                <a:lnTo>
                  <a:pt x="1465" y="1512"/>
                </a:lnTo>
                <a:close/>
                <a:moveTo>
                  <a:pt x="1006" y="1264"/>
                </a:moveTo>
                <a:lnTo>
                  <a:pt x="1004" y="1264"/>
                </a:lnTo>
                <a:lnTo>
                  <a:pt x="1004" y="1264"/>
                </a:lnTo>
                <a:lnTo>
                  <a:pt x="1004" y="1264"/>
                </a:lnTo>
                <a:lnTo>
                  <a:pt x="1004" y="1264"/>
                </a:lnTo>
                <a:lnTo>
                  <a:pt x="1006" y="1266"/>
                </a:lnTo>
                <a:lnTo>
                  <a:pt x="1006" y="1266"/>
                </a:lnTo>
                <a:lnTo>
                  <a:pt x="1006" y="1264"/>
                </a:lnTo>
                <a:lnTo>
                  <a:pt x="1006" y="1264"/>
                </a:lnTo>
                <a:close/>
                <a:moveTo>
                  <a:pt x="1016" y="1275"/>
                </a:moveTo>
                <a:lnTo>
                  <a:pt x="1016" y="1277"/>
                </a:lnTo>
                <a:lnTo>
                  <a:pt x="1016" y="1277"/>
                </a:lnTo>
                <a:lnTo>
                  <a:pt x="1016" y="1277"/>
                </a:lnTo>
                <a:lnTo>
                  <a:pt x="1016" y="1277"/>
                </a:lnTo>
                <a:lnTo>
                  <a:pt x="1016" y="1277"/>
                </a:lnTo>
                <a:lnTo>
                  <a:pt x="1016" y="1275"/>
                </a:lnTo>
                <a:lnTo>
                  <a:pt x="1016" y="1275"/>
                </a:lnTo>
                <a:close/>
                <a:moveTo>
                  <a:pt x="1905" y="2015"/>
                </a:moveTo>
                <a:lnTo>
                  <a:pt x="1903" y="2017"/>
                </a:lnTo>
                <a:lnTo>
                  <a:pt x="1903" y="2019"/>
                </a:lnTo>
                <a:lnTo>
                  <a:pt x="1905" y="2019"/>
                </a:lnTo>
                <a:lnTo>
                  <a:pt x="1905" y="2019"/>
                </a:lnTo>
                <a:lnTo>
                  <a:pt x="1905" y="2017"/>
                </a:lnTo>
                <a:lnTo>
                  <a:pt x="1905" y="2017"/>
                </a:lnTo>
                <a:lnTo>
                  <a:pt x="1905" y="2015"/>
                </a:lnTo>
                <a:close/>
                <a:moveTo>
                  <a:pt x="744" y="788"/>
                </a:moveTo>
                <a:lnTo>
                  <a:pt x="742" y="786"/>
                </a:lnTo>
                <a:lnTo>
                  <a:pt x="742" y="784"/>
                </a:lnTo>
                <a:lnTo>
                  <a:pt x="740" y="784"/>
                </a:lnTo>
                <a:lnTo>
                  <a:pt x="738" y="784"/>
                </a:lnTo>
                <a:lnTo>
                  <a:pt x="738" y="784"/>
                </a:lnTo>
                <a:lnTo>
                  <a:pt x="738" y="786"/>
                </a:lnTo>
                <a:lnTo>
                  <a:pt x="738" y="788"/>
                </a:lnTo>
                <a:lnTo>
                  <a:pt x="735" y="788"/>
                </a:lnTo>
                <a:lnTo>
                  <a:pt x="735" y="791"/>
                </a:lnTo>
                <a:lnTo>
                  <a:pt x="735" y="791"/>
                </a:lnTo>
                <a:lnTo>
                  <a:pt x="738" y="793"/>
                </a:lnTo>
                <a:lnTo>
                  <a:pt x="738" y="793"/>
                </a:lnTo>
                <a:lnTo>
                  <a:pt x="738" y="795"/>
                </a:lnTo>
                <a:lnTo>
                  <a:pt x="740" y="797"/>
                </a:lnTo>
                <a:lnTo>
                  <a:pt x="742" y="797"/>
                </a:lnTo>
                <a:lnTo>
                  <a:pt x="742" y="795"/>
                </a:lnTo>
                <a:lnTo>
                  <a:pt x="742" y="795"/>
                </a:lnTo>
                <a:lnTo>
                  <a:pt x="742" y="797"/>
                </a:lnTo>
                <a:lnTo>
                  <a:pt x="742" y="799"/>
                </a:lnTo>
                <a:lnTo>
                  <a:pt x="742" y="799"/>
                </a:lnTo>
                <a:lnTo>
                  <a:pt x="742" y="801"/>
                </a:lnTo>
                <a:lnTo>
                  <a:pt x="744" y="803"/>
                </a:lnTo>
                <a:lnTo>
                  <a:pt x="744" y="803"/>
                </a:lnTo>
                <a:lnTo>
                  <a:pt x="746" y="801"/>
                </a:lnTo>
                <a:lnTo>
                  <a:pt x="746" y="799"/>
                </a:lnTo>
                <a:lnTo>
                  <a:pt x="746" y="797"/>
                </a:lnTo>
                <a:lnTo>
                  <a:pt x="746" y="791"/>
                </a:lnTo>
                <a:lnTo>
                  <a:pt x="744" y="788"/>
                </a:lnTo>
                <a:close/>
                <a:moveTo>
                  <a:pt x="740" y="797"/>
                </a:moveTo>
                <a:lnTo>
                  <a:pt x="735" y="793"/>
                </a:lnTo>
                <a:lnTo>
                  <a:pt x="735" y="793"/>
                </a:lnTo>
                <a:lnTo>
                  <a:pt x="735" y="793"/>
                </a:lnTo>
                <a:lnTo>
                  <a:pt x="735" y="793"/>
                </a:lnTo>
                <a:lnTo>
                  <a:pt x="735" y="795"/>
                </a:lnTo>
                <a:lnTo>
                  <a:pt x="735" y="795"/>
                </a:lnTo>
                <a:lnTo>
                  <a:pt x="738" y="797"/>
                </a:lnTo>
                <a:lnTo>
                  <a:pt x="738" y="797"/>
                </a:lnTo>
                <a:lnTo>
                  <a:pt x="740" y="801"/>
                </a:lnTo>
                <a:lnTo>
                  <a:pt x="740" y="799"/>
                </a:lnTo>
                <a:lnTo>
                  <a:pt x="740" y="797"/>
                </a:lnTo>
                <a:lnTo>
                  <a:pt x="740" y="797"/>
                </a:lnTo>
                <a:close/>
                <a:moveTo>
                  <a:pt x="748" y="801"/>
                </a:moveTo>
                <a:lnTo>
                  <a:pt x="748" y="799"/>
                </a:lnTo>
                <a:lnTo>
                  <a:pt x="750" y="795"/>
                </a:lnTo>
                <a:lnTo>
                  <a:pt x="750" y="795"/>
                </a:lnTo>
                <a:lnTo>
                  <a:pt x="748" y="795"/>
                </a:lnTo>
                <a:lnTo>
                  <a:pt x="746" y="795"/>
                </a:lnTo>
                <a:lnTo>
                  <a:pt x="748" y="799"/>
                </a:lnTo>
                <a:lnTo>
                  <a:pt x="748" y="799"/>
                </a:lnTo>
                <a:lnTo>
                  <a:pt x="748" y="799"/>
                </a:lnTo>
                <a:lnTo>
                  <a:pt x="748" y="801"/>
                </a:lnTo>
                <a:lnTo>
                  <a:pt x="746" y="801"/>
                </a:lnTo>
                <a:lnTo>
                  <a:pt x="748" y="801"/>
                </a:lnTo>
                <a:lnTo>
                  <a:pt x="748" y="801"/>
                </a:lnTo>
                <a:lnTo>
                  <a:pt x="748" y="801"/>
                </a:lnTo>
                <a:close/>
                <a:moveTo>
                  <a:pt x="748" y="1988"/>
                </a:moveTo>
                <a:lnTo>
                  <a:pt x="748" y="1988"/>
                </a:lnTo>
                <a:lnTo>
                  <a:pt x="748" y="1988"/>
                </a:lnTo>
                <a:lnTo>
                  <a:pt x="748" y="1988"/>
                </a:lnTo>
                <a:lnTo>
                  <a:pt x="748" y="1988"/>
                </a:lnTo>
                <a:lnTo>
                  <a:pt x="748" y="1988"/>
                </a:lnTo>
                <a:lnTo>
                  <a:pt x="750" y="1988"/>
                </a:lnTo>
                <a:lnTo>
                  <a:pt x="750" y="1988"/>
                </a:lnTo>
                <a:lnTo>
                  <a:pt x="748" y="1988"/>
                </a:lnTo>
                <a:close/>
                <a:moveTo>
                  <a:pt x="773" y="851"/>
                </a:moveTo>
                <a:lnTo>
                  <a:pt x="773" y="851"/>
                </a:lnTo>
                <a:lnTo>
                  <a:pt x="771" y="849"/>
                </a:lnTo>
                <a:lnTo>
                  <a:pt x="771" y="849"/>
                </a:lnTo>
                <a:lnTo>
                  <a:pt x="769" y="849"/>
                </a:lnTo>
                <a:lnTo>
                  <a:pt x="769" y="851"/>
                </a:lnTo>
                <a:lnTo>
                  <a:pt x="769" y="851"/>
                </a:lnTo>
                <a:lnTo>
                  <a:pt x="769" y="851"/>
                </a:lnTo>
                <a:lnTo>
                  <a:pt x="769" y="851"/>
                </a:lnTo>
                <a:lnTo>
                  <a:pt x="769" y="851"/>
                </a:lnTo>
                <a:lnTo>
                  <a:pt x="771" y="853"/>
                </a:lnTo>
                <a:lnTo>
                  <a:pt x="771" y="853"/>
                </a:lnTo>
                <a:lnTo>
                  <a:pt x="773" y="853"/>
                </a:lnTo>
                <a:lnTo>
                  <a:pt x="773" y="853"/>
                </a:lnTo>
                <a:lnTo>
                  <a:pt x="773" y="853"/>
                </a:lnTo>
                <a:lnTo>
                  <a:pt x="773" y="853"/>
                </a:lnTo>
                <a:lnTo>
                  <a:pt x="773" y="851"/>
                </a:lnTo>
                <a:close/>
                <a:moveTo>
                  <a:pt x="733" y="786"/>
                </a:moveTo>
                <a:lnTo>
                  <a:pt x="731" y="786"/>
                </a:lnTo>
                <a:lnTo>
                  <a:pt x="731" y="786"/>
                </a:lnTo>
                <a:lnTo>
                  <a:pt x="731" y="786"/>
                </a:lnTo>
                <a:lnTo>
                  <a:pt x="731" y="786"/>
                </a:lnTo>
                <a:lnTo>
                  <a:pt x="731" y="788"/>
                </a:lnTo>
                <a:lnTo>
                  <a:pt x="733" y="788"/>
                </a:lnTo>
                <a:lnTo>
                  <a:pt x="733" y="791"/>
                </a:lnTo>
                <a:lnTo>
                  <a:pt x="733" y="791"/>
                </a:lnTo>
                <a:lnTo>
                  <a:pt x="733" y="791"/>
                </a:lnTo>
                <a:lnTo>
                  <a:pt x="733" y="788"/>
                </a:lnTo>
                <a:lnTo>
                  <a:pt x="733" y="786"/>
                </a:lnTo>
                <a:close/>
                <a:moveTo>
                  <a:pt x="723" y="780"/>
                </a:moveTo>
                <a:lnTo>
                  <a:pt x="721" y="778"/>
                </a:lnTo>
                <a:lnTo>
                  <a:pt x="719" y="778"/>
                </a:lnTo>
                <a:lnTo>
                  <a:pt x="719" y="778"/>
                </a:lnTo>
                <a:lnTo>
                  <a:pt x="717" y="778"/>
                </a:lnTo>
                <a:lnTo>
                  <a:pt x="719" y="780"/>
                </a:lnTo>
                <a:lnTo>
                  <a:pt x="721" y="782"/>
                </a:lnTo>
                <a:lnTo>
                  <a:pt x="723" y="782"/>
                </a:lnTo>
                <a:lnTo>
                  <a:pt x="725" y="786"/>
                </a:lnTo>
                <a:lnTo>
                  <a:pt x="727" y="786"/>
                </a:lnTo>
                <a:lnTo>
                  <a:pt x="727" y="786"/>
                </a:lnTo>
                <a:lnTo>
                  <a:pt x="727" y="786"/>
                </a:lnTo>
                <a:lnTo>
                  <a:pt x="727" y="784"/>
                </a:lnTo>
                <a:lnTo>
                  <a:pt x="725" y="780"/>
                </a:lnTo>
                <a:lnTo>
                  <a:pt x="723" y="780"/>
                </a:lnTo>
                <a:close/>
                <a:moveTo>
                  <a:pt x="719" y="774"/>
                </a:moveTo>
                <a:lnTo>
                  <a:pt x="719" y="774"/>
                </a:lnTo>
                <a:lnTo>
                  <a:pt x="719" y="772"/>
                </a:lnTo>
                <a:lnTo>
                  <a:pt x="721" y="772"/>
                </a:lnTo>
                <a:lnTo>
                  <a:pt x="721" y="772"/>
                </a:lnTo>
                <a:lnTo>
                  <a:pt x="721" y="770"/>
                </a:lnTo>
                <a:lnTo>
                  <a:pt x="721" y="770"/>
                </a:lnTo>
                <a:lnTo>
                  <a:pt x="719" y="767"/>
                </a:lnTo>
                <a:lnTo>
                  <a:pt x="719" y="767"/>
                </a:lnTo>
                <a:lnTo>
                  <a:pt x="717" y="770"/>
                </a:lnTo>
                <a:lnTo>
                  <a:pt x="715" y="770"/>
                </a:lnTo>
                <a:lnTo>
                  <a:pt x="715" y="772"/>
                </a:lnTo>
                <a:lnTo>
                  <a:pt x="715" y="772"/>
                </a:lnTo>
                <a:lnTo>
                  <a:pt x="715" y="772"/>
                </a:lnTo>
                <a:lnTo>
                  <a:pt x="715" y="774"/>
                </a:lnTo>
                <a:lnTo>
                  <a:pt x="715" y="774"/>
                </a:lnTo>
                <a:lnTo>
                  <a:pt x="715" y="774"/>
                </a:lnTo>
                <a:lnTo>
                  <a:pt x="715" y="774"/>
                </a:lnTo>
                <a:lnTo>
                  <a:pt x="715" y="772"/>
                </a:lnTo>
                <a:lnTo>
                  <a:pt x="715" y="772"/>
                </a:lnTo>
                <a:lnTo>
                  <a:pt x="715" y="772"/>
                </a:lnTo>
                <a:lnTo>
                  <a:pt x="717" y="772"/>
                </a:lnTo>
                <a:lnTo>
                  <a:pt x="717" y="772"/>
                </a:lnTo>
                <a:lnTo>
                  <a:pt x="717" y="774"/>
                </a:lnTo>
                <a:lnTo>
                  <a:pt x="719" y="774"/>
                </a:lnTo>
                <a:close/>
                <a:moveTo>
                  <a:pt x="735" y="786"/>
                </a:moveTo>
                <a:lnTo>
                  <a:pt x="735" y="784"/>
                </a:lnTo>
                <a:lnTo>
                  <a:pt x="735" y="784"/>
                </a:lnTo>
                <a:lnTo>
                  <a:pt x="735" y="782"/>
                </a:lnTo>
                <a:lnTo>
                  <a:pt x="735" y="784"/>
                </a:lnTo>
                <a:lnTo>
                  <a:pt x="735" y="784"/>
                </a:lnTo>
                <a:lnTo>
                  <a:pt x="733" y="786"/>
                </a:lnTo>
                <a:lnTo>
                  <a:pt x="733" y="786"/>
                </a:lnTo>
                <a:lnTo>
                  <a:pt x="733" y="786"/>
                </a:lnTo>
                <a:lnTo>
                  <a:pt x="735" y="786"/>
                </a:lnTo>
                <a:lnTo>
                  <a:pt x="735" y="788"/>
                </a:lnTo>
                <a:lnTo>
                  <a:pt x="735" y="788"/>
                </a:lnTo>
                <a:lnTo>
                  <a:pt x="735" y="786"/>
                </a:lnTo>
                <a:close/>
                <a:moveTo>
                  <a:pt x="712" y="757"/>
                </a:moveTo>
                <a:lnTo>
                  <a:pt x="710" y="757"/>
                </a:lnTo>
                <a:lnTo>
                  <a:pt x="710" y="757"/>
                </a:lnTo>
                <a:lnTo>
                  <a:pt x="710" y="759"/>
                </a:lnTo>
                <a:lnTo>
                  <a:pt x="710" y="761"/>
                </a:lnTo>
                <a:lnTo>
                  <a:pt x="710" y="761"/>
                </a:lnTo>
                <a:lnTo>
                  <a:pt x="710" y="761"/>
                </a:lnTo>
                <a:lnTo>
                  <a:pt x="712" y="759"/>
                </a:lnTo>
                <a:lnTo>
                  <a:pt x="712" y="759"/>
                </a:lnTo>
                <a:lnTo>
                  <a:pt x="712" y="759"/>
                </a:lnTo>
                <a:lnTo>
                  <a:pt x="712" y="757"/>
                </a:lnTo>
                <a:lnTo>
                  <a:pt x="712" y="757"/>
                </a:lnTo>
                <a:close/>
                <a:moveTo>
                  <a:pt x="782" y="860"/>
                </a:moveTo>
                <a:lnTo>
                  <a:pt x="779" y="858"/>
                </a:lnTo>
                <a:lnTo>
                  <a:pt x="779" y="860"/>
                </a:lnTo>
                <a:lnTo>
                  <a:pt x="779" y="860"/>
                </a:lnTo>
                <a:lnTo>
                  <a:pt x="779" y="860"/>
                </a:lnTo>
                <a:lnTo>
                  <a:pt x="782" y="860"/>
                </a:lnTo>
                <a:lnTo>
                  <a:pt x="782" y="860"/>
                </a:lnTo>
                <a:lnTo>
                  <a:pt x="782" y="860"/>
                </a:lnTo>
                <a:close/>
                <a:moveTo>
                  <a:pt x="876" y="1134"/>
                </a:moveTo>
                <a:lnTo>
                  <a:pt x="876" y="1134"/>
                </a:lnTo>
                <a:lnTo>
                  <a:pt x="876" y="1134"/>
                </a:lnTo>
                <a:lnTo>
                  <a:pt x="876" y="1136"/>
                </a:lnTo>
                <a:lnTo>
                  <a:pt x="876" y="1136"/>
                </a:lnTo>
                <a:lnTo>
                  <a:pt x="878" y="1136"/>
                </a:lnTo>
                <a:lnTo>
                  <a:pt x="878" y="1136"/>
                </a:lnTo>
                <a:lnTo>
                  <a:pt x="876" y="1134"/>
                </a:lnTo>
                <a:close/>
                <a:moveTo>
                  <a:pt x="863" y="1122"/>
                </a:moveTo>
                <a:lnTo>
                  <a:pt x="863" y="1122"/>
                </a:lnTo>
                <a:lnTo>
                  <a:pt x="863" y="1124"/>
                </a:lnTo>
                <a:lnTo>
                  <a:pt x="863" y="1124"/>
                </a:lnTo>
                <a:lnTo>
                  <a:pt x="865" y="1124"/>
                </a:lnTo>
                <a:lnTo>
                  <a:pt x="863" y="1122"/>
                </a:lnTo>
                <a:lnTo>
                  <a:pt x="863" y="1122"/>
                </a:lnTo>
                <a:close/>
                <a:moveTo>
                  <a:pt x="807" y="874"/>
                </a:moveTo>
                <a:lnTo>
                  <a:pt x="809" y="876"/>
                </a:lnTo>
                <a:lnTo>
                  <a:pt x="813" y="876"/>
                </a:lnTo>
                <a:lnTo>
                  <a:pt x="817" y="879"/>
                </a:lnTo>
                <a:lnTo>
                  <a:pt x="817" y="879"/>
                </a:lnTo>
                <a:lnTo>
                  <a:pt x="817" y="879"/>
                </a:lnTo>
                <a:lnTo>
                  <a:pt x="819" y="876"/>
                </a:lnTo>
                <a:lnTo>
                  <a:pt x="819" y="876"/>
                </a:lnTo>
                <a:lnTo>
                  <a:pt x="821" y="876"/>
                </a:lnTo>
                <a:lnTo>
                  <a:pt x="821" y="876"/>
                </a:lnTo>
                <a:lnTo>
                  <a:pt x="821" y="876"/>
                </a:lnTo>
                <a:lnTo>
                  <a:pt x="821" y="872"/>
                </a:lnTo>
                <a:lnTo>
                  <a:pt x="819" y="872"/>
                </a:lnTo>
                <a:lnTo>
                  <a:pt x="819" y="870"/>
                </a:lnTo>
                <a:lnTo>
                  <a:pt x="819" y="870"/>
                </a:lnTo>
                <a:lnTo>
                  <a:pt x="819" y="872"/>
                </a:lnTo>
                <a:lnTo>
                  <a:pt x="819" y="872"/>
                </a:lnTo>
                <a:lnTo>
                  <a:pt x="819" y="872"/>
                </a:lnTo>
                <a:lnTo>
                  <a:pt x="817" y="868"/>
                </a:lnTo>
                <a:lnTo>
                  <a:pt x="815" y="866"/>
                </a:lnTo>
                <a:lnTo>
                  <a:pt x="813" y="864"/>
                </a:lnTo>
                <a:lnTo>
                  <a:pt x="813" y="864"/>
                </a:lnTo>
                <a:lnTo>
                  <a:pt x="813" y="862"/>
                </a:lnTo>
                <a:lnTo>
                  <a:pt x="811" y="862"/>
                </a:lnTo>
                <a:lnTo>
                  <a:pt x="809" y="860"/>
                </a:lnTo>
                <a:lnTo>
                  <a:pt x="805" y="858"/>
                </a:lnTo>
                <a:lnTo>
                  <a:pt x="803" y="858"/>
                </a:lnTo>
                <a:lnTo>
                  <a:pt x="798" y="856"/>
                </a:lnTo>
                <a:lnTo>
                  <a:pt x="798" y="853"/>
                </a:lnTo>
                <a:lnTo>
                  <a:pt x="798" y="853"/>
                </a:lnTo>
                <a:lnTo>
                  <a:pt x="798" y="853"/>
                </a:lnTo>
                <a:lnTo>
                  <a:pt x="798" y="851"/>
                </a:lnTo>
                <a:lnTo>
                  <a:pt x="796" y="849"/>
                </a:lnTo>
                <a:lnTo>
                  <a:pt x="794" y="847"/>
                </a:lnTo>
                <a:lnTo>
                  <a:pt x="792" y="845"/>
                </a:lnTo>
                <a:lnTo>
                  <a:pt x="790" y="843"/>
                </a:lnTo>
                <a:lnTo>
                  <a:pt x="790" y="841"/>
                </a:lnTo>
                <a:lnTo>
                  <a:pt x="790" y="841"/>
                </a:lnTo>
                <a:lnTo>
                  <a:pt x="788" y="841"/>
                </a:lnTo>
                <a:lnTo>
                  <a:pt x="784" y="839"/>
                </a:lnTo>
                <a:lnTo>
                  <a:pt x="779" y="839"/>
                </a:lnTo>
                <a:lnTo>
                  <a:pt x="773" y="837"/>
                </a:lnTo>
                <a:lnTo>
                  <a:pt x="765" y="835"/>
                </a:lnTo>
                <a:lnTo>
                  <a:pt x="759" y="830"/>
                </a:lnTo>
                <a:lnTo>
                  <a:pt x="754" y="830"/>
                </a:lnTo>
                <a:lnTo>
                  <a:pt x="752" y="830"/>
                </a:lnTo>
                <a:lnTo>
                  <a:pt x="750" y="830"/>
                </a:lnTo>
                <a:lnTo>
                  <a:pt x="748" y="832"/>
                </a:lnTo>
                <a:lnTo>
                  <a:pt x="748" y="832"/>
                </a:lnTo>
                <a:lnTo>
                  <a:pt x="748" y="835"/>
                </a:lnTo>
                <a:lnTo>
                  <a:pt x="750" y="835"/>
                </a:lnTo>
                <a:lnTo>
                  <a:pt x="752" y="837"/>
                </a:lnTo>
                <a:lnTo>
                  <a:pt x="752" y="837"/>
                </a:lnTo>
                <a:lnTo>
                  <a:pt x="754" y="837"/>
                </a:lnTo>
                <a:lnTo>
                  <a:pt x="754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5"/>
                </a:lnTo>
                <a:lnTo>
                  <a:pt x="761" y="837"/>
                </a:lnTo>
                <a:lnTo>
                  <a:pt x="761" y="837"/>
                </a:lnTo>
                <a:lnTo>
                  <a:pt x="761" y="837"/>
                </a:lnTo>
                <a:lnTo>
                  <a:pt x="761" y="837"/>
                </a:lnTo>
                <a:lnTo>
                  <a:pt x="761" y="839"/>
                </a:lnTo>
                <a:lnTo>
                  <a:pt x="761" y="839"/>
                </a:lnTo>
                <a:lnTo>
                  <a:pt x="759" y="839"/>
                </a:lnTo>
                <a:lnTo>
                  <a:pt x="759" y="839"/>
                </a:lnTo>
                <a:lnTo>
                  <a:pt x="756" y="839"/>
                </a:lnTo>
                <a:lnTo>
                  <a:pt x="754" y="839"/>
                </a:lnTo>
                <a:lnTo>
                  <a:pt x="754" y="839"/>
                </a:lnTo>
                <a:lnTo>
                  <a:pt x="754" y="841"/>
                </a:lnTo>
                <a:lnTo>
                  <a:pt x="754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3"/>
                </a:lnTo>
                <a:lnTo>
                  <a:pt x="754" y="845"/>
                </a:lnTo>
                <a:lnTo>
                  <a:pt x="754" y="845"/>
                </a:lnTo>
                <a:lnTo>
                  <a:pt x="756" y="845"/>
                </a:lnTo>
                <a:lnTo>
                  <a:pt x="756" y="845"/>
                </a:lnTo>
                <a:lnTo>
                  <a:pt x="759" y="843"/>
                </a:lnTo>
                <a:lnTo>
                  <a:pt x="761" y="843"/>
                </a:lnTo>
                <a:lnTo>
                  <a:pt x="761" y="845"/>
                </a:lnTo>
                <a:lnTo>
                  <a:pt x="763" y="845"/>
                </a:lnTo>
                <a:lnTo>
                  <a:pt x="763" y="845"/>
                </a:lnTo>
                <a:lnTo>
                  <a:pt x="763" y="845"/>
                </a:lnTo>
                <a:lnTo>
                  <a:pt x="765" y="845"/>
                </a:lnTo>
                <a:lnTo>
                  <a:pt x="765" y="845"/>
                </a:lnTo>
                <a:lnTo>
                  <a:pt x="765" y="845"/>
                </a:lnTo>
                <a:lnTo>
                  <a:pt x="765" y="845"/>
                </a:lnTo>
                <a:lnTo>
                  <a:pt x="765" y="845"/>
                </a:lnTo>
                <a:lnTo>
                  <a:pt x="765" y="845"/>
                </a:lnTo>
                <a:lnTo>
                  <a:pt x="765" y="845"/>
                </a:lnTo>
                <a:lnTo>
                  <a:pt x="765" y="847"/>
                </a:lnTo>
                <a:lnTo>
                  <a:pt x="765" y="847"/>
                </a:lnTo>
                <a:lnTo>
                  <a:pt x="765" y="849"/>
                </a:lnTo>
                <a:lnTo>
                  <a:pt x="767" y="849"/>
                </a:lnTo>
                <a:lnTo>
                  <a:pt x="767" y="849"/>
                </a:lnTo>
                <a:lnTo>
                  <a:pt x="769" y="849"/>
                </a:lnTo>
                <a:lnTo>
                  <a:pt x="769" y="849"/>
                </a:lnTo>
                <a:lnTo>
                  <a:pt x="769" y="847"/>
                </a:lnTo>
                <a:lnTo>
                  <a:pt x="769" y="847"/>
                </a:lnTo>
                <a:lnTo>
                  <a:pt x="769" y="849"/>
                </a:lnTo>
                <a:lnTo>
                  <a:pt x="771" y="849"/>
                </a:lnTo>
                <a:lnTo>
                  <a:pt x="773" y="849"/>
                </a:lnTo>
                <a:lnTo>
                  <a:pt x="773" y="851"/>
                </a:lnTo>
                <a:lnTo>
                  <a:pt x="775" y="851"/>
                </a:lnTo>
                <a:lnTo>
                  <a:pt x="775" y="851"/>
                </a:lnTo>
                <a:lnTo>
                  <a:pt x="775" y="851"/>
                </a:lnTo>
                <a:lnTo>
                  <a:pt x="777" y="853"/>
                </a:lnTo>
                <a:lnTo>
                  <a:pt x="777" y="853"/>
                </a:lnTo>
                <a:lnTo>
                  <a:pt x="779" y="853"/>
                </a:lnTo>
                <a:lnTo>
                  <a:pt x="779" y="853"/>
                </a:lnTo>
                <a:lnTo>
                  <a:pt x="775" y="853"/>
                </a:lnTo>
                <a:lnTo>
                  <a:pt x="775" y="856"/>
                </a:lnTo>
                <a:lnTo>
                  <a:pt x="775" y="856"/>
                </a:lnTo>
                <a:lnTo>
                  <a:pt x="773" y="856"/>
                </a:lnTo>
                <a:lnTo>
                  <a:pt x="775" y="858"/>
                </a:lnTo>
                <a:lnTo>
                  <a:pt x="775" y="858"/>
                </a:lnTo>
                <a:lnTo>
                  <a:pt x="775" y="858"/>
                </a:lnTo>
                <a:lnTo>
                  <a:pt x="775" y="858"/>
                </a:lnTo>
                <a:lnTo>
                  <a:pt x="775" y="858"/>
                </a:lnTo>
                <a:lnTo>
                  <a:pt x="777" y="858"/>
                </a:lnTo>
                <a:lnTo>
                  <a:pt x="777" y="858"/>
                </a:lnTo>
                <a:lnTo>
                  <a:pt x="779" y="858"/>
                </a:lnTo>
                <a:lnTo>
                  <a:pt x="779" y="858"/>
                </a:lnTo>
                <a:lnTo>
                  <a:pt x="779" y="858"/>
                </a:lnTo>
                <a:lnTo>
                  <a:pt x="782" y="858"/>
                </a:lnTo>
                <a:lnTo>
                  <a:pt x="782" y="858"/>
                </a:lnTo>
                <a:lnTo>
                  <a:pt x="782" y="858"/>
                </a:lnTo>
                <a:lnTo>
                  <a:pt x="782" y="858"/>
                </a:lnTo>
                <a:lnTo>
                  <a:pt x="784" y="858"/>
                </a:lnTo>
                <a:lnTo>
                  <a:pt x="784" y="858"/>
                </a:lnTo>
                <a:lnTo>
                  <a:pt x="782" y="860"/>
                </a:lnTo>
                <a:lnTo>
                  <a:pt x="784" y="862"/>
                </a:lnTo>
                <a:lnTo>
                  <a:pt x="784" y="862"/>
                </a:lnTo>
                <a:lnTo>
                  <a:pt x="786" y="860"/>
                </a:lnTo>
                <a:lnTo>
                  <a:pt x="786" y="860"/>
                </a:lnTo>
                <a:lnTo>
                  <a:pt x="786" y="862"/>
                </a:lnTo>
                <a:lnTo>
                  <a:pt x="786" y="862"/>
                </a:lnTo>
                <a:lnTo>
                  <a:pt x="788" y="862"/>
                </a:lnTo>
                <a:lnTo>
                  <a:pt x="788" y="862"/>
                </a:lnTo>
                <a:lnTo>
                  <a:pt x="786" y="864"/>
                </a:lnTo>
                <a:lnTo>
                  <a:pt x="786" y="864"/>
                </a:lnTo>
                <a:lnTo>
                  <a:pt x="786" y="864"/>
                </a:lnTo>
                <a:lnTo>
                  <a:pt x="788" y="864"/>
                </a:lnTo>
                <a:lnTo>
                  <a:pt x="790" y="866"/>
                </a:lnTo>
                <a:lnTo>
                  <a:pt x="790" y="866"/>
                </a:lnTo>
                <a:lnTo>
                  <a:pt x="790" y="866"/>
                </a:lnTo>
                <a:lnTo>
                  <a:pt x="792" y="866"/>
                </a:lnTo>
                <a:lnTo>
                  <a:pt x="794" y="866"/>
                </a:lnTo>
                <a:lnTo>
                  <a:pt x="798" y="866"/>
                </a:lnTo>
                <a:lnTo>
                  <a:pt x="798" y="864"/>
                </a:lnTo>
                <a:lnTo>
                  <a:pt x="798" y="864"/>
                </a:lnTo>
                <a:lnTo>
                  <a:pt x="798" y="864"/>
                </a:lnTo>
                <a:lnTo>
                  <a:pt x="800" y="862"/>
                </a:lnTo>
                <a:lnTo>
                  <a:pt x="800" y="862"/>
                </a:lnTo>
                <a:lnTo>
                  <a:pt x="800" y="862"/>
                </a:lnTo>
                <a:lnTo>
                  <a:pt x="800" y="864"/>
                </a:lnTo>
                <a:lnTo>
                  <a:pt x="798" y="864"/>
                </a:lnTo>
                <a:lnTo>
                  <a:pt x="798" y="866"/>
                </a:lnTo>
                <a:lnTo>
                  <a:pt x="794" y="868"/>
                </a:lnTo>
                <a:lnTo>
                  <a:pt x="794" y="868"/>
                </a:lnTo>
                <a:lnTo>
                  <a:pt x="794" y="870"/>
                </a:lnTo>
                <a:lnTo>
                  <a:pt x="796" y="870"/>
                </a:lnTo>
                <a:lnTo>
                  <a:pt x="798" y="872"/>
                </a:lnTo>
                <a:lnTo>
                  <a:pt x="800" y="872"/>
                </a:lnTo>
                <a:lnTo>
                  <a:pt x="807" y="874"/>
                </a:lnTo>
                <a:close/>
                <a:moveTo>
                  <a:pt x="817" y="866"/>
                </a:moveTo>
                <a:lnTo>
                  <a:pt x="817" y="866"/>
                </a:lnTo>
                <a:lnTo>
                  <a:pt x="819" y="870"/>
                </a:lnTo>
                <a:lnTo>
                  <a:pt x="819" y="870"/>
                </a:lnTo>
                <a:lnTo>
                  <a:pt x="819" y="870"/>
                </a:lnTo>
                <a:lnTo>
                  <a:pt x="819" y="870"/>
                </a:lnTo>
                <a:lnTo>
                  <a:pt x="819" y="870"/>
                </a:lnTo>
                <a:lnTo>
                  <a:pt x="819" y="870"/>
                </a:lnTo>
                <a:lnTo>
                  <a:pt x="819" y="868"/>
                </a:lnTo>
                <a:lnTo>
                  <a:pt x="819" y="868"/>
                </a:lnTo>
                <a:lnTo>
                  <a:pt x="817" y="866"/>
                </a:lnTo>
                <a:close/>
                <a:moveTo>
                  <a:pt x="867" y="1124"/>
                </a:moveTo>
                <a:lnTo>
                  <a:pt x="865" y="1124"/>
                </a:lnTo>
                <a:lnTo>
                  <a:pt x="867" y="1126"/>
                </a:lnTo>
                <a:lnTo>
                  <a:pt x="867" y="1126"/>
                </a:lnTo>
                <a:lnTo>
                  <a:pt x="870" y="1126"/>
                </a:lnTo>
                <a:lnTo>
                  <a:pt x="870" y="1124"/>
                </a:lnTo>
                <a:lnTo>
                  <a:pt x="870" y="1124"/>
                </a:lnTo>
                <a:lnTo>
                  <a:pt x="867" y="1124"/>
                </a:lnTo>
                <a:close/>
                <a:moveTo>
                  <a:pt x="876" y="1124"/>
                </a:moveTo>
                <a:lnTo>
                  <a:pt x="876" y="1122"/>
                </a:lnTo>
                <a:lnTo>
                  <a:pt x="874" y="1124"/>
                </a:lnTo>
                <a:lnTo>
                  <a:pt x="872" y="1122"/>
                </a:lnTo>
                <a:lnTo>
                  <a:pt x="870" y="1122"/>
                </a:lnTo>
                <a:lnTo>
                  <a:pt x="872" y="1124"/>
                </a:lnTo>
                <a:lnTo>
                  <a:pt x="872" y="1124"/>
                </a:lnTo>
                <a:lnTo>
                  <a:pt x="872" y="1124"/>
                </a:lnTo>
                <a:lnTo>
                  <a:pt x="876" y="1124"/>
                </a:lnTo>
                <a:lnTo>
                  <a:pt x="876" y="1124"/>
                </a:lnTo>
                <a:close/>
                <a:moveTo>
                  <a:pt x="805" y="853"/>
                </a:moveTo>
                <a:lnTo>
                  <a:pt x="805" y="853"/>
                </a:lnTo>
                <a:lnTo>
                  <a:pt x="805" y="853"/>
                </a:lnTo>
                <a:lnTo>
                  <a:pt x="807" y="856"/>
                </a:lnTo>
                <a:lnTo>
                  <a:pt x="809" y="856"/>
                </a:lnTo>
                <a:lnTo>
                  <a:pt x="809" y="856"/>
                </a:lnTo>
                <a:lnTo>
                  <a:pt x="807" y="853"/>
                </a:lnTo>
                <a:lnTo>
                  <a:pt x="805" y="851"/>
                </a:lnTo>
                <a:lnTo>
                  <a:pt x="803" y="851"/>
                </a:lnTo>
                <a:lnTo>
                  <a:pt x="803" y="851"/>
                </a:lnTo>
                <a:lnTo>
                  <a:pt x="803" y="851"/>
                </a:lnTo>
                <a:lnTo>
                  <a:pt x="803" y="851"/>
                </a:lnTo>
                <a:lnTo>
                  <a:pt x="805" y="853"/>
                </a:lnTo>
                <a:close/>
                <a:moveTo>
                  <a:pt x="794" y="845"/>
                </a:moveTo>
                <a:lnTo>
                  <a:pt x="794" y="845"/>
                </a:lnTo>
                <a:lnTo>
                  <a:pt x="794" y="843"/>
                </a:lnTo>
                <a:lnTo>
                  <a:pt x="796" y="843"/>
                </a:lnTo>
                <a:lnTo>
                  <a:pt x="796" y="841"/>
                </a:lnTo>
                <a:lnTo>
                  <a:pt x="794" y="841"/>
                </a:lnTo>
                <a:lnTo>
                  <a:pt x="794" y="841"/>
                </a:lnTo>
                <a:lnTo>
                  <a:pt x="794" y="839"/>
                </a:lnTo>
                <a:lnTo>
                  <a:pt x="792" y="839"/>
                </a:lnTo>
                <a:lnTo>
                  <a:pt x="792" y="839"/>
                </a:lnTo>
                <a:lnTo>
                  <a:pt x="792" y="841"/>
                </a:lnTo>
                <a:lnTo>
                  <a:pt x="792" y="841"/>
                </a:lnTo>
                <a:lnTo>
                  <a:pt x="792" y="845"/>
                </a:lnTo>
                <a:lnTo>
                  <a:pt x="794" y="845"/>
                </a:lnTo>
                <a:close/>
                <a:moveTo>
                  <a:pt x="752" y="820"/>
                </a:moveTo>
                <a:lnTo>
                  <a:pt x="754" y="820"/>
                </a:lnTo>
                <a:lnTo>
                  <a:pt x="754" y="820"/>
                </a:lnTo>
                <a:lnTo>
                  <a:pt x="754" y="820"/>
                </a:lnTo>
                <a:lnTo>
                  <a:pt x="754" y="818"/>
                </a:lnTo>
                <a:lnTo>
                  <a:pt x="754" y="818"/>
                </a:lnTo>
                <a:lnTo>
                  <a:pt x="754" y="816"/>
                </a:lnTo>
                <a:lnTo>
                  <a:pt x="754" y="816"/>
                </a:lnTo>
                <a:lnTo>
                  <a:pt x="754" y="814"/>
                </a:lnTo>
                <a:lnTo>
                  <a:pt x="752" y="814"/>
                </a:lnTo>
                <a:lnTo>
                  <a:pt x="752" y="816"/>
                </a:lnTo>
                <a:lnTo>
                  <a:pt x="752" y="816"/>
                </a:lnTo>
                <a:lnTo>
                  <a:pt x="752" y="816"/>
                </a:lnTo>
                <a:lnTo>
                  <a:pt x="752" y="818"/>
                </a:lnTo>
                <a:lnTo>
                  <a:pt x="752" y="820"/>
                </a:lnTo>
                <a:close/>
                <a:moveTo>
                  <a:pt x="796" y="845"/>
                </a:moveTo>
                <a:lnTo>
                  <a:pt x="796" y="847"/>
                </a:lnTo>
                <a:lnTo>
                  <a:pt x="796" y="847"/>
                </a:lnTo>
                <a:lnTo>
                  <a:pt x="798" y="845"/>
                </a:lnTo>
                <a:lnTo>
                  <a:pt x="798" y="845"/>
                </a:lnTo>
                <a:lnTo>
                  <a:pt x="798" y="845"/>
                </a:lnTo>
                <a:lnTo>
                  <a:pt x="798" y="843"/>
                </a:lnTo>
                <a:lnTo>
                  <a:pt x="796" y="843"/>
                </a:lnTo>
                <a:lnTo>
                  <a:pt x="796" y="843"/>
                </a:lnTo>
                <a:lnTo>
                  <a:pt x="796" y="843"/>
                </a:lnTo>
                <a:lnTo>
                  <a:pt x="796" y="845"/>
                </a:lnTo>
                <a:close/>
                <a:moveTo>
                  <a:pt x="821" y="868"/>
                </a:moveTo>
                <a:lnTo>
                  <a:pt x="819" y="868"/>
                </a:lnTo>
                <a:lnTo>
                  <a:pt x="819" y="866"/>
                </a:lnTo>
                <a:lnTo>
                  <a:pt x="815" y="864"/>
                </a:lnTo>
                <a:lnTo>
                  <a:pt x="817" y="864"/>
                </a:lnTo>
                <a:lnTo>
                  <a:pt x="817" y="866"/>
                </a:lnTo>
                <a:lnTo>
                  <a:pt x="819" y="868"/>
                </a:lnTo>
                <a:lnTo>
                  <a:pt x="821" y="868"/>
                </a:lnTo>
                <a:close/>
                <a:moveTo>
                  <a:pt x="658" y="715"/>
                </a:moveTo>
                <a:lnTo>
                  <a:pt x="656" y="713"/>
                </a:lnTo>
                <a:lnTo>
                  <a:pt x="656" y="709"/>
                </a:lnTo>
                <a:lnTo>
                  <a:pt x="654" y="707"/>
                </a:lnTo>
                <a:lnTo>
                  <a:pt x="654" y="705"/>
                </a:lnTo>
                <a:lnTo>
                  <a:pt x="652" y="702"/>
                </a:lnTo>
                <a:lnTo>
                  <a:pt x="652" y="700"/>
                </a:lnTo>
                <a:lnTo>
                  <a:pt x="650" y="700"/>
                </a:lnTo>
                <a:lnTo>
                  <a:pt x="647" y="698"/>
                </a:lnTo>
                <a:lnTo>
                  <a:pt x="645" y="698"/>
                </a:lnTo>
                <a:lnTo>
                  <a:pt x="645" y="698"/>
                </a:lnTo>
                <a:lnTo>
                  <a:pt x="643" y="700"/>
                </a:lnTo>
                <a:lnTo>
                  <a:pt x="643" y="702"/>
                </a:lnTo>
                <a:lnTo>
                  <a:pt x="643" y="702"/>
                </a:lnTo>
                <a:lnTo>
                  <a:pt x="641" y="702"/>
                </a:lnTo>
                <a:lnTo>
                  <a:pt x="641" y="702"/>
                </a:lnTo>
                <a:lnTo>
                  <a:pt x="639" y="705"/>
                </a:lnTo>
                <a:lnTo>
                  <a:pt x="639" y="705"/>
                </a:lnTo>
                <a:lnTo>
                  <a:pt x="641" y="707"/>
                </a:lnTo>
                <a:lnTo>
                  <a:pt x="641" y="709"/>
                </a:lnTo>
                <a:lnTo>
                  <a:pt x="641" y="709"/>
                </a:lnTo>
                <a:lnTo>
                  <a:pt x="643" y="709"/>
                </a:lnTo>
                <a:lnTo>
                  <a:pt x="643" y="709"/>
                </a:lnTo>
                <a:lnTo>
                  <a:pt x="645" y="705"/>
                </a:lnTo>
                <a:lnTo>
                  <a:pt x="645" y="705"/>
                </a:lnTo>
                <a:lnTo>
                  <a:pt x="647" y="707"/>
                </a:lnTo>
                <a:lnTo>
                  <a:pt x="647" y="709"/>
                </a:lnTo>
                <a:lnTo>
                  <a:pt x="647" y="709"/>
                </a:lnTo>
                <a:lnTo>
                  <a:pt x="650" y="709"/>
                </a:lnTo>
                <a:lnTo>
                  <a:pt x="650" y="709"/>
                </a:lnTo>
                <a:lnTo>
                  <a:pt x="647" y="711"/>
                </a:lnTo>
                <a:lnTo>
                  <a:pt x="647" y="713"/>
                </a:lnTo>
                <a:lnTo>
                  <a:pt x="647" y="713"/>
                </a:lnTo>
                <a:lnTo>
                  <a:pt x="647" y="713"/>
                </a:lnTo>
                <a:lnTo>
                  <a:pt x="647" y="713"/>
                </a:lnTo>
                <a:lnTo>
                  <a:pt x="650" y="713"/>
                </a:lnTo>
                <a:lnTo>
                  <a:pt x="650" y="713"/>
                </a:lnTo>
                <a:lnTo>
                  <a:pt x="650" y="715"/>
                </a:lnTo>
                <a:lnTo>
                  <a:pt x="650" y="715"/>
                </a:lnTo>
                <a:lnTo>
                  <a:pt x="652" y="717"/>
                </a:lnTo>
                <a:lnTo>
                  <a:pt x="654" y="717"/>
                </a:lnTo>
                <a:lnTo>
                  <a:pt x="654" y="717"/>
                </a:lnTo>
                <a:lnTo>
                  <a:pt x="654" y="717"/>
                </a:lnTo>
                <a:lnTo>
                  <a:pt x="654" y="717"/>
                </a:lnTo>
                <a:lnTo>
                  <a:pt x="652" y="717"/>
                </a:lnTo>
                <a:lnTo>
                  <a:pt x="652" y="719"/>
                </a:lnTo>
                <a:lnTo>
                  <a:pt x="652" y="719"/>
                </a:lnTo>
                <a:lnTo>
                  <a:pt x="652" y="721"/>
                </a:lnTo>
                <a:lnTo>
                  <a:pt x="654" y="723"/>
                </a:lnTo>
                <a:lnTo>
                  <a:pt x="654" y="723"/>
                </a:lnTo>
                <a:lnTo>
                  <a:pt x="656" y="726"/>
                </a:lnTo>
                <a:lnTo>
                  <a:pt x="656" y="726"/>
                </a:lnTo>
                <a:lnTo>
                  <a:pt x="658" y="726"/>
                </a:lnTo>
                <a:lnTo>
                  <a:pt x="658" y="723"/>
                </a:lnTo>
                <a:lnTo>
                  <a:pt x="658" y="721"/>
                </a:lnTo>
                <a:lnTo>
                  <a:pt x="658" y="719"/>
                </a:lnTo>
                <a:lnTo>
                  <a:pt x="658" y="719"/>
                </a:lnTo>
                <a:lnTo>
                  <a:pt x="658" y="719"/>
                </a:lnTo>
                <a:lnTo>
                  <a:pt x="658" y="717"/>
                </a:lnTo>
                <a:lnTo>
                  <a:pt x="658" y="715"/>
                </a:lnTo>
                <a:lnTo>
                  <a:pt x="658" y="715"/>
                </a:lnTo>
                <a:close/>
                <a:moveTo>
                  <a:pt x="681" y="723"/>
                </a:moveTo>
                <a:lnTo>
                  <a:pt x="681" y="723"/>
                </a:lnTo>
                <a:lnTo>
                  <a:pt x="683" y="726"/>
                </a:lnTo>
                <a:lnTo>
                  <a:pt x="683" y="726"/>
                </a:lnTo>
                <a:lnTo>
                  <a:pt x="683" y="726"/>
                </a:lnTo>
                <a:lnTo>
                  <a:pt x="685" y="723"/>
                </a:lnTo>
                <a:lnTo>
                  <a:pt x="685" y="723"/>
                </a:lnTo>
                <a:lnTo>
                  <a:pt x="685" y="723"/>
                </a:lnTo>
                <a:lnTo>
                  <a:pt x="685" y="723"/>
                </a:lnTo>
                <a:lnTo>
                  <a:pt x="687" y="721"/>
                </a:lnTo>
                <a:lnTo>
                  <a:pt x="687" y="721"/>
                </a:lnTo>
                <a:lnTo>
                  <a:pt x="685" y="721"/>
                </a:lnTo>
                <a:lnTo>
                  <a:pt x="685" y="721"/>
                </a:lnTo>
                <a:lnTo>
                  <a:pt x="683" y="721"/>
                </a:lnTo>
                <a:lnTo>
                  <a:pt x="681" y="721"/>
                </a:lnTo>
                <a:lnTo>
                  <a:pt x="681" y="721"/>
                </a:lnTo>
                <a:lnTo>
                  <a:pt x="681" y="723"/>
                </a:lnTo>
                <a:close/>
                <a:moveTo>
                  <a:pt x="664" y="705"/>
                </a:moveTo>
                <a:lnTo>
                  <a:pt x="668" y="702"/>
                </a:lnTo>
                <a:lnTo>
                  <a:pt x="668" y="702"/>
                </a:lnTo>
                <a:lnTo>
                  <a:pt x="668" y="702"/>
                </a:lnTo>
                <a:lnTo>
                  <a:pt x="666" y="700"/>
                </a:lnTo>
                <a:lnTo>
                  <a:pt x="668" y="700"/>
                </a:lnTo>
                <a:lnTo>
                  <a:pt x="666" y="698"/>
                </a:lnTo>
                <a:lnTo>
                  <a:pt x="666" y="696"/>
                </a:lnTo>
                <a:lnTo>
                  <a:pt x="664" y="694"/>
                </a:lnTo>
                <a:lnTo>
                  <a:pt x="662" y="692"/>
                </a:lnTo>
                <a:lnTo>
                  <a:pt x="662" y="690"/>
                </a:lnTo>
                <a:lnTo>
                  <a:pt x="662" y="688"/>
                </a:lnTo>
                <a:lnTo>
                  <a:pt x="662" y="688"/>
                </a:lnTo>
                <a:lnTo>
                  <a:pt x="662" y="688"/>
                </a:lnTo>
                <a:lnTo>
                  <a:pt x="664" y="688"/>
                </a:lnTo>
                <a:lnTo>
                  <a:pt x="664" y="690"/>
                </a:lnTo>
                <a:lnTo>
                  <a:pt x="664" y="690"/>
                </a:lnTo>
                <a:lnTo>
                  <a:pt x="664" y="692"/>
                </a:lnTo>
                <a:lnTo>
                  <a:pt x="666" y="692"/>
                </a:lnTo>
                <a:lnTo>
                  <a:pt x="666" y="692"/>
                </a:lnTo>
                <a:lnTo>
                  <a:pt x="666" y="694"/>
                </a:lnTo>
                <a:lnTo>
                  <a:pt x="668" y="696"/>
                </a:lnTo>
                <a:lnTo>
                  <a:pt x="668" y="696"/>
                </a:lnTo>
                <a:lnTo>
                  <a:pt x="668" y="696"/>
                </a:lnTo>
                <a:lnTo>
                  <a:pt x="668" y="696"/>
                </a:lnTo>
                <a:lnTo>
                  <a:pt x="668" y="694"/>
                </a:lnTo>
                <a:lnTo>
                  <a:pt x="666" y="692"/>
                </a:lnTo>
                <a:lnTo>
                  <a:pt x="666" y="690"/>
                </a:lnTo>
                <a:lnTo>
                  <a:pt x="662" y="686"/>
                </a:lnTo>
                <a:lnTo>
                  <a:pt x="660" y="686"/>
                </a:lnTo>
                <a:lnTo>
                  <a:pt x="656" y="686"/>
                </a:lnTo>
                <a:lnTo>
                  <a:pt x="656" y="684"/>
                </a:lnTo>
                <a:lnTo>
                  <a:pt x="654" y="682"/>
                </a:lnTo>
                <a:lnTo>
                  <a:pt x="654" y="682"/>
                </a:lnTo>
                <a:lnTo>
                  <a:pt x="654" y="682"/>
                </a:lnTo>
                <a:lnTo>
                  <a:pt x="654" y="684"/>
                </a:lnTo>
                <a:lnTo>
                  <a:pt x="654" y="686"/>
                </a:lnTo>
                <a:lnTo>
                  <a:pt x="654" y="686"/>
                </a:lnTo>
                <a:lnTo>
                  <a:pt x="656" y="688"/>
                </a:lnTo>
                <a:lnTo>
                  <a:pt x="656" y="690"/>
                </a:lnTo>
                <a:lnTo>
                  <a:pt x="656" y="694"/>
                </a:lnTo>
                <a:lnTo>
                  <a:pt x="656" y="696"/>
                </a:lnTo>
                <a:lnTo>
                  <a:pt x="658" y="698"/>
                </a:lnTo>
                <a:lnTo>
                  <a:pt x="660" y="700"/>
                </a:lnTo>
                <a:lnTo>
                  <a:pt x="660" y="700"/>
                </a:lnTo>
                <a:lnTo>
                  <a:pt x="658" y="705"/>
                </a:lnTo>
                <a:lnTo>
                  <a:pt x="658" y="707"/>
                </a:lnTo>
                <a:lnTo>
                  <a:pt x="658" y="707"/>
                </a:lnTo>
                <a:lnTo>
                  <a:pt x="658" y="709"/>
                </a:lnTo>
                <a:lnTo>
                  <a:pt x="658" y="709"/>
                </a:lnTo>
                <a:lnTo>
                  <a:pt x="658" y="709"/>
                </a:lnTo>
                <a:lnTo>
                  <a:pt x="660" y="709"/>
                </a:lnTo>
                <a:lnTo>
                  <a:pt x="662" y="707"/>
                </a:lnTo>
                <a:lnTo>
                  <a:pt x="664" y="705"/>
                </a:lnTo>
                <a:close/>
                <a:moveTo>
                  <a:pt x="689" y="732"/>
                </a:moveTo>
                <a:lnTo>
                  <a:pt x="689" y="732"/>
                </a:lnTo>
                <a:lnTo>
                  <a:pt x="691" y="732"/>
                </a:lnTo>
                <a:lnTo>
                  <a:pt x="691" y="732"/>
                </a:lnTo>
                <a:lnTo>
                  <a:pt x="694" y="732"/>
                </a:lnTo>
                <a:lnTo>
                  <a:pt x="694" y="732"/>
                </a:lnTo>
                <a:lnTo>
                  <a:pt x="694" y="728"/>
                </a:lnTo>
                <a:lnTo>
                  <a:pt x="694" y="726"/>
                </a:lnTo>
                <a:lnTo>
                  <a:pt x="691" y="721"/>
                </a:lnTo>
                <a:lnTo>
                  <a:pt x="691" y="719"/>
                </a:lnTo>
                <a:lnTo>
                  <a:pt x="689" y="719"/>
                </a:lnTo>
                <a:lnTo>
                  <a:pt x="687" y="723"/>
                </a:lnTo>
                <a:lnTo>
                  <a:pt x="687" y="723"/>
                </a:lnTo>
                <a:lnTo>
                  <a:pt x="687" y="726"/>
                </a:lnTo>
                <a:lnTo>
                  <a:pt x="685" y="726"/>
                </a:lnTo>
                <a:lnTo>
                  <a:pt x="685" y="726"/>
                </a:lnTo>
                <a:lnTo>
                  <a:pt x="685" y="728"/>
                </a:lnTo>
                <a:lnTo>
                  <a:pt x="685" y="728"/>
                </a:lnTo>
                <a:lnTo>
                  <a:pt x="687" y="730"/>
                </a:lnTo>
                <a:lnTo>
                  <a:pt x="689" y="730"/>
                </a:lnTo>
                <a:lnTo>
                  <a:pt x="689" y="730"/>
                </a:lnTo>
                <a:lnTo>
                  <a:pt x="689" y="730"/>
                </a:lnTo>
                <a:lnTo>
                  <a:pt x="689" y="732"/>
                </a:lnTo>
                <a:close/>
                <a:moveTo>
                  <a:pt x="685" y="717"/>
                </a:moveTo>
                <a:lnTo>
                  <a:pt x="683" y="713"/>
                </a:lnTo>
                <a:lnTo>
                  <a:pt x="683" y="715"/>
                </a:lnTo>
                <a:lnTo>
                  <a:pt x="683" y="717"/>
                </a:lnTo>
                <a:lnTo>
                  <a:pt x="681" y="717"/>
                </a:lnTo>
                <a:lnTo>
                  <a:pt x="681" y="719"/>
                </a:lnTo>
                <a:lnTo>
                  <a:pt x="681" y="719"/>
                </a:lnTo>
                <a:lnTo>
                  <a:pt x="683" y="719"/>
                </a:lnTo>
                <a:lnTo>
                  <a:pt x="685" y="719"/>
                </a:lnTo>
                <a:lnTo>
                  <a:pt x="685" y="719"/>
                </a:lnTo>
                <a:lnTo>
                  <a:pt x="685" y="719"/>
                </a:lnTo>
                <a:lnTo>
                  <a:pt x="685" y="719"/>
                </a:lnTo>
                <a:lnTo>
                  <a:pt x="687" y="719"/>
                </a:lnTo>
                <a:lnTo>
                  <a:pt x="687" y="717"/>
                </a:lnTo>
                <a:lnTo>
                  <a:pt x="685" y="717"/>
                </a:lnTo>
                <a:close/>
                <a:moveTo>
                  <a:pt x="662" y="686"/>
                </a:moveTo>
                <a:lnTo>
                  <a:pt x="662" y="684"/>
                </a:lnTo>
                <a:lnTo>
                  <a:pt x="660" y="684"/>
                </a:lnTo>
                <a:lnTo>
                  <a:pt x="658" y="682"/>
                </a:lnTo>
                <a:lnTo>
                  <a:pt x="658" y="684"/>
                </a:lnTo>
                <a:lnTo>
                  <a:pt x="656" y="684"/>
                </a:lnTo>
                <a:lnTo>
                  <a:pt x="658" y="684"/>
                </a:lnTo>
                <a:lnTo>
                  <a:pt x="660" y="686"/>
                </a:lnTo>
                <a:lnTo>
                  <a:pt x="662" y="686"/>
                </a:lnTo>
                <a:close/>
                <a:moveTo>
                  <a:pt x="643" y="700"/>
                </a:moveTo>
                <a:lnTo>
                  <a:pt x="643" y="698"/>
                </a:lnTo>
                <a:lnTo>
                  <a:pt x="643" y="696"/>
                </a:lnTo>
                <a:lnTo>
                  <a:pt x="643" y="696"/>
                </a:lnTo>
                <a:lnTo>
                  <a:pt x="645" y="696"/>
                </a:lnTo>
                <a:lnTo>
                  <a:pt x="650" y="698"/>
                </a:lnTo>
                <a:lnTo>
                  <a:pt x="652" y="698"/>
                </a:lnTo>
                <a:lnTo>
                  <a:pt x="654" y="700"/>
                </a:lnTo>
                <a:lnTo>
                  <a:pt x="654" y="698"/>
                </a:lnTo>
                <a:lnTo>
                  <a:pt x="654" y="696"/>
                </a:lnTo>
                <a:lnTo>
                  <a:pt x="652" y="694"/>
                </a:lnTo>
                <a:lnTo>
                  <a:pt x="647" y="694"/>
                </a:lnTo>
                <a:lnTo>
                  <a:pt x="647" y="694"/>
                </a:lnTo>
                <a:lnTo>
                  <a:pt x="650" y="692"/>
                </a:lnTo>
                <a:lnTo>
                  <a:pt x="650" y="694"/>
                </a:lnTo>
                <a:lnTo>
                  <a:pt x="650" y="694"/>
                </a:lnTo>
                <a:lnTo>
                  <a:pt x="652" y="692"/>
                </a:lnTo>
                <a:lnTo>
                  <a:pt x="654" y="690"/>
                </a:lnTo>
                <a:lnTo>
                  <a:pt x="652" y="688"/>
                </a:lnTo>
                <a:lnTo>
                  <a:pt x="652" y="688"/>
                </a:lnTo>
                <a:lnTo>
                  <a:pt x="650" y="688"/>
                </a:lnTo>
                <a:lnTo>
                  <a:pt x="647" y="686"/>
                </a:lnTo>
                <a:lnTo>
                  <a:pt x="647" y="686"/>
                </a:lnTo>
                <a:lnTo>
                  <a:pt x="645" y="688"/>
                </a:lnTo>
                <a:lnTo>
                  <a:pt x="643" y="690"/>
                </a:lnTo>
                <a:lnTo>
                  <a:pt x="643" y="690"/>
                </a:lnTo>
                <a:lnTo>
                  <a:pt x="641" y="688"/>
                </a:lnTo>
                <a:lnTo>
                  <a:pt x="641" y="688"/>
                </a:lnTo>
                <a:lnTo>
                  <a:pt x="643" y="688"/>
                </a:lnTo>
                <a:lnTo>
                  <a:pt x="643" y="686"/>
                </a:lnTo>
                <a:lnTo>
                  <a:pt x="643" y="686"/>
                </a:lnTo>
                <a:lnTo>
                  <a:pt x="641" y="684"/>
                </a:lnTo>
                <a:lnTo>
                  <a:pt x="641" y="684"/>
                </a:lnTo>
                <a:lnTo>
                  <a:pt x="639" y="684"/>
                </a:lnTo>
                <a:lnTo>
                  <a:pt x="639" y="686"/>
                </a:lnTo>
                <a:lnTo>
                  <a:pt x="637" y="686"/>
                </a:lnTo>
                <a:lnTo>
                  <a:pt x="637" y="686"/>
                </a:lnTo>
                <a:lnTo>
                  <a:pt x="635" y="686"/>
                </a:lnTo>
                <a:lnTo>
                  <a:pt x="635" y="688"/>
                </a:lnTo>
                <a:lnTo>
                  <a:pt x="635" y="686"/>
                </a:lnTo>
                <a:lnTo>
                  <a:pt x="633" y="684"/>
                </a:lnTo>
                <a:lnTo>
                  <a:pt x="633" y="686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29" y="690"/>
                </a:lnTo>
                <a:lnTo>
                  <a:pt x="631" y="692"/>
                </a:lnTo>
                <a:lnTo>
                  <a:pt x="633" y="692"/>
                </a:lnTo>
                <a:lnTo>
                  <a:pt x="637" y="696"/>
                </a:lnTo>
                <a:lnTo>
                  <a:pt x="637" y="698"/>
                </a:lnTo>
                <a:lnTo>
                  <a:pt x="639" y="700"/>
                </a:lnTo>
                <a:lnTo>
                  <a:pt x="641" y="700"/>
                </a:lnTo>
                <a:lnTo>
                  <a:pt x="643" y="700"/>
                </a:lnTo>
                <a:close/>
                <a:moveTo>
                  <a:pt x="622" y="1895"/>
                </a:moveTo>
                <a:lnTo>
                  <a:pt x="624" y="1897"/>
                </a:lnTo>
                <a:lnTo>
                  <a:pt x="624" y="1897"/>
                </a:lnTo>
                <a:lnTo>
                  <a:pt x="622" y="1895"/>
                </a:lnTo>
                <a:lnTo>
                  <a:pt x="622" y="1895"/>
                </a:lnTo>
                <a:close/>
                <a:moveTo>
                  <a:pt x="601" y="1933"/>
                </a:moveTo>
                <a:lnTo>
                  <a:pt x="599" y="1933"/>
                </a:lnTo>
                <a:lnTo>
                  <a:pt x="601" y="1933"/>
                </a:lnTo>
                <a:lnTo>
                  <a:pt x="601" y="1935"/>
                </a:lnTo>
                <a:lnTo>
                  <a:pt x="601" y="1935"/>
                </a:lnTo>
                <a:lnTo>
                  <a:pt x="601" y="1935"/>
                </a:lnTo>
                <a:lnTo>
                  <a:pt x="601" y="1935"/>
                </a:lnTo>
                <a:lnTo>
                  <a:pt x="601" y="1933"/>
                </a:lnTo>
                <a:close/>
                <a:moveTo>
                  <a:pt x="633" y="1900"/>
                </a:moveTo>
                <a:lnTo>
                  <a:pt x="631" y="1900"/>
                </a:lnTo>
                <a:lnTo>
                  <a:pt x="631" y="1900"/>
                </a:lnTo>
                <a:lnTo>
                  <a:pt x="631" y="1900"/>
                </a:lnTo>
                <a:lnTo>
                  <a:pt x="631" y="1900"/>
                </a:lnTo>
                <a:lnTo>
                  <a:pt x="631" y="1900"/>
                </a:lnTo>
                <a:lnTo>
                  <a:pt x="633" y="1900"/>
                </a:lnTo>
                <a:lnTo>
                  <a:pt x="633" y="1900"/>
                </a:lnTo>
                <a:lnTo>
                  <a:pt x="633" y="1900"/>
                </a:lnTo>
                <a:lnTo>
                  <a:pt x="633" y="1902"/>
                </a:lnTo>
                <a:lnTo>
                  <a:pt x="633" y="1900"/>
                </a:lnTo>
                <a:lnTo>
                  <a:pt x="633" y="1900"/>
                </a:lnTo>
                <a:lnTo>
                  <a:pt x="633" y="1900"/>
                </a:lnTo>
                <a:close/>
                <a:moveTo>
                  <a:pt x="679" y="753"/>
                </a:moveTo>
                <a:lnTo>
                  <a:pt x="681" y="753"/>
                </a:lnTo>
                <a:lnTo>
                  <a:pt x="683" y="755"/>
                </a:lnTo>
                <a:lnTo>
                  <a:pt x="683" y="757"/>
                </a:lnTo>
                <a:lnTo>
                  <a:pt x="685" y="757"/>
                </a:lnTo>
                <a:lnTo>
                  <a:pt x="685" y="755"/>
                </a:lnTo>
                <a:lnTo>
                  <a:pt x="685" y="755"/>
                </a:lnTo>
                <a:lnTo>
                  <a:pt x="685" y="753"/>
                </a:lnTo>
                <a:lnTo>
                  <a:pt x="687" y="753"/>
                </a:lnTo>
                <a:lnTo>
                  <a:pt x="685" y="753"/>
                </a:lnTo>
                <a:lnTo>
                  <a:pt x="685" y="753"/>
                </a:lnTo>
                <a:lnTo>
                  <a:pt x="685" y="751"/>
                </a:lnTo>
                <a:lnTo>
                  <a:pt x="683" y="753"/>
                </a:lnTo>
                <a:lnTo>
                  <a:pt x="683" y="753"/>
                </a:lnTo>
                <a:lnTo>
                  <a:pt x="683" y="753"/>
                </a:lnTo>
                <a:lnTo>
                  <a:pt x="681" y="751"/>
                </a:lnTo>
                <a:lnTo>
                  <a:pt x="681" y="749"/>
                </a:lnTo>
                <a:lnTo>
                  <a:pt x="681" y="749"/>
                </a:lnTo>
                <a:lnTo>
                  <a:pt x="681" y="747"/>
                </a:lnTo>
                <a:lnTo>
                  <a:pt x="679" y="747"/>
                </a:lnTo>
                <a:lnTo>
                  <a:pt x="677" y="744"/>
                </a:lnTo>
                <a:lnTo>
                  <a:pt x="675" y="744"/>
                </a:lnTo>
                <a:lnTo>
                  <a:pt x="675" y="744"/>
                </a:lnTo>
                <a:lnTo>
                  <a:pt x="675" y="747"/>
                </a:lnTo>
                <a:lnTo>
                  <a:pt x="677" y="747"/>
                </a:lnTo>
                <a:lnTo>
                  <a:pt x="677" y="747"/>
                </a:lnTo>
                <a:lnTo>
                  <a:pt x="679" y="749"/>
                </a:lnTo>
                <a:lnTo>
                  <a:pt x="679" y="751"/>
                </a:lnTo>
                <a:lnTo>
                  <a:pt x="679" y="751"/>
                </a:lnTo>
                <a:lnTo>
                  <a:pt x="679" y="753"/>
                </a:lnTo>
                <a:close/>
                <a:moveTo>
                  <a:pt x="689" y="786"/>
                </a:moveTo>
                <a:lnTo>
                  <a:pt x="696" y="784"/>
                </a:lnTo>
                <a:lnTo>
                  <a:pt x="696" y="784"/>
                </a:lnTo>
                <a:lnTo>
                  <a:pt x="696" y="782"/>
                </a:lnTo>
                <a:lnTo>
                  <a:pt x="696" y="778"/>
                </a:lnTo>
                <a:lnTo>
                  <a:pt x="698" y="776"/>
                </a:lnTo>
                <a:lnTo>
                  <a:pt x="698" y="774"/>
                </a:lnTo>
                <a:lnTo>
                  <a:pt x="700" y="770"/>
                </a:lnTo>
                <a:lnTo>
                  <a:pt x="700" y="770"/>
                </a:lnTo>
                <a:lnTo>
                  <a:pt x="700" y="767"/>
                </a:lnTo>
                <a:lnTo>
                  <a:pt x="700" y="767"/>
                </a:lnTo>
                <a:lnTo>
                  <a:pt x="698" y="767"/>
                </a:lnTo>
                <a:lnTo>
                  <a:pt x="696" y="770"/>
                </a:lnTo>
                <a:lnTo>
                  <a:pt x="694" y="770"/>
                </a:lnTo>
                <a:lnTo>
                  <a:pt x="694" y="770"/>
                </a:lnTo>
                <a:lnTo>
                  <a:pt x="694" y="772"/>
                </a:lnTo>
                <a:lnTo>
                  <a:pt x="694" y="774"/>
                </a:lnTo>
                <a:lnTo>
                  <a:pt x="694" y="774"/>
                </a:lnTo>
                <a:lnTo>
                  <a:pt x="694" y="776"/>
                </a:lnTo>
                <a:lnTo>
                  <a:pt x="694" y="776"/>
                </a:lnTo>
                <a:lnTo>
                  <a:pt x="689" y="776"/>
                </a:lnTo>
                <a:lnTo>
                  <a:pt x="687" y="776"/>
                </a:lnTo>
                <a:lnTo>
                  <a:pt x="687" y="776"/>
                </a:lnTo>
                <a:lnTo>
                  <a:pt x="687" y="776"/>
                </a:lnTo>
                <a:lnTo>
                  <a:pt x="687" y="776"/>
                </a:lnTo>
                <a:lnTo>
                  <a:pt x="691" y="774"/>
                </a:lnTo>
                <a:lnTo>
                  <a:pt x="694" y="774"/>
                </a:lnTo>
                <a:lnTo>
                  <a:pt x="694" y="772"/>
                </a:lnTo>
                <a:lnTo>
                  <a:pt x="694" y="772"/>
                </a:lnTo>
                <a:lnTo>
                  <a:pt x="691" y="770"/>
                </a:lnTo>
                <a:lnTo>
                  <a:pt x="691" y="770"/>
                </a:lnTo>
                <a:lnTo>
                  <a:pt x="691" y="767"/>
                </a:lnTo>
                <a:lnTo>
                  <a:pt x="689" y="767"/>
                </a:lnTo>
                <a:lnTo>
                  <a:pt x="687" y="770"/>
                </a:lnTo>
                <a:lnTo>
                  <a:pt x="685" y="767"/>
                </a:lnTo>
                <a:lnTo>
                  <a:pt x="683" y="767"/>
                </a:lnTo>
                <a:lnTo>
                  <a:pt x="681" y="767"/>
                </a:lnTo>
                <a:lnTo>
                  <a:pt x="681" y="767"/>
                </a:lnTo>
                <a:lnTo>
                  <a:pt x="681" y="767"/>
                </a:lnTo>
                <a:lnTo>
                  <a:pt x="679" y="770"/>
                </a:lnTo>
                <a:lnTo>
                  <a:pt x="679" y="772"/>
                </a:lnTo>
                <a:lnTo>
                  <a:pt x="679" y="774"/>
                </a:lnTo>
                <a:lnTo>
                  <a:pt x="681" y="774"/>
                </a:lnTo>
                <a:lnTo>
                  <a:pt x="683" y="778"/>
                </a:lnTo>
                <a:lnTo>
                  <a:pt x="683" y="778"/>
                </a:lnTo>
                <a:lnTo>
                  <a:pt x="683" y="778"/>
                </a:lnTo>
                <a:lnTo>
                  <a:pt x="683" y="780"/>
                </a:lnTo>
                <a:lnTo>
                  <a:pt x="685" y="780"/>
                </a:lnTo>
                <a:lnTo>
                  <a:pt x="689" y="782"/>
                </a:lnTo>
                <a:lnTo>
                  <a:pt x="689" y="782"/>
                </a:lnTo>
                <a:lnTo>
                  <a:pt x="689" y="782"/>
                </a:lnTo>
                <a:lnTo>
                  <a:pt x="687" y="782"/>
                </a:lnTo>
                <a:lnTo>
                  <a:pt x="685" y="782"/>
                </a:lnTo>
                <a:lnTo>
                  <a:pt x="685" y="782"/>
                </a:lnTo>
                <a:lnTo>
                  <a:pt x="685" y="784"/>
                </a:lnTo>
                <a:lnTo>
                  <a:pt x="685" y="784"/>
                </a:lnTo>
                <a:lnTo>
                  <a:pt x="687" y="786"/>
                </a:lnTo>
                <a:lnTo>
                  <a:pt x="689" y="786"/>
                </a:lnTo>
                <a:close/>
                <a:moveTo>
                  <a:pt x="704" y="753"/>
                </a:moveTo>
                <a:lnTo>
                  <a:pt x="704" y="753"/>
                </a:lnTo>
                <a:lnTo>
                  <a:pt x="706" y="753"/>
                </a:lnTo>
                <a:lnTo>
                  <a:pt x="706" y="753"/>
                </a:lnTo>
                <a:lnTo>
                  <a:pt x="706" y="751"/>
                </a:lnTo>
                <a:lnTo>
                  <a:pt x="704" y="749"/>
                </a:lnTo>
                <a:lnTo>
                  <a:pt x="704" y="747"/>
                </a:lnTo>
                <a:lnTo>
                  <a:pt x="702" y="744"/>
                </a:lnTo>
                <a:lnTo>
                  <a:pt x="702" y="744"/>
                </a:lnTo>
                <a:lnTo>
                  <a:pt x="702" y="744"/>
                </a:lnTo>
                <a:lnTo>
                  <a:pt x="702" y="747"/>
                </a:lnTo>
                <a:lnTo>
                  <a:pt x="702" y="747"/>
                </a:lnTo>
                <a:lnTo>
                  <a:pt x="702" y="749"/>
                </a:lnTo>
                <a:lnTo>
                  <a:pt x="702" y="751"/>
                </a:lnTo>
                <a:lnTo>
                  <a:pt x="702" y="749"/>
                </a:lnTo>
                <a:lnTo>
                  <a:pt x="702" y="749"/>
                </a:lnTo>
                <a:lnTo>
                  <a:pt x="704" y="751"/>
                </a:lnTo>
                <a:lnTo>
                  <a:pt x="704" y="751"/>
                </a:lnTo>
                <a:lnTo>
                  <a:pt x="704" y="753"/>
                </a:lnTo>
                <a:close/>
                <a:moveTo>
                  <a:pt x="708" y="744"/>
                </a:moveTo>
                <a:lnTo>
                  <a:pt x="710" y="742"/>
                </a:lnTo>
                <a:lnTo>
                  <a:pt x="710" y="740"/>
                </a:lnTo>
                <a:lnTo>
                  <a:pt x="710" y="738"/>
                </a:lnTo>
                <a:lnTo>
                  <a:pt x="710" y="736"/>
                </a:lnTo>
                <a:lnTo>
                  <a:pt x="710" y="736"/>
                </a:lnTo>
                <a:lnTo>
                  <a:pt x="708" y="734"/>
                </a:lnTo>
                <a:lnTo>
                  <a:pt x="706" y="732"/>
                </a:lnTo>
                <a:lnTo>
                  <a:pt x="706" y="732"/>
                </a:lnTo>
                <a:lnTo>
                  <a:pt x="700" y="734"/>
                </a:lnTo>
                <a:lnTo>
                  <a:pt x="700" y="738"/>
                </a:lnTo>
                <a:lnTo>
                  <a:pt x="700" y="740"/>
                </a:lnTo>
                <a:lnTo>
                  <a:pt x="698" y="742"/>
                </a:lnTo>
                <a:lnTo>
                  <a:pt x="698" y="742"/>
                </a:lnTo>
                <a:lnTo>
                  <a:pt x="698" y="747"/>
                </a:lnTo>
                <a:lnTo>
                  <a:pt x="700" y="747"/>
                </a:lnTo>
                <a:lnTo>
                  <a:pt x="700" y="747"/>
                </a:lnTo>
                <a:lnTo>
                  <a:pt x="700" y="744"/>
                </a:lnTo>
                <a:lnTo>
                  <a:pt x="702" y="744"/>
                </a:lnTo>
                <a:lnTo>
                  <a:pt x="704" y="742"/>
                </a:lnTo>
                <a:lnTo>
                  <a:pt x="704" y="742"/>
                </a:lnTo>
                <a:lnTo>
                  <a:pt x="704" y="742"/>
                </a:lnTo>
                <a:lnTo>
                  <a:pt x="704" y="744"/>
                </a:lnTo>
                <a:lnTo>
                  <a:pt x="704" y="744"/>
                </a:lnTo>
                <a:lnTo>
                  <a:pt x="704" y="744"/>
                </a:lnTo>
                <a:lnTo>
                  <a:pt x="706" y="744"/>
                </a:lnTo>
                <a:lnTo>
                  <a:pt x="706" y="747"/>
                </a:lnTo>
                <a:lnTo>
                  <a:pt x="706" y="747"/>
                </a:lnTo>
                <a:lnTo>
                  <a:pt x="708" y="744"/>
                </a:lnTo>
                <a:close/>
                <a:moveTo>
                  <a:pt x="708" y="803"/>
                </a:moveTo>
                <a:lnTo>
                  <a:pt x="706" y="803"/>
                </a:lnTo>
                <a:lnTo>
                  <a:pt x="706" y="803"/>
                </a:lnTo>
                <a:lnTo>
                  <a:pt x="706" y="803"/>
                </a:lnTo>
                <a:lnTo>
                  <a:pt x="706" y="801"/>
                </a:lnTo>
                <a:lnTo>
                  <a:pt x="706" y="801"/>
                </a:lnTo>
                <a:lnTo>
                  <a:pt x="706" y="801"/>
                </a:lnTo>
                <a:lnTo>
                  <a:pt x="704" y="801"/>
                </a:lnTo>
                <a:lnTo>
                  <a:pt x="704" y="801"/>
                </a:lnTo>
                <a:lnTo>
                  <a:pt x="704" y="801"/>
                </a:lnTo>
                <a:lnTo>
                  <a:pt x="702" y="797"/>
                </a:lnTo>
                <a:lnTo>
                  <a:pt x="702" y="797"/>
                </a:lnTo>
                <a:lnTo>
                  <a:pt x="704" y="795"/>
                </a:lnTo>
                <a:lnTo>
                  <a:pt x="702" y="795"/>
                </a:lnTo>
                <a:lnTo>
                  <a:pt x="700" y="795"/>
                </a:lnTo>
                <a:lnTo>
                  <a:pt x="698" y="793"/>
                </a:lnTo>
                <a:lnTo>
                  <a:pt x="698" y="793"/>
                </a:lnTo>
                <a:lnTo>
                  <a:pt x="696" y="793"/>
                </a:lnTo>
                <a:lnTo>
                  <a:pt x="696" y="791"/>
                </a:lnTo>
                <a:lnTo>
                  <a:pt x="698" y="791"/>
                </a:lnTo>
                <a:lnTo>
                  <a:pt x="698" y="793"/>
                </a:lnTo>
                <a:lnTo>
                  <a:pt x="700" y="791"/>
                </a:lnTo>
                <a:lnTo>
                  <a:pt x="700" y="788"/>
                </a:lnTo>
                <a:lnTo>
                  <a:pt x="700" y="788"/>
                </a:lnTo>
                <a:lnTo>
                  <a:pt x="700" y="786"/>
                </a:lnTo>
                <a:lnTo>
                  <a:pt x="698" y="784"/>
                </a:lnTo>
                <a:lnTo>
                  <a:pt x="698" y="784"/>
                </a:lnTo>
                <a:lnTo>
                  <a:pt x="696" y="786"/>
                </a:lnTo>
                <a:lnTo>
                  <a:pt x="696" y="786"/>
                </a:lnTo>
                <a:lnTo>
                  <a:pt x="694" y="786"/>
                </a:lnTo>
                <a:lnTo>
                  <a:pt x="689" y="786"/>
                </a:lnTo>
                <a:lnTo>
                  <a:pt x="687" y="786"/>
                </a:lnTo>
                <a:lnTo>
                  <a:pt x="687" y="786"/>
                </a:lnTo>
                <a:lnTo>
                  <a:pt x="687" y="788"/>
                </a:lnTo>
                <a:lnTo>
                  <a:pt x="689" y="788"/>
                </a:lnTo>
                <a:lnTo>
                  <a:pt x="694" y="791"/>
                </a:lnTo>
                <a:lnTo>
                  <a:pt x="694" y="791"/>
                </a:lnTo>
                <a:lnTo>
                  <a:pt x="691" y="791"/>
                </a:lnTo>
                <a:lnTo>
                  <a:pt x="691" y="791"/>
                </a:lnTo>
                <a:lnTo>
                  <a:pt x="691" y="791"/>
                </a:lnTo>
                <a:lnTo>
                  <a:pt x="691" y="793"/>
                </a:lnTo>
                <a:lnTo>
                  <a:pt x="694" y="795"/>
                </a:lnTo>
                <a:lnTo>
                  <a:pt x="694" y="795"/>
                </a:lnTo>
                <a:lnTo>
                  <a:pt x="698" y="799"/>
                </a:lnTo>
                <a:lnTo>
                  <a:pt x="700" y="801"/>
                </a:lnTo>
                <a:lnTo>
                  <a:pt x="702" y="801"/>
                </a:lnTo>
                <a:lnTo>
                  <a:pt x="702" y="803"/>
                </a:lnTo>
                <a:lnTo>
                  <a:pt x="704" y="805"/>
                </a:lnTo>
                <a:lnTo>
                  <a:pt x="706" y="805"/>
                </a:lnTo>
                <a:lnTo>
                  <a:pt x="708" y="805"/>
                </a:lnTo>
                <a:lnTo>
                  <a:pt x="708" y="803"/>
                </a:lnTo>
                <a:close/>
                <a:moveTo>
                  <a:pt x="681" y="713"/>
                </a:moveTo>
                <a:lnTo>
                  <a:pt x="681" y="711"/>
                </a:lnTo>
                <a:lnTo>
                  <a:pt x="679" y="711"/>
                </a:lnTo>
                <a:lnTo>
                  <a:pt x="679" y="709"/>
                </a:lnTo>
                <a:lnTo>
                  <a:pt x="677" y="709"/>
                </a:lnTo>
                <a:lnTo>
                  <a:pt x="677" y="711"/>
                </a:lnTo>
                <a:lnTo>
                  <a:pt x="675" y="709"/>
                </a:lnTo>
                <a:lnTo>
                  <a:pt x="671" y="709"/>
                </a:lnTo>
                <a:lnTo>
                  <a:pt x="668" y="709"/>
                </a:lnTo>
                <a:lnTo>
                  <a:pt x="666" y="709"/>
                </a:lnTo>
                <a:lnTo>
                  <a:pt x="666" y="709"/>
                </a:lnTo>
                <a:lnTo>
                  <a:pt x="668" y="711"/>
                </a:lnTo>
                <a:lnTo>
                  <a:pt x="668" y="711"/>
                </a:lnTo>
                <a:lnTo>
                  <a:pt x="671" y="713"/>
                </a:lnTo>
                <a:lnTo>
                  <a:pt x="671" y="713"/>
                </a:lnTo>
                <a:lnTo>
                  <a:pt x="671" y="715"/>
                </a:lnTo>
                <a:lnTo>
                  <a:pt x="671" y="717"/>
                </a:lnTo>
                <a:lnTo>
                  <a:pt x="671" y="719"/>
                </a:lnTo>
                <a:lnTo>
                  <a:pt x="673" y="721"/>
                </a:lnTo>
                <a:lnTo>
                  <a:pt x="673" y="721"/>
                </a:lnTo>
                <a:lnTo>
                  <a:pt x="675" y="721"/>
                </a:lnTo>
                <a:lnTo>
                  <a:pt x="675" y="721"/>
                </a:lnTo>
                <a:lnTo>
                  <a:pt x="677" y="721"/>
                </a:lnTo>
                <a:lnTo>
                  <a:pt x="679" y="721"/>
                </a:lnTo>
                <a:lnTo>
                  <a:pt x="679" y="719"/>
                </a:lnTo>
                <a:lnTo>
                  <a:pt x="679" y="719"/>
                </a:lnTo>
                <a:lnTo>
                  <a:pt x="679" y="719"/>
                </a:lnTo>
                <a:lnTo>
                  <a:pt x="679" y="717"/>
                </a:lnTo>
                <a:lnTo>
                  <a:pt x="679" y="717"/>
                </a:lnTo>
                <a:lnTo>
                  <a:pt x="677" y="717"/>
                </a:lnTo>
                <a:lnTo>
                  <a:pt x="677" y="715"/>
                </a:lnTo>
                <a:lnTo>
                  <a:pt x="677" y="715"/>
                </a:lnTo>
                <a:lnTo>
                  <a:pt x="677" y="713"/>
                </a:lnTo>
                <a:lnTo>
                  <a:pt x="677" y="713"/>
                </a:lnTo>
                <a:lnTo>
                  <a:pt x="677" y="713"/>
                </a:lnTo>
                <a:lnTo>
                  <a:pt x="679" y="717"/>
                </a:lnTo>
                <a:lnTo>
                  <a:pt x="681" y="717"/>
                </a:lnTo>
                <a:lnTo>
                  <a:pt x="681" y="717"/>
                </a:lnTo>
                <a:lnTo>
                  <a:pt x="681" y="717"/>
                </a:lnTo>
                <a:lnTo>
                  <a:pt x="681" y="717"/>
                </a:lnTo>
                <a:lnTo>
                  <a:pt x="681" y="715"/>
                </a:lnTo>
                <a:lnTo>
                  <a:pt x="681" y="715"/>
                </a:lnTo>
                <a:lnTo>
                  <a:pt x="681" y="713"/>
                </a:lnTo>
                <a:lnTo>
                  <a:pt x="681" y="713"/>
                </a:lnTo>
                <a:close/>
                <a:moveTo>
                  <a:pt x="673" y="730"/>
                </a:moveTo>
                <a:lnTo>
                  <a:pt x="675" y="730"/>
                </a:lnTo>
                <a:lnTo>
                  <a:pt x="677" y="730"/>
                </a:lnTo>
                <a:lnTo>
                  <a:pt x="677" y="732"/>
                </a:lnTo>
                <a:lnTo>
                  <a:pt x="677" y="732"/>
                </a:lnTo>
                <a:lnTo>
                  <a:pt x="677" y="732"/>
                </a:lnTo>
                <a:lnTo>
                  <a:pt x="677" y="734"/>
                </a:lnTo>
                <a:lnTo>
                  <a:pt x="675" y="734"/>
                </a:lnTo>
                <a:lnTo>
                  <a:pt x="675" y="734"/>
                </a:lnTo>
                <a:lnTo>
                  <a:pt x="673" y="734"/>
                </a:lnTo>
                <a:lnTo>
                  <a:pt x="673" y="734"/>
                </a:lnTo>
                <a:lnTo>
                  <a:pt x="671" y="734"/>
                </a:lnTo>
                <a:lnTo>
                  <a:pt x="671" y="734"/>
                </a:lnTo>
                <a:lnTo>
                  <a:pt x="673" y="736"/>
                </a:lnTo>
                <a:lnTo>
                  <a:pt x="673" y="736"/>
                </a:lnTo>
                <a:lnTo>
                  <a:pt x="673" y="736"/>
                </a:lnTo>
                <a:lnTo>
                  <a:pt x="675" y="736"/>
                </a:lnTo>
                <a:lnTo>
                  <a:pt x="677" y="738"/>
                </a:lnTo>
                <a:lnTo>
                  <a:pt x="677" y="738"/>
                </a:lnTo>
                <a:lnTo>
                  <a:pt x="677" y="738"/>
                </a:lnTo>
                <a:lnTo>
                  <a:pt x="679" y="738"/>
                </a:lnTo>
                <a:lnTo>
                  <a:pt x="681" y="738"/>
                </a:lnTo>
                <a:lnTo>
                  <a:pt x="679" y="740"/>
                </a:lnTo>
                <a:lnTo>
                  <a:pt x="679" y="740"/>
                </a:lnTo>
                <a:lnTo>
                  <a:pt x="681" y="742"/>
                </a:lnTo>
                <a:lnTo>
                  <a:pt x="681" y="742"/>
                </a:lnTo>
                <a:lnTo>
                  <a:pt x="681" y="742"/>
                </a:lnTo>
                <a:lnTo>
                  <a:pt x="679" y="742"/>
                </a:lnTo>
                <a:lnTo>
                  <a:pt x="679" y="744"/>
                </a:lnTo>
                <a:lnTo>
                  <a:pt x="681" y="744"/>
                </a:lnTo>
                <a:lnTo>
                  <a:pt x="683" y="747"/>
                </a:lnTo>
                <a:lnTo>
                  <a:pt x="683" y="749"/>
                </a:lnTo>
                <a:lnTo>
                  <a:pt x="685" y="749"/>
                </a:lnTo>
                <a:lnTo>
                  <a:pt x="685" y="749"/>
                </a:lnTo>
                <a:lnTo>
                  <a:pt x="685" y="749"/>
                </a:lnTo>
                <a:lnTo>
                  <a:pt x="685" y="747"/>
                </a:lnTo>
                <a:lnTo>
                  <a:pt x="687" y="747"/>
                </a:lnTo>
                <a:lnTo>
                  <a:pt x="687" y="749"/>
                </a:lnTo>
                <a:lnTo>
                  <a:pt x="687" y="749"/>
                </a:lnTo>
                <a:lnTo>
                  <a:pt x="687" y="751"/>
                </a:lnTo>
                <a:lnTo>
                  <a:pt x="687" y="751"/>
                </a:lnTo>
                <a:lnTo>
                  <a:pt x="689" y="751"/>
                </a:lnTo>
                <a:lnTo>
                  <a:pt x="689" y="751"/>
                </a:lnTo>
                <a:lnTo>
                  <a:pt x="689" y="753"/>
                </a:lnTo>
                <a:lnTo>
                  <a:pt x="691" y="753"/>
                </a:lnTo>
                <a:lnTo>
                  <a:pt x="691" y="755"/>
                </a:lnTo>
                <a:lnTo>
                  <a:pt x="694" y="755"/>
                </a:lnTo>
                <a:lnTo>
                  <a:pt x="694" y="755"/>
                </a:lnTo>
                <a:lnTo>
                  <a:pt x="694" y="755"/>
                </a:lnTo>
                <a:lnTo>
                  <a:pt x="696" y="755"/>
                </a:lnTo>
                <a:lnTo>
                  <a:pt x="696" y="755"/>
                </a:lnTo>
                <a:lnTo>
                  <a:pt x="696" y="753"/>
                </a:lnTo>
                <a:lnTo>
                  <a:pt x="696" y="753"/>
                </a:lnTo>
                <a:lnTo>
                  <a:pt x="696" y="753"/>
                </a:lnTo>
                <a:lnTo>
                  <a:pt x="696" y="751"/>
                </a:lnTo>
                <a:lnTo>
                  <a:pt x="696" y="751"/>
                </a:lnTo>
                <a:lnTo>
                  <a:pt x="696" y="749"/>
                </a:lnTo>
                <a:lnTo>
                  <a:pt x="696" y="747"/>
                </a:lnTo>
                <a:lnTo>
                  <a:pt x="696" y="747"/>
                </a:lnTo>
                <a:lnTo>
                  <a:pt x="694" y="747"/>
                </a:lnTo>
                <a:lnTo>
                  <a:pt x="691" y="747"/>
                </a:lnTo>
                <a:lnTo>
                  <a:pt x="691" y="747"/>
                </a:lnTo>
                <a:lnTo>
                  <a:pt x="694" y="744"/>
                </a:lnTo>
                <a:lnTo>
                  <a:pt x="694" y="744"/>
                </a:lnTo>
                <a:lnTo>
                  <a:pt x="694" y="744"/>
                </a:lnTo>
                <a:lnTo>
                  <a:pt x="691" y="742"/>
                </a:lnTo>
                <a:lnTo>
                  <a:pt x="691" y="742"/>
                </a:lnTo>
                <a:lnTo>
                  <a:pt x="689" y="740"/>
                </a:lnTo>
                <a:lnTo>
                  <a:pt x="687" y="740"/>
                </a:lnTo>
                <a:lnTo>
                  <a:pt x="687" y="740"/>
                </a:lnTo>
                <a:lnTo>
                  <a:pt x="687" y="740"/>
                </a:lnTo>
                <a:lnTo>
                  <a:pt x="687" y="740"/>
                </a:lnTo>
                <a:lnTo>
                  <a:pt x="687" y="738"/>
                </a:lnTo>
                <a:lnTo>
                  <a:pt x="687" y="738"/>
                </a:lnTo>
                <a:lnTo>
                  <a:pt x="691" y="740"/>
                </a:lnTo>
                <a:lnTo>
                  <a:pt x="694" y="740"/>
                </a:lnTo>
                <a:lnTo>
                  <a:pt x="694" y="740"/>
                </a:lnTo>
                <a:lnTo>
                  <a:pt x="691" y="740"/>
                </a:lnTo>
                <a:lnTo>
                  <a:pt x="691" y="738"/>
                </a:lnTo>
                <a:lnTo>
                  <a:pt x="689" y="736"/>
                </a:lnTo>
                <a:lnTo>
                  <a:pt x="687" y="734"/>
                </a:lnTo>
                <a:lnTo>
                  <a:pt x="687" y="734"/>
                </a:lnTo>
                <a:lnTo>
                  <a:pt x="687" y="732"/>
                </a:lnTo>
                <a:lnTo>
                  <a:pt x="685" y="730"/>
                </a:lnTo>
                <a:lnTo>
                  <a:pt x="679" y="728"/>
                </a:lnTo>
                <a:lnTo>
                  <a:pt x="679" y="728"/>
                </a:lnTo>
                <a:lnTo>
                  <a:pt x="679" y="728"/>
                </a:lnTo>
                <a:lnTo>
                  <a:pt x="679" y="728"/>
                </a:lnTo>
                <a:lnTo>
                  <a:pt x="679" y="726"/>
                </a:lnTo>
                <a:lnTo>
                  <a:pt x="679" y="726"/>
                </a:lnTo>
                <a:lnTo>
                  <a:pt x="679" y="723"/>
                </a:lnTo>
                <a:lnTo>
                  <a:pt x="679" y="723"/>
                </a:lnTo>
                <a:lnTo>
                  <a:pt x="675" y="723"/>
                </a:lnTo>
                <a:lnTo>
                  <a:pt x="673" y="723"/>
                </a:lnTo>
                <a:lnTo>
                  <a:pt x="673" y="723"/>
                </a:lnTo>
                <a:lnTo>
                  <a:pt x="673" y="726"/>
                </a:lnTo>
                <a:lnTo>
                  <a:pt x="673" y="726"/>
                </a:lnTo>
                <a:lnTo>
                  <a:pt x="673" y="728"/>
                </a:lnTo>
                <a:lnTo>
                  <a:pt x="673" y="728"/>
                </a:lnTo>
                <a:lnTo>
                  <a:pt x="671" y="730"/>
                </a:lnTo>
                <a:lnTo>
                  <a:pt x="671" y="732"/>
                </a:lnTo>
                <a:lnTo>
                  <a:pt x="671" y="732"/>
                </a:lnTo>
                <a:lnTo>
                  <a:pt x="673" y="730"/>
                </a:lnTo>
                <a:close/>
                <a:moveTo>
                  <a:pt x="708" y="807"/>
                </a:moveTo>
                <a:lnTo>
                  <a:pt x="708" y="807"/>
                </a:lnTo>
                <a:lnTo>
                  <a:pt x="708" y="809"/>
                </a:lnTo>
                <a:lnTo>
                  <a:pt x="708" y="809"/>
                </a:lnTo>
                <a:lnTo>
                  <a:pt x="708" y="809"/>
                </a:lnTo>
                <a:lnTo>
                  <a:pt x="710" y="809"/>
                </a:lnTo>
                <a:lnTo>
                  <a:pt x="710" y="807"/>
                </a:lnTo>
                <a:lnTo>
                  <a:pt x="708" y="805"/>
                </a:lnTo>
                <a:lnTo>
                  <a:pt x="708" y="807"/>
                </a:lnTo>
                <a:close/>
                <a:moveTo>
                  <a:pt x="671" y="715"/>
                </a:moveTo>
                <a:lnTo>
                  <a:pt x="668" y="715"/>
                </a:lnTo>
                <a:lnTo>
                  <a:pt x="668" y="715"/>
                </a:lnTo>
                <a:lnTo>
                  <a:pt x="666" y="713"/>
                </a:lnTo>
                <a:lnTo>
                  <a:pt x="666" y="713"/>
                </a:lnTo>
                <a:lnTo>
                  <a:pt x="666" y="711"/>
                </a:lnTo>
                <a:lnTo>
                  <a:pt x="664" y="711"/>
                </a:lnTo>
                <a:lnTo>
                  <a:pt x="662" y="711"/>
                </a:lnTo>
                <a:lnTo>
                  <a:pt x="660" y="713"/>
                </a:lnTo>
                <a:lnTo>
                  <a:pt x="660" y="715"/>
                </a:lnTo>
                <a:lnTo>
                  <a:pt x="660" y="715"/>
                </a:lnTo>
                <a:lnTo>
                  <a:pt x="662" y="717"/>
                </a:lnTo>
                <a:lnTo>
                  <a:pt x="662" y="719"/>
                </a:lnTo>
                <a:lnTo>
                  <a:pt x="664" y="719"/>
                </a:lnTo>
                <a:lnTo>
                  <a:pt x="664" y="721"/>
                </a:lnTo>
                <a:lnTo>
                  <a:pt x="664" y="721"/>
                </a:lnTo>
                <a:lnTo>
                  <a:pt x="662" y="726"/>
                </a:lnTo>
                <a:lnTo>
                  <a:pt x="664" y="728"/>
                </a:lnTo>
                <a:lnTo>
                  <a:pt x="664" y="728"/>
                </a:lnTo>
                <a:lnTo>
                  <a:pt x="666" y="728"/>
                </a:lnTo>
                <a:lnTo>
                  <a:pt x="666" y="728"/>
                </a:lnTo>
                <a:lnTo>
                  <a:pt x="666" y="728"/>
                </a:lnTo>
                <a:lnTo>
                  <a:pt x="666" y="728"/>
                </a:lnTo>
                <a:lnTo>
                  <a:pt x="666" y="728"/>
                </a:lnTo>
                <a:lnTo>
                  <a:pt x="666" y="726"/>
                </a:lnTo>
                <a:lnTo>
                  <a:pt x="668" y="723"/>
                </a:lnTo>
                <a:lnTo>
                  <a:pt x="668" y="721"/>
                </a:lnTo>
                <a:lnTo>
                  <a:pt x="668" y="719"/>
                </a:lnTo>
                <a:lnTo>
                  <a:pt x="668" y="719"/>
                </a:lnTo>
                <a:lnTo>
                  <a:pt x="668" y="717"/>
                </a:lnTo>
                <a:lnTo>
                  <a:pt x="671" y="717"/>
                </a:lnTo>
                <a:lnTo>
                  <a:pt x="671" y="717"/>
                </a:lnTo>
                <a:lnTo>
                  <a:pt x="671" y="715"/>
                </a:lnTo>
                <a:close/>
                <a:moveTo>
                  <a:pt x="675" y="742"/>
                </a:moveTo>
                <a:lnTo>
                  <a:pt x="677" y="740"/>
                </a:lnTo>
                <a:lnTo>
                  <a:pt x="677" y="740"/>
                </a:lnTo>
                <a:lnTo>
                  <a:pt x="677" y="740"/>
                </a:lnTo>
                <a:lnTo>
                  <a:pt x="677" y="738"/>
                </a:lnTo>
                <a:lnTo>
                  <a:pt x="675" y="740"/>
                </a:lnTo>
                <a:lnTo>
                  <a:pt x="673" y="740"/>
                </a:lnTo>
                <a:lnTo>
                  <a:pt x="673" y="740"/>
                </a:lnTo>
                <a:lnTo>
                  <a:pt x="671" y="740"/>
                </a:lnTo>
                <a:lnTo>
                  <a:pt x="673" y="742"/>
                </a:lnTo>
                <a:lnTo>
                  <a:pt x="671" y="744"/>
                </a:lnTo>
                <a:lnTo>
                  <a:pt x="673" y="744"/>
                </a:lnTo>
                <a:lnTo>
                  <a:pt x="675" y="742"/>
                </a:lnTo>
                <a:lnTo>
                  <a:pt x="675" y="742"/>
                </a:lnTo>
                <a:lnTo>
                  <a:pt x="675" y="742"/>
                </a:lnTo>
                <a:lnTo>
                  <a:pt x="675" y="742"/>
                </a:lnTo>
                <a:close/>
                <a:moveTo>
                  <a:pt x="1662" y="2505"/>
                </a:moveTo>
                <a:lnTo>
                  <a:pt x="1655" y="2505"/>
                </a:lnTo>
                <a:lnTo>
                  <a:pt x="1651" y="2503"/>
                </a:lnTo>
                <a:lnTo>
                  <a:pt x="1649" y="2503"/>
                </a:lnTo>
                <a:lnTo>
                  <a:pt x="1645" y="2501"/>
                </a:lnTo>
                <a:lnTo>
                  <a:pt x="1643" y="2499"/>
                </a:lnTo>
                <a:lnTo>
                  <a:pt x="1639" y="2497"/>
                </a:lnTo>
                <a:lnTo>
                  <a:pt x="1636" y="2495"/>
                </a:lnTo>
                <a:lnTo>
                  <a:pt x="1632" y="2493"/>
                </a:lnTo>
                <a:lnTo>
                  <a:pt x="1630" y="2491"/>
                </a:lnTo>
                <a:lnTo>
                  <a:pt x="1628" y="2489"/>
                </a:lnTo>
                <a:lnTo>
                  <a:pt x="1624" y="2487"/>
                </a:lnTo>
                <a:lnTo>
                  <a:pt x="1624" y="2484"/>
                </a:lnTo>
                <a:lnTo>
                  <a:pt x="1622" y="2484"/>
                </a:lnTo>
                <a:lnTo>
                  <a:pt x="1620" y="2478"/>
                </a:lnTo>
                <a:lnTo>
                  <a:pt x="1620" y="2478"/>
                </a:lnTo>
                <a:lnTo>
                  <a:pt x="1618" y="2478"/>
                </a:lnTo>
                <a:lnTo>
                  <a:pt x="1615" y="2478"/>
                </a:lnTo>
                <a:lnTo>
                  <a:pt x="1615" y="2476"/>
                </a:lnTo>
                <a:lnTo>
                  <a:pt x="1615" y="2476"/>
                </a:lnTo>
                <a:lnTo>
                  <a:pt x="1615" y="2474"/>
                </a:lnTo>
                <a:lnTo>
                  <a:pt x="1615" y="2474"/>
                </a:lnTo>
                <a:lnTo>
                  <a:pt x="1618" y="2474"/>
                </a:lnTo>
                <a:lnTo>
                  <a:pt x="1620" y="2474"/>
                </a:lnTo>
                <a:lnTo>
                  <a:pt x="1618" y="2472"/>
                </a:lnTo>
                <a:lnTo>
                  <a:pt x="1618" y="2470"/>
                </a:lnTo>
                <a:lnTo>
                  <a:pt x="1613" y="2468"/>
                </a:lnTo>
                <a:lnTo>
                  <a:pt x="1613" y="2466"/>
                </a:lnTo>
                <a:lnTo>
                  <a:pt x="1613" y="2466"/>
                </a:lnTo>
                <a:lnTo>
                  <a:pt x="1611" y="2466"/>
                </a:lnTo>
                <a:lnTo>
                  <a:pt x="1611" y="2464"/>
                </a:lnTo>
                <a:lnTo>
                  <a:pt x="1607" y="2466"/>
                </a:lnTo>
                <a:lnTo>
                  <a:pt x="1605" y="2466"/>
                </a:lnTo>
                <a:lnTo>
                  <a:pt x="1603" y="2464"/>
                </a:lnTo>
                <a:lnTo>
                  <a:pt x="1601" y="2464"/>
                </a:lnTo>
                <a:lnTo>
                  <a:pt x="1601" y="2464"/>
                </a:lnTo>
                <a:lnTo>
                  <a:pt x="1599" y="2466"/>
                </a:lnTo>
                <a:lnTo>
                  <a:pt x="1597" y="2468"/>
                </a:lnTo>
                <a:lnTo>
                  <a:pt x="1595" y="2470"/>
                </a:lnTo>
                <a:lnTo>
                  <a:pt x="1595" y="2470"/>
                </a:lnTo>
                <a:lnTo>
                  <a:pt x="1595" y="2470"/>
                </a:lnTo>
                <a:lnTo>
                  <a:pt x="1592" y="2468"/>
                </a:lnTo>
                <a:lnTo>
                  <a:pt x="1590" y="2468"/>
                </a:lnTo>
                <a:lnTo>
                  <a:pt x="1588" y="2468"/>
                </a:lnTo>
                <a:lnTo>
                  <a:pt x="1588" y="2468"/>
                </a:lnTo>
                <a:lnTo>
                  <a:pt x="1590" y="2470"/>
                </a:lnTo>
                <a:lnTo>
                  <a:pt x="1590" y="2470"/>
                </a:lnTo>
                <a:lnTo>
                  <a:pt x="1590" y="2470"/>
                </a:lnTo>
                <a:lnTo>
                  <a:pt x="1592" y="2472"/>
                </a:lnTo>
                <a:lnTo>
                  <a:pt x="1592" y="2472"/>
                </a:lnTo>
                <a:lnTo>
                  <a:pt x="1590" y="2472"/>
                </a:lnTo>
                <a:lnTo>
                  <a:pt x="1590" y="2472"/>
                </a:lnTo>
                <a:lnTo>
                  <a:pt x="1590" y="2472"/>
                </a:lnTo>
                <a:lnTo>
                  <a:pt x="1588" y="2472"/>
                </a:lnTo>
                <a:lnTo>
                  <a:pt x="1588" y="2474"/>
                </a:lnTo>
                <a:lnTo>
                  <a:pt x="1586" y="2474"/>
                </a:lnTo>
                <a:lnTo>
                  <a:pt x="1586" y="2476"/>
                </a:lnTo>
                <a:lnTo>
                  <a:pt x="1586" y="2476"/>
                </a:lnTo>
                <a:lnTo>
                  <a:pt x="1588" y="2478"/>
                </a:lnTo>
                <a:lnTo>
                  <a:pt x="1588" y="2480"/>
                </a:lnTo>
                <a:lnTo>
                  <a:pt x="1590" y="2480"/>
                </a:lnTo>
                <a:lnTo>
                  <a:pt x="1592" y="2480"/>
                </a:lnTo>
                <a:lnTo>
                  <a:pt x="1595" y="2480"/>
                </a:lnTo>
                <a:lnTo>
                  <a:pt x="1597" y="2480"/>
                </a:lnTo>
                <a:lnTo>
                  <a:pt x="1599" y="2478"/>
                </a:lnTo>
                <a:lnTo>
                  <a:pt x="1601" y="2480"/>
                </a:lnTo>
                <a:lnTo>
                  <a:pt x="1603" y="2480"/>
                </a:lnTo>
                <a:lnTo>
                  <a:pt x="1603" y="2480"/>
                </a:lnTo>
                <a:lnTo>
                  <a:pt x="1603" y="2482"/>
                </a:lnTo>
                <a:lnTo>
                  <a:pt x="1603" y="2482"/>
                </a:lnTo>
                <a:lnTo>
                  <a:pt x="1599" y="2484"/>
                </a:lnTo>
                <a:lnTo>
                  <a:pt x="1595" y="2487"/>
                </a:lnTo>
                <a:lnTo>
                  <a:pt x="1592" y="2487"/>
                </a:lnTo>
                <a:lnTo>
                  <a:pt x="1592" y="2487"/>
                </a:lnTo>
                <a:lnTo>
                  <a:pt x="1592" y="2491"/>
                </a:lnTo>
                <a:lnTo>
                  <a:pt x="1592" y="2493"/>
                </a:lnTo>
                <a:lnTo>
                  <a:pt x="1595" y="2495"/>
                </a:lnTo>
                <a:lnTo>
                  <a:pt x="1605" y="2499"/>
                </a:lnTo>
                <a:lnTo>
                  <a:pt x="1607" y="2501"/>
                </a:lnTo>
                <a:lnTo>
                  <a:pt x="1607" y="2501"/>
                </a:lnTo>
                <a:lnTo>
                  <a:pt x="1607" y="2501"/>
                </a:lnTo>
                <a:lnTo>
                  <a:pt x="1607" y="2501"/>
                </a:lnTo>
                <a:lnTo>
                  <a:pt x="1605" y="2501"/>
                </a:lnTo>
                <a:lnTo>
                  <a:pt x="1605" y="2503"/>
                </a:lnTo>
                <a:lnTo>
                  <a:pt x="1603" y="2503"/>
                </a:lnTo>
                <a:lnTo>
                  <a:pt x="1603" y="2503"/>
                </a:lnTo>
                <a:lnTo>
                  <a:pt x="1603" y="2501"/>
                </a:lnTo>
                <a:lnTo>
                  <a:pt x="1603" y="2501"/>
                </a:lnTo>
                <a:lnTo>
                  <a:pt x="1603" y="2501"/>
                </a:lnTo>
                <a:lnTo>
                  <a:pt x="1599" y="2499"/>
                </a:lnTo>
                <a:lnTo>
                  <a:pt x="1597" y="2499"/>
                </a:lnTo>
                <a:lnTo>
                  <a:pt x="1597" y="2499"/>
                </a:lnTo>
                <a:lnTo>
                  <a:pt x="1595" y="2499"/>
                </a:lnTo>
                <a:lnTo>
                  <a:pt x="1595" y="2499"/>
                </a:lnTo>
                <a:lnTo>
                  <a:pt x="1590" y="2499"/>
                </a:lnTo>
                <a:lnTo>
                  <a:pt x="1590" y="2499"/>
                </a:lnTo>
                <a:lnTo>
                  <a:pt x="1590" y="2497"/>
                </a:lnTo>
                <a:lnTo>
                  <a:pt x="1588" y="2495"/>
                </a:lnTo>
                <a:lnTo>
                  <a:pt x="1586" y="2495"/>
                </a:lnTo>
                <a:lnTo>
                  <a:pt x="1584" y="2493"/>
                </a:lnTo>
                <a:lnTo>
                  <a:pt x="1586" y="2493"/>
                </a:lnTo>
                <a:lnTo>
                  <a:pt x="1588" y="2493"/>
                </a:lnTo>
                <a:lnTo>
                  <a:pt x="1586" y="2491"/>
                </a:lnTo>
                <a:lnTo>
                  <a:pt x="1586" y="2484"/>
                </a:lnTo>
                <a:lnTo>
                  <a:pt x="1584" y="2484"/>
                </a:lnTo>
                <a:lnTo>
                  <a:pt x="1584" y="2487"/>
                </a:lnTo>
                <a:lnTo>
                  <a:pt x="1584" y="2489"/>
                </a:lnTo>
                <a:lnTo>
                  <a:pt x="1582" y="2491"/>
                </a:lnTo>
                <a:lnTo>
                  <a:pt x="1582" y="2493"/>
                </a:lnTo>
                <a:lnTo>
                  <a:pt x="1582" y="2495"/>
                </a:lnTo>
                <a:lnTo>
                  <a:pt x="1582" y="2497"/>
                </a:lnTo>
                <a:lnTo>
                  <a:pt x="1584" y="2497"/>
                </a:lnTo>
                <a:lnTo>
                  <a:pt x="1586" y="2499"/>
                </a:lnTo>
                <a:lnTo>
                  <a:pt x="1586" y="2499"/>
                </a:lnTo>
                <a:lnTo>
                  <a:pt x="1590" y="2501"/>
                </a:lnTo>
                <a:lnTo>
                  <a:pt x="1588" y="2503"/>
                </a:lnTo>
                <a:lnTo>
                  <a:pt x="1588" y="2501"/>
                </a:lnTo>
                <a:lnTo>
                  <a:pt x="1586" y="2501"/>
                </a:lnTo>
                <a:lnTo>
                  <a:pt x="1584" y="2501"/>
                </a:lnTo>
                <a:lnTo>
                  <a:pt x="1584" y="2501"/>
                </a:lnTo>
                <a:lnTo>
                  <a:pt x="1584" y="2499"/>
                </a:lnTo>
                <a:lnTo>
                  <a:pt x="1582" y="2499"/>
                </a:lnTo>
                <a:lnTo>
                  <a:pt x="1580" y="2499"/>
                </a:lnTo>
                <a:lnTo>
                  <a:pt x="1580" y="2499"/>
                </a:lnTo>
                <a:lnTo>
                  <a:pt x="1580" y="2499"/>
                </a:lnTo>
                <a:lnTo>
                  <a:pt x="1580" y="2501"/>
                </a:lnTo>
                <a:lnTo>
                  <a:pt x="1578" y="2501"/>
                </a:lnTo>
                <a:lnTo>
                  <a:pt x="1578" y="2501"/>
                </a:lnTo>
                <a:lnTo>
                  <a:pt x="1574" y="2499"/>
                </a:lnTo>
                <a:lnTo>
                  <a:pt x="1574" y="2499"/>
                </a:lnTo>
                <a:lnTo>
                  <a:pt x="1571" y="2501"/>
                </a:lnTo>
                <a:lnTo>
                  <a:pt x="1571" y="2501"/>
                </a:lnTo>
                <a:lnTo>
                  <a:pt x="1569" y="2501"/>
                </a:lnTo>
                <a:lnTo>
                  <a:pt x="1569" y="2501"/>
                </a:lnTo>
                <a:lnTo>
                  <a:pt x="1567" y="2501"/>
                </a:lnTo>
                <a:lnTo>
                  <a:pt x="1567" y="2501"/>
                </a:lnTo>
                <a:lnTo>
                  <a:pt x="1565" y="2501"/>
                </a:lnTo>
                <a:lnTo>
                  <a:pt x="1565" y="2503"/>
                </a:lnTo>
                <a:lnTo>
                  <a:pt x="1565" y="2503"/>
                </a:lnTo>
                <a:lnTo>
                  <a:pt x="1567" y="2505"/>
                </a:lnTo>
                <a:lnTo>
                  <a:pt x="1574" y="2505"/>
                </a:lnTo>
                <a:lnTo>
                  <a:pt x="1576" y="2505"/>
                </a:lnTo>
                <a:lnTo>
                  <a:pt x="1580" y="2505"/>
                </a:lnTo>
                <a:lnTo>
                  <a:pt x="1582" y="2508"/>
                </a:lnTo>
                <a:lnTo>
                  <a:pt x="1586" y="2508"/>
                </a:lnTo>
                <a:lnTo>
                  <a:pt x="1590" y="2508"/>
                </a:lnTo>
                <a:lnTo>
                  <a:pt x="1590" y="2508"/>
                </a:lnTo>
                <a:lnTo>
                  <a:pt x="1590" y="2508"/>
                </a:lnTo>
                <a:lnTo>
                  <a:pt x="1592" y="2508"/>
                </a:lnTo>
                <a:lnTo>
                  <a:pt x="1592" y="2508"/>
                </a:lnTo>
                <a:lnTo>
                  <a:pt x="1595" y="2508"/>
                </a:lnTo>
                <a:lnTo>
                  <a:pt x="1597" y="2508"/>
                </a:lnTo>
                <a:lnTo>
                  <a:pt x="1597" y="2505"/>
                </a:lnTo>
                <a:lnTo>
                  <a:pt x="1599" y="2508"/>
                </a:lnTo>
                <a:lnTo>
                  <a:pt x="1601" y="2510"/>
                </a:lnTo>
                <a:lnTo>
                  <a:pt x="1607" y="2510"/>
                </a:lnTo>
                <a:lnTo>
                  <a:pt x="1611" y="2510"/>
                </a:lnTo>
                <a:lnTo>
                  <a:pt x="1611" y="2510"/>
                </a:lnTo>
                <a:lnTo>
                  <a:pt x="1613" y="2510"/>
                </a:lnTo>
                <a:lnTo>
                  <a:pt x="1613" y="2510"/>
                </a:lnTo>
                <a:lnTo>
                  <a:pt x="1615" y="2510"/>
                </a:lnTo>
                <a:lnTo>
                  <a:pt x="1618" y="2508"/>
                </a:lnTo>
                <a:lnTo>
                  <a:pt x="1620" y="2508"/>
                </a:lnTo>
                <a:lnTo>
                  <a:pt x="1622" y="2510"/>
                </a:lnTo>
                <a:lnTo>
                  <a:pt x="1626" y="2510"/>
                </a:lnTo>
                <a:lnTo>
                  <a:pt x="1634" y="2510"/>
                </a:lnTo>
                <a:lnTo>
                  <a:pt x="1639" y="2510"/>
                </a:lnTo>
                <a:lnTo>
                  <a:pt x="1643" y="2512"/>
                </a:lnTo>
                <a:lnTo>
                  <a:pt x="1645" y="2512"/>
                </a:lnTo>
                <a:lnTo>
                  <a:pt x="1645" y="2512"/>
                </a:lnTo>
                <a:lnTo>
                  <a:pt x="1647" y="2512"/>
                </a:lnTo>
                <a:lnTo>
                  <a:pt x="1649" y="2512"/>
                </a:lnTo>
                <a:lnTo>
                  <a:pt x="1651" y="2512"/>
                </a:lnTo>
                <a:lnTo>
                  <a:pt x="1653" y="2510"/>
                </a:lnTo>
                <a:lnTo>
                  <a:pt x="1653" y="2510"/>
                </a:lnTo>
                <a:lnTo>
                  <a:pt x="1655" y="2510"/>
                </a:lnTo>
                <a:lnTo>
                  <a:pt x="1657" y="2510"/>
                </a:lnTo>
                <a:lnTo>
                  <a:pt x="1659" y="2510"/>
                </a:lnTo>
                <a:lnTo>
                  <a:pt x="1662" y="2510"/>
                </a:lnTo>
                <a:lnTo>
                  <a:pt x="1662" y="2508"/>
                </a:lnTo>
                <a:lnTo>
                  <a:pt x="1664" y="2505"/>
                </a:lnTo>
                <a:lnTo>
                  <a:pt x="1662" y="2505"/>
                </a:lnTo>
                <a:lnTo>
                  <a:pt x="1662" y="2505"/>
                </a:lnTo>
                <a:close/>
                <a:moveTo>
                  <a:pt x="1530" y="2451"/>
                </a:moveTo>
                <a:lnTo>
                  <a:pt x="1532" y="2451"/>
                </a:lnTo>
                <a:lnTo>
                  <a:pt x="1532" y="2451"/>
                </a:lnTo>
                <a:lnTo>
                  <a:pt x="1534" y="2453"/>
                </a:lnTo>
                <a:lnTo>
                  <a:pt x="1534" y="2453"/>
                </a:lnTo>
                <a:lnTo>
                  <a:pt x="1534" y="2451"/>
                </a:lnTo>
                <a:lnTo>
                  <a:pt x="1534" y="2451"/>
                </a:lnTo>
                <a:lnTo>
                  <a:pt x="1534" y="2451"/>
                </a:lnTo>
                <a:lnTo>
                  <a:pt x="1532" y="2449"/>
                </a:lnTo>
                <a:lnTo>
                  <a:pt x="1532" y="2449"/>
                </a:lnTo>
                <a:lnTo>
                  <a:pt x="1530" y="2449"/>
                </a:lnTo>
                <a:lnTo>
                  <a:pt x="1530" y="2449"/>
                </a:lnTo>
                <a:lnTo>
                  <a:pt x="1530" y="2449"/>
                </a:lnTo>
                <a:lnTo>
                  <a:pt x="1530" y="2449"/>
                </a:lnTo>
                <a:lnTo>
                  <a:pt x="1530" y="2451"/>
                </a:lnTo>
                <a:close/>
                <a:moveTo>
                  <a:pt x="1561" y="2487"/>
                </a:moveTo>
                <a:lnTo>
                  <a:pt x="1559" y="2487"/>
                </a:lnTo>
                <a:lnTo>
                  <a:pt x="1559" y="2484"/>
                </a:lnTo>
                <a:lnTo>
                  <a:pt x="1557" y="2484"/>
                </a:lnTo>
                <a:lnTo>
                  <a:pt x="1555" y="2484"/>
                </a:lnTo>
                <a:lnTo>
                  <a:pt x="1553" y="2484"/>
                </a:lnTo>
                <a:lnTo>
                  <a:pt x="1553" y="2484"/>
                </a:lnTo>
                <a:lnTo>
                  <a:pt x="1553" y="2484"/>
                </a:lnTo>
                <a:lnTo>
                  <a:pt x="1551" y="2482"/>
                </a:lnTo>
                <a:lnTo>
                  <a:pt x="1551" y="2480"/>
                </a:lnTo>
                <a:lnTo>
                  <a:pt x="1551" y="2480"/>
                </a:lnTo>
                <a:lnTo>
                  <a:pt x="1551" y="2480"/>
                </a:lnTo>
                <a:lnTo>
                  <a:pt x="1548" y="2480"/>
                </a:lnTo>
                <a:lnTo>
                  <a:pt x="1548" y="2480"/>
                </a:lnTo>
                <a:lnTo>
                  <a:pt x="1548" y="2480"/>
                </a:lnTo>
                <a:lnTo>
                  <a:pt x="1548" y="2482"/>
                </a:lnTo>
                <a:lnTo>
                  <a:pt x="1548" y="2482"/>
                </a:lnTo>
                <a:lnTo>
                  <a:pt x="1544" y="2482"/>
                </a:lnTo>
                <a:lnTo>
                  <a:pt x="1544" y="2480"/>
                </a:lnTo>
                <a:lnTo>
                  <a:pt x="1540" y="2480"/>
                </a:lnTo>
                <a:lnTo>
                  <a:pt x="1538" y="2482"/>
                </a:lnTo>
                <a:lnTo>
                  <a:pt x="1540" y="2484"/>
                </a:lnTo>
                <a:lnTo>
                  <a:pt x="1542" y="2484"/>
                </a:lnTo>
                <a:lnTo>
                  <a:pt x="1544" y="2487"/>
                </a:lnTo>
                <a:lnTo>
                  <a:pt x="1544" y="2487"/>
                </a:lnTo>
                <a:lnTo>
                  <a:pt x="1546" y="2487"/>
                </a:lnTo>
                <a:lnTo>
                  <a:pt x="1546" y="2487"/>
                </a:lnTo>
                <a:lnTo>
                  <a:pt x="1546" y="2489"/>
                </a:lnTo>
                <a:lnTo>
                  <a:pt x="1546" y="2489"/>
                </a:lnTo>
                <a:lnTo>
                  <a:pt x="1546" y="2491"/>
                </a:lnTo>
                <a:lnTo>
                  <a:pt x="1546" y="2491"/>
                </a:lnTo>
                <a:lnTo>
                  <a:pt x="1546" y="2493"/>
                </a:lnTo>
                <a:lnTo>
                  <a:pt x="1548" y="2493"/>
                </a:lnTo>
                <a:lnTo>
                  <a:pt x="1548" y="2493"/>
                </a:lnTo>
                <a:lnTo>
                  <a:pt x="1548" y="2491"/>
                </a:lnTo>
                <a:lnTo>
                  <a:pt x="1548" y="2491"/>
                </a:lnTo>
                <a:lnTo>
                  <a:pt x="1548" y="2491"/>
                </a:lnTo>
                <a:lnTo>
                  <a:pt x="1551" y="2489"/>
                </a:lnTo>
                <a:lnTo>
                  <a:pt x="1551" y="2489"/>
                </a:lnTo>
                <a:lnTo>
                  <a:pt x="1551" y="2489"/>
                </a:lnTo>
                <a:lnTo>
                  <a:pt x="1553" y="2489"/>
                </a:lnTo>
                <a:lnTo>
                  <a:pt x="1553" y="2489"/>
                </a:lnTo>
                <a:lnTo>
                  <a:pt x="1553" y="2491"/>
                </a:lnTo>
                <a:lnTo>
                  <a:pt x="1553" y="2493"/>
                </a:lnTo>
                <a:lnTo>
                  <a:pt x="1551" y="2493"/>
                </a:lnTo>
                <a:lnTo>
                  <a:pt x="1551" y="2495"/>
                </a:lnTo>
                <a:lnTo>
                  <a:pt x="1551" y="2495"/>
                </a:lnTo>
                <a:lnTo>
                  <a:pt x="1553" y="2495"/>
                </a:lnTo>
                <a:lnTo>
                  <a:pt x="1553" y="2495"/>
                </a:lnTo>
                <a:lnTo>
                  <a:pt x="1553" y="2495"/>
                </a:lnTo>
                <a:lnTo>
                  <a:pt x="1555" y="2493"/>
                </a:lnTo>
                <a:lnTo>
                  <a:pt x="1557" y="2493"/>
                </a:lnTo>
                <a:lnTo>
                  <a:pt x="1557" y="2493"/>
                </a:lnTo>
                <a:lnTo>
                  <a:pt x="1559" y="2493"/>
                </a:lnTo>
                <a:lnTo>
                  <a:pt x="1559" y="2493"/>
                </a:lnTo>
                <a:lnTo>
                  <a:pt x="1559" y="2491"/>
                </a:lnTo>
                <a:lnTo>
                  <a:pt x="1561" y="2489"/>
                </a:lnTo>
                <a:lnTo>
                  <a:pt x="1561" y="2489"/>
                </a:lnTo>
                <a:lnTo>
                  <a:pt x="1561" y="2487"/>
                </a:lnTo>
                <a:close/>
                <a:moveTo>
                  <a:pt x="1622" y="2522"/>
                </a:moveTo>
                <a:lnTo>
                  <a:pt x="1620" y="2520"/>
                </a:lnTo>
                <a:lnTo>
                  <a:pt x="1618" y="2520"/>
                </a:lnTo>
                <a:lnTo>
                  <a:pt x="1618" y="2518"/>
                </a:lnTo>
                <a:lnTo>
                  <a:pt x="1618" y="2518"/>
                </a:lnTo>
                <a:lnTo>
                  <a:pt x="1618" y="2518"/>
                </a:lnTo>
                <a:lnTo>
                  <a:pt x="1618" y="2516"/>
                </a:lnTo>
                <a:lnTo>
                  <a:pt x="1618" y="2516"/>
                </a:lnTo>
                <a:lnTo>
                  <a:pt x="1613" y="2516"/>
                </a:lnTo>
                <a:lnTo>
                  <a:pt x="1613" y="2516"/>
                </a:lnTo>
                <a:lnTo>
                  <a:pt x="1613" y="2514"/>
                </a:lnTo>
                <a:lnTo>
                  <a:pt x="1618" y="2514"/>
                </a:lnTo>
                <a:lnTo>
                  <a:pt x="1615" y="2512"/>
                </a:lnTo>
                <a:lnTo>
                  <a:pt x="1613" y="2512"/>
                </a:lnTo>
                <a:lnTo>
                  <a:pt x="1609" y="2512"/>
                </a:lnTo>
                <a:lnTo>
                  <a:pt x="1599" y="2510"/>
                </a:lnTo>
                <a:lnTo>
                  <a:pt x="1595" y="2510"/>
                </a:lnTo>
                <a:lnTo>
                  <a:pt x="1595" y="2514"/>
                </a:lnTo>
                <a:lnTo>
                  <a:pt x="1595" y="2514"/>
                </a:lnTo>
                <a:lnTo>
                  <a:pt x="1595" y="2514"/>
                </a:lnTo>
                <a:lnTo>
                  <a:pt x="1595" y="2516"/>
                </a:lnTo>
                <a:lnTo>
                  <a:pt x="1595" y="2516"/>
                </a:lnTo>
                <a:lnTo>
                  <a:pt x="1595" y="2516"/>
                </a:lnTo>
                <a:lnTo>
                  <a:pt x="1597" y="2516"/>
                </a:lnTo>
                <a:lnTo>
                  <a:pt x="1597" y="2516"/>
                </a:lnTo>
                <a:lnTo>
                  <a:pt x="1599" y="2516"/>
                </a:lnTo>
                <a:lnTo>
                  <a:pt x="1599" y="2516"/>
                </a:lnTo>
                <a:lnTo>
                  <a:pt x="1599" y="2518"/>
                </a:lnTo>
                <a:lnTo>
                  <a:pt x="1599" y="2518"/>
                </a:lnTo>
                <a:lnTo>
                  <a:pt x="1599" y="2518"/>
                </a:lnTo>
                <a:lnTo>
                  <a:pt x="1601" y="2520"/>
                </a:lnTo>
                <a:lnTo>
                  <a:pt x="1601" y="2520"/>
                </a:lnTo>
                <a:lnTo>
                  <a:pt x="1603" y="2520"/>
                </a:lnTo>
                <a:lnTo>
                  <a:pt x="1605" y="2522"/>
                </a:lnTo>
                <a:lnTo>
                  <a:pt x="1605" y="2522"/>
                </a:lnTo>
                <a:lnTo>
                  <a:pt x="1603" y="2520"/>
                </a:lnTo>
                <a:lnTo>
                  <a:pt x="1603" y="2518"/>
                </a:lnTo>
                <a:lnTo>
                  <a:pt x="1603" y="2518"/>
                </a:lnTo>
                <a:lnTo>
                  <a:pt x="1603" y="2516"/>
                </a:lnTo>
                <a:lnTo>
                  <a:pt x="1605" y="2516"/>
                </a:lnTo>
                <a:lnTo>
                  <a:pt x="1605" y="2516"/>
                </a:lnTo>
                <a:lnTo>
                  <a:pt x="1607" y="2516"/>
                </a:lnTo>
                <a:lnTo>
                  <a:pt x="1607" y="2518"/>
                </a:lnTo>
                <a:lnTo>
                  <a:pt x="1609" y="2516"/>
                </a:lnTo>
                <a:lnTo>
                  <a:pt x="1609" y="2516"/>
                </a:lnTo>
                <a:lnTo>
                  <a:pt x="1609" y="2518"/>
                </a:lnTo>
                <a:lnTo>
                  <a:pt x="1609" y="2518"/>
                </a:lnTo>
                <a:lnTo>
                  <a:pt x="1609" y="2520"/>
                </a:lnTo>
                <a:lnTo>
                  <a:pt x="1609" y="2520"/>
                </a:lnTo>
                <a:lnTo>
                  <a:pt x="1609" y="2520"/>
                </a:lnTo>
                <a:lnTo>
                  <a:pt x="1611" y="2520"/>
                </a:lnTo>
                <a:lnTo>
                  <a:pt x="1613" y="2520"/>
                </a:lnTo>
                <a:lnTo>
                  <a:pt x="1613" y="2520"/>
                </a:lnTo>
                <a:lnTo>
                  <a:pt x="1615" y="2522"/>
                </a:lnTo>
                <a:lnTo>
                  <a:pt x="1618" y="2522"/>
                </a:lnTo>
                <a:lnTo>
                  <a:pt x="1618" y="2522"/>
                </a:lnTo>
                <a:lnTo>
                  <a:pt x="1620" y="2524"/>
                </a:lnTo>
                <a:lnTo>
                  <a:pt x="1620" y="2524"/>
                </a:lnTo>
                <a:lnTo>
                  <a:pt x="1622" y="2524"/>
                </a:lnTo>
                <a:lnTo>
                  <a:pt x="1622" y="2524"/>
                </a:lnTo>
                <a:lnTo>
                  <a:pt x="1622" y="2524"/>
                </a:lnTo>
                <a:lnTo>
                  <a:pt x="1622" y="2522"/>
                </a:lnTo>
                <a:lnTo>
                  <a:pt x="1622" y="2522"/>
                </a:lnTo>
                <a:close/>
                <a:moveTo>
                  <a:pt x="1542" y="2478"/>
                </a:moveTo>
                <a:lnTo>
                  <a:pt x="1542" y="2478"/>
                </a:lnTo>
                <a:lnTo>
                  <a:pt x="1542" y="2478"/>
                </a:lnTo>
                <a:lnTo>
                  <a:pt x="1542" y="2478"/>
                </a:lnTo>
                <a:lnTo>
                  <a:pt x="1542" y="2478"/>
                </a:lnTo>
                <a:lnTo>
                  <a:pt x="1544" y="2478"/>
                </a:lnTo>
                <a:lnTo>
                  <a:pt x="1546" y="2480"/>
                </a:lnTo>
                <a:lnTo>
                  <a:pt x="1548" y="2480"/>
                </a:lnTo>
                <a:lnTo>
                  <a:pt x="1548" y="2480"/>
                </a:lnTo>
                <a:lnTo>
                  <a:pt x="1546" y="2478"/>
                </a:lnTo>
                <a:lnTo>
                  <a:pt x="1546" y="2478"/>
                </a:lnTo>
                <a:lnTo>
                  <a:pt x="1544" y="2476"/>
                </a:lnTo>
                <a:lnTo>
                  <a:pt x="1542" y="2476"/>
                </a:lnTo>
                <a:lnTo>
                  <a:pt x="1542" y="2476"/>
                </a:lnTo>
                <a:lnTo>
                  <a:pt x="1540" y="2474"/>
                </a:lnTo>
                <a:lnTo>
                  <a:pt x="1538" y="2474"/>
                </a:lnTo>
                <a:lnTo>
                  <a:pt x="1538" y="2472"/>
                </a:lnTo>
                <a:lnTo>
                  <a:pt x="1534" y="2472"/>
                </a:lnTo>
                <a:lnTo>
                  <a:pt x="1532" y="2472"/>
                </a:lnTo>
                <a:lnTo>
                  <a:pt x="1532" y="2472"/>
                </a:lnTo>
                <a:lnTo>
                  <a:pt x="1530" y="2472"/>
                </a:lnTo>
                <a:lnTo>
                  <a:pt x="1530" y="2472"/>
                </a:lnTo>
                <a:lnTo>
                  <a:pt x="1530" y="2470"/>
                </a:lnTo>
                <a:lnTo>
                  <a:pt x="1530" y="2470"/>
                </a:lnTo>
                <a:lnTo>
                  <a:pt x="1527" y="2468"/>
                </a:lnTo>
                <a:lnTo>
                  <a:pt x="1525" y="2468"/>
                </a:lnTo>
                <a:lnTo>
                  <a:pt x="1525" y="2468"/>
                </a:lnTo>
                <a:lnTo>
                  <a:pt x="1525" y="2468"/>
                </a:lnTo>
                <a:lnTo>
                  <a:pt x="1527" y="2470"/>
                </a:lnTo>
                <a:lnTo>
                  <a:pt x="1527" y="2472"/>
                </a:lnTo>
                <a:lnTo>
                  <a:pt x="1530" y="2472"/>
                </a:lnTo>
                <a:lnTo>
                  <a:pt x="1532" y="2474"/>
                </a:lnTo>
                <a:lnTo>
                  <a:pt x="1532" y="2474"/>
                </a:lnTo>
                <a:lnTo>
                  <a:pt x="1534" y="2474"/>
                </a:lnTo>
                <a:lnTo>
                  <a:pt x="1536" y="2474"/>
                </a:lnTo>
                <a:lnTo>
                  <a:pt x="1538" y="2474"/>
                </a:lnTo>
                <a:lnTo>
                  <a:pt x="1538" y="2474"/>
                </a:lnTo>
                <a:lnTo>
                  <a:pt x="1542" y="2478"/>
                </a:lnTo>
                <a:close/>
                <a:moveTo>
                  <a:pt x="1517" y="2413"/>
                </a:moveTo>
                <a:lnTo>
                  <a:pt x="1519" y="2413"/>
                </a:lnTo>
                <a:lnTo>
                  <a:pt x="1521" y="2413"/>
                </a:lnTo>
                <a:lnTo>
                  <a:pt x="1521" y="2413"/>
                </a:lnTo>
                <a:lnTo>
                  <a:pt x="1521" y="2411"/>
                </a:lnTo>
                <a:lnTo>
                  <a:pt x="1521" y="2409"/>
                </a:lnTo>
                <a:lnTo>
                  <a:pt x="1521" y="2407"/>
                </a:lnTo>
                <a:lnTo>
                  <a:pt x="1521" y="2407"/>
                </a:lnTo>
                <a:lnTo>
                  <a:pt x="1525" y="2405"/>
                </a:lnTo>
                <a:lnTo>
                  <a:pt x="1525" y="2405"/>
                </a:lnTo>
                <a:lnTo>
                  <a:pt x="1525" y="2405"/>
                </a:lnTo>
                <a:lnTo>
                  <a:pt x="1525" y="2405"/>
                </a:lnTo>
                <a:lnTo>
                  <a:pt x="1523" y="2407"/>
                </a:lnTo>
                <a:lnTo>
                  <a:pt x="1523" y="2407"/>
                </a:lnTo>
                <a:lnTo>
                  <a:pt x="1523" y="2409"/>
                </a:lnTo>
                <a:lnTo>
                  <a:pt x="1523" y="2409"/>
                </a:lnTo>
                <a:lnTo>
                  <a:pt x="1523" y="2409"/>
                </a:lnTo>
                <a:lnTo>
                  <a:pt x="1523" y="2411"/>
                </a:lnTo>
                <a:lnTo>
                  <a:pt x="1523" y="2411"/>
                </a:lnTo>
                <a:lnTo>
                  <a:pt x="1523" y="2413"/>
                </a:lnTo>
                <a:lnTo>
                  <a:pt x="1523" y="2413"/>
                </a:lnTo>
                <a:lnTo>
                  <a:pt x="1525" y="2415"/>
                </a:lnTo>
                <a:lnTo>
                  <a:pt x="1525" y="2415"/>
                </a:lnTo>
                <a:lnTo>
                  <a:pt x="1527" y="2415"/>
                </a:lnTo>
                <a:lnTo>
                  <a:pt x="1527" y="2415"/>
                </a:lnTo>
                <a:lnTo>
                  <a:pt x="1527" y="2413"/>
                </a:lnTo>
                <a:lnTo>
                  <a:pt x="1527" y="2413"/>
                </a:lnTo>
                <a:lnTo>
                  <a:pt x="1530" y="2411"/>
                </a:lnTo>
                <a:lnTo>
                  <a:pt x="1530" y="2409"/>
                </a:lnTo>
                <a:lnTo>
                  <a:pt x="1530" y="2409"/>
                </a:lnTo>
                <a:lnTo>
                  <a:pt x="1527" y="2409"/>
                </a:lnTo>
                <a:lnTo>
                  <a:pt x="1527" y="2409"/>
                </a:lnTo>
                <a:lnTo>
                  <a:pt x="1530" y="2405"/>
                </a:lnTo>
                <a:lnTo>
                  <a:pt x="1530" y="2403"/>
                </a:lnTo>
                <a:lnTo>
                  <a:pt x="1530" y="2399"/>
                </a:lnTo>
                <a:lnTo>
                  <a:pt x="1527" y="2394"/>
                </a:lnTo>
                <a:lnTo>
                  <a:pt x="1527" y="2392"/>
                </a:lnTo>
                <a:lnTo>
                  <a:pt x="1527" y="2392"/>
                </a:lnTo>
                <a:lnTo>
                  <a:pt x="1525" y="2392"/>
                </a:lnTo>
                <a:lnTo>
                  <a:pt x="1525" y="2392"/>
                </a:lnTo>
                <a:lnTo>
                  <a:pt x="1523" y="2392"/>
                </a:lnTo>
                <a:lnTo>
                  <a:pt x="1523" y="2392"/>
                </a:lnTo>
                <a:lnTo>
                  <a:pt x="1521" y="2392"/>
                </a:lnTo>
                <a:lnTo>
                  <a:pt x="1521" y="2394"/>
                </a:lnTo>
                <a:lnTo>
                  <a:pt x="1521" y="2394"/>
                </a:lnTo>
                <a:lnTo>
                  <a:pt x="1521" y="2396"/>
                </a:lnTo>
                <a:lnTo>
                  <a:pt x="1521" y="2396"/>
                </a:lnTo>
                <a:lnTo>
                  <a:pt x="1519" y="2399"/>
                </a:lnTo>
                <a:lnTo>
                  <a:pt x="1519" y="2399"/>
                </a:lnTo>
                <a:lnTo>
                  <a:pt x="1519" y="2401"/>
                </a:lnTo>
                <a:lnTo>
                  <a:pt x="1519" y="2403"/>
                </a:lnTo>
                <a:lnTo>
                  <a:pt x="1517" y="2403"/>
                </a:lnTo>
                <a:lnTo>
                  <a:pt x="1517" y="2403"/>
                </a:lnTo>
                <a:lnTo>
                  <a:pt x="1517" y="2403"/>
                </a:lnTo>
                <a:lnTo>
                  <a:pt x="1515" y="2403"/>
                </a:lnTo>
                <a:lnTo>
                  <a:pt x="1515" y="2403"/>
                </a:lnTo>
                <a:lnTo>
                  <a:pt x="1515" y="2405"/>
                </a:lnTo>
                <a:lnTo>
                  <a:pt x="1515" y="2405"/>
                </a:lnTo>
                <a:lnTo>
                  <a:pt x="1517" y="2407"/>
                </a:lnTo>
                <a:lnTo>
                  <a:pt x="1517" y="2409"/>
                </a:lnTo>
                <a:lnTo>
                  <a:pt x="1513" y="2409"/>
                </a:lnTo>
                <a:lnTo>
                  <a:pt x="1513" y="2409"/>
                </a:lnTo>
                <a:lnTo>
                  <a:pt x="1513" y="2411"/>
                </a:lnTo>
                <a:lnTo>
                  <a:pt x="1515" y="2411"/>
                </a:lnTo>
                <a:lnTo>
                  <a:pt x="1517" y="2413"/>
                </a:lnTo>
                <a:close/>
                <a:moveTo>
                  <a:pt x="1586" y="2510"/>
                </a:moveTo>
                <a:lnTo>
                  <a:pt x="1584" y="2512"/>
                </a:lnTo>
                <a:lnTo>
                  <a:pt x="1582" y="2512"/>
                </a:lnTo>
                <a:lnTo>
                  <a:pt x="1582" y="2512"/>
                </a:lnTo>
                <a:lnTo>
                  <a:pt x="1580" y="2512"/>
                </a:lnTo>
                <a:lnTo>
                  <a:pt x="1580" y="2512"/>
                </a:lnTo>
                <a:lnTo>
                  <a:pt x="1580" y="2510"/>
                </a:lnTo>
                <a:lnTo>
                  <a:pt x="1578" y="2510"/>
                </a:lnTo>
                <a:lnTo>
                  <a:pt x="1576" y="2510"/>
                </a:lnTo>
                <a:lnTo>
                  <a:pt x="1574" y="2510"/>
                </a:lnTo>
                <a:lnTo>
                  <a:pt x="1574" y="2510"/>
                </a:lnTo>
                <a:lnTo>
                  <a:pt x="1574" y="2510"/>
                </a:lnTo>
                <a:lnTo>
                  <a:pt x="1574" y="2510"/>
                </a:lnTo>
                <a:lnTo>
                  <a:pt x="1574" y="2510"/>
                </a:lnTo>
                <a:lnTo>
                  <a:pt x="1574" y="2512"/>
                </a:lnTo>
                <a:lnTo>
                  <a:pt x="1574" y="2510"/>
                </a:lnTo>
                <a:lnTo>
                  <a:pt x="1576" y="2510"/>
                </a:lnTo>
                <a:lnTo>
                  <a:pt x="1576" y="2510"/>
                </a:lnTo>
                <a:lnTo>
                  <a:pt x="1576" y="2510"/>
                </a:lnTo>
                <a:lnTo>
                  <a:pt x="1578" y="2512"/>
                </a:lnTo>
                <a:lnTo>
                  <a:pt x="1580" y="2512"/>
                </a:lnTo>
                <a:lnTo>
                  <a:pt x="1580" y="2512"/>
                </a:lnTo>
                <a:lnTo>
                  <a:pt x="1580" y="2514"/>
                </a:lnTo>
                <a:lnTo>
                  <a:pt x="1580" y="2514"/>
                </a:lnTo>
                <a:lnTo>
                  <a:pt x="1582" y="2514"/>
                </a:lnTo>
                <a:lnTo>
                  <a:pt x="1582" y="2514"/>
                </a:lnTo>
                <a:lnTo>
                  <a:pt x="1584" y="2514"/>
                </a:lnTo>
                <a:lnTo>
                  <a:pt x="1584" y="2514"/>
                </a:lnTo>
                <a:lnTo>
                  <a:pt x="1584" y="2514"/>
                </a:lnTo>
                <a:lnTo>
                  <a:pt x="1586" y="2514"/>
                </a:lnTo>
                <a:lnTo>
                  <a:pt x="1586" y="2514"/>
                </a:lnTo>
                <a:lnTo>
                  <a:pt x="1586" y="2516"/>
                </a:lnTo>
                <a:lnTo>
                  <a:pt x="1586" y="2516"/>
                </a:lnTo>
                <a:lnTo>
                  <a:pt x="1588" y="2516"/>
                </a:lnTo>
                <a:lnTo>
                  <a:pt x="1588" y="2514"/>
                </a:lnTo>
                <a:lnTo>
                  <a:pt x="1590" y="2514"/>
                </a:lnTo>
                <a:lnTo>
                  <a:pt x="1588" y="2510"/>
                </a:lnTo>
                <a:lnTo>
                  <a:pt x="1586" y="2510"/>
                </a:lnTo>
                <a:close/>
                <a:moveTo>
                  <a:pt x="1519" y="2417"/>
                </a:moveTo>
                <a:lnTo>
                  <a:pt x="1519" y="2415"/>
                </a:lnTo>
                <a:lnTo>
                  <a:pt x="1517" y="2415"/>
                </a:lnTo>
                <a:lnTo>
                  <a:pt x="1515" y="2417"/>
                </a:lnTo>
                <a:lnTo>
                  <a:pt x="1515" y="2419"/>
                </a:lnTo>
                <a:lnTo>
                  <a:pt x="1515" y="2419"/>
                </a:lnTo>
                <a:lnTo>
                  <a:pt x="1515" y="2419"/>
                </a:lnTo>
                <a:lnTo>
                  <a:pt x="1515" y="2422"/>
                </a:lnTo>
                <a:lnTo>
                  <a:pt x="1517" y="2422"/>
                </a:lnTo>
                <a:lnTo>
                  <a:pt x="1517" y="2422"/>
                </a:lnTo>
                <a:lnTo>
                  <a:pt x="1521" y="2422"/>
                </a:lnTo>
                <a:lnTo>
                  <a:pt x="1521" y="2419"/>
                </a:lnTo>
                <a:lnTo>
                  <a:pt x="1523" y="2419"/>
                </a:lnTo>
                <a:lnTo>
                  <a:pt x="1523" y="2417"/>
                </a:lnTo>
                <a:lnTo>
                  <a:pt x="1521" y="2417"/>
                </a:lnTo>
                <a:lnTo>
                  <a:pt x="1519" y="2417"/>
                </a:lnTo>
                <a:close/>
                <a:moveTo>
                  <a:pt x="1519" y="2426"/>
                </a:moveTo>
                <a:lnTo>
                  <a:pt x="1519" y="2426"/>
                </a:lnTo>
                <a:lnTo>
                  <a:pt x="1519" y="2426"/>
                </a:lnTo>
                <a:lnTo>
                  <a:pt x="1519" y="2426"/>
                </a:lnTo>
                <a:lnTo>
                  <a:pt x="1517" y="2424"/>
                </a:lnTo>
                <a:lnTo>
                  <a:pt x="1515" y="2424"/>
                </a:lnTo>
                <a:lnTo>
                  <a:pt x="1515" y="2426"/>
                </a:lnTo>
                <a:lnTo>
                  <a:pt x="1515" y="2426"/>
                </a:lnTo>
                <a:lnTo>
                  <a:pt x="1515" y="2428"/>
                </a:lnTo>
                <a:lnTo>
                  <a:pt x="1515" y="2428"/>
                </a:lnTo>
                <a:lnTo>
                  <a:pt x="1515" y="2430"/>
                </a:lnTo>
                <a:lnTo>
                  <a:pt x="1515" y="2430"/>
                </a:lnTo>
                <a:lnTo>
                  <a:pt x="1517" y="2430"/>
                </a:lnTo>
                <a:lnTo>
                  <a:pt x="1517" y="2428"/>
                </a:lnTo>
                <a:lnTo>
                  <a:pt x="1517" y="2426"/>
                </a:lnTo>
                <a:lnTo>
                  <a:pt x="1519" y="2426"/>
                </a:lnTo>
                <a:close/>
                <a:moveTo>
                  <a:pt x="1521" y="2443"/>
                </a:moveTo>
                <a:lnTo>
                  <a:pt x="1523" y="2443"/>
                </a:lnTo>
                <a:lnTo>
                  <a:pt x="1523" y="2443"/>
                </a:lnTo>
                <a:lnTo>
                  <a:pt x="1525" y="2440"/>
                </a:lnTo>
                <a:lnTo>
                  <a:pt x="1525" y="2440"/>
                </a:lnTo>
                <a:lnTo>
                  <a:pt x="1527" y="2443"/>
                </a:lnTo>
                <a:lnTo>
                  <a:pt x="1527" y="2443"/>
                </a:lnTo>
                <a:lnTo>
                  <a:pt x="1527" y="2440"/>
                </a:lnTo>
                <a:lnTo>
                  <a:pt x="1527" y="2440"/>
                </a:lnTo>
                <a:lnTo>
                  <a:pt x="1527" y="2438"/>
                </a:lnTo>
                <a:lnTo>
                  <a:pt x="1527" y="2438"/>
                </a:lnTo>
                <a:lnTo>
                  <a:pt x="1525" y="2438"/>
                </a:lnTo>
                <a:lnTo>
                  <a:pt x="1523" y="2440"/>
                </a:lnTo>
                <a:lnTo>
                  <a:pt x="1521" y="2440"/>
                </a:lnTo>
                <a:lnTo>
                  <a:pt x="1519" y="2440"/>
                </a:lnTo>
                <a:lnTo>
                  <a:pt x="1519" y="2443"/>
                </a:lnTo>
                <a:lnTo>
                  <a:pt x="1517" y="2443"/>
                </a:lnTo>
                <a:lnTo>
                  <a:pt x="1517" y="2445"/>
                </a:lnTo>
                <a:lnTo>
                  <a:pt x="1517" y="2447"/>
                </a:lnTo>
                <a:lnTo>
                  <a:pt x="1519" y="2445"/>
                </a:lnTo>
                <a:lnTo>
                  <a:pt x="1519" y="2445"/>
                </a:lnTo>
                <a:lnTo>
                  <a:pt x="1521" y="2443"/>
                </a:lnTo>
                <a:lnTo>
                  <a:pt x="1521" y="2443"/>
                </a:lnTo>
                <a:close/>
                <a:moveTo>
                  <a:pt x="1525" y="2457"/>
                </a:moveTo>
                <a:lnTo>
                  <a:pt x="1527" y="2453"/>
                </a:lnTo>
                <a:lnTo>
                  <a:pt x="1527" y="2453"/>
                </a:lnTo>
                <a:lnTo>
                  <a:pt x="1525" y="2451"/>
                </a:lnTo>
                <a:lnTo>
                  <a:pt x="1525" y="2451"/>
                </a:lnTo>
                <a:lnTo>
                  <a:pt x="1525" y="2451"/>
                </a:lnTo>
                <a:lnTo>
                  <a:pt x="1523" y="2447"/>
                </a:lnTo>
                <a:lnTo>
                  <a:pt x="1523" y="2447"/>
                </a:lnTo>
                <a:lnTo>
                  <a:pt x="1523" y="2449"/>
                </a:lnTo>
                <a:lnTo>
                  <a:pt x="1521" y="2449"/>
                </a:lnTo>
                <a:lnTo>
                  <a:pt x="1519" y="2449"/>
                </a:lnTo>
                <a:lnTo>
                  <a:pt x="1521" y="2451"/>
                </a:lnTo>
                <a:lnTo>
                  <a:pt x="1521" y="2455"/>
                </a:lnTo>
                <a:lnTo>
                  <a:pt x="1523" y="2457"/>
                </a:lnTo>
                <a:lnTo>
                  <a:pt x="1523" y="2459"/>
                </a:lnTo>
                <a:lnTo>
                  <a:pt x="1525" y="2459"/>
                </a:lnTo>
                <a:lnTo>
                  <a:pt x="1525" y="2457"/>
                </a:lnTo>
                <a:close/>
                <a:moveTo>
                  <a:pt x="1567" y="2497"/>
                </a:moveTo>
                <a:lnTo>
                  <a:pt x="1569" y="2497"/>
                </a:lnTo>
                <a:lnTo>
                  <a:pt x="1571" y="2497"/>
                </a:lnTo>
                <a:lnTo>
                  <a:pt x="1571" y="2497"/>
                </a:lnTo>
                <a:lnTo>
                  <a:pt x="1576" y="2499"/>
                </a:lnTo>
                <a:lnTo>
                  <a:pt x="1578" y="2499"/>
                </a:lnTo>
                <a:lnTo>
                  <a:pt x="1578" y="2499"/>
                </a:lnTo>
                <a:lnTo>
                  <a:pt x="1578" y="2499"/>
                </a:lnTo>
                <a:lnTo>
                  <a:pt x="1578" y="2497"/>
                </a:lnTo>
                <a:lnTo>
                  <a:pt x="1580" y="2497"/>
                </a:lnTo>
                <a:lnTo>
                  <a:pt x="1578" y="2495"/>
                </a:lnTo>
                <a:lnTo>
                  <a:pt x="1578" y="2495"/>
                </a:lnTo>
                <a:lnTo>
                  <a:pt x="1576" y="2495"/>
                </a:lnTo>
                <a:lnTo>
                  <a:pt x="1574" y="2493"/>
                </a:lnTo>
                <a:lnTo>
                  <a:pt x="1571" y="2491"/>
                </a:lnTo>
                <a:lnTo>
                  <a:pt x="1569" y="2491"/>
                </a:lnTo>
                <a:lnTo>
                  <a:pt x="1565" y="2491"/>
                </a:lnTo>
                <a:lnTo>
                  <a:pt x="1563" y="2491"/>
                </a:lnTo>
                <a:lnTo>
                  <a:pt x="1563" y="2491"/>
                </a:lnTo>
                <a:lnTo>
                  <a:pt x="1561" y="2493"/>
                </a:lnTo>
                <a:lnTo>
                  <a:pt x="1563" y="2495"/>
                </a:lnTo>
                <a:lnTo>
                  <a:pt x="1565" y="2497"/>
                </a:lnTo>
                <a:lnTo>
                  <a:pt x="1565" y="2499"/>
                </a:lnTo>
                <a:lnTo>
                  <a:pt x="1567" y="2497"/>
                </a:lnTo>
                <a:lnTo>
                  <a:pt x="1567" y="2497"/>
                </a:lnTo>
                <a:close/>
                <a:moveTo>
                  <a:pt x="1712" y="2222"/>
                </a:moveTo>
                <a:lnTo>
                  <a:pt x="1710" y="2222"/>
                </a:lnTo>
                <a:lnTo>
                  <a:pt x="1708" y="2222"/>
                </a:lnTo>
                <a:lnTo>
                  <a:pt x="1708" y="2222"/>
                </a:lnTo>
                <a:lnTo>
                  <a:pt x="1710" y="2225"/>
                </a:lnTo>
                <a:lnTo>
                  <a:pt x="1710" y="2225"/>
                </a:lnTo>
                <a:lnTo>
                  <a:pt x="1712" y="2225"/>
                </a:lnTo>
                <a:lnTo>
                  <a:pt x="1712" y="2225"/>
                </a:lnTo>
                <a:lnTo>
                  <a:pt x="1712" y="2222"/>
                </a:lnTo>
                <a:close/>
                <a:moveTo>
                  <a:pt x="1680" y="2508"/>
                </a:moveTo>
                <a:lnTo>
                  <a:pt x="1680" y="2508"/>
                </a:lnTo>
                <a:lnTo>
                  <a:pt x="1678" y="2508"/>
                </a:lnTo>
                <a:lnTo>
                  <a:pt x="1678" y="2508"/>
                </a:lnTo>
                <a:lnTo>
                  <a:pt x="1674" y="2508"/>
                </a:lnTo>
                <a:lnTo>
                  <a:pt x="1672" y="2505"/>
                </a:lnTo>
                <a:lnTo>
                  <a:pt x="1672" y="2508"/>
                </a:lnTo>
                <a:lnTo>
                  <a:pt x="1672" y="2508"/>
                </a:lnTo>
                <a:lnTo>
                  <a:pt x="1670" y="2508"/>
                </a:lnTo>
                <a:lnTo>
                  <a:pt x="1670" y="2510"/>
                </a:lnTo>
                <a:lnTo>
                  <a:pt x="1670" y="2510"/>
                </a:lnTo>
                <a:lnTo>
                  <a:pt x="1672" y="2510"/>
                </a:lnTo>
                <a:lnTo>
                  <a:pt x="1674" y="2510"/>
                </a:lnTo>
                <a:lnTo>
                  <a:pt x="1674" y="2510"/>
                </a:lnTo>
                <a:lnTo>
                  <a:pt x="1676" y="2508"/>
                </a:lnTo>
                <a:lnTo>
                  <a:pt x="1680" y="2508"/>
                </a:lnTo>
                <a:lnTo>
                  <a:pt x="1680" y="2508"/>
                </a:lnTo>
                <a:lnTo>
                  <a:pt x="1683" y="2508"/>
                </a:lnTo>
                <a:lnTo>
                  <a:pt x="1683" y="2508"/>
                </a:lnTo>
                <a:lnTo>
                  <a:pt x="1683" y="2508"/>
                </a:lnTo>
                <a:lnTo>
                  <a:pt x="1680" y="2508"/>
                </a:lnTo>
                <a:close/>
                <a:moveTo>
                  <a:pt x="1724" y="2451"/>
                </a:moveTo>
                <a:lnTo>
                  <a:pt x="1727" y="2449"/>
                </a:lnTo>
                <a:lnTo>
                  <a:pt x="1724" y="2449"/>
                </a:lnTo>
                <a:lnTo>
                  <a:pt x="1724" y="2449"/>
                </a:lnTo>
                <a:lnTo>
                  <a:pt x="1722" y="2449"/>
                </a:lnTo>
                <a:lnTo>
                  <a:pt x="1722" y="2451"/>
                </a:lnTo>
                <a:lnTo>
                  <a:pt x="1722" y="2451"/>
                </a:lnTo>
                <a:lnTo>
                  <a:pt x="1724" y="2453"/>
                </a:lnTo>
                <a:lnTo>
                  <a:pt x="1724" y="2453"/>
                </a:lnTo>
                <a:lnTo>
                  <a:pt x="1724" y="2451"/>
                </a:lnTo>
                <a:close/>
                <a:moveTo>
                  <a:pt x="1745" y="2447"/>
                </a:moveTo>
                <a:lnTo>
                  <a:pt x="1745" y="2447"/>
                </a:lnTo>
                <a:lnTo>
                  <a:pt x="1747" y="2445"/>
                </a:lnTo>
                <a:lnTo>
                  <a:pt x="1747" y="2445"/>
                </a:lnTo>
                <a:lnTo>
                  <a:pt x="1747" y="2445"/>
                </a:lnTo>
                <a:lnTo>
                  <a:pt x="1750" y="2443"/>
                </a:lnTo>
                <a:lnTo>
                  <a:pt x="1750" y="2443"/>
                </a:lnTo>
                <a:lnTo>
                  <a:pt x="1747" y="2443"/>
                </a:lnTo>
                <a:lnTo>
                  <a:pt x="1747" y="2440"/>
                </a:lnTo>
                <a:lnTo>
                  <a:pt x="1745" y="2443"/>
                </a:lnTo>
                <a:lnTo>
                  <a:pt x="1745" y="2443"/>
                </a:lnTo>
                <a:lnTo>
                  <a:pt x="1743" y="2443"/>
                </a:lnTo>
                <a:lnTo>
                  <a:pt x="1741" y="2443"/>
                </a:lnTo>
                <a:lnTo>
                  <a:pt x="1741" y="2443"/>
                </a:lnTo>
                <a:lnTo>
                  <a:pt x="1739" y="2443"/>
                </a:lnTo>
                <a:lnTo>
                  <a:pt x="1739" y="2443"/>
                </a:lnTo>
                <a:lnTo>
                  <a:pt x="1737" y="2443"/>
                </a:lnTo>
                <a:lnTo>
                  <a:pt x="1735" y="2443"/>
                </a:lnTo>
                <a:lnTo>
                  <a:pt x="1733" y="2443"/>
                </a:lnTo>
                <a:lnTo>
                  <a:pt x="1731" y="2440"/>
                </a:lnTo>
                <a:lnTo>
                  <a:pt x="1731" y="2440"/>
                </a:lnTo>
                <a:lnTo>
                  <a:pt x="1731" y="2443"/>
                </a:lnTo>
                <a:lnTo>
                  <a:pt x="1731" y="2443"/>
                </a:lnTo>
                <a:lnTo>
                  <a:pt x="1731" y="2443"/>
                </a:lnTo>
                <a:lnTo>
                  <a:pt x="1733" y="2445"/>
                </a:lnTo>
                <a:lnTo>
                  <a:pt x="1735" y="2445"/>
                </a:lnTo>
                <a:lnTo>
                  <a:pt x="1735" y="2447"/>
                </a:lnTo>
                <a:lnTo>
                  <a:pt x="1735" y="2447"/>
                </a:lnTo>
                <a:lnTo>
                  <a:pt x="1731" y="2447"/>
                </a:lnTo>
                <a:lnTo>
                  <a:pt x="1731" y="2447"/>
                </a:lnTo>
                <a:lnTo>
                  <a:pt x="1731" y="2449"/>
                </a:lnTo>
                <a:lnTo>
                  <a:pt x="1731" y="2449"/>
                </a:lnTo>
                <a:lnTo>
                  <a:pt x="1733" y="2449"/>
                </a:lnTo>
                <a:lnTo>
                  <a:pt x="1733" y="2449"/>
                </a:lnTo>
                <a:lnTo>
                  <a:pt x="1735" y="2449"/>
                </a:lnTo>
                <a:lnTo>
                  <a:pt x="1735" y="2449"/>
                </a:lnTo>
                <a:lnTo>
                  <a:pt x="1735" y="2449"/>
                </a:lnTo>
                <a:lnTo>
                  <a:pt x="1735" y="2449"/>
                </a:lnTo>
                <a:lnTo>
                  <a:pt x="1733" y="2451"/>
                </a:lnTo>
                <a:lnTo>
                  <a:pt x="1733" y="2451"/>
                </a:lnTo>
                <a:lnTo>
                  <a:pt x="1731" y="2453"/>
                </a:lnTo>
                <a:lnTo>
                  <a:pt x="1727" y="2453"/>
                </a:lnTo>
                <a:lnTo>
                  <a:pt x="1724" y="2455"/>
                </a:lnTo>
                <a:lnTo>
                  <a:pt x="1727" y="2457"/>
                </a:lnTo>
                <a:lnTo>
                  <a:pt x="1729" y="2457"/>
                </a:lnTo>
                <a:lnTo>
                  <a:pt x="1731" y="2457"/>
                </a:lnTo>
                <a:lnTo>
                  <a:pt x="1731" y="2457"/>
                </a:lnTo>
                <a:lnTo>
                  <a:pt x="1733" y="2457"/>
                </a:lnTo>
                <a:lnTo>
                  <a:pt x="1733" y="2457"/>
                </a:lnTo>
                <a:lnTo>
                  <a:pt x="1733" y="2455"/>
                </a:lnTo>
                <a:lnTo>
                  <a:pt x="1735" y="2455"/>
                </a:lnTo>
                <a:lnTo>
                  <a:pt x="1735" y="2453"/>
                </a:lnTo>
                <a:lnTo>
                  <a:pt x="1735" y="2453"/>
                </a:lnTo>
                <a:lnTo>
                  <a:pt x="1737" y="2453"/>
                </a:lnTo>
                <a:lnTo>
                  <a:pt x="1739" y="2453"/>
                </a:lnTo>
                <a:lnTo>
                  <a:pt x="1739" y="2453"/>
                </a:lnTo>
                <a:lnTo>
                  <a:pt x="1743" y="2449"/>
                </a:lnTo>
                <a:lnTo>
                  <a:pt x="1745" y="2447"/>
                </a:lnTo>
                <a:close/>
                <a:moveTo>
                  <a:pt x="1630" y="2529"/>
                </a:moveTo>
                <a:lnTo>
                  <a:pt x="1626" y="2529"/>
                </a:lnTo>
                <a:lnTo>
                  <a:pt x="1626" y="2529"/>
                </a:lnTo>
                <a:lnTo>
                  <a:pt x="1624" y="2529"/>
                </a:lnTo>
                <a:lnTo>
                  <a:pt x="1624" y="2529"/>
                </a:lnTo>
                <a:lnTo>
                  <a:pt x="1626" y="2529"/>
                </a:lnTo>
                <a:lnTo>
                  <a:pt x="1626" y="2531"/>
                </a:lnTo>
                <a:lnTo>
                  <a:pt x="1628" y="2531"/>
                </a:lnTo>
                <a:lnTo>
                  <a:pt x="1628" y="2531"/>
                </a:lnTo>
                <a:lnTo>
                  <a:pt x="1630" y="2531"/>
                </a:lnTo>
                <a:lnTo>
                  <a:pt x="1630" y="2529"/>
                </a:lnTo>
                <a:lnTo>
                  <a:pt x="1630" y="2529"/>
                </a:lnTo>
                <a:lnTo>
                  <a:pt x="1630" y="2529"/>
                </a:lnTo>
                <a:close/>
                <a:moveTo>
                  <a:pt x="1636" y="2514"/>
                </a:moveTo>
                <a:lnTo>
                  <a:pt x="1634" y="2512"/>
                </a:lnTo>
                <a:lnTo>
                  <a:pt x="1630" y="2512"/>
                </a:lnTo>
                <a:lnTo>
                  <a:pt x="1624" y="2510"/>
                </a:lnTo>
                <a:lnTo>
                  <a:pt x="1622" y="2510"/>
                </a:lnTo>
                <a:lnTo>
                  <a:pt x="1618" y="2512"/>
                </a:lnTo>
                <a:lnTo>
                  <a:pt x="1620" y="2514"/>
                </a:lnTo>
                <a:lnTo>
                  <a:pt x="1620" y="2516"/>
                </a:lnTo>
                <a:lnTo>
                  <a:pt x="1622" y="2516"/>
                </a:lnTo>
                <a:lnTo>
                  <a:pt x="1622" y="2516"/>
                </a:lnTo>
                <a:lnTo>
                  <a:pt x="1626" y="2518"/>
                </a:lnTo>
                <a:lnTo>
                  <a:pt x="1626" y="2518"/>
                </a:lnTo>
                <a:lnTo>
                  <a:pt x="1628" y="2516"/>
                </a:lnTo>
                <a:lnTo>
                  <a:pt x="1628" y="2516"/>
                </a:lnTo>
                <a:lnTo>
                  <a:pt x="1630" y="2516"/>
                </a:lnTo>
                <a:lnTo>
                  <a:pt x="1630" y="2516"/>
                </a:lnTo>
                <a:lnTo>
                  <a:pt x="1630" y="2516"/>
                </a:lnTo>
                <a:lnTo>
                  <a:pt x="1630" y="2516"/>
                </a:lnTo>
                <a:lnTo>
                  <a:pt x="1630" y="2516"/>
                </a:lnTo>
                <a:lnTo>
                  <a:pt x="1632" y="2518"/>
                </a:lnTo>
                <a:lnTo>
                  <a:pt x="1632" y="2518"/>
                </a:lnTo>
                <a:lnTo>
                  <a:pt x="1634" y="2518"/>
                </a:lnTo>
                <a:lnTo>
                  <a:pt x="1634" y="2516"/>
                </a:lnTo>
                <a:lnTo>
                  <a:pt x="1636" y="2516"/>
                </a:lnTo>
                <a:lnTo>
                  <a:pt x="1636" y="2516"/>
                </a:lnTo>
                <a:lnTo>
                  <a:pt x="1636" y="2514"/>
                </a:lnTo>
                <a:lnTo>
                  <a:pt x="1636" y="2514"/>
                </a:lnTo>
                <a:close/>
                <a:moveTo>
                  <a:pt x="1632" y="2524"/>
                </a:moveTo>
                <a:lnTo>
                  <a:pt x="1632" y="2524"/>
                </a:lnTo>
                <a:lnTo>
                  <a:pt x="1632" y="2524"/>
                </a:lnTo>
                <a:lnTo>
                  <a:pt x="1630" y="2524"/>
                </a:lnTo>
                <a:lnTo>
                  <a:pt x="1630" y="2524"/>
                </a:lnTo>
                <a:lnTo>
                  <a:pt x="1630" y="2526"/>
                </a:lnTo>
                <a:lnTo>
                  <a:pt x="1628" y="2526"/>
                </a:lnTo>
                <a:lnTo>
                  <a:pt x="1628" y="2526"/>
                </a:lnTo>
                <a:lnTo>
                  <a:pt x="1632" y="2526"/>
                </a:lnTo>
                <a:lnTo>
                  <a:pt x="1632" y="2526"/>
                </a:lnTo>
                <a:lnTo>
                  <a:pt x="1632" y="2529"/>
                </a:lnTo>
                <a:lnTo>
                  <a:pt x="1632" y="2529"/>
                </a:lnTo>
                <a:lnTo>
                  <a:pt x="1632" y="2526"/>
                </a:lnTo>
                <a:lnTo>
                  <a:pt x="1632" y="2526"/>
                </a:lnTo>
                <a:lnTo>
                  <a:pt x="1632" y="2526"/>
                </a:lnTo>
                <a:lnTo>
                  <a:pt x="1632" y="2524"/>
                </a:lnTo>
                <a:close/>
                <a:moveTo>
                  <a:pt x="1643" y="2516"/>
                </a:moveTo>
                <a:lnTo>
                  <a:pt x="1643" y="2516"/>
                </a:lnTo>
                <a:lnTo>
                  <a:pt x="1643" y="2516"/>
                </a:lnTo>
                <a:lnTo>
                  <a:pt x="1643" y="2516"/>
                </a:lnTo>
                <a:lnTo>
                  <a:pt x="1643" y="2518"/>
                </a:lnTo>
                <a:lnTo>
                  <a:pt x="1643" y="2518"/>
                </a:lnTo>
                <a:lnTo>
                  <a:pt x="1643" y="2518"/>
                </a:lnTo>
                <a:lnTo>
                  <a:pt x="1645" y="2516"/>
                </a:lnTo>
                <a:lnTo>
                  <a:pt x="1645" y="2516"/>
                </a:lnTo>
                <a:lnTo>
                  <a:pt x="1645" y="2516"/>
                </a:lnTo>
                <a:lnTo>
                  <a:pt x="1643" y="2516"/>
                </a:lnTo>
                <a:close/>
                <a:moveTo>
                  <a:pt x="1737" y="2440"/>
                </a:moveTo>
                <a:lnTo>
                  <a:pt x="1737" y="2440"/>
                </a:lnTo>
                <a:lnTo>
                  <a:pt x="1737" y="2440"/>
                </a:lnTo>
                <a:lnTo>
                  <a:pt x="1735" y="2440"/>
                </a:lnTo>
                <a:lnTo>
                  <a:pt x="1735" y="2440"/>
                </a:lnTo>
                <a:lnTo>
                  <a:pt x="1735" y="2443"/>
                </a:lnTo>
                <a:lnTo>
                  <a:pt x="1737" y="2443"/>
                </a:lnTo>
                <a:lnTo>
                  <a:pt x="1737" y="2440"/>
                </a:lnTo>
                <a:close/>
                <a:moveTo>
                  <a:pt x="1297" y="1640"/>
                </a:moveTo>
                <a:lnTo>
                  <a:pt x="1297" y="1640"/>
                </a:lnTo>
                <a:lnTo>
                  <a:pt x="1297" y="1642"/>
                </a:lnTo>
                <a:lnTo>
                  <a:pt x="1299" y="1642"/>
                </a:lnTo>
                <a:lnTo>
                  <a:pt x="1299" y="1642"/>
                </a:lnTo>
                <a:lnTo>
                  <a:pt x="1299" y="1642"/>
                </a:lnTo>
                <a:lnTo>
                  <a:pt x="1299" y="1642"/>
                </a:lnTo>
                <a:lnTo>
                  <a:pt x="1301" y="1640"/>
                </a:lnTo>
                <a:lnTo>
                  <a:pt x="1301" y="1640"/>
                </a:lnTo>
                <a:lnTo>
                  <a:pt x="1299" y="1638"/>
                </a:lnTo>
                <a:lnTo>
                  <a:pt x="1297" y="1640"/>
                </a:lnTo>
                <a:close/>
                <a:moveTo>
                  <a:pt x="1291" y="1640"/>
                </a:moveTo>
                <a:lnTo>
                  <a:pt x="1291" y="1640"/>
                </a:lnTo>
                <a:lnTo>
                  <a:pt x="1291" y="1640"/>
                </a:lnTo>
                <a:lnTo>
                  <a:pt x="1291" y="1638"/>
                </a:lnTo>
                <a:lnTo>
                  <a:pt x="1287" y="1633"/>
                </a:lnTo>
                <a:lnTo>
                  <a:pt x="1287" y="1631"/>
                </a:lnTo>
                <a:lnTo>
                  <a:pt x="1284" y="1631"/>
                </a:lnTo>
                <a:lnTo>
                  <a:pt x="1284" y="1629"/>
                </a:lnTo>
                <a:lnTo>
                  <a:pt x="1284" y="1629"/>
                </a:lnTo>
                <a:lnTo>
                  <a:pt x="1282" y="1629"/>
                </a:lnTo>
                <a:lnTo>
                  <a:pt x="1282" y="1631"/>
                </a:lnTo>
                <a:lnTo>
                  <a:pt x="1280" y="1631"/>
                </a:lnTo>
                <a:lnTo>
                  <a:pt x="1280" y="1631"/>
                </a:lnTo>
                <a:lnTo>
                  <a:pt x="1282" y="1631"/>
                </a:lnTo>
                <a:lnTo>
                  <a:pt x="1282" y="1631"/>
                </a:lnTo>
                <a:lnTo>
                  <a:pt x="1282" y="1631"/>
                </a:lnTo>
                <a:lnTo>
                  <a:pt x="1284" y="1635"/>
                </a:lnTo>
                <a:lnTo>
                  <a:pt x="1287" y="1638"/>
                </a:lnTo>
                <a:lnTo>
                  <a:pt x="1287" y="1638"/>
                </a:lnTo>
                <a:lnTo>
                  <a:pt x="1289" y="1640"/>
                </a:lnTo>
                <a:lnTo>
                  <a:pt x="1287" y="1640"/>
                </a:lnTo>
                <a:lnTo>
                  <a:pt x="1284" y="1642"/>
                </a:lnTo>
                <a:lnTo>
                  <a:pt x="1282" y="1642"/>
                </a:lnTo>
                <a:lnTo>
                  <a:pt x="1282" y="1644"/>
                </a:lnTo>
                <a:lnTo>
                  <a:pt x="1282" y="1644"/>
                </a:lnTo>
                <a:lnTo>
                  <a:pt x="1282" y="1646"/>
                </a:lnTo>
                <a:lnTo>
                  <a:pt x="1284" y="1646"/>
                </a:lnTo>
                <a:lnTo>
                  <a:pt x="1287" y="1646"/>
                </a:lnTo>
                <a:lnTo>
                  <a:pt x="1291" y="1644"/>
                </a:lnTo>
                <a:lnTo>
                  <a:pt x="1293" y="1642"/>
                </a:lnTo>
                <a:lnTo>
                  <a:pt x="1291" y="1642"/>
                </a:lnTo>
                <a:lnTo>
                  <a:pt x="1291" y="1640"/>
                </a:lnTo>
                <a:close/>
                <a:moveTo>
                  <a:pt x="1023" y="2030"/>
                </a:moveTo>
                <a:lnTo>
                  <a:pt x="1023" y="2030"/>
                </a:lnTo>
                <a:lnTo>
                  <a:pt x="1023" y="2032"/>
                </a:lnTo>
                <a:lnTo>
                  <a:pt x="1025" y="2030"/>
                </a:lnTo>
                <a:lnTo>
                  <a:pt x="1025" y="2030"/>
                </a:lnTo>
                <a:lnTo>
                  <a:pt x="1025" y="2030"/>
                </a:lnTo>
                <a:lnTo>
                  <a:pt x="1023" y="2030"/>
                </a:lnTo>
                <a:close/>
                <a:moveTo>
                  <a:pt x="1284" y="1638"/>
                </a:moveTo>
                <a:lnTo>
                  <a:pt x="1284" y="1635"/>
                </a:lnTo>
                <a:lnTo>
                  <a:pt x="1282" y="1635"/>
                </a:lnTo>
                <a:lnTo>
                  <a:pt x="1280" y="1635"/>
                </a:lnTo>
                <a:lnTo>
                  <a:pt x="1280" y="1635"/>
                </a:lnTo>
                <a:lnTo>
                  <a:pt x="1280" y="1638"/>
                </a:lnTo>
                <a:lnTo>
                  <a:pt x="1280" y="1638"/>
                </a:lnTo>
                <a:lnTo>
                  <a:pt x="1282" y="1638"/>
                </a:lnTo>
                <a:lnTo>
                  <a:pt x="1282" y="1638"/>
                </a:lnTo>
                <a:lnTo>
                  <a:pt x="1284" y="1638"/>
                </a:lnTo>
                <a:close/>
                <a:moveTo>
                  <a:pt x="987" y="1271"/>
                </a:moveTo>
                <a:lnTo>
                  <a:pt x="985" y="1273"/>
                </a:lnTo>
                <a:lnTo>
                  <a:pt x="989" y="1275"/>
                </a:lnTo>
                <a:lnTo>
                  <a:pt x="989" y="1275"/>
                </a:lnTo>
                <a:lnTo>
                  <a:pt x="987" y="1273"/>
                </a:lnTo>
                <a:lnTo>
                  <a:pt x="987" y="1271"/>
                </a:lnTo>
                <a:close/>
                <a:moveTo>
                  <a:pt x="1064" y="1315"/>
                </a:moveTo>
                <a:lnTo>
                  <a:pt x="1062" y="1315"/>
                </a:lnTo>
                <a:lnTo>
                  <a:pt x="1062" y="1317"/>
                </a:lnTo>
                <a:lnTo>
                  <a:pt x="1062" y="1317"/>
                </a:lnTo>
                <a:lnTo>
                  <a:pt x="1064" y="1317"/>
                </a:lnTo>
                <a:lnTo>
                  <a:pt x="1064" y="1317"/>
                </a:lnTo>
                <a:lnTo>
                  <a:pt x="1064" y="1315"/>
                </a:lnTo>
                <a:lnTo>
                  <a:pt x="1064" y="1315"/>
                </a:lnTo>
                <a:close/>
                <a:moveTo>
                  <a:pt x="999" y="1357"/>
                </a:moveTo>
                <a:lnTo>
                  <a:pt x="999" y="1359"/>
                </a:lnTo>
                <a:lnTo>
                  <a:pt x="999" y="1359"/>
                </a:lnTo>
                <a:lnTo>
                  <a:pt x="999" y="1359"/>
                </a:lnTo>
                <a:lnTo>
                  <a:pt x="1002" y="1359"/>
                </a:lnTo>
                <a:lnTo>
                  <a:pt x="999" y="1359"/>
                </a:lnTo>
                <a:lnTo>
                  <a:pt x="999" y="1357"/>
                </a:lnTo>
                <a:close/>
                <a:moveTo>
                  <a:pt x="891" y="1132"/>
                </a:moveTo>
                <a:lnTo>
                  <a:pt x="891" y="1132"/>
                </a:lnTo>
                <a:lnTo>
                  <a:pt x="891" y="1134"/>
                </a:lnTo>
                <a:lnTo>
                  <a:pt x="893" y="1134"/>
                </a:lnTo>
                <a:lnTo>
                  <a:pt x="893" y="1134"/>
                </a:lnTo>
                <a:lnTo>
                  <a:pt x="895" y="1134"/>
                </a:lnTo>
                <a:lnTo>
                  <a:pt x="893" y="1134"/>
                </a:lnTo>
                <a:lnTo>
                  <a:pt x="893" y="1132"/>
                </a:lnTo>
                <a:lnTo>
                  <a:pt x="891" y="1132"/>
                </a:lnTo>
                <a:lnTo>
                  <a:pt x="891" y="1132"/>
                </a:lnTo>
                <a:lnTo>
                  <a:pt x="891" y="1132"/>
                </a:lnTo>
                <a:lnTo>
                  <a:pt x="891" y="1132"/>
                </a:lnTo>
                <a:lnTo>
                  <a:pt x="891" y="1132"/>
                </a:lnTo>
                <a:close/>
                <a:moveTo>
                  <a:pt x="1515" y="2401"/>
                </a:moveTo>
                <a:lnTo>
                  <a:pt x="1517" y="2399"/>
                </a:lnTo>
                <a:lnTo>
                  <a:pt x="1519" y="2394"/>
                </a:lnTo>
                <a:lnTo>
                  <a:pt x="1519" y="2394"/>
                </a:lnTo>
                <a:lnTo>
                  <a:pt x="1519" y="2392"/>
                </a:lnTo>
                <a:lnTo>
                  <a:pt x="1517" y="2392"/>
                </a:lnTo>
                <a:lnTo>
                  <a:pt x="1517" y="2394"/>
                </a:lnTo>
                <a:lnTo>
                  <a:pt x="1515" y="2394"/>
                </a:lnTo>
                <a:lnTo>
                  <a:pt x="1513" y="2394"/>
                </a:lnTo>
                <a:lnTo>
                  <a:pt x="1513" y="2394"/>
                </a:lnTo>
                <a:lnTo>
                  <a:pt x="1513" y="2394"/>
                </a:lnTo>
                <a:lnTo>
                  <a:pt x="1513" y="2396"/>
                </a:lnTo>
                <a:lnTo>
                  <a:pt x="1513" y="2396"/>
                </a:lnTo>
                <a:lnTo>
                  <a:pt x="1513" y="2396"/>
                </a:lnTo>
                <a:lnTo>
                  <a:pt x="1513" y="2396"/>
                </a:lnTo>
                <a:lnTo>
                  <a:pt x="1515" y="2399"/>
                </a:lnTo>
                <a:lnTo>
                  <a:pt x="1513" y="2399"/>
                </a:lnTo>
                <a:lnTo>
                  <a:pt x="1513" y="2401"/>
                </a:lnTo>
                <a:lnTo>
                  <a:pt x="1513" y="2401"/>
                </a:lnTo>
                <a:lnTo>
                  <a:pt x="1513" y="2401"/>
                </a:lnTo>
                <a:lnTo>
                  <a:pt x="1515" y="2401"/>
                </a:lnTo>
                <a:close/>
                <a:moveTo>
                  <a:pt x="939" y="1212"/>
                </a:moveTo>
                <a:lnTo>
                  <a:pt x="939" y="1214"/>
                </a:lnTo>
                <a:lnTo>
                  <a:pt x="939" y="1216"/>
                </a:lnTo>
                <a:lnTo>
                  <a:pt x="937" y="1216"/>
                </a:lnTo>
                <a:lnTo>
                  <a:pt x="939" y="1218"/>
                </a:lnTo>
                <a:lnTo>
                  <a:pt x="939" y="1218"/>
                </a:lnTo>
                <a:lnTo>
                  <a:pt x="939" y="1216"/>
                </a:lnTo>
                <a:lnTo>
                  <a:pt x="939" y="1214"/>
                </a:lnTo>
                <a:lnTo>
                  <a:pt x="939" y="1212"/>
                </a:lnTo>
                <a:close/>
                <a:moveTo>
                  <a:pt x="983" y="1271"/>
                </a:moveTo>
                <a:lnTo>
                  <a:pt x="983" y="1269"/>
                </a:lnTo>
                <a:lnTo>
                  <a:pt x="983" y="1269"/>
                </a:lnTo>
                <a:lnTo>
                  <a:pt x="983" y="1266"/>
                </a:lnTo>
                <a:lnTo>
                  <a:pt x="983" y="1266"/>
                </a:lnTo>
                <a:lnTo>
                  <a:pt x="983" y="1262"/>
                </a:lnTo>
                <a:lnTo>
                  <a:pt x="983" y="1260"/>
                </a:lnTo>
                <a:lnTo>
                  <a:pt x="983" y="1266"/>
                </a:lnTo>
                <a:lnTo>
                  <a:pt x="981" y="1269"/>
                </a:lnTo>
                <a:lnTo>
                  <a:pt x="983" y="1269"/>
                </a:lnTo>
                <a:lnTo>
                  <a:pt x="983" y="1269"/>
                </a:lnTo>
                <a:lnTo>
                  <a:pt x="983" y="1271"/>
                </a:lnTo>
                <a:lnTo>
                  <a:pt x="985" y="1273"/>
                </a:lnTo>
                <a:lnTo>
                  <a:pt x="985" y="1273"/>
                </a:lnTo>
                <a:lnTo>
                  <a:pt x="985" y="1271"/>
                </a:lnTo>
                <a:lnTo>
                  <a:pt x="983" y="1271"/>
                </a:lnTo>
                <a:close/>
                <a:moveTo>
                  <a:pt x="895" y="1201"/>
                </a:moveTo>
                <a:lnTo>
                  <a:pt x="895" y="1201"/>
                </a:lnTo>
                <a:lnTo>
                  <a:pt x="895" y="1199"/>
                </a:lnTo>
                <a:lnTo>
                  <a:pt x="893" y="1199"/>
                </a:lnTo>
                <a:lnTo>
                  <a:pt x="893" y="1201"/>
                </a:lnTo>
                <a:lnTo>
                  <a:pt x="893" y="1201"/>
                </a:lnTo>
                <a:lnTo>
                  <a:pt x="895" y="1204"/>
                </a:lnTo>
                <a:lnTo>
                  <a:pt x="895" y="1204"/>
                </a:lnTo>
                <a:lnTo>
                  <a:pt x="895" y="1201"/>
                </a:lnTo>
                <a:lnTo>
                  <a:pt x="895" y="1201"/>
                </a:lnTo>
                <a:close/>
                <a:moveTo>
                  <a:pt x="1523" y="2375"/>
                </a:moveTo>
                <a:lnTo>
                  <a:pt x="1521" y="2378"/>
                </a:lnTo>
                <a:lnTo>
                  <a:pt x="1519" y="2378"/>
                </a:lnTo>
                <a:lnTo>
                  <a:pt x="1517" y="2380"/>
                </a:lnTo>
                <a:lnTo>
                  <a:pt x="1517" y="2380"/>
                </a:lnTo>
                <a:lnTo>
                  <a:pt x="1519" y="2382"/>
                </a:lnTo>
                <a:lnTo>
                  <a:pt x="1519" y="2382"/>
                </a:lnTo>
                <a:lnTo>
                  <a:pt x="1519" y="2384"/>
                </a:lnTo>
                <a:lnTo>
                  <a:pt x="1519" y="2386"/>
                </a:lnTo>
                <a:lnTo>
                  <a:pt x="1521" y="2386"/>
                </a:lnTo>
                <a:lnTo>
                  <a:pt x="1521" y="2388"/>
                </a:lnTo>
                <a:lnTo>
                  <a:pt x="1523" y="2390"/>
                </a:lnTo>
                <a:lnTo>
                  <a:pt x="1525" y="2390"/>
                </a:lnTo>
                <a:lnTo>
                  <a:pt x="1527" y="2390"/>
                </a:lnTo>
                <a:lnTo>
                  <a:pt x="1527" y="2390"/>
                </a:lnTo>
                <a:lnTo>
                  <a:pt x="1527" y="2386"/>
                </a:lnTo>
                <a:lnTo>
                  <a:pt x="1527" y="2386"/>
                </a:lnTo>
                <a:lnTo>
                  <a:pt x="1527" y="2386"/>
                </a:lnTo>
                <a:lnTo>
                  <a:pt x="1527" y="2384"/>
                </a:lnTo>
                <a:lnTo>
                  <a:pt x="1525" y="2384"/>
                </a:lnTo>
                <a:lnTo>
                  <a:pt x="1525" y="2382"/>
                </a:lnTo>
                <a:lnTo>
                  <a:pt x="1525" y="2382"/>
                </a:lnTo>
                <a:lnTo>
                  <a:pt x="1525" y="2380"/>
                </a:lnTo>
                <a:lnTo>
                  <a:pt x="1523" y="2380"/>
                </a:lnTo>
                <a:lnTo>
                  <a:pt x="1523" y="2380"/>
                </a:lnTo>
                <a:lnTo>
                  <a:pt x="1523" y="2375"/>
                </a:lnTo>
                <a:lnTo>
                  <a:pt x="1523" y="2375"/>
                </a:lnTo>
                <a:close/>
                <a:moveTo>
                  <a:pt x="1511" y="2390"/>
                </a:moveTo>
                <a:lnTo>
                  <a:pt x="1513" y="2392"/>
                </a:lnTo>
                <a:lnTo>
                  <a:pt x="1513" y="2392"/>
                </a:lnTo>
                <a:lnTo>
                  <a:pt x="1515" y="2392"/>
                </a:lnTo>
                <a:lnTo>
                  <a:pt x="1517" y="2390"/>
                </a:lnTo>
                <a:lnTo>
                  <a:pt x="1519" y="2390"/>
                </a:lnTo>
                <a:lnTo>
                  <a:pt x="1519" y="2386"/>
                </a:lnTo>
                <a:lnTo>
                  <a:pt x="1517" y="2382"/>
                </a:lnTo>
                <a:lnTo>
                  <a:pt x="1517" y="2380"/>
                </a:lnTo>
                <a:lnTo>
                  <a:pt x="1515" y="2380"/>
                </a:lnTo>
                <a:lnTo>
                  <a:pt x="1513" y="2380"/>
                </a:lnTo>
                <a:lnTo>
                  <a:pt x="1513" y="2380"/>
                </a:lnTo>
                <a:lnTo>
                  <a:pt x="1513" y="2382"/>
                </a:lnTo>
                <a:lnTo>
                  <a:pt x="1513" y="2382"/>
                </a:lnTo>
                <a:lnTo>
                  <a:pt x="1513" y="2384"/>
                </a:lnTo>
                <a:lnTo>
                  <a:pt x="1511" y="2390"/>
                </a:lnTo>
                <a:close/>
                <a:moveTo>
                  <a:pt x="1465" y="2132"/>
                </a:moveTo>
                <a:lnTo>
                  <a:pt x="1465" y="2132"/>
                </a:lnTo>
                <a:lnTo>
                  <a:pt x="1465" y="2132"/>
                </a:lnTo>
                <a:lnTo>
                  <a:pt x="1465" y="2132"/>
                </a:lnTo>
                <a:lnTo>
                  <a:pt x="1465" y="2132"/>
                </a:lnTo>
                <a:lnTo>
                  <a:pt x="1463" y="2132"/>
                </a:lnTo>
                <a:lnTo>
                  <a:pt x="1463" y="2132"/>
                </a:lnTo>
                <a:lnTo>
                  <a:pt x="1463" y="2132"/>
                </a:lnTo>
                <a:lnTo>
                  <a:pt x="1467" y="2132"/>
                </a:lnTo>
                <a:lnTo>
                  <a:pt x="1467" y="2132"/>
                </a:lnTo>
                <a:lnTo>
                  <a:pt x="1467" y="2132"/>
                </a:lnTo>
                <a:lnTo>
                  <a:pt x="1467" y="2132"/>
                </a:lnTo>
                <a:lnTo>
                  <a:pt x="1465" y="2132"/>
                </a:lnTo>
                <a:close/>
                <a:moveTo>
                  <a:pt x="1521" y="2373"/>
                </a:moveTo>
                <a:lnTo>
                  <a:pt x="1519" y="2373"/>
                </a:lnTo>
                <a:lnTo>
                  <a:pt x="1519" y="2373"/>
                </a:lnTo>
                <a:lnTo>
                  <a:pt x="1517" y="2373"/>
                </a:lnTo>
                <a:lnTo>
                  <a:pt x="1519" y="2375"/>
                </a:lnTo>
                <a:lnTo>
                  <a:pt x="1519" y="2375"/>
                </a:lnTo>
                <a:lnTo>
                  <a:pt x="1519" y="2375"/>
                </a:lnTo>
                <a:lnTo>
                  <a:pt x="1519" y="2375"/>
                </a:lnTo>
                <a:lnTo>
                  <a:pt x="1521" y="2375"/>
                </a:lnTo>
                <a:lnTo>
                  <a:pt x="1523" y="2373"/>
                </a:lnTo>
                <a:lnTo>
                  <a:pt x="1521" y="2373"/>
                </a:lnTo>
                <a:lnTo>
                  <a:pt x="1521" y="2373"/>
                </a:lnTo>
                <a:close/>
                <a:moveTo>
                  <a:pt x="1314" y="1642"/>
                </a:moveTo>
                <a:lnTo>
                  <a:pt x="1314" y="1642"/>
                </a:lnTo>
                <a:lnTo>
                  <a:pt x="1312" y="1642"/>
                </a:lnTo>
                <a:lnTo>
                  <a:pt x="1312" y="1642"/>
                </a:lnTo>
                <a:lnTo>
                  <a:pt x="1310" y="1644"/>
                </a:lnTo>
                <a:lnTo>
                  <a:pt x="1310" y="1644"/>
                </a:lnTo>
                <a:lnTo>
                  <a:pt x="1310" y="1644"/>
                </a:lnTo>
                <a:lnTo>
                  <a:pt x="1310" y="1644"/>
                </a:lnTo>
                <a:lnTo>
                  <a:pt x="1310" y="1644"/>
                </a:lnTo>
                <a:lnTo>
                  <a:pt x="1312" y="1644"/>
                </a:lnTo>
                <a:lnTo>
                  <a:pt x="1314" y="1644"/>
                </a:lnTo>
                <a:lnTo>
                  <a:pt x="1314" y="1642"/>
                </a:lnTo>
                <a:lnTo>
                  <a:pt x="1314" y="1642"/>
                </a:lnTo>
                <a:lnTo>
                  <a:pt x="1314" y="1642"/>
                </a:lnTo>
                <a:lnTo>
                  <a:pt x="1314" y="1642"/>
                </a:lnTo>
                <a:close/>
                <a:moveTo>
                  <a:pt x="1297" y="1648"/>
                </a:moveTo>
                <a:lnTo>
                  <a:pt x="1297" y="1648"/>
                </a:lnTo>
                <a:lnTo>
                  <a:pt x="1297" y="1650"/>
                </a:lnTo>
                <a:lnTo>
                  <a:pt x="1297" y="1650"/>
                </a:lnTo>
                <a:lnTo>
                  <a:pt x="1297" y="1650"/>
                </a:lnTo>
                <a:lnTo>
                  <a:pt x="1299" y="1650"/>
                </a:lnTo>
                <a:lnTo>
                  <a:pt x="1299" y="1650"/>
                </a:lnTo>
                <a:lnTo>
                  <a:pt x="1297" y="1648"/>
                </a:lnTo>
                <a:close/>
                <a:moveTo>
                  <a:pt x="893" y="1143"/>
                </a:moveTo>
                <a:lnTo>
                  <a:pt x="891" y="1141"/>
                </a:lnTo>
                <a:lnTo>
                  <a:pt x="891" y="1139"/>
                </a:lnTo>
                <a:lnTo>
                  <a:pt x="891" y="1139"/>
                </a:lnTo>
                <a:lnTo>
                  <a:pt x="891" y="1141"/>
                </a:lnTo>
                <a:lnTo>
                  <a:pt x="891" y="1143"/>
                </a:lnTo>
                <a:lnTo>
                  <a:pt x="893" y="1143"/>
                </a:lnTo>
                <a:lnTo>
                  <a:pt x="893" y="1143"/>
                </a:lnTo>
                <a:lnTo>
                  <a:pt x="893" y="1143"/>
                </a:lnTo>
                <a:close/>
                <a:moveTo>
                  <a:pt x="1293" y="1633"/>
                </a:moveTo>
                <a:lnTo>
                  <a:pt x="1293" y="1633"/>
                </a:lnTo>
                <a:lnTo>
                  <a:pt x="1291" y="1635"/>
                </a:lnTo>
                <a:lnTo>
                  <a:pt x="1293" y="1635"/>
                </a:lnTo>
                <a:lnTo>
                  <a:pt x="1295" y="1635"/>
                </a:lnTo>
                <a:lnTo>
                  <a:pt x="1295" y="1635"/>
                </a:lnTo>
                <a:lnTo>
                  <a:pt x="1295" y="1635"/>
                </a:lnTo>
                <a:lnTo>
                  <a:pt x="1295" y="1633"/>
                </a:lnTo>
                <a:lnTo>
                  <a:pt x="1293" y="1633"/>
                </a:lnTo>
                <a:close/>
                <a:moveTo>
                  <a:pt x="1425" y="1524"/>
                </a:moveTo>
                <a:lnTo>
                  <a:pt x="1425" y="1524"/>
                </a:lnTo>
                <a:lnTo>
                  <a:pt x="1425" y="1522"/>
                </a:lnTo>
                <a:lnTo>
                  <a:pt x="1423" y="1522"/>
                </a:lnTo>
                <a:lnTo>
                  <a:pt x="1423" y="1522"/>
                </a:lnTo>
                <a:lnTo>
                  <a:pt x="1423" y="1522"/>
                </a:lnTo>
                <a:lnTo>
                  <a:pt x="1423" y="1522"/>
                </a:lnTo>
                <a:lnTo>
                  <a:pt x="1423" y="1524"/>
                </a:lnTo>
                <a:lnTo>
                  <a:pt x="1423" y="1524"/>
                </a:lnTo>
                <a:lnTo>
                  <a:pt x="1423" y="1524"/>
                </a:lnTo>
                <a:lnTo>
                  <a:pt x="1425" y="1526"/>
                </a:lnTo>
                <a:lnTo>
                  <a:pt x="1425" y="1526"/>
                </a:lnTo>
                <a:lnTo>
                  <a:pt x="1425" y="1524"/>
                </a:lnTo>
                <a:lnTo>
                  <a:pt x="1425" y="1524"/>
                </a:lnTo>
                <a:close/>
                <a:moveTo>
                  <a:pt x="1465" y="1612"/>
                </a:moveTo>
                <a:lnTo>
                  <a:pt x="1465" y="1612"/>
                </a:lnTo>
                <a:lnTo>
                  <a:pt x="1463" y="1612"/>
                </a:lnTo>
                <a:lnTo>
                  <a:pt x="1465" y="1612"/>
                </a:lnTo>
                <a:lnTo>
                  <a:pt x="1465" y="1612"/>
                </a:lnTo>
                <a:lnTo>
                  <a:pt x="1465" y="1612"/>
                </a:lnTo>
                <a:close/>
                <a:moveTo>
                  <a:pt x="1320" y="1191"/>
                </a:moveTo>
                <a:lnTo>
                  <a:pt x="1320" y="1189"/>
                </a:lnTo>
                <a:lnTo>
                  <a:pt x="1320" y="1187"/>
                </a:lnTo>
                <a:lnTo>
                  <a:pt x="1320" y="1187"/>
                </a:lnTo>
                <a:lnTo>
                  <a:pt x="1320" y="1189"/>
                </a:lnTo>
                <a:lnTo>
                  <a:pt x="1320" y="1191"/>
                </a:lnTo>
                <a:lnTo>
                  <a:pt x="1320" y="1191"/>
                </a:lnTo>
                <a:close/>
                <a:moveTo>
                  <a:pt x="1905" y="1642"/>
                </a:moveTo>
                <a:lnTo>
                  <a:pt x="1905" y="1640"/>
                </a:lnTo>
                <a:lnTo>
                  <a:pt x="1907" y="1638"/>
                </a:lnTo>
                <a:lnTo>
                  <a:pt x="1907" y="1635"/>
                </a:lnTo>
                <a:lnTo>
                  <a:pt x="1907" y="1635"/>
                </a:lnTo>
                <a:lnTo>
                  <a:pt x="1907" y="1635"/>
                </a:lnTo>
                <a:lnTo>
                  <a:pt x="1905" y="1635"/>
                </a:lnTo>
                <a:lnTo>
                  <a:pt x="1905" y="1635"/>
                </a:lnTo>
                <a:lnTo>
                  <a:pt x="1900" y="1633"/>
                </a:lnTo>
                <a:lnTo>
                  <a:pt x="1896" y="1633"/>
                </a:lnTo>
                <a:lnTo>
                  <a:pt x="1894" y="1633"/>
                </a:lnTo>
                <a:lnTo>
                  <a:pt x="1894" y="1633"/>
                </a:lnTo>
                <a:lnTo>
                  <a:pt x="1892" y="1633"/>
                </a:lnTo>
                <a:lnTo>
                  <a:pt x="1890" y="1635"/>
                </a:lnTo>
                <a:lnTo>
                  <a:pt x="1888" y="1635"/>
                </a:lnTo>
                <a:lnTo>
                  <a:pt x="1879" y="1633"/>
                </a:lnTo>
                <a:lnTo>
                  <a:pt x="1877" y="1633"/>
                </a:lnTo>
                <a:lnTo>
                  <a:pt x="1873" y="1635"/>
                </a:lnTo>
                <a:lnTo>
                  <a:pt x="1873" y="1635"/>
                </a:lnTo>
                <a:lnTo>
                  <a:pt x="1873" y="1638"/>
                </a:lnTo>
                <a:lnTo>
                  <a:pt x="1873" y="1640"/>
                </a:lnTo>
                <a:lnTo>
                  <a:pt x="1873" y="1640"/>
                </a:lnTo>
                <a:lnTo>
                  <a:pt x="1873" y="1640"/>
                </a:lnTo>
                <a:lnTo>
                  <a:pt x="1871" y="1642"/>
                </a:lnTo>
                <a:lnTo>
                  <a:pt x="1871" y="1644"/>
                </a:lnTo>
                <a:lnTo>
                  <a:pt x="1871" y="1646"/>
                </a:lnTo>
                <a:lnTo>
                  <a:pt x="1873" y="1646"/>
                </a:lnTo>
                <a:lnTo>
                  <a:pt x="1875" y="1646"/>
                </a:lnTo>
                <a:lnTo>
                  <a:pt x="1875" y="1648"/>
                </a:lnTo>
                <a:lnTo>
                  <a:pt x="1875" y="1648"/>
                </a:lnTo>
                <a:lnTo>
                  <a:pt x="1875" y="1648"/>
                </a:lnTo>
                <a:lnTo>
                  <a:pt x="1873" y="1648"/>
                </a:lnTo>
                <a:lnTo>
                  <a:pt x="1873" y="1648"/>
                </a:lnTo>
                <a:lnTo>
                  <a:pt x="1873" y="1648"/>
                </a:lnTo>
                <a:lnTo>
                  <a:pt x="1873" y="1650"/>
                </a:lnTo>
                <a:lnTo>
                  <a:pt x="1873" y="1652"/>
                </a:lnTo>
                <a:lnTo>
                  <a:pt x="1875" y="1654"/>
                </a:lnTo>
                <a:lnTo>
                  <a:pt x="1875" y="1656"/>
                </a:lnTo>
                <a:lnTo>
                  <a:pt x="1875" y="1656"/>
                </a:lnTo>
                <a:lnTo>
                  <a:pt x="1877" y="1656"/>
                </a:lnTo>
                <a:lnTo>
                  <a:pt x="1877" y="1656"/>
                </a:lnTo>
                <a:lnTo>
                  <a:pt x="1882" y="1656"/>
                </a:lnTo>
                <a:lnTo>
                  <a:pt x="1882" y="1656"/>
                </a:lnTo>
                <a:lnTo>
                  <a:pt x="1884" y="1656"/>
                </a:lnTo>
                <a:lnTo>
                  <a:pt x="1884" y="1656"/>
                </a:lnTo>
                <a:lnTo>
                  <a:pt x="1886" y="1656"/>
                </a:lnTo>
                <a:lnTo>
                  <a:pt x="1888" y="1656"/>
                </a:lnTo>
                <a:lnTo>
                  <a:pt x="1888" y="1656"/>
                </a:lnTo>
                <a:lnTo>
                  <a:pt x="1890" y="1656"/>
                </a:lnTo>
                <a:lnTo>
                  <a:pt x="1890" y="1654"/>
                </a:lnTo>
                <a:lnTo>
                  <a:pt x="1890" y="1652"/>
                </a:lnTo>
                <a:lnTo>
                  <a:pt x="1892" y="1654"/>
                </a:lnTo>
                <a:lnTo>
                  <a:pt x="1892" y="1654"/>
                </a:lnTo>
                <a:lnTo>
                  <a:pt x="1894" y="1654"/>
                </a:lnTo>
                <a:lnTo>
                  <a:pt x="1894" y="1654"/>
                </a:lnTo>
                <a:lnTo>
                  <a:pt x="1894" y="1652"/>
                </a:lnTo>
                <a:lnTo>
                  <a:pt x="1896" y="1652"/>
                </a:lnTo>
                <a:lnTo>
                  <a:pt x="1896" y="1652"/>
                </a:lnTo>
                <a:lnTo>
                  <a:pt x="1896" y="1652"/>
                </a:lnTo>
                <a:lnTo>
                  <a:pt x="1898" y="1652"/>
                </a:lnTo>
                <a:lnTo>
                  <a:pt x="1898" y="1652"/>
                </a:lnTo>
                <a:lnTo>
                  <a:pt x="1900" y="1650"/>
                </a:lnTo>
                <a:lnTo>
                  <a:pt x="1900" y="1650"/>
                </a:lnTo>
                <a:lnTo>
                  <a:pt x="1900" y="1650"/>
                </a:lnTo>
                <a:lnTo>
                  <a:pt x="1900" y="1648"/>
                </a:lnTo>
                <a:lnTo>
                  <a:pt x="1900" y="1648"/>
                </a:lnTo>
                <a:lnTo>
                  <a:pt x="1903" y="1648"/>
                </a:lnTo>
                <a:lnTo>
                  <a:pt x="1903" y="1648"/>
                </a:lnTo>
                <a:lnTo>
                  <a:pt x="1903" y="1646"/>
                </a:lnTo>
                <a:lnTo>
                  <a:pt x="1905" y="1644"/>
                </a:lnTo>
                <a:lnTo>
                  <a:pt x="1905" y="1644"/>
                </a:lnTo>
                <a:lnTo>
                  <a:pt x="1905" y="1642"/>
                </a:lnTo>
                <a:lnTo>
                  <a:pt x="1905" y="1642"/>
                </a:lnTo>
                <a:lnTo>
                  <a:pt x="1905" y="1642"/>
                </a:lnTo>
                <a:lnTo>
                  <a:pt x="1905" y="1642"/>
                </a:lnTo>
                <a:close/>
                <a:moveTo>
                  <a:pt x="1322" y="1183"/>
                </a:moveTo>
                <a:lnTo>
                  <a:pt x="1324" y="1185"/>
                </a:lnTo>
                <a:lnTo>
                  <a:pt x="1324" y="1185"/>
                </a:lnTo>
                <a:lnTo>
                  <a:pt x="1324" y="1185"/>
                </a:lnTo>
                <a:lnTo>
                  <a:pt x="1324" y="1185"/>
                </a:lnTo>
                <a:lnTo>
                  <a:pt x="1322" y="1183"/>
                </a:lnTo>
                <a:lnTo>
                  <a:pt x="1322" y="1183"/>
                </a:lnTo>
                <a:close/>
                <a:moveTo>
                  <a:pt x="1320" y="1193"/>
                </a:moveTo>
                <a:lnTo>
                  <a:pt x="1320" y="1191"/>
                </a:lnTo>
                <a:lnTo>
                  <a:pt x="1320" y="1191"/>
                </a:lnTo>
                <a:lnTo>
                  <a:pt x="1320" y="1191"/>
                </a:lnTo>
                <a:lnTo>
                  <a:pt x="1320" y="1193"/>
                </a:lnTo>
                <a:lnTo>
                  <a:pt x="1320" y="1193"/>
                </a:lnTo>
                <a:close/>
                <a:moveTo>
                  <a:pt x="1316" y="1185"/>
                </a:moveTo>
                <a:lnTo>
                  <a:pt x="1314" y="1185"/>
                </a:lnTo>
                <a:lnTo>
                  <a:pt x="1314" y="1187"/>
                </a:lnTo>
                <a:lnTo>
                  <a:pt x="1314" y="1187"/>
                </a:lnTo>
                <a:lnTo>
                  <a:pt x="1314" y="1187"/>
                </a:lnTo>
                <a:lnTo>
                  <a:pt x="1314" y="1187"/>
                </a:lnTo>
                <a:lnTo>
                  <a:pt x="1316" y="1187"/>
                </a:lnTo>
                <a:lnTo>
                  <a:pt x="1316" y="1187"/>
                </a:lnTo>
                <a:lnTo>
                  <a:pt x="1316" y="1185"/>
                </a:lnTo>
                <a:lnTo>
                  <a:pt x="1316" y="1185"/>
                </a:lnTo>
                <a:close/>
                <a:moveTo>
                  <a:pt x="1349" y="1331"/>
                </a:moveTo>
                <a:lnTo>
                  <a:pt x="1347" y="1334"/>
                </a:lnTo>
                <a:lnTo>
                  <a:pt x="1347" y="1334"/>
                </a:lnTo>
                <a:lnTo>
                  <a:pt x="1347" y="1336"/>
                </a:lnTo>
                <a:lnTo>
                  <a:pt x="1347" y="1336"/>
                </a:lnTo>
                <a:lnTo>
                  <a:pt x="1349" y="1334"/>
                </a:lnTo>
                <a:lnTo>
                  <a:pt x="1351" y="1331"/>
                </a:lnTo>
                <a:lnTo>
                  <a:pt x="1351" y="1331"/>
                </a:lnTo>
                <a:lnTo>
                  <a:pt x="1349" y="1331"/>
                </a:lnTo>
                <a:lnTo>
                  <a:pt x="1349" y="1331"/>
                </a:lnTo>
                <a:close/>
                <a:moveTo>
                  <a:pt x="1362" y="1392"/>
                </a:moveTo>
                <a:lnTo>
                  <a:pt x="1362" y="1392"/>
                </a:lnTo>
                <a:lnTo>
                  <a:pt x="1362" y="1394"/>
                </a:lnTo>
                <a:lnTo>
                  <a:pt x="1364" y="1392"/>
                </a:lnTo>
                <a:lnTo>
                  <a:pt x="1364" y="1392"/>
                </a:lnTo>
                <a:lnTo>
                  <a:pt x="1364" y="1392"/>
                </a:lnTo>
                <a:lnTo>
                  <a:pt x="1364" y="1392"/>
                </a:lnTo>
                <a:lnTo>
                  <a:pt x="1362" y="1392"/>
                </a:lnTo>
                <a:close/>
                <a:moveTo>
                  <a:pt x="1280" y="1361"/>
                </a:moveTo>
                <a:lnTo>
                  <a:pt x="1280" y="1359"/>
                </a:lnTo>
                <a:lnTo>
                  <a:pt x="1282" y="1359"/>
                </a:lnTo>
                <a:lnTo>
                  <a:pt x="1282" y="1359"/>
                </a:lnTo>
                <a:lnTo>
                  <a:pt x="1280" y="1359"/>
                </a:lnTo>
                <a:lnTo>
                  <a:pt x="1278" y="1361"/>
                </a:lnTo>
                <a:lnTo>
                  <a:pt x="1278" y="1361"/>
                </a:lnTo>
                <a:lnTo>
                  <a:pt x="1280" y="1361"/>
                </a:lnTo>
                <a:close/>
                <a:moveTo>
                  <a:pt x="1354" y="1394"/>
                </a:moveTo>
                <a:lnTo>
                  <a:pt x="1354" y="1394"/>
                </a:lnTo>
                <a:lnTo>
                  <a:pt x="1354" y="1394"/>
                </a:lnTo>
                <a:lnTo>
                  <a:pt x="1356" y="1394"/>
                </a:lnTo>
                <a:lnTo>
                  <a:pt x="1358" y="1392"/>
                </a:lnTo>
                <a:lnTo>
                  <a:pt x="1358" y="1392"/>
                </a:lnTo>
                <a:lnTo>
                  <a:pt x="1356" y="1394"/>
                </a:lnTo>
                <a:lnTo>
                  <a:pt x="1354" y="1394"/>
                </a:lnTo>
                <a:close/>
                <a:moveTo>
                  <a:pt x="1351" y="1321"/>
                </a:moveTo>
                <a:lnTo>
                  <a:pt x="1351" y="1321"/>
                </a:lnTo>
                <a:lnTo>
                  <a:pt x="1351" y="1321"/>
                </a:lnTo>
                <a:lnTo>
                  <a:pt x="1351" y="1323"/>
                </a:lnTo>
                <a:lnTo>
                  <a:pt x="1351" y="1323"/>
                </a:lnTo>
                <a:lnTo>
                  <a:pt x="1351" y="1321"/>
                </a:lnTo>
                <a:lnTo>
                  <a:pt x="1351" y="1321"/>
                </a:lnTo>
                <a:lnTo>
                  <a:pt x="1351" y="1321"/>
                </a:lnTo>
                <a:close/>
                <a:moveTo>
                  <a:pt x="1427" y="1174"/>
                </a:moveTo>
                <a:lnTo>
                  <a:pt x="1427" y="1174"/>
                </a:lnTo>
                <a:lnTo>
                  <a:pt x="1427" y="1176"/>
                </a:lnTo>
                <a:lnTo>
                  <a:pt x="1429" y="1172"/>
                </a:lnTo>
                <a:lnTo>
                  <a:pt x="1427" y="1172"/>
                </a:lnTo>
                <a:lnTo>
                  <a:pt x="1427" y="1174"/>
                </a:lnTo>
                <a:close/>
                <a:moveTo>
                  <a:pt x="1335" y="1378"/>
                </a:moveTo>
                <a:lnTo>
                  <a:pt x="1335" y="1378"/>
                </a:lnTo>
                <a:lnTo>
                  <a:pt x="1337" y="1378"/>
                </a:lnTo>
                <a:lnTo>
                  <a:pt x="1335" y="1378"/>
                </a:lnTo>
                <a:lnTo>
                  <a:pt x="1335" y="1378"/>
                </a:lnTo>
                <a:lnTo>
                  <a:pt x="1335" y="1378"/>
                </a:lnTo>
                <a:lnTo>
                  <a:pt x="1335" y="1378"/>
                </a:lnTo>
                <a:lnTo>
                  <a:pt x="1335" y="1380"/>
                </a:lnTo>
                <a:lnTo>
                  <a:pt x="1335" y="1380"/>
                </a:lnTo>
                <a:lnTo>
                  <a:pt x="1335" y="1378"/>
                </a:lnTo>
                <a:close/>
                <a:moveTo>
                  <a:pt x="1335" y="1367"/>
                </a:moveTo>
                <a:lnTo>
                  <a:pt x="1335" y="1367"/>
                </a:lnTo>
                <a:lnTo>
                  <a:pt x="1333" y="1369"/>
                </a:lnTo>
                <a:lnTo>
                  <a:pt x="1333" y="1371"/>
                </a:lnTo>
                <a:lnTo>
                  <a:pt x="1333" y="1371"/>
                </a:lnTo>
                <a:lnTo>
                  <a:pt x="1333" y="1371"/>
                </a:lnTo>
                <a:lnTo>
                  <a:pt x="1335" y="1367"/>
                </a:lnTo>
                <a:lnTo>
                  <a:pt x="1335" y="1367"/>
                </a:lnTo>
                <a:close/>
                <a:moveTo>
                  <a:pt x="1196" y="1231"/>
                </a:moveTo>
                <a:lnTo>
                  <a:pt x="1196" y="1233"/>
                </a:lnTo>
                <a:lnTo>
                  <a:pt x="1196" y="1237"/>
                </a:lnTo>
                <a:lnTo>
                  <a:pt x="1199" y="1243"/>
                </a:lnTo>
                <a:lnTo>
                  <a:pt x="1201" y="1248"/>
                </a:lnTo>
                <a:lnTo>
                  <a:pt x="1201" y="1248"/>
                </a:lnTo>
                <a:lnTo>
                  <a:pt x="1199" y="1245"/>
                </a:lnTo>
                <a:lnTo>
                  <a:pt x="1196" y="1237"/>
                </a:lnTo>
                <a:lnTo>
                  <a:pt x="1196" y="1231"/>
                </a:lnTo>
                <a:close/>
                <a:moveTo>
                  <a:pt x="1877" y="1604"/>
                </a:moveTo>
                <a:lnTo>
                  <a:pt x="1879" y="1604"/>
                </a:lnTo>
                <a:lnTo>
                  <a:pt x="1879" y="1602"/>
                </a:lnTo>
                <a:lnTo>
                  <a:pt x="1877" y="1600"/>
                </a:lnTo>
                <a:lnTo>
                  <a:pt x="1877" y="1600"/>
                </a:lnTo>
                <a:lnTo>
                  <a:pt x="1877" y="1600"/>
                </a:lnTo>
                <a:lnTo>
                  <a:pt x="1875" y="1600"/>
                </a:lnTo>
                <a:lnTo>
                  <a:pt x="1875" y="1602"/>
                </a:lnTo>
                <a:lnTo>
                  <a:pt x="1877" y="1604"/>
                </a:lnTo>
                <a:lnTo>
                  <a:pt x="1877" y="1604"/>
                </a:lnTo>
                <a:close/>
                <a:moveTo>
                  <a:pt x="1209" y="1214"/>
                </a:moveTo>
                <a:lnTo>
                  <a:pt x="1207" y="1214"/>
                </a:lnTo>
                <a:lnTo>
                  <a:pt x="1207" y="1216"/>
                </a:lnTo>
                <a:lnTo>
                  <a:pt x="1205" y="1216"/>
                </a:lnTo>
                <a:lnTo>
                  <a:pt x="1207" y="1216"/>
                </a:lnTo>
                <a:lnTo>
                  <a:pt x="1209" y="1214"/>
                </a:lnTo>
                <a:lnTo>
                  <a:pt x="1211" y="1214"/>
                </a:lnTo>
                <a:lnTo>
                  <a:pt x="1211" y="1212"/>
                </a:lnTo>
                <a:lnTo>
                  <a:pt x="1211" y="1212"/>
                </a:lnTo>
                <a:lnTo>
                  <a:pt x="1211" y="1214"/>
                </a:lnTo>
                <a:lnTo>
                  <a:pt x="1209" y="1214"/>
                </a:lnTo>
                <a:close/>
                <a:moveTo>
                  <a:pt x="1201" y="1222"/>
                </a:moveTo>
                <a:lnTo>
                  <a:pt x="1199" y="1227"/>
                </a:lnTo>
                <a:lnTo>
                  <a:pt x="1196" y="1229"/>
                </a:lnTo>
                <a:lnTo>
                  <a:pt x="1196" y="1231"/>
                </a:lnTo>
                <a:lnTo>
                  <a:pt x="1196" y="1229"/>
                </a:lnTo>
                <a:lnTo>
                  <a:pt x="1199" y="1227"/>
                </a:lnTo>
                <a:lnTo>
                  <a:pt x="1201" y="1220"/>
                </a:lnTo>
                <a:lnTo>
                  <a:pt x="1201" y="1222"/>
                </a:lnTo>
                <a:close/>
                <a:moveTo>
                  <a:pt x="1278" y="1195"/>
                </a:moveTo>
                <a:lnTo>
                  <a:pt x="1278" y="1193"/>
                </a:lnTo>
                <a:lnTo>
                  <a:pt x="1278" y="1193"/>
                </a:lnTo>
                <a:lnTo>
                  <a:pt x="1276" y="1193"/>
                </a:lnTo>
                <a:lnTo>
                  <a:pt x="1276" y="1193"/>
                </a:lnTo>
                <a:lnTo>
                  <a:pt x="1274" y="1193"/>
                </a:lnTo>
                <a:lnTo>
                  <a:pt x="1274" y="1193"/>
                </a:lnTo>
                <a:lnTo>
                  <a:pt x="1278" y="1195"/>
                </a:lnTo>
                <a:lnTo>
                  <a:pt x="1278" y="1195"/>
                </a:lnTo>
                <a:lnTo>
                  <a:pt x="1278" y="1195"/>
                </a:lnTo>
                <a:lnTo>
                  <a:pt x="1278" y="1195"/>
                </a:lnTo>
                <a:close/>
                <a:moveTo>
                  <a:pt x="1234" y="1199"/>
                </a:moveTo>
                <a:lnTo>
                  <a:pt x="1230" y="1201"/>
                </a:lnTo>
                <a:lnTo>
                  <a:pt x="1230" y="1201"/>
                </a:lnTo>
                <a:lnTo>
                  <a:pt x="1234" y="1199"/>
                </a:lnTo>
                <a:lnTo>
                  <a:pt x="1234" y="1197"/>
                </a:lnTo>
                <a:lnTo>
                  <a:pt x="1234" y="1197"/>
                </a:lnTo>
                <a:lnTo>
                  <a:pt x="1234" y="1199"/>
                </a:lnTo>
                <a:close/>
                <a:moveTo>
                  <a:pt x="1203" y="1218"/>
                </a:moveTo>
                <a:lnTo>
                  <a:pt x="1203" y="1218"/>
                </a:lnTo>
                <a:lnTo>
                  <a:pt x="1203" y="1220"/>
                </a:lnTo>
                <a:lnTo>
                  <a:pt x="1203" y="1220"/>
                </a:lnTo>
                <a:lnTo>
                  <a:pt x="1203" y="1218"/>
                </a:lnTo>
                <a:lnTo>
                  <a:pt x="1205" y="1218"/>
                </a:lnTo>
                <a:lnTo>
                  <a:pt x="1205" y="1216"/>
                </a:lnTo>
                <a:lnTo>
                  <a:pt x="1205" y="1216"/>
                </a:lnTo>
                <a:lnTo>
                  <a:pt x="1203" y="1218"/>
                </a:lnTo>
                <a:close/>
                <a:moveTo>
                  <a:pt x="1328" y="1183"/>
                </a:moveTo>
                <a:lnTo>
                  <a:pt x="1328" y="1183"/>
                </a:lnTo>
                <a:lnTo>
                  <a:pt x="1328" y="1185"/>
                </a:lnTo>
                <a:lnTo>
                  <a:pt x="1331" y="1185"/>
                </a:lnTo>
                <a:lnTo>
                  <a:pt x="1333" y="1183"/>
                </a:lnTo>
                <a:lnTo>
                  <a:pt x="1331" y="1183"/>
                </a:lnTo>
                <a:lnTo>
                  <a:pt x="1328" y="1183"/>
                </a:lnTo>
                <a:close/>
                <a:moveTo>
                  <a:pt x="1444" y="1224"/>
                </a:moveTo>
                <a:lnTo>
                  <a:pt x="1444" y="1222"/>
                </a:lnTo>
                <a:lnTo>
                  <a:pt x="1442" y="1220"/>
                </a:lnTo>
                <a:lnTo>
                  <a:pt x="1444" y="1224"/>
                </a:lnTo>
                <a:lnTo>
                  <a:pt x="1446" y="1229"/>
                </a:lnTo>
                <a:lnTo>
                  <a:pt x="1446" y="1231"/>
                </a:lnTo>
                <a:lnTo>
                  <a:pt x="1446" y="1231"/>
                </a:lnTo>
                <a:lnTo>
                  <a:pt x="1444" y="1224"/>
                </a:lnTo>
                <a:close/>
                <a:moveTo>
                  <a:pt x="1540" y="1325"/>
                </a:moveTo>
                <a:lnTo>
                  <a:pt x="1540" y="1327"/>
                </a:lnTo>
                <a:lnTo>
                  <a:pt x="1544" y="1325"/>
                </a:lnTo>
                <a:lnTo>
                  <a:pt x="1548" y="1325"/>
                </a:lnTo>
                <a:lnTo>
                  <a:pt x="1548" y="1323"/>
                </a:lnTo>
                <a:lnTo>
                  <a:pt x="1551" y="1323"/>
                </a:lnTo>
                <a:lnTo>
                  <a:pt x="1551" y="1321"/>
                </a:lnTo>
                <a:lnTo>
                  <a:pt x="1548" y="1321"/>
                </a:lnTo>
                <a:lnTo>
                  <a:pt x="1548" y="1323"/>
                </a:lnTo>
                <a:lnTo>
                  <a:pt x="1546" y="1323"/>
                </a:lnTo>
                <a:lnTo>
                  <a:pt x="1546" y="1323"/>
                </a:lnTo>
                <a:lnTo>
                  <a:pt x="1544" y="1323"/>
                </a:lnTo>
                <a:lnTo>
                  <a:pt x="1542" y="1323"/>
                </a:lnTo>
                <a:lnTo>
                  <a:pt x="1542" y="1323"/>
                </a:lnTo>
                <a:lnTo>
                  <a:pt x="1540" y="1323"/>
                </a:lnTo>
                <a:lnTo>
                  <a:pt x="1540" y="1323"/>
                </a:lnTo>
                <a:lnTo>
                  <a:pt x="1540" y="1325"/>
                </a:lnTo>
                <a:lnTo>
                  <a:pt x="1540" y="1325"/>
                </a:lnTo>
                <a:lnTo>
                  <a:pt x="1540" y="1325"/>
                </a:lnTo>
                <a:close/>
                <a:moveTo>
                  <a:pt x="1553" y="1359"/>
                </a:moveTo>
                <a:lnTo>
                  <a:pt x="1551" y="1357"/>
                </a:lnTo>
                <a:lnTo>
                  <a:pt x="1548" y="1357"/>
                </a:lnTo>
                <a:lnTo>
                  <a:pt x="1548" y="1357"/>
                </a:lnTo>
                <a:lnTo>
                  <a:pt x="1546" y="1357"/>
                </a:lnTo>
                <a:lnTo>
                  <a:pt x="1546" y="1357"/>
                </a:lnTo>
                <a:lnTo>
                  <a:pt x="1548" y="1359"/>
                </a:lnTo>
                <a:lnTo>
                  <a:pt x="1553" y="1359"/>
                </a:lnTo>
                <a:lnTo>
                  <a:pt x="1553" y="1359"/>
                </a:lnTo>
                <a:close/>
                <a:moveTo>
                  <a:pt x="1551" y="1317"/>
                </a:moveTo>
                <a:lnTo>
                  <a:pt x="1548" y="1317"/>
                </a:lnTo>
                <a:lnTo>
                  <a:pt x="1548" y="1319"/>
                </a:lnTo>
                <a:lnTo>
                  <a:pt x="1551" y="1317"/>
                </a:lnTo>
                <a:lnTo>
                  <a:pt x="1551" y="1317"/>
                </a:lnTo>
                <a:close/>
                <a:moveTo>
                  <a:pt x="1559" y="1313"/>
                </a:moveTo>
                <a:lnTo>
                  <a:pt x="1559" y="1313"/>
                </a:lnTo>
                <a:lnTo>
                  <a:pt x="1559" y="1315"/>
                </a:lnTo>
                <a:lnTo>
                  <a:pt x="1561" y="1315"/>
                </a:lnTo>
                <a:lnTo>
                  <a:pt x="1561" y="1315"/>
                </a:lnTo>
                <a:lnTo>
                  <a:pt x="1561" y="1313"/>
                </a:lnTo>
                <a:lnTo>
                  <a:pt x="1563" y="1313"/>
                </a:lnTo>
                <a:lnTo>
                  <a:pt x="1563" y="1313"/>
                </a:lnTo>
                <a:lnTo>
                  <a:pt x="1561" y="1313"/>
                </a:lnTo>
                <a:lnTo>
                  <a:pt x="1559" y="1313"/>
                </a:lnTo>
                <a:close/>
                <a:moveTo>
                  <a:pt x="1553" y="1340"/>
                </a:moveTo>
                <a:lnTo>
                  <a:pt x="1553" y="1340"/>
                </a:lnTo>
                <a:lnTo>
                  <a:pt x="1555" y="1340"/>
                </a:lnTo>
                <a:lnTo>
                  <a:pt x="1555" y="1340"/>
                </a:lnTo>
                <a:lnTo>
                  <a:pt x="1555" y="1340"/>
                </a:lnTo>
                <a:lnTo>
                  <a:pt x="1555" y="1340"/>
                </a:lnTo>
                <a:lnTo>
                  <a:pt x="1553" y="1340"/>
                </a:lnTo>
                <a:lnTo>
                  <a:pt x="1553" y="1340"/>
                </a:lnTo>
                <a:lnTo>
                  <a:pt x="1551" y="1340"/>
                </a:lnTo>
                <a:lnTo>
                  <a:pt x="1551" y="1340"/>
                </a:lnTo>
                <a:lnTo>
                  <a:pt x="1553" y="1340"/>
                </a:lnTo>
                <a:lnTo>
                  <a:pt x="1553" y="1340"/>
                </a:lnTo>
                <a:close/>
                <a:moveTo>
                  <a:pt x="1534" y="1030"/>
                </a:moveTo>
                <a:lnTo>
                  <a:pt x="1532" y="1032"/>
                </a:lnTo>
                <a:lnTo>
                  <a:pt x="1532" y="1032"/>
                </a:lnTo>
                <a:lnTo>
                  <a:pt x="1534" y="1030"/>
                </a:lnTo>
                <a:lnTo>
                  <a:pt x="1534" y="1030"/>
                </a:lnTo>
                <a:close/>
                <a:moveTo>
                  <a:pt x="1536" y="1304"/>
                </a:moveTo>
                <a:lnTo>
                  <a:pt x="1536" y="1304"/>
                </a:lnTo>
                <a:lnTo>
                  <a:pt x="1536" y="1304"/>
                </a:lnTo>
                <a:lnTo>
                  <a:pt x="1534" y="1306"/>
                </a:lnTo>
                <a:lnTo>
                  <a:pt x="1532" y="1306"/>
                </a:lnTo>
                <a:lnTo>
                  <a:pt x="1532" y="1308"/>
                </a:lnTo>
                <a:lnTo>
                  <a:pt x="1532" y="1306"/>
                </a:lnTo>
                <a:lnTo>
                  <a:pt x="1534" y="1306"/>
                </a:lnTo>
                <a:lnTo>
                  <a:pt x="1536" y="1304"/>
                </a:lnTo>
                <a:lnTo>
                  <a:pt x="1538" y="1302"/>
                </a:lnTo>
                <a:lnTo>
                  <a:pt x="1538" y="1300"/>
                </a:lnTo>
                <a:lnTo>
                  <a:pt x="1538" y="1300"/>
                </a:lnTo>
                <a:lnTo>
                  <a:pt x="1536" y="1300"/>
                </a:lnTo>
                <a:lnTo>
                  <a:pt x="1536" y="1300"/>
                </a:lnTo>
                <a:lnTo>
                  <a:pt x="1536" y="1300"/>
                </a:lnTo>
                <a:lnTo>
                  <a:pt x="1536" y="1302"/>
                </a:lnTo>
                <a:lnTo>
                  <a:pt x="1538" y="1302"/>
                </a:lnTo>
                <a:lnTo>
                  <a:pt x="1536" y="1302"/>
                </a:lnTo>
                <a:lnTo>
                  <a:pt x="1536" y="1304"/>
                </a:lnTo>
                <a:close/>
                <a:moveTo>
                  <a:pt x="1559" y="1006"/>
                </a:moveTo>
                <a:lnTo>
                  <a:pt x="1561" y="1004"/>
                </a:lnTo>
                <a:lnTo>
                  <a:pt x="1559" y="1004"/>
                </a:lnTo>
                <a:lnTo>
                  <a:pt x="1557" y="1006"/>
                </a:lnTo>
                <a:lnTo>
                  <a:pt x="1555" y="1009"/>
                </a:lnTo>
                <a:lnTo>
                  <a:pt x="1553" y="1009"/>
                </a:lnTo>
                <a:lnTo>
                  <a:pt x="1551" y="1009"/>
                </a:lnTo>
                <a:lnTo>
                  <a:pt x="1548" y="1009"/>
                </a:lnTo>
                <a:lnTo>
                  <a:pt x="1548" y="1009"/>
                </a:lnTo>
                <a:lnTo>
                  <a:pt x="1546" y="1009"/>
                </a:lnTo>
                <a:lnTo>
                  <a:pt x="1544" y="1009"/>
                </a:lnTo>
                <a:lnTo>
                  <a:pt x="1544" y="1009"/>
                </a:lnTo>
                <a:lnTo>
                  <a:pt x="1544" y="1009"/>
                </a:lnTo>
                <a:lnTo>
                  <a:pt x="1542" y="1009"/>
                </a:lnTo>
                <a:lnTo>
                  <a:pt x="1542" y="1009"/>
                </a:lnTo>
                <a:lnTo>
                  <a:pt x="1542" y="1009"/>
                </a:lnTo>
                <a:lnTo>
                  <a:pt x="1540" y="1009"/>
                </a:lnTo>
                <a:lnTo>
                  <a:pt x="1540" y="1011"/>
                </a:lnTo>
                <a:lnTo>
                  <a:pt x="1540" y="1011"/>
                </a:lnTo>
                <a:lnTo>
                  <a:pt x="1540" y="1011"/>
                </a:lnTo>
                <a:lnTo>
                  <a:pt x="1538" y="1011"/>
                </a:lnTo>
                <a:lnTo>
                  <a:pt x="1536" y="1013"/>
                </a:lnTo>
                <a:lnTo>
                  <a:pt x="1536" y="1013"/>
                </a:lnTo>
                <a:lnTo>
                  <a:pt x="1536" y="1013"/>
                </a:lnTo>
                <a:lnTo>
                  <a:pt x="1536" y="1015"/>
                </a:lnTo>
                <a:lnTo>
                  <a:pt x="1536" y="1015"/>
                </a:lnTo>
                <a:lnTo>
                  <a:pt x="1538" y="1013"/>
                </a:lnTo>
                <a:lnTo>
                  <a:pt x="1538" y="1013"/>
                </a:lnTo>
                <a:lnTo>
                  <a:pt x="1538" y="1013"/>
                </a:lnTo>
                <a:lnTo>
                  <a:pt x="1538" y="1015"/>
                </a:lnTo>
                <a:lnTo>
                  <a:pt x="1538" y="1015"/>
                </a:lnTo>
                <a:lnTo>
                  <a:pt x="1540" y="1015"/>
                </a:lnTo>
                <a:lnTo>
                  <a:pt x="1542" y="1015"/>
                </a:lnTo>
                <a:lnTo>
                  <a:pt x="1546" y="1013"/>
                </a:lnTo>
                <a:lnTo>
                  <a:pt x="1546" y="1013"/>
                </a:lnTo>
                <a:lnTo>
                  <a:pt x="1546" y="1013"/>
                </a:lnTo>
                <a:lnTo>
                  <a:pt x="1553" y="1011"/>
                </a:lnTo>
                <a:lnTo>
                  <a:pt x="1555" y="1011"/>
                </a:lnTo>
                <a:lnTo>
                  <a:pt x="1557" y="1011"/>
                </a:lnTo>
                <a:lnTo>
                  <a:pt x="1559" y="1011"/>
                </a:lnTo>
                <a:lnTo>
                  <a:pt x="1559" y="1009"/>
                </a:lnTo>
                <a:lnTo>
                  <a:pt x="1565" y="1006"/>
                </a:lnTo>
                <a:lnTo>
                  <a:pt x="1565" y="1006"/>
                </a:lnTo>
                <a:lnTo>
                  <a:pt x="1563" y="1006"/>
                </a:lnTo>
                <a:lnTo>
                  <a:pt x="1563" y="1006"/>
                </a:lnTo>
                <a:lnTo>
                  <a:pt x="1561" y="1006"/>
                </a:lnTo>
                <a:lnTo>
                  <a:pt x="1561" y="1006"/>
                </a:lnTo>
                <a:lnTo>
                  <a:pt x="1559" y="1009"/>
                </a:lnTo>
                <a:lnTo>
                  <a:pt x="1559" y="1009"/>
                </a:lnTo>
                <a:lnTo>
                  <a:pt x="1557" y="1009"/>
                </a:lnTo>
                <a:lnTo>
                  <a:pt x="1557" y="1009"/>
                </a:lnTo>
                <a:lnTo>
                  <a:pt x="1557" y="1009"/>
                </a:lnTo>
                <a:lnTo>
                  <a:pt x="1559" y="1006"/>
                </a:lnTo>
                <a:close/>
                <a:moveTo>
                  <a:pt x="1565" y="1310"/>
                </a:moveTo>
                <a:lnTo>
                  <a:pt x="1565" y="1313"/>
                </a:lnTo>
                <a:lnTo>
                  <a:pt x="1565" y="1313"/>
                </a:lnTo>
                <a:lnTo>
                  <a:pt x="1565" y="1313"/>
                </a:lnTo>
                <a:lnTo>
                  <a:pt x="1565" y="1313"/>
                </a:lnTo>
                <a:lnTo>
                  <a:pt x="1567" y="1313"/>
                </a:lnTo>
                <a:lnTo>
                  <a:pt x="1565" y="1313"/>
                </a:lnTo>
                <a:lnTo>
                  <a:pt x="1565" y="1310"/>
                </a:lnTo>
                <a:lnTo>
                  <a:pt x="1565" y="1310"/>
                </a:lnTo>
                <a:lnTo>
                  <a:pt x="1565" y="1310"/>
                </a:lnTo>
                <a:close/>
                <a:moveTo>
                  <a:pt x="1551" y="1304"/>
                </a:moveTo>
                <a:lnTo>
                  <a:pt x="1553" y="1304"/>
                </a:lnTo>
                <a:lnTo>
                  <a:pt x="1553" y="1306"/>
                </a:lnTo>
                <a:lnTo>
                  <a:pt x="1555" y="1306"/>
                </a:lnTo>
                <a:lnTo>
                  <a:pt x="1553" y="1304"/>
                </a:lnTo>
                <a:lnTo>
                  <a:pt x="1553" y="1304"/>
                </a:lnTo>
                <a:lnTo>
                  <a:pt x="1551" y="1304"/>
                </a:lnTo>
                <a:lnTo>
                  <a:pt x="1551" y="1304"/>
                </a:lnTo>
                <a:lnTo>
                  <a:pt x="1551" y="1304"/>
                </a:lnTo>
                <a:lnTo>
                  <a:pt x="1548" y="1304"/>
                </a:lnTo>
                <a:lnTo>
                  <a:pt x="1548" y="1304"/>
                </a:lnTo>
                <a:lnTo>
                  <a:pt x="1548" y="1304"/>
                </a:lnTo>
                <a:lnTo>
                  <a:pt x="1551" y="1304"/>
                </a:lnTo>
                <a:close/>
                <a:moveTo>
                  <a:pt x="1618" y="1455"/>
                </a:moveTo>
                <a:lnTo>
                  <a:pt x="1618" y="1455"/>
                </a:lnTo>
                <a:lnTo>
                  <a:pt x="1618" y="1457"/>
                </a:lnTo>
                <a:lnTo>
                  <a:pt x="1620" y="1457"/>
                </a:lnTo>
                <a:lnTo>
                  <a:pt x="1620" y="1455"/>
                </a:lnTo>
                <a:lnTo>
                  <a:pt x="1620" y="1455"/>
                </a:lnTo>
                <a:lnTo>
                  <a:pt x="1618" y="1453"/>
                </a:lnTo>
                <a:lnTo>
                  <a:pt x="1618" y="1455"/>
                </a:lnTo>
                <a:lnTo>
                  <a:pt x="1618" y="1455"/>
                </a:lnTo>
                <a:lnTo>
                  <a:pt x="1618" y="1455"/>
                </a:lnTo>
                <a:close/>
                <a:moveTo>
                  <a:pt x="1620" y="950"/>
                </a:moveTo>
                <a:lnTo>
                  <a:pt x="1620" y="948"/>
                </a:lnTo>
                <a:lnTo>
                  <a:pt x="1618" y="948"/>
                </a:lnTo>
                <a:lnTo>
                  <a:pt x="1618" y="948"/>
                </a:lnTo>
                <a:lnTo>
                  <a:pt x="1618" y="950"/>
                </a:lnTo>
                <a:lnTo>
                  <a:pt x="1618" y="950"/>
                </a:lnTo>
                <a:lnTo>
                  <a:pt x="1618" y="950"/>
                </a:lnTo>
                <a:lnTo>
                  <a:pt x="1618" y="952"/>
                </a:lnTo>
                <a:lnTo>
                  <a:pt x="1618" y="950"/>
                </a:lnTo>
                <a:lnTo>
                  <a:pt x="1618" y="950"/>
                </a:lnTo>
                <a:lnTo>
                  <a:pt x="1620" y="950"/>
                </a:lnTo>
                <a:lnTo>
                  <a:pt x="1620" y="950"/>
                </a:lnTo>
                <a:lnTo>
                  <a:pt x="1620" y="950"/>
                </a:lnTo>
                <a:close/>
                <a:moveTo>
                  <a:pt x="1613" y="952"/>
                </a:moveTo>
                <a:lnTo>
                  <a:pt x="1613" y="952"/>
                </a:lnTo>
                <a:lnTo>
                  <a:pt x="1613" y="952"/>
                </a:lnTo>
                <a:lnTo>
                  <a:pt x="1613" y="952"/>
                </a:lnTo>
                <a:lnTo>
                  <a:pt x="1613" y="952"/>
                </a:lnTo>
                <a:lnTo>
                  <a:pt x="1613" y="952"/>
                </a:lnTo>
                <a:lnTo>
                  <a:pt x="1613" y="952"/>
                </a:lnTo>
                <a:lnTo>
                  <a:pt x="1613" y="952"/>
                </a:lnTo>
                <a:close/>
                <a:moveTo>
                  <a:pt x="1532" y="1298"/>
                </a:moveTo>
                <a:lnTo>
                  <a:pt x="1532" y="1298"/>
                </a:lnTo>
                <a:lnTo>
                  <a:pt x="1532" y="1300"/>
                </a:lnTo>
                <a:lnTo>
                  <a:pt x="1532" y="1300"/>
                </a:lnTo>
                <a:lnTo>
                  <a:pt x="1534" y="1300"/>
                </a:lnTo>
                <a:lnTo>
                  <a:pt x="1536" y="1300"/>
                </a:lnTo>
                <a:lnTo>
                  <a:pt x="1534" y="1300"/>
                </a:lnTo>
                <a:lnTo>
                  <a:pt x="1534" y="1298"/>
                </a:lnTo>
                <a:lnTo>
                  <a:pt x="1532" y="1298"/>
                </a:lnTo>
                <a:lnTo>
                  <a:pt x="1532" y="1298"/>
                </a:lnTo>
                <a:lnTo>
                  <a:pt x="1532" y="1298"/>
                </a:lnTo>
                <a:close/>
                <a:moveTo>
                  <a:pt x="1586" y="1000"/>
                </a:moveTo>
                <a:lnTo>
                  <a:pt x="1586" y="1000"/>
                </a:lnTo>
                <a:lnTo>
                  <a:pt x="1584" y="1000"/>
                </a:lnTo>
                <a:lnTo>
                  <a:pt x="1584" y="1000"/>
                </a:lnTo>
                <a:lnTo>
                  <a:pt x="1582" y="1000"/>
                </a:lnTo>
                <a:lnTo>
                  <a:pt x="1582" y="1002"/>
                </a:lnTo>
                <a:lnTo>
                  <a:pt x="1582" y="1002"/>
                </a:lnTo>
                <a:lnTo>
                  <a:pt x="1586" y="1000"/>
                </a:lnTo>
                <a:close/>
                <a:moveTo>
                  <a:pt x="1574" y="998"/>
                </a:moveTo>
                <a:lnTo>
                  <a:pt x="1574" y="998"/>
                </a:lnTo>
                <a:lnTo>
                  <a:pt x="1574" y="998"/>
                </a:lnTo>
                <a:lnTo>
                  <a:pt x="1574" y="998"/>
                </a:lnTo>
                <a:lnTo>
                  <a:pt x="1574" y="1000"/>
                </a:lnTo>
                <a:lnTo>
                  <a:pt x="1574" y="1000"/>
                </a:lnTo>
                <a:lnTo>
                  <a:pt x="1574" y="998"/>
                </a:lnTo>
                <a:close/>
                <a:moveTo>
                  <a:pt x="1576" y="996"/>
                </a:moveTo>
                <a:lnTo>
                  <a:pt x="1576" y="996"/>
                </a:lnTo>
                <a:lnTo>
                  <a:pt x="1576" y="996"/>
                </a:lnTo>
                <a:lnTo>
                  <a:pt x="1576" y="998"/>
                </a:lnTo>
                <a:lnTo>
                  <a:pt x="1574" y="998"/>
                </a:lnTo>
                <a:lnTo>
                  <a:pt x="1574" y="1000"/>
                </a:lnTo>
                <a:lnTo>
                  <a:pt x="1576" y="1000"/>
                </a:lnTo>
                <a:lnTo>
                  <a:pt x="1576" y="1000"/>
                </a:lnTo>
                <a:lnTo>
                  <a:pt x="1576" y="996"/>
                </a:lnTo>
                <a:close/>
                <a:moveTo>
                  <a:pt x="1569" y="1313"/>
                </a:moveTo>
                <a:lnTo>
                  <a:pt x="1569" y="1315"/>
                </a:lnTo>
                <a:lnTo>
                  <a:pt x="1569" y="1315"/>
                </a:lnTo>
                <a:lnTo>
                  <a:pt x="1569" y="1313"/>
                </a:lnTo>
                <a:lnTo>
                  <a:pt x="1569" y="1313"/>
                </a:lnTo>
                <a:lnTo>
                  <a:pt x="1567" y="1313"/>
                </a:lnTo>
                <a:lnTo>
                  <a:pt x="1567" y="1313"/>
                </a:lnTo>
                <a:lnTo>
                  <a:pt x="1567" y="1313"/>
                </a:lnTo>
                <a:lnTo>
                  <a:pt x="1569" y="1313"/>
                </a:lnTo>
                <a:close/>
                <a:moveTo>
                  <a:pt x="1595" y="1002"/>
                </a:moveTo>
                <a:lnTo>
                  <a:pt x="1595" y="1002"/>
                </a:lnTo>
                <a:lnTo>
                  <a:pt x="1592" y="1000"/>
                </a:lnTo>
                <a:lnTo>
                  <a:pt x="1592" y="1000"/>
                </a:lnTo>
                <a:lnTo>
                  <a:pt x="1592" y="1002"/>
                </a:lnTo>
                <a:lnTo>
                  <a:pt x="1592" y="1002"/>
                </a:lnTo>
                <a:lnTo>
                  <a:pt x="1590" y="1002"/>
                </a:lnTo>
                <a:lnTo>
                  <a:pt x="1592" y="1002"/>
                </a:lnTo>
                <a:lnTo>
                  <a:pt x="1595" y="1002"/>
                </a:lnTo>
                <a:close/>
                <a:moveTo>
                  <a:pt x="1534" y="1015"/>
                </a:moveTo>
                <a:lnTo>
                  <a:pt x="1532" y="1015"/>
                </a:lnTo>
                <a:lnTo>
                  <a:pt x="1534" y="1015"/>
                </a:lnTo>
                <a:lnTo>
                  <a:pt x="1534" y="1015"/>
                </a:lnTo>
                <a:lnTo>
                  <a:pt x="1534" y="1015"/>
                </a:lnTo>
                <a:lnTo>
                  <a:pt x="1534" y="1015"/>
                </a:lnTo>
                <a:lnTo>
                  <a:pt x="1534" y="1013"/>
                </a:lnTo>
                <a:lnTo>
                  <a:pt x="1534" y="1013"/>
                </a:lnTo>
                <a:lnTo>
                  <a:pt x="1534" y="1015"/>
                </a:lnTo>
                <a:close/>
                <a:moveTo>
                  <a:pt x="2334" y="174"/>
                </a:moveTo>
                <a:lnTo>
                  <a:pt x="2332" y="174"/>
                </a:lnTo>
                <a:lnTo>
                  <a:pt x="2330" y="174"/>
                </a:lnTo>
                <a:lnTo>
                  <a:pt x="2328" y="176"/>
                </a:lnTo>
                <a:lnTo>
                  <a:pt x="2328" y="183"/>
                </a:lnTo>
                <a:lnTo>
                  <a:pt x="2330" y="187"/>
                </a:lnTo>
                <a:lnTo>
                  <a:pt x="2330" y="189"/>
                </a:lnTo>
                <a:lnTo>
                  <a:pt x="2332" y="189"/>
                </a:lnTo>
                <a:lnTo>
                  <a:pt x="2334" y="185"/>
                </a:lnTo>
                <a:lnTo>
                  <a:pt x="2334" y="180"/>
                </a:lnTo>
                <a:lnTo>
                  <a:pt x="2334" y="176"/>
                </a:lnTo>
                <a:lnTo>
                  <a:pt x="2334" y="174"/>
                </a:lnTo>
                <a:close/>
                <a:moveTo>
                  <a:pt x="2343" y="277"/>
                </a:moveTo>
                <a:lnTo>
                  <a:pt x="2353" y="277"/>
                </a:lnTo>
                <a:lnTo>
                  <a:pt x="2355" y="277"/>
                </a:lnTo>
                <a:lnTo>
                  <a:pt x="2355" y="273"/>
                </a:lnTo>
                <a:lnTo>
                  <a:pt x="2351" y="273"/>
                </a:lnTo>
                <a:lnTo>
                  <a:pt x="2349" y="271"/>
                </a:lnTo>
                <a:lnTo>
                  <a:pt x="2349" y="269"/>
                </a:lnTo>
                <a:lnTo>
                  <a:pt x="2347" y="266"/>
                </a:lnTo>
                <a:lnTo>
                  <a:pt x="2345" y="266"/>
                </a:lnTo>
                <a:lnTo>
                  <a:pt x="2340" y="269"/>
                </a:lnTo>
                <a:lnTo>
                  <a:pt x="2338" y="266"/>
                </a:lnTo>
                <a:lnTo>
                  <a:pt x="2334" y="269"/>
                </a:lnTo>
                <a:lnTo>
                  <a:pt x="2334" y="271"/>
                </a:lnTo>
                <a:lnTo>
                  <a:pt x="2334" y="275"/>
                </a:lnTo>
                <a:lnTo>
                  <a:pt x="2336" y="277"/>
                </a:lnTo>
                <a:lnTo>
                  <a:pt x="2343" y="277"/>
                </a:lnTo>
                <a:close/>
                <a:moveTo>
                  <a:pt x="2338" y="248"/>
                </a:moveTo>
                <a:lnTo>
                  <a:pt x="2338" y="237"/>
                </a:lnTo>
                <a:lnTo>
                  <a:pt x="2336" y="229"/>
                </a:lnTo>
                <a:lnTo>
                  <a:pt x="2334" y="227"/>
                </a:lnTo>
                <a:lnTo>
                  <a:pt x="2332" y="227"/>
                </a:lnTo>
                <a:lnTo>
                  <a:pt x="2332" y="231"/>
                </a:lnTo>
                <a:lnTo>
                  <a:pt x="2332" y="235"/>
                </a:lnTo>
                <a:lnTo>
                  <a:pt x="2336" y="248"/>
                </a:lnTo>
                <a:lnTo>
                  <a:pt x="2338" y="248"/>
                </a:lnTo>
                <a:close/>
                <a:moveTo>
                  <a:pt x="2347" y="134"/>
                </a:moveTo>
                <a:lnTo>
                  <a:pt x="2353" y="130"/>
                </a:lnTo>
                <a:lnTo>
                  <a:pt x="2355" y="126"/>
                </a:lnTo>
                <a:lnTo>
                  <a:pt x="2355" y="124"/>
                </a:lnTo>
                <a:lnTo>
                  <a:pt x="2347" y="122"/>
                </a:lnTo>
                <a:lnTo>
                  <a:pt x="2338" y="124"/>
                </a:lnTo>
                <a:lnTo>
                  <a:pt x="2332" y="126"/>
                </a:lnTo>
                <a:lnTo>
                  <a:pt x="2330" y="128"/>
                </a:lnTo>
                <a:lnTo>
                  <a:pt x="2332" y="132"/>
                </a:lnTo>
                <a:lnTo>
                  <a:pt x="2338" y="132"/>
                </a:lnTo>
                <a:lnTo>
                  <a:pt x="2347" y="134"/>
                </a:lnTo>
                <a:close/>
                <a:moveTo>
                  <a:pt x="2349" y="193"/>
                </a:moveTo>
                <a:lnTo>
                  <a:pt x="2345" y="197"/>
                </a:lnTo>
                <a:lnTo>
                  <a:pt x="2345" y="197"/>
                </a:lnTo>
                <a:lnTo>
                  <a:pt x="2345" y="199"/>
                </a:lnTo>
                <a:lnTo>
                  <a:pt x="2347" y="199"/>
                </a:lnTo>
                <a:lnTo>
                  <a:pt x="2351" y="197"/>
                </a:lnTo>
                <a:lnTo>
                  <a:pt x="2353" y="195"/>
                </a:lnTo>
                <a:lnTo>
                  <a:pt x="2351" y="193"/>
                </a:lnTo>
                <a:lnTo>
                  <a:pt x="2349" y="191"/>
                </a:lnTo>
                <a:lnTo>
                  <a:pt x="2349" y="193"/>
                </a:lnTo>
                <a:close/>
                <a:moveTo>
                  <a:pt x="2202" y="396"/>
                </a:moveTo>
                <a:lnTo>
                  <a:pt x="2202" y="398"/>
                </a:lnTo>
                <a:lnTo>
                  <a:pt x="2202" y="401"/>
                </a:lnTo>
                <a:lnTo>
                  <a:pt x="2202" y="401"/>
                </a:lnTo>
                <a:lnTo>
                  <a:pt x="2202" y="401"/>
                </a:lnTo>
                <a:lnTo>
                  <a:pt x="2204" y="401"/>
                </a:lnTo>
                <a:lnTo>
                  <a:pt x="2206" y="401"/>
                </a:lnTo>
                <a:lnTo>
                  <a:pt x="2215" y="398"/>
                </a:lnTo>
                <a:lnTo>
                  <a:pt x="2223" y="398"/>
                </a:lnTo>
                <a:lnTo>
                  <a:pt x="2225" y="401"/>
                </a:lnTo>
                <a:lnTo>
                  <a:pt x="2227" y="401"/>
                </a:lnTo>
                <a:lnTo>
                  <a:pt x="2227" y="401"/>
                </a:lnTo>
                <a:lnTo>
                  <a:pt x="2229" y="401"/>
                </a:lnTo>
                <a:lnTo>
                  <a:pt x="2231" y="398"/>
                </a:lnTo>
                <a:lnTo>
                  <a:pt x="2234" y="396"/>
                </a:lnTo>
                <a:lnTo>
                  <a:pt x="2240" y="396"/>
                </a:lnTo>
                <a:lnTo>
                  <a:pt x="2240" y="394"/>
                </a:lnTo>
                <a:lnTo>
                  <a:pt x="2240" y="394"/>
                </a:lnTo>
                <a:lnTo>
                  <a:pt x="2240" y="394"/>
                </a:lnTo>
                <a:lnTo>
                  <a:pt x="2238" y="392"/>
                </a:lnTo>
                <a:lnTo>
                  <a:pt x="2240" y="392"/>
                </a:lnTo>
                <a:lnTo>
                  <a:pt x="2240" y="392"/>
                </a:lnTo>
                <a:lnTo>
                  <a:pt x="2240" y="392"/>
                </a:lnTo>
                <a:lnTo>
                  <a:pt x="2240" y="390"/>
                </a:lnTo>
                <a:lnTo>
                  <a:pt x="2240" y="388"/>
                </a:lnTo>
                <a:lnTo>
                  <a:pt x="2240" y="388"/>
                </a:lnTo>
                <a:lnTo>
                  <a:pt x="2236" y="388"/>
                </a:lnTo>
                <a:lnTo>
                  <a:pt x="2236" y="388"/>
                </a:lnTo>
                <a:lnTo>
                  <a:pt x="2236" y="386"/>
                </a:lnTo>
                <a:lnTo>
                  <a:pt x="2234" y="386"/>
                </a:lnTo>
                <a:lnTo>
                  <a:pt x="2225" y="388"/>
                </a:lnTo>
                <a:lnTo>
                  <a:pt x="2221" y="390"/>
                </a:lnTo>
                <a:lnTo>
                  <a:pt x="2217" y="390"/>
                </a:lnTo>
                <a:lnTo>
                  <a:pt x="2213" y="390"/>
                </a:lnTo>
                <a:lnTo>
                  <a:pt x="2211" y="390"/>
                </a:lnTo>
                <a:lnTo>
                  <a:pt x="2208" y="390"/>
                </a:lnTo>
                <a:lnTo>
                  <a:pt x="2206" y="390"/>
                </a:lnTo>
                <a:lnTo>
                  <a:pt x="2206" y="392"/>
                </a:lnTo>
                <a:lnTo>
                  <a:pt x="2206" y="394"/>
                </a:lnTo>
                <a:lnTo>
                  <a:pt x="2204" y="396"/>
                </a:lnTo>
                <a:lnTo>
                  <a:pt x="2202" y="396"/>
                </a:lnTo>
                <a:close/>
                <a:moveTo>
                  <a:pt x="2405" y="1208"/>
                </a:moveTo>
                <a:lnTo>
                  <a:pt x="2405" y="1208"/>
                </a:lnTo>
                <a:lnTo>
                  <a:pt x="2405" y="1210"/>
                </a:lnTo>
                <a:lnTo>
                  <a:pt x="2403" y="1212"/>
                </a:lnTo>
                <a:lnTo>
                  <a:pt x="2401" y="1216"/>
                </a:lnTo>
                <a:lnTo>
                  <a:pt x="2399" y="1216"/>
                </a:lnTo>
                <a:lnTo>
                  <a:pt x="2397" y="1216"/>
                </a:lnTo>
                <a:lnTo>
                  <a:pt x="2399" y="1218"/>
                </a:lnTo>
                <a:lnTo>
                  <a:pt x="2399" y="1218"/>
                </a:lnTo>
                <a:lnTo>
                  <a:pt x="2401" y="1216"/>
                </a:lnTo>
                <a:lnTo>
                  <a:pt x="2405" y="1214"/>
                </a:lnTo>
                <a:lnTo>
                  <a:pt x="2408" y="1212"/>
                </a:lnTo>
                <a:lnTo>
                  <a:pt x="2408" y="1210"/>
                </a:lnTo>
                <a:lnTo>
                  <a:pt x="2408" y="1208"/>
                </a:lnTo>
                <a:lnTo>
                  <a:pt x="2408" y="1208"/>
                </a:lnTo>
                <a:lnTo>
                  <a:pt x="2408" y="1208"/>
                </a:lnTo>
                <a:lnTo>
                  <a:pt x="2405" y="1208"/>
                </a:lnTo>
                <a:close/>
                <a:moveTo>
                  <a:pt x="1856" y="390"/>
                </a:moveTo>
                <a:lnTo>
                  <a:pt x="1859" y="390"/>
                </a:lnTo>
                <a:lnTo>
                  <a:pt x="1861" y="390"/>
                </a:lnTo>
                <a:lnTo>
                  <a:pt x="1861" y="390"/>
                </a:lnTo>
                <a:lnTo>
                  <a:pt x="1856" y="388"/>
                </a:lnTo>
                <a:lnTo>
                  <a:pt x="1854" y="388"/>
                </a:lnTo>
                <a:lnTo>
                  <a:pt x="1852" y="388"/>
                </a:lnTo>
                <a:lnTo>
                  <a:pt x="1852" y="390"/>
                </a:lnTo>
                <a:lnTo>
                  <a:pt x="1852" y="390"/>
                </a:lnTo>
                <a:lnTo>
                  <a:pt x="1852" y="390"/>
                </a:lnTo>
                <a:lnTo>
                  <a:pt x="1856" y="390"/>
                </a:lnTo>
                <a:close/>
                <a:moveTo>
                  <a:pt x="1831" y="386"/>
                </a:moveTo>
                <a:lnTo>
                  <a:pt x="1831" y="386"/>
                </a:lnTo>
                <a:lnTo>
                  <a:pt x="1833" y="386"/>
                </a:lnTo>
                <a:lnTo>
                  <a:pt x="1833" y="384"/>
                </a:lnTo>
                <a:lnTo>
                  <a:pt x="1833" y="384"/>
                </a:lnTo>
                <a:lnTo>
                  <a:pt x="1833" y="384"/>
                </a:lnTo>
                <a:lnTo>
                  <a:pt x="1833" y="382"/>
                </a:lnTo>
                <a:lnTo>
                  <a:pt x="1833" y="380"/>
                </a:lnTo>
                <a:lnTo>
                  <a:pt x="1831" y="380"/>
                </a:lnTo>
                <a:lnTo>
                  <a:pt x="1829" y="380"/>
                </a:lnTo>
                <a:lnTo>
                  <a:pt x="1827" y="382"/>
                </a:lnTo>
                <a:lnTo>
                  <a:pt x="1827" y="384"/>
                </a:lnTo>
                <a:lnTo>
                  <a:pt x="1825" y="384"/>
                </a:lnTo>
                <a:lnTo>
                  <a:pt x="1827" y="384"/>
                </a:lnTo>
                <a:lnTo>
                  <a:pt x="1827" y="384"/>
                </a:lnTo>
                <a:lnTo>
                  <a:pt x="1831" y="386"/>
                </a:lnTo>
                <a:close/>
                <a:moveTo>
                  <a:pt x="2410" y="1204"/>
                </a:moveTo>
                <a:lnTo>
                  <a:pt x="2412" y="1204"/>
                </a:lnTo>
                <a:lnTo>
                  <a:pt x="2412" y="1204"/>
                </a:lnTo>
                <a:lnTo>
                  <a:pt x="2414" y="1201"/>
                </a:lnTo>
                <a:lnTo>
                  <a:pt x="2414" y="1199"/>
                </a:lnTo>
                <a:lnTo>
                  <a:pt x="2412" y="1199"/>
                </a:lnTo>
                <a:lnTo>
                  <a:pt x="2412" y="1199"/>
                </a:lnTo>
                <a:lnTo>
                  <a:pt x="2412" y="1201"/>
                </a:lnTo>
                <a:lnTo>
                  <a:pt x="2410" y="1201"/>
                </a:lnTo>
                <a:lnTo>
                  <a:pt x="2408" y="1201"/>
                </a:lnTo>
                <a:lnTo>
                  <a:pt x="2408" y="1204"/>
                </a:lnTo>
                <a:lnTo>
                  <a:pt x="2408" y="1206"/>
                </a:lnTo>
                <a:lnTo>
                  <a:pt x="2408" y="1206"/>
                </a:lnTo>
                <a:lnTo>
                  <a:pt x="2410" y="1204"/>
                </a:lnTo>
                <a:close/>
                <a:moveTo>
                  <a:pt x="2259" y="1390"/>
                </a:moveTo>
                <a:lnTo>
                  <a:pt x="2257" y="1390"/>
                </a:lnTo>
                <a:lnTo>
                  <a:pt x="2255" y="1390"/>
                </a:lnTo>
                <a:lnTo>
                  <a:pt x="2255" y="1390"/>
                </a:lnTo>
                <a:lnTo>
                  <a:pt x="2255" y="1390"/>
                </a:lnTo>
                <a:lnTo>
                  <a:pt x="2255" y="1392"/>
                </a:lnTo>
                <a:lnTo>
                  <a:pt x="2257" y="1390"/>
                </a:lnTo>
                <a:lnTo>
                  <a:pt x="2257" y="1390"/>
                </a:lnTo>
                <a:lnTo>
                  <a:pt x="2259" y="1392"/>
                </a:lnTo>
                <a:lnTo>
                  <a:pt x="2259" y="1390"/>
                </a:lnTo>
                <a:lnTo>
                  <a:pt x="2259" y="1390"/>
                </a:lnTo>
                <a:lnTo>
                  <a:pt x="2259" y="1390"/>
                </a:lnTo>
                <a:close/>
                <a:moveTo>
                  <a:pt x="2351" y="1206"/>
                </a:moveTo>
                <a:lnTo>
                  <a:pt x="2349" y="1206"/>
                </a:lnTo>
                <a:lnTo>
                  <a:pt x="2349" y="1206"/>
                </a:lnTo>
                <a:lnTo>
                  <a:pt x="2347" y="1208"/>
                </a:lnTo>
                <a:lnTo>
                  <a:pt x="2349" y="1210"/>
                </a:lnTo>
                <a:lnTo>
                  <a:pt x="2349" y="1212"/>
                </a:lnTo>
                <a:lnTo>
                  <a:pt x="2349" y="1212"/>
                </a:lnTo>
                <a:lnTo>
                  <a:pt x="2351" y="1210"/>
                </a:lnTo>
                <a:lnTo>
                  <a:pt x="2351" y="1210"/>
                </a:lnTo>
                <a:lnTo>
                  <a:pt x="2351" y="1208"/>
                </a:lnTo>
                <a:lnTo>
                  <a:pt x="2351" y="1208"/>
                </a:lnTo>
                <a:lnTo>
                  <a:pt x="2351" y="1206"/>
                </a:lnTo>
                <a:close/>
                <a:moveTo>
                  <a:pt x="2347" y="1222"/>
                </a:moveTo>
                <a:lnTo>
                  <a:pt x="2345" y="1222"/>
                </a:lnTo>
                <a:lnTo>
                  <a:pt x="2345" y="1222"/>
                </a:lnTo>
                <a:lnTo>
                  <a:pt x="2345" y="1222"/>
                </a:lnTo>
                <a:lnTo>
                  <a:pt x="2347" y="1224"/>
                </a:lnTo>
                <a:lnTo>
                  <a:pt x="2349" y="1222"/>
                </a:lnTo>
                <a:lnTo>
                  <a:pt x="2349" y="1220"/>
                </a:lnTo>
                <a:lnTo>
                  <a:pt x="2347" y="1222"/>
                </a:lnTo>
                <a:close/>
                <a:moveTo>
                  <a:pt x="2361" y="562"/>
                </a:moveTo>
                <a:lnTo>
                  <a:pt x="2366" y="562"/>
                </a:lnTo>
                <a:lnTo>
                  <a:pt x="2366" y="562"/>
                </a:lnTo>
                <a:lnTo>
                  <a:pt x="2370" y="560"/>
                </a:lnTo>
                <a:lnTo>
                  <a:pt x="2372" y="558"/>
                </a:lnTo>
                <a:lnTo>
                  <a:pt x="2376" y="556"/>
                </a:lnTo>
                <a:lnTo>
                  <a:pt x="2378" y="554"/>
                </a:lnTo>
                <a:lnTo>
                  <a:pt x="2382" y="552"/>
                </a:lnTo>
                <a:lnTo>
                  <a:pt x="2387" y="552"/>
                </a:lnTo>
                <a:lnTo>
                  <a:pt x="2391" y="552"/>
                </a:lnTo>
                <a:lnTo>
                  <a:pt x="2391" y="552"/>
                </a:lnTo>
                <a:lnTo>
                  <a:pt x="2393" y="549"/>
                </a:lnTo>
                <a:lnTo>
                  <a:pt x="2395" y="549"/>
                </a:lnTo>
                <a:lnTo>
                  <a:pt x="2397" y="547"/>
                </a:lnTo>
                <a:lnTo>
                  <a:pt x="2397" y="547"/>
                </a:lnTo>
                <a:lnTo>
                  <a:pt x="2399" y="545"/>
                </a:lnTo>
                <a:lnTo>
                  <a:pt x="2399" y="545"/>
                </a:lnTo>
                <a:lnTo>
                  <a:pt x="2399" y="545"/>
                </a:lnTo>
                <a:lnTo>
                  <a:pt x="2399" y="543"/>
                </a:lnTo>
                <a:lnTo>
                  <a:pt x="2399" y="543"/>
                </a:lnTo>
                <a:lnTo>
                  <a:pt x="2399" y="541"/>
                </a:lnTo>
                <a:lnTo>
                  <a:pt x="2401" y="541"/>
                </a:lnTo>
                <a:lnTo>
                  <a:pt x="2403" y="541"/>
                </a:lnTo>
                <a:lnTo>
                  <a:pt x="2403" y="541"/>
                </a:lnTo>
                <a:lnTo>
                  <a:pt x="2405" y="541"/>
                </a:lnTo>
                <a:lnTo>
                  <a:pt x="2408" y="539"/>
                </a:lnTo>
                <a:lnTo>
                  <a:pt x="2408" y="537"/>
                </a:lnTo>
                <a:lnTo>
                  <a:pt x="2408" y="537"/>
                </a:lnTo>
                <a:lnTo>
                  <a:pt x="2408" y="535"/>
                </a:lnTo>
                <a:lnTo>
                  <a:pt x="2408" y="535"/>
                </a:lnTo>
                <a:lnTo>
                  <a:pt x="2410" y="535"/>
                </a:lnTo>
                <a:lnTo>
                  <a:pt x="2412" y="535"/>
                </a:lnTo>
                <a:lnTo>
                  <a:pt x="2412" y="533"/>
                </a:lnTo>
                <a:lnTo>
                  <a:pt x="2412" y="533"/>
                </a:lnTo>
                <a:lnTo>
                  <a:pt x="2412" y="533"/>
                </a:lnTo>
                <a:lnTo>
                  <a:pt x="2412" y="533"/>
                </a:lnTo>
                <a:lnTo>
                  <a:pt x="2408" y="531"/>
                </a:lnTo>
                <a:lnTo>
                  <a:pt x="2410" y="531"/>
                </a:lnTo>
                <a:lnTo>
                  <a:pt x="2410" y="531"/>
                </a:lnTo>
                <a:lnTo>
                  <a:pt x="2410" y="531"/>
                </a:lnTo>
                <a:lnTo>
                  <a:pt x="2410" y="528"/>
                </a:lnTo>
                <a:lnTo>
                  <a:pt x="2410" y="528"/>
                </a:lnTo>
                <a:lnTo>
                  <a:pt x="2410" y="528"/>
                </a:lnTo>
                <a:lnTo>
                  <a:pt x="2410" y="528"/>
                </a:lnTo>
                <a:lnTo>
                  <a:pt x="2408" y="528"/>
                </a:lnTo>
                <a:lnTo>
                  <a:pt x="2408" y="526"/>
                </a:lnTo>
                <a:lnTo>
                  <a:pt x="2408" y="526"/>
                </a:lnTo>
                <a:lnTo>
                  <a:pt x="2410" y="526"/>
                </a:lnTo>
                <a:lnTo>
                  <a:pt x="2410" y="526"/>
                </a:lnTo>
                <a:lnTo>
                  <a:pt x="2410" y="524"/>
                </a:lnTo>
                <a:lnTo>
                  <a:pt x="2410" y="524"/>
                </a:lnTo>
                <a:lnTo>
                  <a:pt x="2410" y="522"/>
                </a:lnTo>
                <a:lnTo>
                  <a:pt x="2410" y="522"/>
                </a:lnTo>
                <a:lnTo>
                  <a:pt x="2410" y="522"/>
                </a:lnTo>
                <a:lnTo>
                  <a:pt x="2408" y="522"/>
                </a:lnTo>
                <a:lnTo>
                  <a:pt x="2408" y="522"/>
                </a:lnTo>
                <a:lnTo>
                  <a:pt x="2405" y="520"/>
                </a:lnTo>
                <a:lnTo>
                  <a:pt x="2403" y="520"/>
                </a:lnTo>
                <a:lnTo>
                  <a:pt x="2401" y="520"/>
                </a:lnTo>
                <a:lnTo>
                  <a:pt x="2397" y="522"/>
                </a:lnTo>
                <a:lnTo>
                  <a:pt x="2399" y="520"/>
                </a:lnTo>
                <a:lnTo>
                  <a:pt x="2401" y="518"/>
                </a:lnTo>
                <a:lnTo>
                  <a:pt x="2399" y="518"/>
                </a:lnTo>
                <a:lnTo>
                  <a:pt x="2399" y="518"/>
                </a:lnTo>
                <a:lnTo>
                  <a:pt x="2399" y="518"/>
                </a:lnTo>
                <a:lnTo>
                  <a:pt x="2399" y="516"/>
                </a:lnTo>
                <a:lnTo>
                  <a:pt x="2399" y="516"/>
                </a:lnTo>
                <a:lnTo>
                  <a:pt x="2395" y="518"/>
                </a:lnTo>
                <a:lnTo>
                  <a:pt x="2393" y="518"/>
                </a:lnTo>
                <a:lnTo>
                  <a:pt x="2393" y="516"/>
                </a:lnTo>
                <a:lnTo>
                  <a:pt x="2395" y="516"/>
                </a:lnTo>
                <a:lnTo>
                  <a:pt x="2395" y="514"/>
                </a:lnTo>
                <a:lnTo>
                  <a:pt x="2395" y="512"/>
                </a:lnTo>
                <a:lnTo>
                  <a:pt x="2395" y="512"/>
                </a:lnTo>
                <a:lnTo>
                  <a:pt x="2395" y="512"/>
                </a:lnTo>
                <a:lnTo>
                  <a:pt x="2395" y="510"/>
                </a:lnTo>
                <a:lnTo>
                  <a:pt x="2393" y="510"/>
                </a:lnTo>
                <a:lnTo>
                  <a:pt x="2393" y="512"/>
                </a:lnTo>
                <a:lnTo>
                  <a:pt x="2391" y="510"/>
                </a:lnTo>
                <a:lnTo>
                  <a:pt x="2389" y="510"/>
                </a:lnTo>
                <a:lnTo>
                  <a:pt x="2389" y="510"/>
                </a:lnTo>
                <a:lnTo>
                  <a:pt x="2391" y="508"/>
                </a:lnTo>
                <a:lnTo>
                  <a:pt x="2391" y="505"/>
                </a:lnTo>
                <a:lnTo>
                  <a:pt x="2393" y="503"/>
                </a:lnTo>
                <a:lnTo>
                  <a:pt x="2395" y="503"/>
                </a:lnTo>
                <a:lnTo>
                  <a:pt x="2397" y="503"/>
                </a:lnTo>
                <a:lnTo>
                  <a:pt x="2397" y="503"/>
                </a:lnTo>
                <a:lnTo>
                  <a:pt x="2395" y="503"/>
                </a:lnTo>
                <a:lnTo>
                  <a:pt x="2393" y="503"/>
                </a:lnTo>
                <a:lnTo>
                  <a:pt x="2391" y="503"/>
                </a:lnTo>
                <a:lnTo>
                  <a:pt x="2389" y="505"/>
                </a:lnTo>
                <a:lnTo>
                  <a:pt x="2387" y="505"/>
                </a:lnTo>
                <a:lnTo>
                  <a:pt x="2384" y="505"/>
                </a:lnTo>
                <a:lnTo>
                  <a:pt x="2382" y="505"/>
                </a:lnTo>
                <a:lnTo>
                  <a:pt x="2380" y="505"/>
                </a:lnTo>
                <a:lnTo>
                  <a:pt x="2380" y="505"/>
                </a:lnTo>
                <a:lnTo>
                  <a:pt x="2380" y="503"/>
                </a:lnTo>
                <a:lnTo>
                  <a:pt x="2380" y="501"/>
                </a:lnTo>
                <a:lnTo>
                  <a:pt x="2378" y="501"/>
                </a:lnTo>
                <a:lnTo>
                  <a:pt x="2376" y="499"/>
                </a:lnTo>
                <a:lnTo>
                  <a:pt x="2376" y="499"/>
                </a:lnTo>
                <a:lnTo>
                  <a:pt x="2372" y="499"/>
                </a:lnTo>
                <a:lnTo>
                  <a:pt x="2370" y="499"/>
                </a:lnTo>
                <a:lnTo>
                  <a:pt x="2368" y="501"/>
                </a:lnTo>
                <a:lnTo>
                  <a:pt x="2370" y="505"/>
                </a:lnTo>
                <a:lnTo>
                  <a:pt x="2370" y="505"/>
                </a:lnTo>
                <a:lnTo>
                  <a:pt x="2370" y="508"/>
                </a:lnTo>
                <a:lnTo>
                  <a:pt x="2368" y="508"/>
                </a:lnTo>
                <a:lnTo>
                  <a:pt x="2366" y="508"/>
                </a:lnTo>
                <a:lnTo>
                  <a:pt x="2364" y="510"/>
                </a:lnTo>
                <a:lnTo>
                  <a:pt x="2364" y="508"/>
                </a:lnTo>
                <a:lnTo>
                  <a:pt x="2361" y="508"/>
                </a:lnTo>
                <a:lnTo>
                  <a:pt x="2361" y="508"/>
                </a:lnTo>
                <a:lnTo>
                  <a:pt x="2359" y="508"/>
                </a:lnTo>
                <a:lnTo>
                  <a:pt x="2359" y="508"/>
                </a:lnTo>
                <a:lnTo>
                  <a:pt x="2357" y="510"/>
                </a:lnTo>
                <a:lnTo>
                  <a:pt x="2355" y="512"/>
                </a:lnTo>
                <a:lnTo>
                  <a:pt x="2355" y="512"/>
                </a:lnTo>
                <a:lnTo>
                  <a:pt x="2353" y="512"/>
                </a:lnTo>
                <a:lnTo>
                  <a:pt x="2353" y="512"/>
                </a:lnTo>
                <a:lnTo>
                  <a:pt x="2353" y="512"/>
                </a:lnTo>
                <a:lnTo>
                  <a:pt x="2353" y="512"/>
                </a:lnTo>
                <a:lnTo>
                  <a:pt x="2349" y="510"/>
                </a:lnTo>
                <a:lnTo>
                  <a:pt x="2349" y="508"/>
                </a:lnTo>
                <a:lnTo>
                  <a:pt x="2345" y="508"/>
                </a:lnTo>
                <a:lnTo>
                  <a:pt x="2343" y="508"/>
                </a:lnTo>
                <a:lnTo>
                  <a:pt x="2343" y="508"/>
                </a:lnTo>
                <a:lnTo>
                  <a:pt x="2343" y="510"/>
                </a:lnTo>
                <a:lnTo>
                  <a:pt x="2345" y="514"/>
                </a:lnTo>
                <a:lnTo>
                  <a:pt x="2345" y="516"/>
                </a:lnTo>
                <a:lnTo>
                  <a:pt x="2345" y="516"/>
                </a:lnTo>
                <a:lnTo>
                  <a:pt x="2345" y="518"/>
                </a:lnTo>
                <a:lnTo>
                  <a:pt x="2345" y="518"/>
                </a:lnTo>
                <a:lnTo>
                  <a:pt x="2345" y="518"/>
                </a:lnTo>
                <a:lnTo>
                  <a:pt x="2345" y="518"/>
                </a:lnTo>
                <a:lnTo>
                  <a:pt x="2343" y="514"/>
                </a:lnTo>
                <a:lnTo>
                  <a:pt x="2340" y="512"/>
                </a:lnTo>
                <a:lnTo>
                  <a:pt x="2338" y="510"/>
                </a:lnTo>
                <a:lnTo>
                  <a:pt x="2336" y="508"/>
                </a:lnTo>
                <a:lnTo>
                  <a:pt x="2336" y="508"/>
                </a:lnTo>
                <a:lnTo>
                  <a:pt x="2334" y="508"/>
                </a:lnTo>
                <a:lnTo>
                  <a:pt x="2334" y="508"/>
                </a:lnTo>
                <a:lnTo>
                  <a:pt x="2332" y="508"/>
                </a:lnTo>
                <a:lnTo>
                  <a:pt x="2332" y="510"/>
                </a:lnTo>
                <a:lnTo>
                  <a:pt x="2330" y="510"/>
                </a:lnTo>
                <a:lnTo>
                  <a:pt x="2328" y="510"/>
                </a:lnTo>
                <a:lnTo>
                  <a:pt x="2326" y="512"/>
                </a:lnTo>
                <a:lnTo>
                  <a:pt x="2326" y="512"/>
                </a:lnTo>
                <a:lnTo>
                  <a:pt x="2326" y="516"/>
                </a:lnTo>
                <a:lnTo>
                  <a:pt x="2326" y="516"/>
                </a:lnTo>
                <a:lnTo>
                  <a:pt x="2326" y="518"/>
                </a:lnTo>
                <a:lnTo>
                  <a:pt x="2326" y="518"/>
                </a:lnTo>
                <a:lnTo>
                  <a:pt x="2324" y="516"/>
                </a:lnTo>
                <a:lnTo>
                  <a:pt x="2324" y="516"/>
                </a:lnTo>
                <a:lnTo>
                  <a:pt x="2322" y="514"/>
                </a:lnTo>
                <a:lnTo>
                  <a:pt x="2320" y="514"/>
                </a:lnTo>
                <a:lnTo>
                  <a:pt x="2317" y="510"/>
                </a:lnTo>
                <a:lnTo>
                  <a:pt x="2317" y="510"/>
                </a:lnTo>
                <a:lnTo>
                  <a:pt x="2315" y="510"/>
                </a:lnTo>
                <a:lnTo>
                  <a:pt x="2313" y="510"/>
                </a:lnTo>
                <a:lnTo>
                  <a:pt x="2313" y="512"/>
                </a:lnTo>
                <a:lnTo>
                  <a:pt x="2313" y="514"/>
                </a:lnTo>
                <a:lnTo>
                  <a:pt x="2313" y="516"/>
                </a:lnTo>
                <a:lnTo>
                  <a:pt x="2313" y="518"/>
                </a:lnTo>
                <a:lnTo>
                  <a:pt x="2311" y="520"/>
                </a:lnTo>
                <a:lnTo>
                  <a:pt x="2311" y="522"/>
                </a:lnTo>
                <a:lnTo>
                  <a:pt x="2311" y="522"/>
                </a:lnTo>
                <a:lnTo>
                  <a:pt x="2309" y="522"/>
                </a:lnTo>
                <a:lnTo>
                  <a:pt x="2309" y="520"/>
                </a:lnTo>
                <a:lnTo>
                  <a:pt x="2309" y="520"/>
                </a:lnTo>
                <a:lnTo>
                  <a:pt x="2307" y="520"/>
                </a:lnTo>
                <a:lnTo>
                  <a:pt x="2307" y="520"/>
                </a:lnTo>
                <a:lnTo>
                  <a:pt x="2305" y="522"/>
                </a:lnTo>
                <a:lnTo>
                  <a:pt x="2303" y="524"/>
                </a:lnTo>
                <a:lnTo>
                  <a:pt x="2303" y="524"/>
                </a:lnTo>
                <a:lnTo>
                  <a:pt x="2303" y="524"/>
                </a:lnTo>
                <a:lnTo>
                  <a:pt x="2303" y="524"/>
                </a:lnTo>
                <a:lnTo>
                  <a:pt x="2303" y="526"/>
                </a:lnTo>
                <a:lnTo>
                  <a:pt x="2303" y="528"/>
                </a:lnTo>
                <a:lnTo>
                  <a:pt x="2301" y="528"/>
                </a:lnTo>
                <a:lnTo>
                  <a:pt x="2301" y="528"/>
                </a:lnTo>
                <a:lnTo>
                  <a:pt x="2301" y="524"/>
                </a:lnTo>
                <a:lnTo>
                  <a:pt x="2299" y="524"/>
                </a:lnTo>
                <a:lnTo>
                  <a:pt x="2299" y="524"/>
                </a:lnTo>
                <a:lnTo>
                  <a:pt x="2296" y="524"/>
                </a:lnTo>
                <a:lnTo>
                  <a:pt x="2296" y="524"/>
                </a:lnTo>
                <a:lnTo>
                  <a:pt x="2299" y="524"/>
                </a:lnTo>
                <a:lnTo>
                  <a:pt x="2299" y="522"/>
                </a:lnTo>
                <a:lnTo>
                  <a:pt x="2299" y="522"/>
                </a:lnTo>
                <a:lnTo>
                  <a:pt x="2299" y="522"/>
                </a:lnTo>
                <a:lnTo>
                  <a:pt x="2296" y="522"/>
                </a:lnTo>
                <a:lnTo>
                  <a:pt x="2296" y="522"/>
                </a:lnTo>
                <a:lnTo>
                  <a:pt x="2296" y="520"/>
                </a:lnTo>
                <a:lnTo>
                  <a:pt x="2296" y="520"/>
                </a:lnTo>
                <a:lnTo>
                  <a:pt x="2294" y="520"/>
                </a:lnTo>
                <a:lnTo>
                  <a:pt x="2294" y="518"/>
                </a:lnTo>
                <a:lnTo>
                  <a:pt x="2296" y="518"/>
                </a:lnTo>
                <a:lnTo>
                  <a:pt x="2296" y="518"/>
                </a:lnTo>
                <a:lnTo>
                  <a:pt x="2299" y="518"/>
                </a:lnTo>
                <a:lnTo>
                  <a:pt x="2299" y="514"/>
                </a:lnTo>
                <a:lnTo>
                  <a:pt x="2299" y="514"/>
                </a:lnTo>
                <a:lnTo>
                  <a:pt x="2299" y="514"/>
                </a:lnTo>
                <a:lnTo>
                  <a:pt x="2296" y="512"/>
                </a:lnTo>
                <a:lnTo>
                  <a:pt x="2296" y="512"/>
                </a:lnTo>
                <a:lnTo>
                  <a:pt x="2296" y="512"/>
                </a:lnTo>
                <a:lnTo>
                  <a:pt x="2299" y="512"/>
                </a:lnTo>
                <a:lnTo>
                  <a:pt x="2299" y="512"/>
                </a:lnTo>
                <a:lnTo>
                  <a:pt x="2294" y="510"/>
                </a:lnTo>
                <a:lnTo>
                  <a:pt x="2292" y="508"/>
                </a:lnTo>
                <a:lnTo>
                  <a:pt x="2290" y="505"/>
                </a:lnTo>
                <a:lnTo>
                  <a:pt x="2290" y="505"/>
                </a:lnTo>
                <a:lnTo>
                  <a:pt x="2286" y="503"/>
                </a:lnTo>
                <a:lnTo>
                  <a:pt x="2284" y="503"/>
                </a:lnTo>
                <a:lnTo>
                  <a:pt x="2282" y="501"/>
                </a:lnTo>
                <a:lnTo>
                  <a:pt x="2282" y="501"/>
                </a:lnTo>
                <a:lnTo>
                  <a:pt x="2278" y="501"/>
                </a:lnTo>
                <a:lnTo>
                  <a:pt x="2276" y="501"/>
                </a:lnTo>
                <a:lnTo>
                  <a:pt x="2276" y="501"/>
                </a:lnTo>
                <a:lnTo>
                  <a:pt x="2273" y="503"/>
                </a:lnTo>
                <a:lnTo>
                  <a:pt x="2273" y="503"/>
                </a:lnTo>
                <a:lnTo>
                  <a:pt x="2273" y="503"/>
                </a:lnTo>
                <a:lnTo>
                  <a:pt x="2276" y="503"/>
                </a:lnTo>
                <a:lnTo>
                  <a:pt x="2278" y="503"/>
                </a:lnTo>
                <a:lnTo>
                  <a:pt x="2280" y="503"/>
                </a:lnTo>
                <a:lnTo>
                  <a:pt x="2280" y="503"/>
                </a:lnTo>
                <a:lnTo>
                  <a:pt x="2280" y="505"/>
                </a:lnTo>
                <a:lnTo>
                  <a:pt x="2282" y="505"/>
                </a:lnTo>
                <a:lnTo>
                  <a:pt x="2282" y="505"/>
                </a:lnTo>
                <a:lnTo>
                  <a:pt x="2282" y="505"/>
                </a:lnTo>
                <a:lnTo>
                  <a:pt x="2278" y="505"/>
                </a:lnTo>
                <a:lnTo>
                  <a:pt x="2276" y="505"/>
                </a:lnTo>
                <a:lnTo>
                  <a:pt x="2276" y="505"/>
                </a:lnTo>
                <a:lnTo>
                  <a:pt x="2276" y="508"/>
                </a:lnTo>
                <a:lnTo>
                  <a:pt x="2276" y="508"/>
                </a:lnTo>
                <a:lnTo>
                  <a:pt x="2278" y="508"/>
                </a:lnTo>
                <a:lnTo>
                  <a:pt x="2282" y="510"/>
                </a:lnTo>
                <a:lnTo>
                  <a:pt x="2282" y="510"/>
                </a:lnTo>
                <a:lnTo>
                  <a:pt x="2284" y="512"/>
                </a:lnTo>
                <a:lnTo>
                  <a:pt x="2282" y="514"/>
                </a:lnTo>
                <a:lnTo>
                  <a:pt x="2282" y="514"/>
                </a:lnTo>
                <a:lnTo>
                  <a:pt x="2282" y="514"/>
                </a:lnTo>
                <a:lnTo>
                  <a:pt x="2280" y="514"/>
                </a:lnTo>
                <a:lnTo>
                  <a:pt x="2280" y="514"/>
                </a:lnTo>
                <a:lnTo>
                  <a:pt x="2280" y="514"/>
                </a:lnTo>
                <a:lnTo>
                  <a:pt x="2280" y="512"/>
                </a:lnTo>
                <a:lnTo>
                  <a:pt x="2280" y="512"/>
                </a:lnTo>
                <a:lnTo>
                  <a:pt x="2280" y="512"/>
                </a:lnTo>
                <a:lnTo>
                  <a:pt x="2278" y="510"/>
                </a:lnTo>
                <a:lnTo>
                  <a:pt x="2278" y="512"/>
                </a:lnTo>
                <a:lnTo>
                  <a:pt x="2278" y="512"/>
                </a:lnTo>
                <a:lnTo>
                  <a:pt x="2276" y="512"/>
                </a:lnTo>
                <a:lnTo>
                  <a:pt x="2273" y="512"/>
                </a:lnTo>
                <a:lnTo>
                  <a:pt x="2273" y="512"/>
                </a:lnTo>
                <a:lnTo>
                  <a:pt x="2273" y="512"/>
                </a:lnTo>
                <a:lnTo>
                  <a:pt x="2273" y="510"/>
                </a:lnTo>
                <a:lnTo>
                  <a:pt x="2273" y="510"/>
                </a:lnTo>
                <a:lnTo>
                  <a:pt x="2269" y="508"/>
                </a:lnTo>
                <a:lnTo>
                  <a:pt x="2269" y="508"/>
                </a:lnTo>
                <a:lnTo>
                  <a:pt x="2267" y="508"/>
                </a:lnTo>
                <a:lnTo>
                  <a:pt x="2267" y="508"/>
                </a:lnTo>
                <a:lnTo>
                  <a:pt x="2267" y="508"/>
                </a:lnTo>
                <a:lnTo>
                  <a:pt x="2267" y="510"/>
                </a:lnTo>
                <a:lnTo>
                  <a:pt x="2265" y="510"/>
                </a:lnTo>
                <a:lnTo>
                  <a:pt x="2265" y="510"/>
                </a:lnTo>
                <a:lnTo>
                  <a:pt x="2267" y="510"/>
                </a:lnTo>
                <a:lnTo>
                  <a:pt x="2269" y="512"/>
                </a:lnTo>
                <a:lnTo>
                  <a:pt x="2267" y="512"/>
                </a:lnTo>
                <a:lnTo>
                  <a:pt x="2263" y="510"/>
                </a:lnTo>
                <a:lnTo>
                  <a:pt x="2263" y="510"/>
                </a:lnTo>
                <a:lnTo>
                  <a:pt x="2263" y="510"/>
                </a:lnTo>
                <a:lnTo>
                  <a:pt x="2263" y="512"/>
                </a:lnTo>
                <a:lnTo>
                  <a:pt x="2263" y="512"/>
                </a:lnTo>
                <a:lnTo>
                  <a:pt x="2265" y="512"/>
                </a:lnTo>
                <a:lnTo>
                  <a:pt x="2267" y="514"/>
                </a:lnTo>
                <a:lnTo>
                  <a:pt x="2263" y="514"/>
                </a:lnTo>
                <a:lnTo>
                  <a:pt x="2263" y="514"/>
                </a:lnTo>
                <a:lnTo>
                  <a:pt x="2263" y="516"/>
                </a:lnTo>
                <a:lnTo>
                  <a:pt x="2263" y="516"/>
                </a:lnTo>
                <a:lnTo>
                  <a:pt x="2265" y="516"/>
                </a:lnTo>
                <a:lnTo>
                  <a:pt x="2267" y="518"/>
                </a:lnTo>
                <a:lnTo>
                  <a:pt x="2269" y="518"/>
                </a:lnTo>
                <a:lnTo>
                  <a:pt x="2271" y="518"/>
                </a:lnTo>
                <a:lnTo>
                  <a:pt x="2269" y="518"/>
                </a:lnTo>
                <a:lnTo>
                  <a:pt x="2267" y="518"/>
                </a:lnTo>
                <a:lnTo>
                  <a:pt x="2265" y="520"/>
                </a:lnTo>
                <a:lnTo>
                  <a:pt x="2261" y="518"/>
                </a:lnTo>
                <a:lnTo>
                  <a:pt x="2259" y="516"/>
                </a:lnTo>
                <a:lnTo>
                  <a:pt x="2259" y="516"/>
                </a:lnTo>
                <a:lnTo>
                  <a:pt x="2259" y="518"/>
                </a:lnTo>
                <a:lnTo>
                  <a:pt x="2259" y="518"/>
                </a:lnTo>
                <a:lnTo>
                  <a:pt x="2259" y="518"/>
                </a:lnTo>
                <a:lnTo>
                  <a:pt x="2261" y="520"/>
                </a:lnTo>
                <a:lnTo>
                  <a:pt x="2261" y="520"/>
                </a:lnTo>
                <a:lnTo>
                  <a:pt x="2263" y="522"/>
                </a:lnTo>
                <a:lnTo>
                  <a:pt x="2261" y="522"/>
                </a:lnTo>
                <a:lnTo>
                  <a:pt x="2259" y="520"/>
                </a:lnTo>
                <a:lnTo>
                  <a:pt x="2257" y="520"/>
                </a:lnTo>
                <a:lnTo>
                  <a:pt x="2255" y="520"/>
                </a:lnTo>
                <a:lnTo>
                  <a:pt x="2252" y="522"/>
                </a:lnTo>
                <a:lnTo>
                  <a:pt x="2252" y="524"/>
                </a:lnTo>
                <a:lnTo>
                  <a:pt x="2257" y="524"/>
                </a:lnTo>
                <a:lnTo>
                  <a:pt x="2259" y="524"/>
                </a:lnTo>
                <a:lnTo>
                  <a:pt x="2261" y="526"/>
                </a:lnTo>
                <a:lnTo>
                  <a:pt x="2263" y="524"/>
                </a:lnTo>
                <a:lnTo>
                  <a:pt x="2265" y="524"/>
                </a:lnTo>
                <a:lnTo>
                  <a:pt x="2273" y="522"/>
                </a:lnTo>
                <a:lnTo>
                  <a:pt x="2276" y="522"/>
                </a:lnTo>
                <a:lnTo>
                  <a:pt x="2278" y="522"/>
                </a:lnTo>
                <a:lnTo>
                  <a:pt x="2280" y="522"/>
                </a:lnTo>
                <a:lnTo>
                  <a:pt x="2284" y="522"/>
                </a:lnTo>
                <a:lnTo>
                  <a:pt x="2284" y="524"/>
                </a:lnTo>
                <a:lnTo>
                  <a:pt x="2288" y="524"/>
                </a:lnTo>
                <a:lnTo>
                  <a:pt x="2292" y="524"/>
                </a:lnTo>
                <a:lnTo>
                  <a:pt x="2290" y="524"/>
                </a:lnTo>
                <a:lnTo>
                  <a:pt x="2290" y="526"/>
                </a:lnTo>
                <a:lnTo>
                  <a:pt x="2286" y="526"/>
                </a:lnTo>
                <a:lnTo>
                  <a:pt x="2284" y="528"/>
                </a:lnTo>
                <a:lnTo>
                  <a:pt x="2282" y="531"/>
                </a:lnTo>
                <a:lnTo>
                  <a:pt x="2282" y="531"/>
                </a:lnTo>
                <a:lnTo>
                  <a:pt x="2284" y="531"/>
                </a:lnTo>
                <a:lnTo>
                  <a:pt x="2288" y="533"/>
                </a:lnTo>
                <a:lnTo>
                  <a:pt x="2288" y="533"/>
                </a:lnTo>
                <a:lnTo>
                  <a:pt x="2292" y="531"/>
                </a:lnTo>
                <a:lnTo>
                  <a:pt x="2292" y="531"/>
                </a:lnTo>
                <a:lnTo>
                  <a:pt x="2292" y="533"/>
                </a:lnTo>
                <a:lnTo>
                  <a:pt x="2292" y="533"/>
                </a:lnTo>
                <a:lnTo>
                  <a:pt x="2290" y="535"/>
                </a:lnTo>
                <a:lnTo>
                  <a:pt x="2284" y="535"/>
                </a:lnTo>
                <a:lnTo>
                  <a:pt x="2282" y="535"/>
                </a:lnTo>
                <a:lnTo>
                  <a:pt x="2280" y="535"/>
                </a:lnTo>
                <a:lnTo>
                  <a:pt x="2280" y="535"/>
                </a:lnTo>
                <a:lnTo>
                  <a:pt x="2278" y="535"/>
                </a:lnTo>
                <a:lnTo>
                  <a:pt x="2278" y="535"/>
                </a:lnTo>
                <a:lnTo>
                  <a:pt x="2278" y="535"/>
                </a:lnTo>
                <a:lnTo>
                  <a:pt x="2276" y="535"/>
                </a:lnTo>
                <a:lnTo>
                  <a:pt x="2273" y="537"/>
                </a:lnTo>
                <a:lnTo>
                  <a:pt x="2273" y="535"/>
                </a:lnTo>
                <a:lnTo>
                  <a:pt x="2271" y="535"/>
                </a:lnTo>
                <a:lnTo>
                  <a:pt x="2271" y="535"/>
                </a:lnTo>
                <a:lnTo>
                  <a:pt x="2269" y="537"/>
                </a:lnTo>
                <a:lnTo>
                  <a:pt x="2269" y="537"/>
                </a:lnTo>
                <a:lnTo>
                  <a:pt x="2267" y="537"/>
                </a:lnTo>
                <a:lnTo>
                  <a:pt x="2265" y="537"/>
                </a:lnTo>
                <a:lnTo>
                  <a:pt x="2263" y="537"/>
                </a:lnTo>
                <a:lnTo>
                  <a:pt x="2261" y="537"/>
                </a:lnTo>
                <a:lnTo>
                  <a:pt x="2261" y="537"/>
                </a:lnTo>
                <a:lnTo>
                  <a:pt x="2259" y="539"/>
                </a:lnTo>
                <a:lnTo>
                  <a:pt x="2261" y="539"/>
                </a:lnTo>
                <a:lnTo>
                  <a:pt x="2261" y="541"/>
                </a:lnTo>
                <a:lnTo>
                  <a:pt x="2261" y="541"/>
                </a:lnTo>
                <a:lnTo>
                  <a:pt x="2263" y="541"/>
                </a:lnTo>
                <a:lnTo>
                  <a:pt x="2265" y="541"/>
                </a:lnTo>
                <a:lnTo>
                  <a:pt x="2267" y="539"/>
                </a:lnTo>
                <a:lnTo>
                  <a:pt x="2269" y="539"/>
                </a:lnTo>
                <a:lnTo>
                  <a:pt x="2278" y="541"/>
                </a:lnTo>
                <a:lnTo>
                  <a:pt x="2282" y="539"/>
                </a:lnTo>
                <a:lnTo>
                  <a:pt x="2284" y="541"/>
                </a:lnTo>
                <a:lnTo>
                  <a:pt x="2286" y="541"/>
                </a:lnTo>
                <a:lnTo>
                  <a:pt x="2286" y="541"/>
                </a:lnTo>
                <a:lnTo>
                  <a:pt x="2284" y="543"/>
                </a:lnTo>
                <a:lnTo>
                  <a:pt x="2284" y="543"/>
                </a:lnTo>
                <a:lnTo>
                  <a:pt x="2284" y="545"/>
                </a:lnTo>
                <a:lnTo>
                  <a:pt x="2286" y="545"/>
                </a:lnTo>
                <a:lnTo>
                  <a:pt x="2286" y="545"/>
                </a:lnTo>
                <a:lnTo>
                  <a:pt x="2288" y="545"/>
                </a:lnTo>
                <a:lnTo>
                  <a:pt x="2290" y="545"/>
                </a:lnTo>
                <a:lnTo>
                  <a:pt x="2294" y="543"/>
                </a:lnTo>
                <a:lnTo>
                  <a:pt x="2294" y="543"/>
                </a:lnTo>
                <a:lnTo>
                  <a:pt x="2294" y="543"/>
                </a:lnTo>
                <a:lnTo>
                  <a:pt x="2294" y="543"/>
                </a:lnTo>
                <a:lnTo>
                  <a:pt x="2292" y="545"/>
                </a:lnTo>
                <a:lnTo>
                  <a:pt x="2290" y="547"/>
                </a:lnTo>
                <a:lnTo>
                  <a:pt x="2288" y="547"/>
                </a:lnTo>
                <a:lnTo>
                  <a:pt x="2288" y="549"/>
                </a:lnTo>
                <a:lnTo>
                  <a:pt x="2290" y="549"/>
                </a:lnTo>
                <a:lnTo>
                  <a:pt x="2290" y="549"/>
                </a:lnTo>
                <a:lnTo>
                  <a:pt x="2288" y="549"/>
                </a:lnTo>
                <a:lnTo>
                  <a:pt x="2288" y="552"/>
                </a:lnTo>
                <a:lnTo>
                  <a:pt x="2288" y="552"/>
                </a:lnTo>
                <a:lnTo>
                  <a:pt x="2290" y="552"/>
                </a:lnTo>
                <a:lnTo>
                  <a:pt x="2294" y="549"/>
                </a:lnTo>
                <a:lnTo>
                  <a:pt x="2294" y="549"/>
                </a:lnTo>
                <a:lnTo>
                  <a:pt x="2296" y="549"/>
                </a:lnTo>
                <a:lnTo>
                  <a:pt x="2294" y="549"/>
                </a:lnTo>
                <a:lnTo>
                  <a:pt x="2294" y="549"/>
                </a:lnTo>
                <a:lnTo>
                  <a:pt x="2292" y="552"/>
                </a:lnTo>
                <a:lnTo>
                  <a:pt x="2292" y="552"/>
                </a:lnTo>
                <a:lnTo>
                  <a:pt x="2292" y="554"/>
                </a:lnTo>
                <a:lnTo>
                  <a:pt x="2290" y="554"/>
                </a:lnTo>
                <a:lnTo>
                  <a:pt x="2290" y="554"/>
                </a:lnTo>
                <a:lnTo>
                  <a:pt x="2288" y="556"/>
                </a:lnTo>
                <a:lnTo>
                  <a:pt x="2288" y="556"/>
                </a:lnTo>
                <a:lnTo>
                  <a:pt x="2286" y="558"/>
                </a:lnTo>
                <a:lnTo>
                  <a:pt x="2282" y="558"/>
                </a:lnTo>
                <a:lnTo>
                  <a:pt x="2282" y="558"/>
                </a:lnTo>
                <a:lnTo>
                  <a:pt x="2280" y="558"/>
                </a:lnTo>
                <a:lnTo>
                  <a:pt x="2280" y="556"/>
                </a:lnTo>
                <a:lnTo>
                  <a:pt x="2280" y="556"/>
                </a:lnTo>
                <a:lnTo>
                  <a:pt x="2278" y="558"/>
                </a:lnTo>
                <a:lnTo>
                  <a:pt x="2278" y="558"/>
                </a:lnTo>
                <a:lnTo>
                  <a:pt x="2278" y="560"/>
                </a:lnTo>
                <a:lnTo>
                  <a:pt x="2280" y="562"/>
                </a:lnTo>
                <a:lnTo>
                  <a:pt x="2280" y="562"/>
                </a:lnTo>
                <a:lnTo>
                  <a:pt x="2280" y="562"/>
                </a:lnTo>
                <a:lnTo>
                  <a:pt x="2284" y="562"/>
                </a:lnTo>
                <a:lnTo>
                  <a:pt x="2296" y="562"/>
                </a:lnTo>
                <a:lnTo>
                  <a:pt x="2299" y="562"/>
                </a:lnTo>
                <a:lnTo>
                  <a:pt x="2301" y="560"/>
                </a:lnTo>
                <a:lnTo>
                  <a:pt x="2301" y="560"/>
                </a:lnTo>
                <a:lnTo>
                  <a:pt x="2303" y="560"/>
                </a:lnTo>
                <a:lnTo>
                  <a:pt x="2303" y="560"/>
                </a:lnTo>
                <a:lnTo>
                  <a:pt x="2301" y="560"/>
                </a:lnTo>
                <a:lnTo>
                  <a:pt x="2301" y="560"/>
                </a:lnTo>
                <a:lnTo>
                  <a:pt x="2303" y="562"/>
                </a:lnTo>
                <a:lnTo>
                  <a:pt x="2305" y="562"/>
                </a:lnTo>
                <a:lnTo>
                  <a:pt x="2307" y="562"/>
                </a:lnTo>
                <a:lnTo>
                  <a:pt x="2307" y="564"/>
                </a:lnTo>
                <a:lnTo>
                  <a:pt x="2309" y="564"/>
                </a:lnTo>
                <a:lnTo>
                  <a:pt x="2309" y="564"/>
                </a:lnTo>
                <a:lnTo>
                  <a:pt x="2311" y="562"/>
                </a:lnTo>
                <a:lnTo>
                  <a:pt x="2311" y="562"/>
                </a:lnTo>
                <a:lnTo>
                  <a:pt x="2313" y="564"/>
                </a:lnTo>
                <a:lnTo>
                  <a:pt x="2313" y="564"/>
                </a:lnTo>
                <a:lnTo>
                  <a:pt x="2311" y="564"/>
                </a:lnTo>
                <a:lnTo>
                  <a:pt x="2311" y="564"/>
                </a:lnTo>
                <a:lnTo>
                  <a:pt x="2311" y="564"/>
                </a:lnTo>
                <a:lnTo>
                  <a:pt x="2311" y="564"/>
                </a:lnTo>
                <a:lnTo>
                  <a:pt x="2311" y="566"/>
                </a:lnTo>
                <a:lnTo>
                  <a:pt x="2311" y="566"/>
                </a:lnTo>
                <a:lnTo>
                  <a:pt x="2315" y="568"/>
                </a:lnTo>
                <a:lnTo>
                  <a:pt x="2320" y="568"/>
                </a:lnTo>
                <a:lnTo>
                  <a:pt x="2322" y="568"/>
                </a:lnTo>
                <a:lnTo>
                  <a:pt x="2326" y="570"/>
                </a:lnTo>
                <a:lnTo>
                  <a:pt x="2328" y="570"/>
                </a:lnTo>
                <a:lnTo>
                  <a:pt x="2338" y="572"/>
                </a:lnTo>
                <a:lnTo>
                  <a:pt x="2343" y="570"/>
                </a:lnTo>
                <a:lnTo>
                  <a:pt x="2345" y="570"/>
                </a:lnTo>
                <a:lnTo>
                  <a:pt x="2343" y="568"/>
                </a:lnTo>
                <a:lnTo>
                  <a:pt x="2343" y="568"/>
                </a:lnTo>
                <a:lnTo>
                  <a:pt x="2343" y="568"/>
                </a:lnTo>
                <a:lnTo>
                  <a:pt x="2345" y="568"/>
                </a:lnTo>
                <a:lnTo>
                  <a:pt x="2345" y="570"/>
                </a:lnTo>
                <a:lnTo>
                  <a:pt x="2347" y="570"/>
                </a:lnTo>
                <a:lnTo>
                  <a:pt x="2347" y="568"/>
                </a:lnTo>
                <a:lnTo>
                  <a:pt x="2349" y="568"/>
                </a:lnTo>
                <a:lnTo>
                  <a:pt x="2349" y="566"/>
                </a:lnTo>
                <a:lnTo>
                  <a:pt x="2349" y="566"/>
                </a:lnTo>
                <a:lnTo>
                  <a:pt x="2349" y="566"/>
                </a:lnTo>
                <a:lnTo>
                  <a:pt x="2349" y="566"/>
                </a:lnTo>
                <a:lnTo>
                  <a:pt x="2349" y="564"/>
                </a:lnTo>
                <a:lnTo>
                  <a:pt x="2353" y="564"/>
                </a:lnTo>
                <a:lnTo>
                  <a:pt x="2359" y="562"/>
                </a:lnTo>
                <a:lnTo>
                  <a:pt x="2361" y="562"/>
                </a:lnTo>
                <a:close/>
                <a:moveTo>
                  <a:pt x="1869" y="1635"/>
                </a:moveTo>
                <a:lnTo>
                  <a:pt x="1869" y="1635"/>
                </a:lnTo>
                <a:lnTo>
                  <a:pt x="1873" y="1633"/>
                </a:lnTo>
                <a:lnTo>
                  <a:pt x="1873" y="1633"/>
                </a:lnTo>
                <a:lnTo>
                  <a:pt x="1873" y="1631"/>
                </a:lnTo>
                <a:lnTo>
                  <a:pt x="1873" y="1631"/>
                </a:lnTo>
                <a:lnTo>
                  <a:pt x="1871" y="1631"/>
                </a:lnTo>
                <a:lnTo>
                  <a:pt x="1869" y="1633"/>
                </a:lnTo>
                <a:lnTo>
                  <a:pt x="1869" y="1633"/>
                </a:lnTo>
                <a:lnTo>
                  <a:pt x="1869" y="1633"/>
                </a:lnTo>
                <a:lnTo>
                  <a:pt x="1869" y="1635"/>
                </a:lnTo>
                <a:lnTo>
                  <a:pt x="1869" y="1635"/>
                </a:lnTo>
                <a:close/>
                <a:moveTo>
                  <a:pt x="1871" y="419"/>
                </a:moveTo>
                <a:lnTo>
                  <a:pt x="1873" y="417"/>
                </a:lnTo>
                <a:lnTo>
                  <a:pt x="1873" y="417"/>
                </a:lnTo>
                <a:lnTo>
                  <a:pt x="1873" y="417"/>
                </a:lnTo>
                <a:lnTo>
                  <a:pt x="1869" y="415"/>
                </a:lnTo>
                <a:lnTo>
                  <a:pt x="1867" y="415"/>
                </a:lnTo>
                <a:lnTo>
                  <a:pt x="1865" y="415"/>
                </a:lnTo>
                <a:lnTo>
                  <a:pt x="1865" y="417"/>
                </a:lnTo>
                <a:lnTo>
                  <a:pt x="1865" y="417"/>
                </a:lnTo>
                <a:lnTo>
                  <a:pt x="1865" y="419"/>
                </a:lnTo>
                <a:lnTo>
                  <a:pt x="1865" y="422"/>
                </a:lnTo>
                <a:lnTo>
                  <a:pt x="1865" y="424"/>
                </a:lnTo>
                <a:lnTo>
                  <a:pt x="1867" y="426"/>
                </a:lnTo>
                <a:lnTo>
                  <a:pt x="1867" y="426"/>
                </a:lnTo>
                <a:lnTo>
                  <a:pt x="1869" y="424"/>
                </a:lnTo>
                <a:lnTo>
                  <a:pt x="1869" y="424"/>
                </a:lnTo>
                <a:lnTo>
                  <a:pt x="1869" y="424"/>
                </a:lnTo>
                <a:lnTo>
                  <a:pt x="1869" y="422"/>
                </a:lnTo>
                <a:lnTo>
                  <a:pt x="1871" y="419"/>
                </a:lnTo>
                <a:close/>
                <a:moveTo>
                  <a:pt x="2255" y="1413"/>
                </a:moveTo>
                <a:lnTo>
                  <a:pt x="2252" y="1415"/>
                </a:lnTo>
                <a:lnTo>
                  <a:pt x="2252" y="1415"/>
                </a:lnTo>
                <a:lnTo>
                  <a:pt x="2252" y="1415"/>
                </a:lnTo>
                <a:lnTo>
                  <a:pt x="2255" y="1417"/>
                </a:lnTo>
                <a:lnTo>
                  <a:pt x="2255" y="1417"/>
                </a:lnTo>
                <a:lnTo>
                  <a:pt x="2255" y="1417"/>
                </a:lnTo>
                <a:lnTo>
                  <a:pt x="2257" y="1415"/>
                </a:lnTo>
                <a:lnTo>
                  <a:pt x="2255" y="1413"/>
                </a:lnTo>
                <a:lnTo>
                  <a:pt x="2255" y="1413"/>
                </a:lnTo>
                <a:close/>
                <a:moveTo>
                  <a:pt x="2267" y="1411"/>
                </a:moveTo>
                <a:lnTo>
                  <a:pt x="2265" y="1411"/>
                </a:lnTo>
                <a:lnTo>
                  <a:pt x="2265" y="1409"/>
                </a:lnTo>
                <a:lnTo>
                  <a:pt x="2263" y="1409"/>
                </a:lnTo>
                <a:lnTo>
                  <a:pt x="2263" y="1409"/>
                </a:lnTo>
                <a:lnTo>
                  <a:pt x="2263" y="1411"/>
                </a:lnTo>
                <a:lnTo>
                  <a:pt x="2263" y="1411"/>
                </a:lnTo>
                <a:lnTo>
                  <a:pt x="2263" y="1413"/>
                </a:lnTo>
                <a:lnTo>
                  <a:pt x="2265" y="1415"/>
                </a:lnTo>
                <a:lnTo>
                  <a:pt x="2265" y="1415"/>
                </a:lnTo>
                <a:lnTo>
                  <a:pt x="2267" y="1415"/>
                </a:lnTo>
                <a:lnTo>
                  <a:pt x="2267" y="1413"/>
                </a:lnTo>
                <a:lnTo>
                  <a:pt x="2267" y="1413"/>
                </a:lnTo>
                <a:lnTo>
                  <a:pt x="2267" y="1411"/>
                </a:lnTo>
                <a:close/>
                <a:moveTo>
                  <a:pt x="2276" y="1390"/>
                </a:moveTo>
                <a:lnTo>
                  <a:pt x="2276" y="1390"/>
                </a:lnTo>
                <a:lnTo>
                  <a:pt x="2276" y="1388"/>
                </a:lnTo>
                <a:lnTo>
                  <a:pt x="2276" y="1388"/>
                </a:lnTo>
                <a:lnTo>
                  <a:pt x="2276" y="1388"/>
                </a:lnTo>
                <a:lnTo>
                  <a:pt x="2276" y="1388"/>
                </a:lnTo>
                <a:lnTo>
                  <a:pt x="2276" y="1390"/>
                </a:lnTo>
                <a:lnTo>
                  <a:pt x="2276" y="1390"/>
                </a:lnTo>
                <a:lnTo>
                  <a:pt x="2276" y="1390"/>
                </a:lnTo>
                <a:close/>
                <a:moveTo>
                  <a:pt x="2273" y="1409"/>
                </a:moveTo>
                <a:lnTo>
                  <a:pt x="2271" y="1409"/>
                </a:lnTo>
                <a:lnTo>
                  <a:pt x="2271" y="1411"/>
                </a:lnTo>
                <a:lnTo>
                  <a:pt x="2271" y="1411"/>
                </a:lnTo>
                <a:lnTo>
                  <a:pt x="2271" y="1411"/>
                </a:lnTo>
                <a:lnTo>
                  <a:pt x="2271" y="1413"/>
                </a:lnTo>
                <a:lnTo>
                  <a:pt x="2271" y="1413"/>
                </a:lnTo>
                <a:lnTo>
                  <a:pt x="2273" y="1411"/>
                </a:lnTo>
                <a:lnTo>
                  <a:pt x="2273" y="1411"/>
                </a:lnTo>
                <a:lnTo>
                  <a:pt x="2273" y="1409"/>
                </a:lnTo>
                <a:close/>
                <a:moveTo>
                  <a:pt x="2278" y="1396"/>
                </a:moveTo>
                <a:lnTo>
                  <a:pt x="2278" y="1396"/>
                </a:lnTo>
                <a:lnTo>
                  <a:pt x="2278" y="1396"/>
                </a:lnTo>
                <a:lnTo>
                  <a:pt x="2276" y="1396"/>
                </a:lnTo>
                <a:lnTo>
                  <a:pt x="2276" y="1396"/>
                </a:lnTo>
                <a:lnTo>
                  <a:pt x="2276" y="1399"/>
                </a:lnTo>
                <a:lnTo>
                  <a:pt x="2276" y="1401"/>
                </a:lnTo>
                <a:lnTo>
                  <a:pt x="2278" y="1401"/>
                </a:lnTo>
                <a:lnTo>
                  <a:pt x="2280" y="1399"/>
                </a:lnTo>
                <a:lnTo>
                  <a:pt x="2280" y="1399"/>
                </a:lnTo>
                <a:lnTo>
                  <a:pt x="2280" y="1396"/>
                </a:lnTo>
                <a:lnTo>
                  <a:pt x="2278" y="1396"/>
                </a:lnTo>
                <a:close/>
                <a:moveTo>
                  <a:pt x="1934" y="631"/>
                </a:moveTo>
                <a:lnTo>
                  <a:pt x="1934" y="631"/>
                </a:lnTo>
                <a:lnTo>
                  <a:pt x="1936" y="633"/>
                </a:lnTo>
                <a:lnTo>
                  <a:pt x="1938" y="629"/>
                </a:lnTo>
                <a:lnTo>
                  <a:pt x="1938" y="629"/>
                </a:lnTo>
                <a:lnTo>
                  <a:pt x="1938" y="627"/>
                </a:lnTo>
                <a:lnTo>
                  <a:pt x="1938" y="627"/>
                </a:lnTo>
                <a:lnTo>
                  <a:pt x="1936" y="627"/>
                </a:lnTo>
                <a:lnTo>
                  <a:pt x="1930" y="629"/>
                </a:lnTo>
                <a:lnTo>
                  <a:pt x="1930" y="631"/>
                </a:lnTo>
                <a:lnTo>
                  <a:pt x="1932" y="631"/>
                </a:lnTo>
                <a:lnTo>
                  <a:pt x="1934" y="631"/>
                </a:lnTo>
                <a:close/>
                <a:moveTo>
                  <a:pt x="1957" y="1650"/>
                </a:moveTo>
                <a:lnTo>
                  <a:pt x="1957" y="1650"/>
                </a:lnTo>
                <a:lnTo>
                  <a:pt x="1957" y="1650"/>
                </a:lnTo>
                <a:lnTo>
                  <a:pt x="1955" y="1650"/>
                </a:lnTo>
                <a:lnTo>
                  <a:pt x="1955" y="1650"/>
                </a:lnTo>
                <a:lnTo>
                  <a:pt x="1955" y="1650"/>
                </a:lnTo>
                <a:lnTo>
                  <a:pt x="1957" y="1650"/>
                </a:lnTo>
                <a:lnTo>
                  <a:pt x="1957" y="1650"/>
                </a:lnTo>
                <a:lnTo>
                  <a:pt x="1957" y="1650"/>
                </a:lnTo>
                <a:close/>
                <a:moveTo>
                  <a:pt x="2072" y="522"/>
                </a:moveTo>
                <a:lnTo>
                  <a:pt x="2072" y="520"/>
                </a:lnTo>
                <a:lnTo>
                  <a:pt x="2070" y="518"/>
                </a:lnTo>
                <a:lnTo>
                  <a:pt x="2068" y="518"/>
                </a:lnTo>
                <a:lnTo>
                  <a:pt x="2068" y="520"/>
                </a:lnTo>
                <a:lnTo>
                  <a:pt x="2068" y="522"/>
                </a:lnTo>
                <a:lnTo>
                  <a:pt x="2072" y="522"/>
                </a:lnTo>
                <a:lnTo>
                  <a:pt x="2072" y="522"/>
                </a:lnTo>
                <a:close/>
                <a:moveTo>
                  <a:pt x="1861" y="1640"/>
                </a:moveTo>
                <a:lnTo>
                  <a:pt x="1859" y="1644"/>
                </a:lnTo>
                <a:lnTo>
                  <a:pt x="1859" y="1646"/>
                </a:lnTo>
                <a:lnTo>
                  <a:pt x="1856" y="1648"/>
                </a:lnTo>
                <a:lnTo>
                  <a:pt x="1854" y="1652"/>
                </a:lnTo>
                <a:lnTo>
                  <a:pt x="1856" y="1652"/>
                </a:lnTo>
                <a:lnTo>
                  <a:pt x="1861" y="1650"/>
                </a:lnTo>
                <a:lnTo>
                  <a:pt x="1863" y="1648"/>
                </a:lnTo>
                <a:lnTo>
                  <a:pt x="1865" y="1646"/>
                </a:lnTo>
                <a:lnTo>
                  <a:pt x="1865" y="1646"/>
                </a:lnTo>
                <a:lnTo>
                  <a:pt x="1867" y="1642"/>
                </a:lnTo>
                <a:lnTo>
                  <a:pt x="1865" y="1640"/>
                </a:lnTo>
                <a:lnTo>
                  <a:pt x="1863" y="1640"/>
                </a:lnTo>
                <a:lnTo>
                  <a:pt x="1861" y="1640"/>
                </a:lnTo>
                <a:close/>
                <a:moveTo>
                  <a:pt x="2257" y="428"/>
                </a:moveTo>
                <a:lnTo>
                  <a:pt x="2257" y="426"/>
                </a:lnTo>
                <a:lnTo>
                  <a:pt x="2257" y="426"/>
                </a:lnTo>
                <a:lnTo>
                  <a:pt x="2257" y="424"/>
                </a:lnTo>
                <a:lnTo>
                  <a:pt x="2257" y="424"/>
                </a:lnTo>
                <a:lnTo>
                  <a:pt x="2257" y="424"/>
                </a:lnTo>
                <a:lnTo>
                  <a:pt x="2261" y="424"/>
                </a:lnTo>
                <a:lnTo>
                  <a:pt x="2263" y="424"/>
                </a:lnTo>
                <a:lnTo>
                  <a:pt x="2263" y="424"/>
                </a:lnTo>
                <a:lnTo>
                  <a:pt x="2265" y="422"/>
                </a:lnTo>
                <a:lnTo>
                  <a:pt x="2263" y="422"/>
                </a:lnTo>
                <a:lnTo>
                  <a:pt x="2263" y="419"/>
                </a:lnTo>
                <a:lnTo>
                  <a:pt x="2263" y="419"/>
                </a:lnTo>
                <a:lnTo>
                  <a:pt x="2263" y="419"/>
                </a:lnTo>
                <a:lnTo>
                  <a:pt x="2267" y="419"/>
                </a:lnTo>
                <a:lnTo>
                  <a:pt x="2271" y="417"/>
                </a:lnTo>
                <a:lnTo>
                  <a:pt x="2273" y="417"/>
                </a:lnTo>
                <a:lnTo>
                  <a:pt x="2273" y="417"/>
                </a:lnTo>
                <a:lnTo>
                  <a:pt x="2273" y="415"/>
                </a:lnTo>
                <a:lnTo>
                  <a:pt x="2273" y="415"/>
                </a:lnTo>
                <a:lnTo>
                  <a:pt x="2278" y="415"/>
                </a:lnTo>
                <a:lnTo>
                  <a:pt x="2278" y="415"/>
                </a:lnTo>
                <a:lnTo>
                  <a:pt x="2280" y="413"/>
                </a:lnTo>
                <a:lnTo>
                  <a:pt x="2282" y="413"/>
                </a:lnTo>
                <a:lnTo>
                  <a:pt x="2284" y="411"/>
                </a:lnTo>
                <a:lnTo>
                  <a:pt x="2286" y="411"/>
                </a:lnTo>
                <a:lnTo>
                  <a:pt x="2286" y="411"/>
                </a:lnTo>
                <a:lnTo>
                  <a:pt x="2284" y="409"/>
                </a:lnTo>
                <a:lnTo>
                  <a:pt x="2271" y="409"/>
                </a:lnTo>
                <a:lnTo>
                  <a:pt x="2265" y="409"/>
                </a:lnTo>
                <a:lnTo>
                  <a:pt x="2259" y="409"/>
                </a:lnTo>
                <a:lnTo>
                  <a:pt x="2248" y="405"/>
                </a:lnTo>
                <a:lnTo>
                  <a:pt x="2238" y="405"/>
                </a:lnTo>
                <a:lnTo>
                  <a:pt x="2236" y="405"/>
                </a:lnTo>
                <a:lnTo>
                  <a:pt x="2229" y="407"/>
                </a:lnTo>
                <a:lnTo>
                  <a:pt x="2225" y="407"/>
                </a:lnTo>
                <a:lnTo>
                  <a:pt x="2221" y="407"/>
                </a:lnTo>
                <a:lnTo>
                  <a:pt x="2217" y="407"/>
                </a:lnTo>
                <a:lnTo>
                  <a:pt x="2215" y="409"/>
                </a:lnTo>
                <a:lnTo>
                  <a:pt x="2213" y="411"/>
                </a:lnTo>
                <a:lnTo>
                  <a:pt x="2211" y="413"/>
                </a:lnTo>
                <a:lnTo>
                  <a:pt x="2208" y="413"/>
                </a:lnTo>
                <a:lnTo>
                  <a:pt x="2208" y="409"/>
                </a:lnTo>
                <a:lnTo>
                  <a:pt x="2213" y="407"/>
                </a:lnTo>
                <a:lnTo>
                  <a:pt x="2213" y="407"/>
                </a:lnTo>
                <a:lnTo>
                  <a:pt x="2215" y="405"/>
                </a:lnTo>
                <a:lnTo>
                  <a:pt x="2219" y="405"/>
                </a:lnTo>
                <a:lnTo>
                  <a:pt x="2223" y="403"/>
                </a:lnTo>
                <a:lnTo>
                  <a:pt x="2223" y="403"/>
                </a:lnTo>
                <a:lnTo>
                  <a:pt x="2223" y="401"/>
                </a:lnTo>
                <a:lnTo>
                  <a:pt x="2221" y="401"/>
                </a:lnTo>
                <a:lnTo>
                  <a:pt x="2221" y="401"/>
                </a:lnTo>
                <a:lnTo>
                  <a:pt x="2221" y="401"/>
                </a:lnTo>
                <a:lnTo>
                  <a:pt x="2208" y="403"/>
                </a:lnTo>
                <a:lnTo>
                  <a:pt x="2202" y="403"/>
                </a:lnTo>
                <a:lnTo>
                  <a:pt x="2194" y="401"/>
                </a:lnTo>
                <a:lnTo>
                  <a:pt x="2194" y="401"/>
                </a:lnTo>
                <a:lnTo>
                  <a:pt x="2187" y="401"/>
                </a:lnTo>
                <a:lnTo>
                  <a:pt x="2187" y="401"/>
                </a:lnTo>
                <a:lnTo>
                  <a:pt x="2187" y="401"/>
                </a:lnTo>
                <a:lnTo>
                  <a:pt x="2194" y="398"/>
                </a:lnTo>
                <a:lnTo>
                  <a:pt x="2196" y="398"/>
                </a:lnTo>
                <a:lnTo>
                  <a:pt x="2200" y="396"/>
                </a:lnTo>
                <a:lnTo>
                  <a:pt x="2200" y="394"/>
                </a:lnTo>
                <a:lnTo>
                  <a:pt x="2202" y="394"/>
                </a:lnTo>
                <a:lnTo>
                  <a:pt x="2202" y="390"/>
                </a:lnTo>
                <a:lnTo>
                  <a:pt x="2202" y="390"/>
                </a:lnTo>
                <a:lnTo>
                  <a:pt x="2200" y="388"/>
                </a:lnTo>
                <a:lnTo>
                  <a:pt x="2198" y="388"/>
                </a:lnTo>
                <a:lnTo>
                  <a:pt x="2196" y="388"/>
                </a:lnTo>
                <a:lnTo>
                  <a:pt x="2198" y="386"/>
                </a:lnTo>
                <a:lnTo>
                  <a:pt x="2204" y="386"/>
                </a:lnTo>
                <a:lnTo>
                  <a:pt x="2206" y="388"/>
                </a:lnTo>
                <a:lnTo>
                  <a:pt x="2213" y="388"/>
                </a:lnTo>
                <a:lnTo>
                  <a:pt x="2215" y="388"/>
                </a:lnTo>
                <a:lnTo>
                  <a:pt x="2221" y="388"/>
                </a:lnTo>
                <a:lnTo>
                  <a:pt x="2223" y="388"/>
                </a:lnTo>
                <a:lnTo>
                  <a:pt x="2229" y="386"/>
                </a:lnTo>
                <a:lnTo>
                  <a:pt x="2231" y="384"/>
                </a:lnTo>
                <a:lnTo>
                  <a:pt x="2236" y="382"/>
                </a:lnTo>
                <a:lnTo>
                  <a:pt x="2236" y="380"/>
                </a:lnTo>
                <a:lnTo>
                  <a:pt x="2236" y="378"/>
                </a:lnTo>
                <a:lnTo>
                  <a:pt x="2234" y="375"/>
                </a:lnTo>
                <a:lnTo>
                  <a:pt x="2234" y="373"/>
                </a:lnTo>
                <a:lnTo>
                  <a:pt x="2229" y="373"/>
                </a:lnTo>
                <a:lnTo>
                  <a:pt x="2225" y="373"/>
                </a:lnTo>
                <a:lnTo>
                  <a:pt x="2221" y="373"/>
                </a:lnTo>
                <a:lnTo>
                  <a:pt x="2215" y="373"/>
                </a:lnTo>
                <a:lnTo>
                  <a:pt x="2215" y="371"/>
                </a:lnTo>
                <a:lnTo>
                  <a:pt x="2215" y="371"/>
                </a:lnTo>
                <a:lnTo>
                  <a:pt x="2217" y="371"/>
                </a:lnTo>
                <a:lnTo>
                  <a:pt x="2221" y="371"/>
                </a:lnTo>
                <a:lnTo>
                  <a:pt x="2227" y="371"/>
                </a:lnTo>
                <a:lnTo>
                  <a:pt x="2234" y="371"/>
                </a:lnTo>
                <a:lnTo>
                  <a:pt x="2236" y="373"/>
                </a:lnTo>
                <a:lnTo>
                  <a:pt x="2240" y="375"/>
                </a:lnTo>
                <a:lnTo>
                  <a:pt x="2242" y="378"/>
                </a:lnTo>
                <a:lnTo>
                  <a:pt x="2244" y="378"/>
                </a:lnTo>
                <a:lnTo>
                  <a:pt x="2248" y="380"/>
                </a:lnTo>
                <a:lnTo>
                  <a:pt x="2252" y="382"/>
                </a:lnTo>
                <a:lnTo>
                  <a:pt x="2255" y="384"/>
                </a:lnTo>
                <a:lnTo>
                  <a:pt x="2257" y="386"/>
                </a:lnTo>
                <a:lnTo>
                  <a:pt x="2257" y="388"/>
                </a:lnTo>
                <a:lnTo>
                  <a:pt x="2259" y="392"/>
                </a:lnTo>
                <a:lnTo>
                  <a:pt x="2261" y="396"/>
                </a:lnTo>
                <a:lnTo>
                  <a:pt x="2263" y="398"/>
                </a:lnTo>
                <a:lnTo>
                  <a:pt x="2269" y="401"/>
                </a:lnTo>
                <a:lnTo>
                  <a:pt x="2271" y="401"/>
                </a:lnTo>
                <a:lnTo>
                  <a:pt x="2276" y="401"/>
                </a:lnTo>
                <a:lnTo>
                  <a:pt x="2280" y="401"/>
                </a:lnTo>
                <a:lnTo>
                  <a:pt x="2280" y="401"/>
                </a:lnTo>
                <a:lnTo>
                  <a:pt x="2282" y="394"/>
                </a:lnTo>
                <a:lnTo>
                  <a:pt x="2282" y="392"/>
                </a:lnTo>
                <a:lnTo>
                  <a:pt x="2282" y="392"/>
                </a:lnTo>
                <a:lnTo>
                  <a:pt x="2282" y="390"/>
                </a:lnTo>
                <a:lnTo>
                  <a:pt x="2284" y="396"/>
                </a:lnTo>
                <a:lnTo>
                  <a:pt x="2284" y="396"/>
                </a:lnTo>
                <a:lnTo>
                  <a:pt x="2284" y="398"/>
                </a:lnTo>
                <a:lnTo>
                  <a:pt x="2284" y="401"/>
                </a:lnTo>
                <a:lnTo>
                  <a:pt x="2284" y="401"/>
                </a:lnTo>
                <a:lnTo>
                  <a:pt x="2288" y="401"/>
                </a:lnTo>
                <a:lnTo>
                  <a:pt x="2290" y="401"/>
                </a:lnTo>
                <a:lnTo>
                  <a:pt x="2294" y="401"/>
                </a:lnTo>
                <a:lnTo>
                  <a:pt x="2296" y="398"/>
                </a:lnTo>
                <a:lnTo>
                  <a:pt x="2294" y="398"/>
                </a:lnTo>
                <a:lnTo>
                  <a:pt x="2294" y="392"/>
                </a:lnTo>
                <a:lnTo>
                  <a:pt x="2294" y="390"/>
                </a:lnTo>
                <a:lnTo>
                  <a:pt x="2294" y="390"/>
                </a:lnTo>
                <a:lnTo>
                  <a:pt x="2294" y="384"/>
                </a:lnTo>
                <a:lnTo>
                  <a:pt x="2294" y="382"/>
                </a:lnTo>
                <a:lnTo>
                  <a:pt x="2294" y="378"/>
                </a:lnTo>
                <a:lnTo>
                  <a:pt x="2292" y="373"/>
                </a:lnTo>
                <a:lnTo>
                  <a:pt x="2290" y="373"/>
                </a:lnTo>
                <a:lnTo>
                  <a:pt x="2286" y="375"/>
                </a:lnTo>
                <a:lnTo>
                  <a:pt x="2286" y="375"/>
                </a:lnTo>
                <a:lnTo>
                  <a:pt x="2284" y="375"/>
                </a:lnTo>
                <a:lnTo>
                  <a:pt x="2284" y="378"/>
                </a:lnTo>
                <a:lnTo>
                  <a:pt x="2284" y="380"/>
                </a:lnTo>
                <a:lnTo>
                  <a:pt x="2282" y="378"/>
                </a:lnTo>
                <a:lnTo>
                  <a:pt x="2282" y="375"/>
                </a:lnTo>
                <a:lnTo>
                  <a:pt x="2282" y="373"/>
                </a:lnTo>
                <a:lnTo>
                  <a:pt x="2282" y="373"/>
                </a:lnTo>
                <a:lnTo>
                  <a:pt x="2284" y="371"/>
                </a:lnTo>
                <a:lnTo>
                  <a:pt x="2288" y="369"/>
                </a:lnTo>
                <a:lnTo>
                  <a:pt x="2290" y="367"/>
                </a:lnTo>
                <a:lnTo>
                  <a:pt x="2286" y="367"/>
                </a:lnTo>
                <a:lnTo>
                  <a:pt x="2284" y="367"/>
                </a:lnTo>
                <a:lnTo>
                  <a:pt x="2282" y="363"/>
                </a:lnTo>
                <a:lnTo>
                  <a:pt x="2282" y="363"/>
                </a:lnTo>
                <a:lnTo>
                  <a:pt x="2276" y="361"/>
                </a:lnTo>
                <a:lnTo>
                  <a:pt x="2276" y="361"/>
                </a:lnTo>
                <a:lnTo>
                  <a:pt x="2271" y="359"/>
                </a:lnTo>
                <a:lnTo>
                  <a:pt x="2265" y="357"/>
                </a:lnTo>
                <a:lnTo>
                  <a:pt x="2263" y="354"/>
                </a:lnTo>
                <a:lnTo>
                  <a:pt x="2257" y="352"/>
                </a:lnTo>
                <a:lnTo>
                  <a:pt x="2255" y="350"/>
                </a:lnTo>
                <a:lnTo>
                  <a:pt x="2252" y="348"/>
                </a:lnTo>
                <a:lnTo>
                  <a:pt x="2250" y="348"/>
                </a:lnTo>
                <a:lnTo>
                  <a:pt x="2248" y="350"/>
                </a:lnTo>
                <a:lnTo>
                  <a:pt x="2244" y="350"/>
                </a:lnTo>
                <a:lnTo>
                  <a:pt x="2242" y="350"/>
                </a:lnTo>
                <a:lnTo>
                  <a:pt x="2244" y="348"/>
                </a:lnTo>
                <a:lnTo>
                  <a:pt x="2248" y="348"/>
                </a:lnTo>
                <a:lnTo>
                  <a:pt x="2250" y="346"/>
                </a:lnTo>
                <a:lnTo>
                  <a:pt x="2250" y="344"/>
                </a:lnTo>
                <a:lnTo>
                  <a:pt x="2248" y="338"/>
                </a:lnTo>
                <a:lnTo>
                  <a:pt x="2248" y="336"/>
                </a:lnTo>
                <a:lnTo>
                  <a:pt x="2248" y="336"/>
                </a:lnTo>
                <a:lnTo>
                  <a:pt x="2246" y="336"/>
                </a:lnTo>
                <a:lnTo>
                  <a:pt x="2242" y="338"/>
                </a:lnTo>
                <a:lnTo>
                  <a:pt x="2240" y="338"/>
                </a:lnTo>
                <a:lnTo>
                  <a:pt x="2236" y="340"/>
                </a:lnTo>
                <a:lnTo>
                  <a:pt x="2229" y="342"/>
                </a:lnTo>
                <a:lnTo>
                  <a:pt x="2227" y="342"/>
                </a:lnTo>
                <a:lnTo>
                  <a:pt x="2225" y="342"/>
                </a:lnTo>
                <a:lnTo>
                  <a:pt x="2223" y="342"/>
                </a:lnTo>
                <a:lnTo>
                  <a:pt x="2221" y="342"/>
                </a:lnTo>
                <a:lnTo>
                  <a:pt x="2227" y="340"/>
                </a:lnTo>
                <a:lnTo>
                  <a:pt x="2229" y="340"/>
                </a:lnTo>
                <a:lnTo>
                  <a:pt x="2234" y="338"/>
                </a:lnTo>
                <a:lnTo>
                  <a:pt x="2242" y="336"/>
                </a:lnTo>
                <a:lnTo>
                  <a:pt x="2244" y="333"/>
                </a:lnTo>
                <a:lnTo>
                  <a:pt x="2246" y="333"/>
                </a:lnTo>
                <a:lnTo>
                  <a:pt x="2248" y="331"/>
                </a:lnTo>
                <a:lnTo>
                  <a:pt x="2250" y="331"/>
                </a:lnTo>
                <a:lnTo>
                  <a:pt x="2252" y="336"/>
                </a:lnTo>
                <a:lnTo>
                  <a:pt x="2255" y="342"/>
                </a:lnTo>
                <a:lnTo>
                  <a:pt x="2259" y="346"/>
                </a:lnTo>
                <a:lnTo>
                  <a:pt x="2263" y="348"/>
                </a:lnTo>
                <a:lnTo>
                  <a:pt x="2265" y="350"/>
                </a:lnTo>
                <a:lnTo>
                  <a:pt x="2271" y="352"/>
                </a:lnTo>
                <a:lnTo>
                  <a:pt x="2280" y="354"/>
                </a:lnTo>
                <a:lnTo>
                  <a:pt x="2282" y="357"/>
                </a:lnTo>
                <a:lnTo>
                  <a:pt x="2284" y="357"/>
                </a:lnTo>
                <a:lnTo>
                  <a:pt x="2286" y="354"/>
                </a:lnTo>
                <a:lnTo>
                  <a:pt x="2284" y="350"/>
                </a:lnTo>
                <a:lnTo>
                  <a:pt x="2288" y="350"/>
                </a:lnTo>
                <a:lnTo>
                  <a:pt x="2288" y="344"/>
                </a:lnTo>
                <a:lnTo>
                  <a:pt x="2288" y="342"/>
                </a:lnTo>
                <a:lnTo>
                  <a:pt x="2288" y="336"/>
                </a:lnTo>
                <a:lnTo>
                  <a:pt x="2286" y="333"/>
                </a:lnTo>
                <a:lnTo>
                  <a:pt x="2282" y="333"/>
                </a:lnTo>
                <a:lnTo>
                  <a:pt x="2278" y="331"/>
                </a:lnTo>
                <a:lnTo>
                  <a:pt x="2276" y="329"/>
                </a:lnTo>
                <a:lnTo>
                  <a:pt x="2271" y="327"/>
                </a:lnTo>
                <a:lnTo>
                  <a:pt x="2267" y="327"/>
                </a:lnTo>
                <a:lnTo>
                  <a:pt x="2265" y="325"/>
                </a:lnTo>
                <a:lnTo>
                  <a:pt x="2261" y="323"/>
                </a:lnTo>
                <a:lnTo>
                  <a:pt x="2259" y="323"/>
                </a:lnTo>
                <a:lnTo>
                  <a:pt x="2252" y="321"/>
                </a:lnTo>
                <a:lnTo>
                  <a:pt x="2244" y="323"/>
                </a:lnTo>
                <a:lnTo>
                  <a:pt x="2242" y="323"/>
                </a:lnTo>
                <a:lnTo>
                  <a:pt x="2240" y="325"/>
                </a:lnTo>
                <a:lnTo>
                  <a:pt x="2231" y="327"/>
                </a:lnTo>
                <a:lnTo>
                  <a:pt x="2227" y="327"/>
                </a:lnTo>
                <a:lnTo>
                  <a:pt x="2225" y="329"/>
                </a:lnTo>
                <a:lnTo>
                  <a:pt x="2221" y="329"/>
                </a:lnTo>
                <a:lnTo>
                  <a:pt x="2215" y="329"/>
                </a:lnTo>
                <a:lnTo>
                  <a:pt x="2215" y="329"/>
                </a:lnTo>
                <a:lnTo>
                  <a:pt x="2211" y="331"/>
                </a:lnTo>
                <a:lnTo>
                  <a:pt x="2211" y="331"/>
                </a:lnTo>
                <a:lnTo>
                  <a:pt x="2211" y="331"/>
                </a:lnTo>
                <a:lnTo>
                  <a:pt x="2208" y="329"/>
                </a:lnTo>
                <a:lnTo>
                  <a:pt x="2208" y="329"/>
                </a:lnTo>
                <a:lnTo>
                  <a:pt x="2211" y="329"/>
                </a:lnTo>
                <a:lnTo>
                  <a:pt x="2213" y="329"/>
                </a:lnTo>
                <a:lnTo>
                  <a:pt x="2215" y="329"/>
                </a:lnTo>
                <a:lnTo>
                  <a:pt x="2219" y="329"/>
                </a:lnTo>
                <a:lnTo>
                  <a:pt x="2221" y="329"/>
                </a:lnTo>
                <a:lnTo>
                  <a:pt x="2221" y="327"/>
                </a:lnTo>
                <a:lnTo>
                  <a:pt x="2223" y="327"/>
                </a:lnTo>
                <a:lnTo>
                  <a:pt x="2223" y="325"/>
                </a:lnTo>
                <a:lnTo>
                  <a:pt x="2215" y="323"/>
                </a:lnTo>
                <a:lnTo>
                  <a:pt x="2213" y="321"/>
                </a:lnTo>
                <a:lnTo>
                  <a:pt x="2217" y="323"/>
                </a:lnTo>
                <a:lnTo>
                  <a:pt x="2219" y="323"/>
                </a:lnTo>
                <a:lnTo>
                  <a:pt x="2225" y="325"/>
                </a:lnTo>
                <a:lnTo>
                  <a:pt x="2229" y="327"/>
                </a:lnTo>
                <a:lnTo>
                  <a:pt x="2229" y="327"/>
                </a:lnTo>
                <a:lnTo>
                  <a:pt x="2236" y="325"/>
                </a:lnTo>
                <a:lnTo>
                  <a:pt x="2236" y="325"/>
                </a:lnTo>
                <a:lnTo>
                  <a:pt x="2240" y="323"/>
                </a:lnTo>
                <a:lnTo>
                  <a:pt x="2242" y="321"/>
                </a:lnTo>
                <a:lnTo>
                  <a:pt x="2246" y="321"/>
                </a:lnTo>
                <a:lnTo>
                  <a:pt x="2248" y="319"/>
                </a:lnTo>
                <a:lnTo>
                  <a:pt x="2248" y="319"/>
                </a:lnTo>
                <a:lnTo>
                  <a:pt x="2246" y="317"/>
                </a:lnTo>
                <a:lnTo>
                  <a:pt x="2242" y="313"/>
                </a:lnTo>
                <a:lnTo>
                  <a:pt x="2240" y="310"/>
                </a:lnTo>
                <a:lnTo>
                  <a:pt x="2238" y="310"/>
                </a:lnTo>
                <a:lnTo>
                  <a:pt x="2238" y="310"/>
                </a:lnTo>
                <a:lnTo>
                  <a:pt x="2240" y="310"/>
                </a:lnTo>
                <a:lnTo>
                  <a:pt x="2244" y="313"/>
                </a:lnTo>
                <a:lnTo>
                  <a:pt x="2246" y="315"/>
                </a:lnTo>
                <a:lnTo>
                  <a:pt x="2248" y="317"/>
                </a:lnTo>
                <a:lnTo>
                  <a:pt x="2250" y="317"/>
                </a:lnTo>
                <a:lnTo>
                  <a:pt x="2252" y="317"/>
                </a:lnTo>
                <a:lnTo>
                  <a:pt x="2252" y="317"/>
                </a:lnTo>
                <a:lnTo>
                  <a:pt x="2255" y="315"/>
                </a:lnTo>
                <a:lnTo>
                  <a:pt x="2259" y="313"/>
                </a:lnTo>
                <a:lnTo>
                  <a:pt x="2263" y="319"/>
                </a:lnTo>
                <a:lnTo>
                  <a:pt x="2271" y="323"/>
                </a:lnTo>
                <a:lnTo>
                  <a:pt x="2276" y="323"/>
                </a:lnTo>
                <a:lnTo>
                  <a:pt x="2284" y="325"/>
                </a:lnTo>
                <a:lnTo>
                  <a:pt x="2286" y="325"/>
                </a:lnTo>
                <a:lnTo>
                  <a:pt x="2290" y="323"/>
                </a:lnTo>
                <a:lnTo>
                  <a:pt x="2296" y="321"/>
                </a:lnTo>
                <a:lnTo>
                  <a:pt x="2299" y="321"/>
                </a:lnTo>
                <a:lnTo>
                  <a:pt x="2309" y="321"/>
                </a:lnTo>
                <a:lnTo>
                  <a:pt x="2311" y="319"/>
                </a:lnTo>
                <a:lnTo>
                  <a:pt x="2311" y="315"/>
                </a:lnTo>
                <a:lnTo>
                  <a:pt x="2313" y="310"/>
                </a:lnTo>
                <a:lnTo>
                  <a:pt x="2313" y="310"/>
                </a:lnTo>
                <a:lnTo>
                  <a:pt x="2303" y="306"/>
                </a:lnTo>
                <a:lnTo>
                  <a:pt x="2299" y="306"/>
                </a:lnTo>
                <a:lnTo>
                  <a:pt x="2290" y="306"/>
                </a:lnTo>
                <a:lnTo>
                  <a:pt x="2288" y="306"/>
                </a:lnTo>
                <a:lnTo>
                  <a:pt x="2286" y="304"/>
                </a:lnTo>
                <a:lnTo>
                  <a:pt x="2284" y="304"/>
                </a:lnTo>
                <a:lnTo>
                  <a:pt x="2284" y="302"/>
                </a:lnTo>
                <a:lnTo>
                  <a:pt x="2284" y="302"/>
                </a:lnTo>
                <a:lnTo>
                  <a:pt x="2286" y="300"/>
                </a:lnTo>
                <a:lnTo>
                  <a:pt x="2286" y="300"/>
                </a:lnTo>
                <a:lnTo>
                  <a:pt x="2286" y="298"/>
                </a:lnTo>
                <a:lnTo>
                  <a:pt x="2286" y="298"/>
                </a:lnTo>
                <a:lnTo>
                  <a:pt x="2284" y="298"/>
                </a:lnTo>
                <a:lnTo>
                  <a:pt x="2284" y="298"/>
                </a:lnTo>
                <a:lnTo>
                  <a:pt x="2286" y="296"/>
                </a:lnTo>
                <a:lnTo>
                  <a:pt x="2290" y="294"/>
                </a:lnTo>
                <a:lnTo>
                  <a:pt x="2290" y="294"/>
                </a:lnTo>
                <a:lnTo>
                  <a:pt x="2290" y="289"/>
                </a:lnTo>
                <a:lnTo>
                  <a:pt x="2290" y="289"/>
                </a:lnTo>
                <a:lnTo>
                  <a:pt x="2292" y="292"/>
                </a:lnTo>
                <a:lnTo>
                  <a:pt x="2292" y="296"/>
                </a:lnTo>
                <a:lnTo>
                  <a:pt x="2290" y="298"/>
                </a:lnTo>
                <a:lnTo>
                  <a:pt x="2294" y="302"/>
                </a:lnTo>
                <a:lnTo>
                  <a:pt x="2301" y="302"/>
                </a:lnTo>
                <a:lnTo>
                  <a:pt x="2309" y="302"/>
                </a:lnTo>
                <a:lnTo>
                  <a:pt x="2315" y="300"/>
                </a:lnTo>
                <a:lnTo>
                  <a:pt x="2313" y="298"/>
                </a:lnTo>
                <a:lnTo>
                  <a:pt x="2317" y="298"/>
                </a:lnTo>
                <a:lnTo>
                  <a:pt x="2324" y="298"/>
                </a:lnTo>
                <a:lnTo>
                  <a:pt x="2326" y="298"/>
                </a:lnTo>
                <a:lnTo>
                  <a:pt x="2328" y="298"/>
                </a:lnTo>
                <a:lnTo>
                  <a:pt x="2328" y="298"/>
                </a:lnTo>
                <a:lnTo>
                  <a:pt x="2328" y="296"/>
                </a:lnTo>
                <a:lnTo>
                  <a:pt x="2330" y="294"/>
                </a:lnTo>
                <a:lnTo>
                  <a:pt x="2330" y="292"/>
                </a:lnTo>
                <a:lnTo>
                  <a:pt x="2328" y="289"/>
                </a:lnTo>
                <a:lnTo>
                  <a:pt x="2326" y="289"/>
                </a:lnTo>
                <a:lnTo>
                  <a:pt x="2324" y="287"/>
                </a:lnTo>
                <a:lnTo>
                  <a:pt x="2322" y="281"/>
                </a:lnTo>
                <a:lnTo>
                  <a:pt x="2317" y="279"/>
                </a:lnTo>
                <a:lnTo>
                  <a:pt x="2315" y="277"/>
                </a:lnTo>
                <a:lnTo>
                  <a:pt x="2311" y="279"/>
                </a:lnTo>
                <a:lnTo>
                  <a:pt x="2311" y="281"/>
                </a:lnTo>
                <a:lnTo>
                  <a:pt x="2309" y="285"/>
                </a:lnTo>
                <a:lnTo>
                  <a:pt x="2305" y="287"/>
                </a:lnTo>
                <a:lnTo>
                  <a:pt x="2303" y="287"/>
                </a:lnTo>
                <a:lnTo>
                  <a:pt x="2303" y="287"/>
                </a:lnTo>
                <a:lnTo>
                  <a:pt x="2305" y="285"/>
                </a:lnTo>
                <a:lnTo>
                  <a:pt x="2305" y="285"/>
                </a:lnTo>
                <a:lnTo>
                  <a:pt x="2307" y="283"/>
                </a:lnTo>
                <a:lnTo>
                  <a:pt x="2307" y="281"/>
                </a:lnTo>
                <a:lnTo>
                  <a:pt x="2305" y="277"/>
                </a:lnTo>
                <a:lnTo>
                  <a:pt x="2305" y="275"/>
                </a:lnTo>
                <a:lnTo>
                  <a:pt x="2303" y="275"/>
                </a:lnTo>
                <a:lnTo>
                  <a:pt x="2303" y="275"/>
                </a:lnTo>
                <a:lnTo>
                  <a:pt x="2301" y="275"/>
                </a:lnTo>
                <a:lnTo>
                  <a:pt x="2296" y="277"/>
                </a:lnTo>
                <a:lnTo>
                  <a:pt x="2294" y="279"/>
                </a:lnTo>
                <a:lnTo>
                  <a:pt x="2294" y="279"/>
                </a:lnTo>
                <a:lnTo>
                  <a:pt x="2292" y="279"/>
                </a:lnTo>
                <a:lnTo>
                  <a:pt x="2290" y="277"/>
                </a:lnTo>
                <a:lnTo>
                  <a:pt x="2288" y="275"/>
                </a:lnTo>
                <a:lnTo>
                  <a:pt x="2286" y="275"/>
                </a:lnTo>
                <a:lnTo>
                  <a:pt x="2290" y="277"/>
                </a:lnTo>
                <a:lnTo>
                  <a:pt x="2294" y="277"/>
                </a:lnTo>
                <a:lnTo>
                  <a:pt x="2299" y="275"/>
                </a:lnTo>
                <a:lnTo>
                  <a:pt x="2301" y="273"/>
                </a:lnTo>
                <a:lnTo>
                  <a:pt x="2303" y="273"/>
                </a:lnTo>
                <a:lnTo>
                  <a:pt x="2305" y="273"/>
                </a:lnTo>
                <a:lnTo>
                  <a:pt x="2311" y="269"/>
                </a:lnTo>
                <a:lnTo>
                  <a:pt x="2315" y="269"/>
                </a:lnTo>
                <a:lnTo>
                  <a:pt x="2317" y="271"/>
                </a:lnTo>
                <a:lnTo>
                  <a:pt x="2320" y="271"/>
                </a:lnTo>
                <a:lnTo>
                  <a:pt x="2322" y="273"/>
                </a:lnTo>
                <a:lnTo>
                  <a:pt x="2324" y="273"/>
                </a:lnTo>
                <a:lnTo>
                  <a:pt x="2326" y="273"/>
                </a:lnTo>
                <a:lnTo>
                  <a:pt x="2326" y="271"/>
                </a:lnTo>
                <a:lnTo>
                  <a:pt x="2328" y="269"/>
                </a:lnTo>
                <a:lnTo>
                  <a:pt x="2328" y="266"/>
                </a:lnTo>
                <a:lnTo>
                  <a:pt x="2326" y="262"/>
                </a:lnTo>
                <a:lnTo>
                  <a:pt x="2326" y="260"/>
                </a:lnTo>
                <a:lnTo>
                  <a:pt x="2326" y="260"/>
                </a:lnTo>
                <a:lnTo>
                  <a:pt x="2326" y="258"/>
                </a:lnTo>
                <a:lnTo>
                  <a:pt x="2326" y="258"/>
                </a:lnTo>
                <a:lnTo>
                  <a:pt x="2326" y="256"/>
                </a:lnTo>
                <a:lnTo>
                  <a:pt x="2324" y="254"/>
                </a:lnTo>
                <a:lnTo>
                  <a:pt x="2322" y="252"/>
                </a:lnTo>
                <a:lnTo>
                  <a:pt x="2320" y="248"/>
                </a:lnTo>
                <a:lnTo>
                  <a:pt x="2320" y="245"/>
                </a:lnTo>
                <a:lnTo>
                  <a:pt x="2317" y="241"/>
                </a:lnTo>
                <a:lnTo>
                  <a:pt x="2313" y="241"/>
                </a:lnTo>
                <a:lnTo>
                  <a:pt x="2311" y="241"/>
                </a:lnTo>
                <a:lnTo>
                  <a:pt x="2309" y="241"/>
                </a:lnTo>
                <a:lnTo>
                  <a:pt x="2307" y="239"/>
                </a:lnTo>
                <a:lnTo>
                  <a:pt x="2305" y="239"/>
                </a:lnTo>
                <a:lnTo>
                  <a:pt x="2301" y="241"/>
                </a:lnTo>
                <a:lnTo>
                  <a:pt x="2296" y="241"/>
                </a:lnTo>
                <a:lnTo>
                  <a:pt x="2296" y="239"/>
                </a:lnTo>
                <a:lnTo>
                  <a:pt x="2294" y="239"/>
                </a:lnTo>
                <a:lnTo>
                  <a:pt x="2292" y="237"/>
                </a:lnTo>
                <a:lnTo>
                  <a:pt x="2290" y="231"/>
                </a:lnTo>
                <a:lnTo>
                  <a:pt x="2288" y="231"/>
                </a:lnTo>
                <a:lnTo>
                  <a:pt x="2284" y="231"/>
                </a:lnTo>
                <a:lnTo>
                  <a:pt x="2284" y="231"/>
                </a:lnTo>
                <a:lnTo>
                  <a:pt x="2282" y="229"/>
                </a:lnTo>
                <a:lnTo>
                  <a:pt x="2280" y="229"/>
                </a:lnTo>
                <a:lnTo>
                  <a:pt x="2280" y="227"/>
                </a:lnTo>
                <a:lnTo>
                  <a:pt x="2282" y="227"/>
                </a:lnTo>
                <a:lnTo>
                  <a:pt x="2284" y="224"/>
                </a:lnTo>
                <a:lnTo>
                  <a:pt x="2286" y="224"/>
                </a:lnTo>
                <a:lnTo>
                  <a:pt x="2290" y="227"/>
                </a:lnTo>
                <a:lnTo>
                  <a:pt x="2292" y="229"/>
                </a:lnTo>
                <a:lnTo>
                  <a:pt x="2294" y="229"/>
                </a:lnTo>
                <a:lnTo>
                  <a:pt x="2305" y="222"/>
                </a:lnTo>
                <a:lnTo>
                  <a:pt x="2305" y="222"/>
                </a:lnTo>
                <a:lnTo>
                  <a:pt x="2311" y="220"/>
                </a:lnTo>
                <a:lnTo>
                  <a:pt x="2317" y="220"/>
                </a:lnTo>
                <a:lnTo>
                  <a:pt x="2320" y="220"/>
                </a:lnTo>
                <a:lnTo>
                  <a:pt x="2326" y="222"/>
                </a:lnTo>
                <a:lnTo>
                  <a:pt x="2330" y="222"/>
                </a:lnTo>
                <a:lnTo>
                  <a:pt x="2332" y="224"/>
                </a:lnTo>
                <a:lnTo>
                  <a:pt x="2334" y="224"/>
                </a:lnTo>
                <a:lnTo>
                  <a:pt x="2336" y="224"/>
                </a:lnTo>
                <a:lnTo>
                  <a:pt x="2338" y="224"/>
                </a:lnTo>
                <a:lnTo>
                  <a:pt x="2340" y="224"/>
                </a:lnTo>
                <a:lnTo>
                  <a:pt x="2340" y="222"/>
                </a:lnTo>
                <a:lnTo>
                  <a:pt x="2343" y="220"/>
                </a:lnTo>
                <a:lnTo>
                  <a:pt x="2343" y="218"/>
                </a:lnTo>
                <a:lnTo>
                  <a:pt x="2343" y="214"/>
                </a:lnTo>
                <a:lnTo>
                  <a:pt x="2343" y="212"/>
                </a:lnTo>
                <a:lnTo>
                  <a:pt x="2340" y="210"/>
                </a:lnTo>
                <a:lnTo>
                  <a:pt x="2338" y="210"/>
                </a:lnTo>
                <a:lnTo>
                  <a:pt x="2334" y="210"/>
                </a:lnTo>
                <a:lnTo>
                  <a:pt x="2330" y="212"/>
                </a:lnTo>
                <a:lnTo>
                  <a:pt x="2328" y="212"/>
                </a:lnTo>
                <a:lnTo>
                  <a:pt x="2326" y="212"/>
                </a:lnTo>
                <a:lnTo>
                  <a:pt x="2324" y="210"/>
                </a:lnTo>
                <a:lnTo>
                  <a:pt x="2322" y="208"/>
                </a:lnTo>
                <a:lnTo>
                  <a:pt x="2315" y="208"/>
                </a:lnTo>
                <a:lnTo>
                  <a:pt x="2311" y="206"/>
                </a:lnTo>
                <a:lnTo>
                  <a:pt x="2309" y="199"/>
                </a:lnTo>
                <a:lnTo>
                  <a:pt x="2311" y="197"/>
                </a:lnTo>
                <a:lnTo>
                  <a:pt x="2315" y="197"/>
                </a:lnTo>
                <a:lnTo>
                  <a:pt x="2320" y="197"/>
                </a:lnTo>
                <a:lnTo>
                  <a:pt x="2326" y="201"/>
                </a:lnTo>
                <a:lnTo>
                  <a:pt x="2326" y="201"/>
                </a:lnTo>
                <a:lnTo>
                  <a:pt x="2328" y="201"/>
                </a:lnTo>
                <a:lnTo>
                  <a:pt x="2328" y="199"/>
                </a:lnTo>
                <a:lnTo>
                  <a:pt x="2326" y="197"/>
                </a:lnTo>
                <a:lnTo>
                  <a:pt x="2326" y="197"/>
                </a:lnTo>
                <a:lnTo>
                  <a:pt x="2322" y="195"/>
                </a:lnTo>
                <a:lnTo>
                  <a:pt x="2317" y="193"/>
                </a:lnTo>
                <a:lnTo>
                  <a:pt x="2313" y="193"/>
                </a:lnTo>
                <a:lnTo>
                  <a:pt x="2309" y="191"/>
                </a:lnTo>
                <a:lnTo>
                  <a:pt x="2305" y="191"/>
                </a:lnTo>
                <a:lnTo>
                  <a:pt x="2301" y="193"/>
                </a:lnTo>
                <a:lnTo>
                  <a:pt x="2299" y="197"/>
                </a:lnTo>
                <a:lnTo>
                  <a:pt x="2294" y="199"/>
                </a:lnTo>
                <a:lnTo>
                  <a:pt x="2292" y="197"/>
                </a:lnTo>
                <a:lnTo>
                  <a:pt x="2292" y="195"/>
                </a:lnTo>
                <a:lnTo>
                  <a:pt x="2294" y="191"/>
                </a:lnTo>
                <a:lnTo>
                  <a:pt x="2296" y="189"/>
                </a:lnTo>
                <a:lnTo>
                  <a:pt x="2299" y="185"/>
                </a:lnTo>
                <a:lnTo>
                  <a:pt x="2299" y="183"/>
                </a:lnTo>
                <a:lnTo>
                  <a:pt x="2301" y="178"/>
                </a:lnTo>
                <a:lnTo>
                  <a:pt x="2301" y="176"/>
                </a:lnTo>
                <a:lnTo>
                  <a:pt x="2305" y="170"/>
                </a:lnTo>
                <a:lnTo>
                  <a:pt x="2305" y="170"/>
                </a:lnTo>
                <a:lnTo>
                  <a:pt x="2301" y="168"/>
                </a:lnTo>
                <a:lnTo>
                  <a:pt x="2301" y="168"/>
                </a:lnTo>
                <a:lnTo>
                  <a:pt x="2309" y="164"/>
                </a:lnTo>
                <a:lnTo>
                  <a:pt x="2313" y="162"/>
                </a:lnTo>
                <a:lnTo>
                  <a:pt x="2315" y="162"/>
                </a:lnTo>
                <a:lnTo>
                  <a:pt x="2317" y="162"/>
                </a:lnTo>
                <a:lnTo>
                  <a:pt x="2317" y="162"/>
                </a:lnTo>
                <a:lnTo>
                  <a:pt x="2320" y="159"/>
                </a:lnTo>
                <a:lnTo>
                  <a:pt x="2320" y="157"/>
                </a:lnTo>
                <a:lnTo>
                  <a:pt x="2322" y="155"/>
                </a:lnTo>
                <a:lnTo>
                  <a:pt x="2322" y="155"/>
                </a:lnTo>
                <a:lnTo>
                  <a:pt x="2322" y="155"/>
                </a:lnTo>
                <a:lnTo>
                  <a:pt x="2328" y="153"/>
                </a:lnTo>
                <a:lnTo>
                  <a:pt x="2332" y="151"/>
                </a:lnTo>
                <a:lnTo>
                  <a:pt x="2332" y="151"/>
                </a:lnTo>
                <a:lnTo>
                  <a:pt x="2332" y="149"/>
                </a:lnTo>
                <a:lnTo>
                  <a:pt x="2332" y="149"/>
                </a:lnTo>
                <a:lnTo>
                  <a:pt x="2332" y="147"/>
                </a:lnTo>
                <a:lnTo>
                  <a:pt x="2330" y="147"/>
                </a:lnTo>
                <a:lnTo>
                  <a:pt x="2330" y="145"/>
                </a:lnTo>
                <a:lnTo>
                  <a:pt x="2328" y="145"/>
                </a:lnTo>
                <a:lnTo>
                  <a:pt x="2326" y="145"/>
                </a:lnTo>
                <a:lnTo>
                  <a:pt x="2326" y="143"/>
                </a:lnTo>
                <a:lnTo>
                  <a:pt x="2326" y="141"/>
                </a:lnTo>
                <a:lnTo>
                  <a:pt x="2328" y="139"/>
                </a:lnTo>
                <a:lnTo>
                  <a:pt x="2328" y="136"/>
                </a:lnTo>
                <a:lnTo>
                  <a:pt x="2328" y="134"/>
                </a:lnTo>
                <a:lnTo>
                  <a:pt x="2328" y="132"/>
                </a:lnTo>
                <a:lnTo>
                  <a:pt x="2326" y="132"/>
                </a:lnTo>
                <a:lnTo>
                  <a:pt x="2326" y="132"/>
                </a:lnTo>
                <a:lnTo>
                  <a:pt x="2320" y="132"/>
                </a:lnTo>
                <a:lnTo>
                  <a:pt x="2317" y="132"/>
                </a:lnTo>
                <a:lnTo>
                  <a:pt x="2317" y="132"/>
                </a:lnTo>
                <a:lnTo>
                  <a:pt x="2315" y="130"/>
                </a:lnTo>
                <a:lnTo>
                  <a:pt x="2315" y="128"/>
                </a:lnTo>
                <a:lnTo>
                  <a:pt x="2315" y="126"/>
                </a:lnTo>
                <a:lnTo>
                  <a:pt x="2315" y="124"/>
                </a:lnTo>
                <a:lnTo>
                  <a:pt x="2317" y="122"/>
                </a:lnTo>
                <a:lnTo>
                  <a:pt x="2320" y="120"/>
                </a:lnTo>
                <a:lnTo>
                  <a:pt x="2326" y="115"/>
                </a:lnTo>
                <a:lnTo>
                  <a:pt x="2326" y="115"/>
                </a:lnTo>
                <a:lnTo>
                  <a:pt x="2330" y="115"/>
                </a:lnTo>
                <a:lnTo>
                  <a:pt x="2332" y="115"/>
                </a:lnTo>
                <a:lnTo>
                  <a:pt x="2336" y="118"/>
                </a:lnTo>
                <a:lnTo>
                  <a:pt x="2347" y="118"/>
                </a:lnTo>
                <a:lnTo>
                  <a:pt x="2351" y="118"/>
                </a:lnTo>
                <a:lnTo>
                  <a:pt x="2357" y="118"/>
                </a:lnTo>
                <a:lnTo>
                  <a:pt x="2359" y="118"/>
                </a:lnTo>
                <a:lnTo>
                  <a:pt x="2361" y="118"/>
                </a:lnTo>
                <a:lnTo>
                  <a:pt x="2364" y="118"/>
                </a:lnTo>
                <a:lnTo>
                  <a:pt x="2370" y="115"/>
                </a:lnTo>
                <a:lnTo>
                  <a:pt x="2374" y="113"/>
                </a:lnTo>
                <a:lnTo>
                  <a:pt x="2376" y="111"/>
                </a:lnTo>
                <a:lnTo>
                  <a:pt x="2376" y="109"/>
                </a:lnTo>
                <a:lnTo>
                  <a:pt x="2370" y="109"/>
                </a:lnTo>
                <a:lnTo>
                  <a:pt x="2368" y="107"/>
                </a:lnTo>
                <a:lnTo>
                  <a:pt x="2366" y="105"/>
                </a:lnTo>
                <a:lnTo>
                  <a:pt x="2372" y="103"/>
                </a:lnTo>
                <a:lnTo>
                  <a:pt x="2376" y="103"/>
                </a:lnTo>
                <a:lnTo>
                  <a:pt x="2382" y="103"/>
                </a:lnTo>
                <a:lnTo>
                  <a:pt x="2387" y="101"/>
                </a:lnTo>
                <a:lnTo>
                  <a:pt x="2397" y="99"/>
                </a:lnTo>
                <a:lnTo>
                  <a:pt x="2399" y="99"/>
                </a:lnTo>
                <a:lnTo>
                  <a:pt x="2401" y="97"/>
                </a:lnTo>
                <a:lnTo>
                  <a:pt x="2401" y="95"/>
                </a:lnTo>
                <a:lnTo>
                  <a:pt x="2401" y="95"/>
                </a:lnTo>
                <a:lnTo>
                  <a:pt x="2397" y="92"/>
                </a:lnTo>
                <a:lnTo>
                  <a:pt x="2399" y="90"/>
                </a:lnTo>
                <a:lnTo>
                  <a:pt x="2401" y="90"/>
                </a:lnTo>
                <a:lnTo>
                  <a:pt x="2408" y="90"/>
                </a:lnTo>
                <a:lnTo>
                  <a:pt x="2414" y="90"/>
                </a:lnTo>
                <a:lnTo>
                  <a:pt x="2418" y="88"/>
                </a:lnTo>
                <a:lnTo>
                  <a:pt x="2426" y="84"/>
                </a:lnTo>
                <a:lnTo>
                  <a:pt x="2431" y="80"/>
                </a:lnTo>
                <a:lnTo>
                  <a:pt x="2441" y="76"/>
                </a:lnTo>
                <a:lnTo>
                  <a:pt x="2443" y="76"/>
                </a:lnTo>
                <a:lnTo>
                  <a:pt x="2443" y="76"/>
                </a:lnTo>
                <a:lnTo>
                  <a:pt x="2441" y="74"/>
                </a:lnTo>
                <a:lnTo>
                  <a:pt x="2437" y="71"/>
                </a:lnTo>
                <a:lnTo>
                  <a:pt x="2431" y="69"/>
                </a:lnTo>
                <a:lnTo>
                  <a:pt x="2428" y="67"/>
                </a:lnTo>
                <a:lnTo>
                  <a:pt x="2420" y="67"/>
                </a:lnTo>
                <a:lnTo>
                  <a:pt x="2410" y="63"/>
                </a:lnTo>
                <a:lnTo>
                  <a:pt x="2401" y="63"/>
                </a:lnTo>
                <a:lnTo>
                  <a:pt x="2387" y="63"/>
                </a:lnTo>
                <a:lnTo>
                  <a:pt x="2384" y="63"/>
                </a:lnTo>
                <a:lnTo>
                  <a:pt x="2382" y="63"/>
                </a:lnTo>
                <a:lnTo>
                  <a:pt x="2376" y="65"/>
                </a:lnTo>
                <a:lnTo>
                  <a:pt x="2374" y="65"/>
                </a:lnTo>
                <a:lnTo>
                  <a:pt x="2372" y="65"/>
                </a:lnTo>
                <a:lnTo>
                  <a:pt x="2370" y="65"/>
                </a:lnTo>
                <a:lnTo>
                  <a:pt x="2368" y="69"/>
                </a:lnTo>
                <a:lnTo>
                  <a:pt x="2361" y="71"/>
                </a:lnTo>
                <a:lnTo>
                  <a:pt x="2359" y="76"/>
                </a:lnTo>
                <a:lnTo>
                  <a:pt x="2357" y="76"/>
                </a:lnTo>
                <a:lnTo>
                  <a:pt x="2355" y="78"/>
                </a:lnTo>
                <a:lnTo>
                  <a:pt x="2351" y="76"/>
                </a:lnTo>
                <a:lnTo>
                  <a:pt x="2347" y="76"/>
                </a:lnTo>
                <a:lnTo>
                  <a:pt x="2345" y="76"/>
                </a:lnTo>
                <a:lnTo>
                  <a:pt x="2340" y="74"/>
                </a:lnTo>
                <a:lnTo>
                  <a:pt x="2336" y="74"/>
                </a:lnTo>
                <a:lnTo>
                  <a:pt x="2330" y="74"/>
                </a:lnTo>
                <a:lnTo>
                  <a:pt x="2330" y="69"/>
                </a:lnTo>
                <a:lnTo>
                  <a:pt x="2324" y="69"/>
                </a:lnTo>
                <a:lnTo>
                  <a:pt x="2317" y="71"/>
                </a:lnTo>
                <a:lnTo>
                  <a:pt x="2307" y="80"/>
                </a:lnTo>
                <a:lnTo>
                  <a:pt x="2305" y="82"/>
                </a:lnTo>
                <a:lnTo>
                  <a:pt x="2301" y="84"/>
                </a:lnTo>
                <a:lnTo>
                  <a:pt x="2296" y="84"/>
                </a:lnTo>
                <a:lnTo>
                  <a:pt x="2290" y="88"/>
                </a:lnTo>
                <a:lnTo>
                  <a:pt x="2288" y="90"/>
                </a:lnTo>
                <a:lnTo>
                  <a:pt x="2278" y="95"/>
                </a:lnTo>
                <a:lnTo>
                  <a:pt x="2276" y="95"/>
                </a:lnTo>
                <a:lnTo>
                  <a:pt x="2276" y="97"/>
                </a:lnTo>
                <a:lnTo>
                  <a:pt x="2273" y="99"/>
                </a:lnTo>
                <a:lnTo>
                  <a:pt x="2271" y="99"/>
                </a:lnTo>
                <a:lnTo>
                  <a:pt x="2271" y="97"/>
                </a:lnTo>
                <a:lnTo>
                  <a:pt x="2273" y="92"/>
                </a:lnTo>
                <a:lnTo>
                  <a:pt x="2280" y="88"/>
                </a:lnTo>
                <a:lnTo>
                  <a:pt x="2284" y="86"/>
                </a:lnTo>
                <a:lnTo>
                  <a:pt x="2290" y="82"/>
                </a:lnTo>
                <a:lnTo>
                  <a:pt x="2292" y="80"/>
                </a:lnTo>
                <a:lnTo>
                  <a:pt x="2296" y="76"/>
                </a:lnTo>
                <a:lnTo>
                  <a:pt x="2301" y="71"/>
                </a:lnTo>
                <a:lnTo>
                  <a:pt x="2301" y="67"/>
                </a:lnTo>
                <a:lnTo>
                  <a:pt x="2301" y="63"/>
                </a:lnTo>
                <a:lnTo>
                  <a:pt x="2303" y="61"/>
                </a:lnTo>
                <a:lnTo>
                  <a:pt x="2301" y="59"/>
                </a:lnTo>
                <a:lnTo>
                  <a:pt x="2301" y="57"/>
                </a:lnTo>
                <a:lnTo>
                  <a:pt x="2299" y="55"/>
                </a:lnTo>
                <a:lnTo>
                  <a:pt x="2294" y="55"/>
                </a:lnTo>
                <a:lnTo>
                  <a:pt x="2282" y="55"/>
                </a:lnTo>
                <a:lnTo>
                  <a:pt x="2276" y="55"/>
                </a:lnTo>
                <a:lnTo>
                  <a:pt x="2273" y="57"/>
                </a:lnTo>
                <a:lnTo>
                  <a:pt x="2271" y="57"/>
                </a:lnTo>
                <a:lnTo>
                  <a:pt x="2271" y="59"/>
                </a:lnTo>
                <a:lnTo>
                  <a:pt x="2269" y="61"/>
                </a:lnTo>
                <a:lnTo>
                  <a:pt x="2269" y="63"/>
                </a:lnTo>
                <a:lnTo>
                  <a:pt x="2267" y="65"/>
                </a:lnTo>
                <a:lnTo>
                  <a:pt x="2265" y="65"/>
                </a:lnTo>
                <a:lnTo>
                  <a:pt x="2257" y="67"/>
                </a:lnTo>
                <a:lnTo>
                  <a:pt x="2252" y="61"/>
                </a:lnTo>
                <a:lnTo>
                  <a:pt x="2244" y="57"/>
                </a:lnTo>
                <a:lnTo>
                  <a:pt x="2217" y="55"/>
                </a:lnTo>
                <a:lnTo>
                  <a:pt x="2204" y="55"/>
                </a:lnTo>
                <a:lnTo>
                  <a:pt x="2190" y="57"/>
                </a:lnTo>
                <a:lnTo>
                  <a:pt x="2179" y="59"/>
                </a:lnTo>
                <a:lnTo>
                  <a:pt x="2175" y="59"/>
                </a:lnTo>
                <a:lnTo>
                  <a:pt x="2175" y="55"/>
                </a:lnTo>
                <a:lnTo>
                  <a:pt x="2177" y="53"/>
                </a:lnTo>
                <a:lnTo>
                  <a:pt x="2179" y="50"/>
                </a:lnTo>
                <a:lnTo>
                  <a:pt x="2263" y="46"/>
                </a:lnTo>
                <a:lnTo>
                  <a:pt x="2273" y="46"/>
                </a:lnTo>
                <a:lnTo>
                  <a:pt x="2282" y="44"/>
                </a:lnTo>
                <a:lnTo>
                  <a:pt x="2288" y="40"/>
                </a:lnTo>
                <a:lnTo>
                  <a:pt x="2294" y="38"/>
                </a:lnTo>
                <a:lnTo>
                  <a:pt x="2296" y="36"/>
                </a:lnTo>
                <a:lnTo>
                  <a:pt x="2294" y="34"/>
                </a:lnTo>
                <a:lnTo>
                  <a:pt x="2294" y="34"/>
                </a:lnTo>
                <a:lnTo>
                  <a:pt x="2290" y="32"/>
                </a:lnTo>
                <a:lnTo>
                  <a:pt x="2282" y="30"/>
                </a:lnTo>
                <a:lnTo>
                  <a:pt x="2269" y="27"/>
                </a:lnTo>
                <a:lnTo>
                  <a:pt x="2265" y="27"/>
                </a:lnTo>
                <a:lnTo>
                  <a:pt x="2263" y="27"/>
                </a:lnTo>
                <a:lnTo>
                  <a:pt x="2261" y="25"/>
                </a:lnTo>
                <a:lnTo>
                  <a:pt x="2257" y="25"/>
                </a:lnTo>
                <a:lnTo>
                  <a:pt x="2252" y="25"/>
                </a:lnTo>
                <a:lnTo>
                  <a:pt x="2248" y="21"/>
                </a:lnTo>
                <a:lnTo>
                  <a:pt x="2244" y="15"/>
                </a:lnTo>
                <a:lnTo>
                  <a:pt x="2229" y="17"/>
                </a:lnTo>
                <a:lnTo>
                  <a:pt x="2217" y="19"/>
                </a:lnTo>
                <a:lnTo>
                  <a:pt x="2206" y="19"/>
                </a:lnTo>
                <a:lnTo>
                  <a:pt x="2200" y="19"/>
                </a:lnTo>
                <a:lnTo>
                  <a:pt x="2185" y="17"/>
                </a:lnTo>
                <a:lnTo>
                  <a:pt x="2173" y="17"/>
                </a:lnTo>
                <a:lnTo>
                  <a:pt x="2167" y="19"/>
                </a:lnTo>
                <a:lnTo>
                  <a:pt x="2152" y="21"/>
                </a:lnTo>
                <a:lnTo>
                  <a:pt x="2146" y="23"/>
                </a:lnTo>
                <a:lnTo>
                  <a:pt x="2143" y="21"/>
                </a:lnTo>
                <a:lnTo>
                  <a:pt x="2143" y="19"/>
                </a:lnTo>
                <a:lnTo>
                  <a:pt x="2152" y="19"/>
                </a:lnTo>
                <a:lnTo>
                  <a:pt x="2171" y="15"/>
                </a:lnTo>
                <a:lnTo>
                  <a:pt x="2208" y="15"/>
                </a:lnTo>
                <a:lnTo>
                  <a:pt x="2229" y="13"/>
                </a:lnTo>
                <a:lnTo>
                  <a:pt x="2231" y="13"/>
                </a:lnTo>
                <a:lnTo>
                  <a:pt x="2234" y="13"/>
                </a:lnTo>
                <a:lnTo>
                  <a:pt x="2231" y="11"/>
                </a:lnTo>
                <a:lnTo>
                  <a:pt x="2217" y="9"/>
                </a:lnTo>
                <a:lnTo>
                  <a:pt x="2206" y="6"/>
                </a:lnTo>
                <a:lnTo>
                  <a:pt x="2196" y="6"/>
                </a:lnTo>
                <a:lnTo>
                  <a:pt x="2196" y="6"/>
                </a:lnTo>
                <a:lnTo>
                  <a:pt x="2187" y="2"/>
                </a:lnTo>
                <a:lnTo>
                  <a:pt x="2173" y="0"/>
                </a:lnTo>
                <a:lnTo>
                  <a:pt x="2162" y="0"/>
                </a:lnTo>
                <a:lnTo>
                  <a:pt x="2129" y="0"/>
                </a:lnTo>
                <a:lnTo>
                  <a:pt x="2125" y="0"/>
                </a:lnTo>
                <a:lnTo>
                  <a:pt x="2118" y="2"/>
                </a:lnTo>
                <a:lnTo>
                  <a:pt x="2114" y="2"/>
                </a:lnTo>
                <a:lnTo>
                  <a:pt x="2110" y="2"/>
                </a:lnTo>
                <a:lnTo>
                  <a:pt x="2106" y="0"/>
                </a:lnTo>
                <a:lnTo>
                  <a:pt x="2102" y="0"/>
                </a:lnTo>
                <a:lnTo>
                  <a:pt x="2097" y="2"/>
                </a:lnTo>
                <a:lnTo>
                  <a:pt x="2093" y="2"/>
                </a:lnTo>
                <a:lnTo>
                  <a:pt x="2076" y="2"/>
                </a:lnTo>
                <a:lnTo>
                  <a:pt x="2076" y="2"/>
                </a:lnTo>
                <a:lnTo>
                  <a:pt x="2076" y="2"/>
                </a:lnTo>
                <a:lnTo>
                  <a:pt x="2076" y="4"/>
                </a:lnTo>
                <a:lnTo>
                  <a:pt x="2074" y="4"/>
                </a:lnTo>
                <a:lnTo>
                  <a:pt x="2070" y="4"/>
                </a:lnTo>
                <a:lnTo>
                  <a:pt x="2064" y="4"/>
                </a:lnTo>
                <a:lnTo>
                  <a:pt x="2062" y="4"/>
                </a:lnTo>
                <a:lnTo>
                  <a:pt x="2060" y="4"/>
                </a:lnTo>
                <a:lnTo>
                  <a:pt x="2058" y="6"/>
                </a:lnTo>
                <a:lnTo>
                  <a:pt x="2055" y="6"/>
                </a:lnTo>
                <a:lnTo>
                  <a:pt x="2055" y="6"/>
                </a:lnTo>
                <a:lnTo>
                  <a:pt x="2049" y="6"/>
                </a:lnTo>
                <a:lnTo>
                  <a:pt x="2047" y="6"/>
                </a:lnTo>
                <a:lnTo>
                  <a:pt x="2047" y="9"/>
                </a:lnTo>
                <a:lnTo>
                  <a:pt x="2047" y="9"/>
                </a:lnTo>
                <a:lnTo>
                  <a:pt x="2047" y="11"/>
                </a:lnTo>
                <a:lnTo>
                  <a:pt x="2049" y="13"/>
                </a:lnTo>
                <a:lnTo>
                  <a:pt x="2058" y="15"/>
                </a:lnTo>
                <a:lnTo>
                  <a:pt x="2058" y="15"/>
                </a:lnTo>
                <a:lnTo>
                  <a:pt x="2058" y="19"/>
                </a:lnTo>
                <a:lnTo>
                  <a:pt x="2058" y="19"/>
                </a:lnTo>
                <a:lnTo>
                  <a:pt x="2055" y="21"/>
                </a:lnTo>
                <a:lnTo>
                  <a:pt x="2055" y="21"/>
                </a:lnTo>
                <a:lnTo>
                  <a:pt x="2053" y="21"/>
                </a:lnTo>
                <a:lnTo>
                  <a:pt x="2043" y="15"/>
                </a:lnTo>
                <a:lnTo>
                  <a:pt x="2039" y="15"/>
                </a:lnTo>
                <a:lnTo>
                  <a:pt x="2035" y="13"/>
                </a:lnTo>
                <a:lnTo>
                  <a:pt x="2030" y="11"/>
                </a:lnTo>
                <a:lnTo>
                  <a:pt x="2024" y="9"/>
                </a:lnTo>
                <a:lnTo>
                  <a:pt x="2018" y="11"/>
                </a:lnTo>
                <a:lnTo>
                  <a:pt x="2014" y="15"/>
                </a:lnTo>
                <a:lnTo>
                  <a:pt x="2009" y="17"/>
                </a:lnTo>
                <a:lnTo>
                  <a:pt x="2005" y="17"/>
                </a:lnTo>
                <a:lnTo>
                  <a:pt x="2003" y="17"/>
                </a:lnTo>
                <a:lnTo>
                  <a:pt x="2001" y="17"/>
                </a:lnTo>
                <a:lnTo>
                  <a:pt x="1999" y="15"/>
                </a:lnTo>
                <a:lnTo>
                  <a:pt x="1995" y="13"/>
                </a:lnTo>
                <a:lnTo>
                  <a:pt x="1988" y="13"/>
                </a:lnTo>
                <a:lnTo>
                  <a:pt x="1984" y="13"/>
                </a:lnTo>
                <a:lnTo>
                  <a:pt x="1982" y="13"/>
                </a:lnTo>
                <a:lnTo>
                  <a:pt x="1967" y="17"/>
                </a:lnTo>
                <a:lnTo>
                  <a:pt x="1961" y="17"/>
                </a:lnTo>
                <a:lnTo>
                  <a:pt x="1955" y="19"/>
                </a:lnTo>
                <a:lnTo>
                  <a:pt x="1951" y="21"/>
                </a:lnTo>
                <a:lnTo>
                  <a:pt x="1942" y="19"/>
                </a:lnTo>
                <a:lnTo>
                  <a:pt x="1938" y="19"/>
                </a:lnTo>
                <a:lnTo>
                  <a:pt x="1934" y="23"/>
                </a:lnTo>
                <a:lnTo>
                  <a:pt x="1940" y="27"/>
                </a:lnTo>
                <a:lnTo>
                  <a:pt x="1942" y="27"/>
                </a:lnTo>
                <a:lnTo>
                  <a:pt x="1951" y="25"/>
                </a:lnTo>
                <a:lnTo>
                  <a:pt x="1955" y="25"/>
                </a:lnTo>
                <a:lnTo>
                  <a:pt x="1959" y="25"/>
                </a:lnTo>
                <a:lnTo>
                  <a:pt x="1967" y="27"/>
                </a:lnTo>
                <a:lnTo>
                  <a:pt x="2007" y="30"/>
                </a:lnTo>
                <a:lnTo>
                  <a:pt x="2009" y="30"/>
                </a:lnTo>
                <a:lnTo>
                  <a:pt x="2009" y="32"/>
                </a:lnTo>
                <a:lnTo>
                  <a:pt x="2001" y="34"/>
                </a:lnTo>
                <a:lnTo>
                  <a:pt x="1999" y="32"/>
                </a:lnTo>
                <a:lnTo>
                  <a:pt x="1999" y="32"/>
                </a:lnTo>
                <a:lnTo>
                  <a:pt x="1997" y="32"/>
                </a:lnTo>
                <a:lnTo>
                  <a:pt x="1991" y="32"/>
                </a:lnTo>
                <a:lnTo>
                  <a:pt x="1955" y="30"/>
                </a:lnTo>
                <a:lnTo>
                  <a:pt x="1951" y="30"/>
                </a:lnTo>
                <a:lnTo>
                  <a:pt x="1949" y="30"/>
                </a:lnTo>
                <a:lnTo>
                  <a:pt x="1949" y="32"/>
                </a:lnTo>
                <a:lnTo>
                  <a:pt x="1961" y="38"/>
                </a:lnTo>
                <a:lnTo>
                  <a:pt x="1965" y="40"/>
                </a:lnTo>
                <a:lnTo>
                  <a:pt x="1967" y="44"/>
                </a:lnTo>
                <a:lnTo>
                  <a:pt x="1965" y="46"/>
                </a:lnTo>
                <a:lnTo>
                  <a:pt x="1963" y="48"/>
                </a:lnTo>
                <a:lnTo>
                  <a:pt x="1961" y="53"/>
                </a:lnTo>
                <a:lnTo>
                  <a:pt x="1961" y="57"/>
                </a:lnTo>
                <a:lnTo>
                  <a:pt x="1961" y="59"/>
                </a:lnTo>
                <a:lnTo>
                  <a:pt x="1963" y="61"/>
                </a:lnTo>
                <a:lnTo>
                  <a:pt x="1963" y="61"/>
                </a:lnTo>
                <a:lnTo>
                  <a:pt x="1961" y="63"/>
                </a:lnTo>
                <a:lnTo>
                  <a:pt x="1959" y="65"/>
                </a:lnTo>
                <a:lnTo>
                  <a:pt x="1957" y="63"/>
                </a:lnTo>
                <a:lnTo>
                  <a:pt x="1951" y="63"/>
                </a:lnTo>
                <a:lnTo>
                  <a:pt x="1932" y="53"/>
                </a:lnTo>
                <a:lnTo>
                  <a:pt x="1921" y="50"/>
                </a:lnTo>
                <a:lnTo>
                  <a:pt x="1900" y="42"/>
                </a:lnTo>
                <a:lnTo>
                  <a:pt x="1884" y="40"/>
                </a:lnTo>
                <a:lnTo>
                  <a:pt x="1871" y="40"/>
                </a:lnTo>
                <a:lnTo>
                  <a:pt x="1869" y="40"/>
                </a:lnTo>
                <a:lnTo>
                  <a:pt x="1869" y="44"/>
                </a:lnTo>
                <a:lnTo>
                  <a:pt x="1873" y="48"/>
                </a:lnTo>
                <a:lnTo>
                  <a:pt x="1877" y="53"/>
                </a:lnTo>
                <a:lnTo>
                  <a:pt x="1888" y="57"/>
                </a:lnTo>
                <a:lnTo>
                  <a:pt x="1890" y="59"/>
                </a:lnTo>
                <a:lnTo>
                  <a:pt x="1888" y="61"/>
                </a:lnTo>
                <a:lnTo>
                  <a:pt x="1886" y="61"/>
                </a:lnTo>
                <a:lnTo>
                  <a:pt x="1877" y="59"/>
                </a:lnTo>
                <a:lnTo>
                  <a:pt x="1871" y="61"/>
                </a:lnTo>
                <a:lnTo>
                  <a:pt x="1863" y="57"/>
                </a:lnTo>
                <a:lnTo>
                  <a:pt x="1859" y="55"/>
                </a:lnTo>
                <a:lnTo>
                  <a:pt x="1844" y="46"/>
                </a:lnTo>
                <a:lnTo>
                  <a:pt x="1840" y="46"/>
                </a:lnTo>
                <a:lnTo>
                  <a:pt x="1838" y="48"/>
                </a:lnTo>
                <a:lnTo>
                  <a:pt x="1838" y="53"/>
                </a:lnTo>
                <a:lnTo>
                  <a:pt x="1842" y="55"/>
                </a:lnTo>
                <a:lnTo>
                  <a:pt x="1840" y="59"/>
                </a:lnTo>
                <a:lnTo>
                  <a:pt x="1840" y="61"/>
                </a:lnTo>
                <a:lnTo>
                  <a:pt x="1838" y="63"/>
                </a:lnTo>
                <a:lnTo>
                  <a:pt x="1835" y="65"/>
                </a:lnTo>
                <a:lnTo>
                  <a:pt x="1833" y="67"/>
                </a:lnTo>
                <a:lnTo>
                  <a:pt x="1831" y="69"/>
                </a:lnTo>
                <a:lnTo>
                  <a:pt x="1831" y="67"/>
                </a:lnTo>
                <a:lnTo>
                  <a:pt x="1831" y="65"/>
                </a:lnTo>
                <a:lnTo>
                  <a:pt x="1831" y="55"/>
                </a:lnTo>
                <a:lnTo>
                  <a:pt x="1829" y="50"/>
                </a:lnTo>
                <a:lnTo>
                  <a:pt x="1827" y="48"/>
                </a:lnTo>
                <a:lnTo>
                  <a:pt x="1825" y="46"/>
                </a:lnTo>
                <a:lnTo>
                  <a:pt x="1821" y="46"/>
                </a:lnTo>
                <a:lnTo>
                  <a:pt x="1817" y="44"/>
                </a:lnTo>
                <a:lnTo>
                  <a:pt x="1815" y="44"/>
                </a:lnTo>
                <a:lnTo>
                  <a:pt x="1806" y="46"/>
                </a:lnTo>
                <a:lnTo>
                  <a:pt x="1804" y="46"/>
                </a:lnTo>
                <a:lnTo>
                  <a:pt x="1802" y="48"/>
                </a:lnTo>
                <a:lnTo>
                  <a:pt x="1794" y="48"/>
                </a:lnTo>
                <a:lnTo>
                  <a:pt x="1787" y="48"/>
                </a:lnTo>
                <a:lnTo>
                  <a:pt x="1771" y="50"/>
                </a:lnTo>
                <a:lnTo>
                  <a:pt x="1758" y="53"/>
                </a:lnTo>
                <a:lnTo>
                  <a:pt x="1750" y="57"/>
                </a:lnTo>
                <a:lnTo>
                  <a:pt x="1750" y="57"/>
                </a:lnTo>
                <a:lnTo>
                  <a:pt x="1756" y="59"/>
                </a:lnTo>
                <a:lnTo>
                  <a:pt x="1760" y="61"/>
                </a:lnTo>
                <a:lnTo>
                  <a:pt x="1764" y="65"/>
                </a:lnTo>
                <a:lnTo>
                  <a:pt x="1771" y="69"/>
                </a:lnTo>
                <a:lnTo>
                  <a:pt x="1779" y="74"/>
                </a:lnTo>
                <a:lnTo>
                  <a:pt x="1783" y="76"/>
                </a:lnTo>
                <a:lnTo>
                  <a:pt x="1787" y="78"/>
                </a:lnTo>
                <a:lnTo>
                  <a:pt x="1787" y="78"/>
                </a:lnTo>
                <a:lnTo>
                  <a:pt x="1785" y="78"/>
                </a:lnTo>
                <a:lnTo>
                  <a:pt x="1783" y="78"/>
                </a:lnTo>
                <a:lnTo>
                  <a:pt x="1781" y="76"/>
                </a:lnTo>
                <a:lnTo>
                  <a:pt x="1775" y="74"/>
                </a:lnTo>
                <a:lnTo>
                  <a:pt x="1771" y="71"/>
                </a:lnTo>
                <a:lnTo>
                  <a:pt x="1766" y="69"/>
                </a:lnTo>
                <a:lnTo>
                  <a:pt x="1762" y="67"/>
                </a:lnTo>
                <a:lnTo>
                  <a:pt x="1754" y="63"/>
                </a:lnTo>
                <a:lnTo>
                  <a:pt x="1750" y="61"/>
                </a:lnTo>
                <a:lnTo>
                  <a:pt x="1743" y="61"/>
                </a:lnTo>
                <a:lnTo>
                  <a:pt x="1739" y="59"/>
                </a:lnTo>
                <a:lnTo>
                  <a:pt x="1737" y="59"/>
                </a:lnTo>
                <a:lnTo>
                  <a:pt x="1733" y="59"/>
                </a:lnTo>
                <a:lnTo>
                  <a:pt x="1727" y="61"/>
                </a:lnTo>
                <a:lnTo>
                  <a:pt x="1724" y="63"/>
                </a:lnTo>
                <a:lnTo>
                  <a:pt x="1720" y="65"/>
                </a:lnTo>
                <a:lnTo>
                  <a:pt x="1720" y="67"/>
                </a:lnTo>
                <a:lnTo>
                  <a:pt x="1722" y="69"/>
                </a:lnTo>
                <a:lnTo>
                  <a:pt x="1722" y="74"/>
                </a:lnTo>
                <a:lnTo>
                  <a:pt x="1722" y="78"/>
                </a:lnTo>
                <a:lnTo>
                  <a:pt x="1722" y="82"/>
                </a:lnTo>
                <a:lnTo>
                  <a:pt x="1720" y="84"/>
                </a:lnTo>
                <a:lnTo>
                  <a:pt x="1718" y="86"/>
                </a:lnTo>
                <a:lnTo>
                  <a:pt x="1716" y="86"/>
                </a:lnTo>
                <a:lnTo>
                  <a:pt x="1714" y="86"/>
                </a:lnTo>
                <a:lnTo>
                  <a:pt x="1712" y="86"/>
                </a:lnTo>
                <a:lnTo>
                  <a:pt x="1710" y="86"/>
                </a:lnTo>
                <a:lnTo>
                  <a:pt x="1706" y="84"/>
                </a:lnTo>
                <a:lnTo>
                  <a:pt x="1699" y="84"/>
                </a:lnTo>
                <a:lnTo>
                  <a:pt x="1697" y="84"/>
                </a:lnTo>
                <a:lnTo>
                  <a:pt x="1695" y="84"/>
                </a:lnTo>
                <a:lnTo>
                  <a:pt x="1691" y="86"/>
                </a:lnTo>
                <a:lnTo>
                  <a:pt x="1691" y="88"/>
                </a:lnTo>
                <a:lnTo>
                  <a:pt x="1693" y="92"/>
                </a:lnTo>
                <a:lnTo>
                  <a:pt x="1695" y="95"/>
                </a:lnTo>
                <a:lnTo>
                  <a:pt x="1695" y="95"/>
                </a:lnTo>
                <a:lnTo>
                  <a:pt x="1689" y="90"/>
                </a:lnTo>
                <a:lnTo>
                  <a:pt x="1687" y="90"/>
                </a:lnTo>
                <a:lnTo>
                  <a:pt x="1685" y="88"/>
                </a:lnTo>
                <a:lnTo>
                  <a:pt x="1683" y="88"/>
                </a:lnTo>
                <a:lnTo>
                  <a:pt x="1672" y="90"/>
                </a:lnTo>
                <a:lnTo>
                  <a:pt x="1670" y="92"/>
                </a:lnTo>
                <a:lnTo>
                  <a:pt x="1666" y="97"/>
                </a:lnTo>
                <a:lnTo>
                  <a:pt x="1662" y="99"/>
                </a:lnTo>
                <a:lnTo>
                  <a:pt x="1657" y="101"/>
                </a:lnTo>
                <a:lnTo>
                  <a:pt x="1655" y="103"/>
                </a:lnTo>
                <a:lnTo>
                  <a:pt x="1651" y="103"/>
                </a:lnTo>
                <a:lnTo>
                  <a:pt x="1649" y="103"/>
                </a:lnTo>
                <a:lnTo>
                  <a:pt x="1647" y="105"/>
                </a:lnTo>
                <a:lnTo>
                  <a:pt x="1643" y="107"/>
                </a:lnTo>
                <a:lnTo>
                  <a:pt x="1636" y="111"/>
                </a:lnTo>
                <a:lnTo>
                  <a:pt x="1636" y="111"/>
                </a:lnTo>
                <a:lnTo>
                  <a:pt x="1634" y="115"/>
                </a:lnTo>
                <a:lnTo>
                  <a:pt x="1634" y="118"/>
                </a:lnTo>
                <a:lnTo>
                  <a:pt x="1634" y="120"/>
                </a:lnTo>
                <a:lnTo>
                  <a:pt x="1636" y="120"/>
                </a:lnTo>
                <a:lnTo>
                  <a:pt x="1639" y="122"/>
                </a:lnTo>
                <a:lnTo>
                  <a:pt x="1639" y="122"/>
                </a:lnTo>
                <a:lnTo>
                  <a:pt x="1645" y="122"/>
                </a:lnTo>
                <a:lnTo>
                  <a:pt x="1647" y="122"/>
                </a:lnTo>
                <a:lnTo>
                  <a:pt x="1651" y="124"/>
                </a:lnTo>
                <a:lnTo>
                  <a:pt x="1655" y="124"/>
                </a:lnTo>
                <a:lnTo>
                  <a:pt x="1657" y="122"/>
                </a:lnTo>
                <a:lnTo>
                  <a:pt x="1659" y="122"/>
                </a:lnTo>
                <a:lnTo>
                  <a:pt x="1664" y="122"/>
                </a:lnTo>
                <a:lnTo>
                  <a:pt x="1666" y="122"/>
                </a:lnTo>
                <a:lnTo>
                  <a:pt x="1670" y="122"/>
                </a:lnTo>
                <a:lnTo>
                  <a:pt x="1672" y="120"/>
                </a:lnTo>
                <a:lnTo>
                  <a:pt x="1674" y="120"/>
                </a:lnTo>
                <a:lnTo>
                  <a:pt x="1676" y="120"/>
                </a:lnTo>
                <a:lnTo>
                  <a:pt x="1678" y="120"/>
                </a:lnTo>
                <a:lnTo>
                  <a:pt x="1678" y="122"/>
                </a:lnTo>
                <a:lnTo>
                  <a:pt x="1674" y="122"/>
                </a:lnTo>
                <a:lnTo>
                  <a:pt x="1672" y="122"/>
                </a:lnTo>
                <a:lnTo>
                  <a:pt x="1670" y="124"/>
                </a:lnTo>
                <a:lnTo>
                  <a:pt x="1668" y="126"/>
                </a:lnTo>
                <a:lnTo>
                  <a:pt x="1668" y="128"/>
                </a:lnTo>
                <a:lnTo>
                  <a:pt x="1666" y="132"/>
                </a:lnTo>
                <a:lnTo>
                  <a:pt x="1664" y="139"/>
                </a:lnTo>
                <a:lnTo>
                  <a:pt x="1662" y="143"/>
                </a:lnTo>
                <a:lnTo>
                  <a:pt x="1659" y="145"/>
                </a:lnTo>
                <a:lnTo>
                  <a:pt x="1657" y="147"/>
                </a:lnTo>
                <a:lnTo>
                  <a:pt x="1653" y="151"/>
                </a:lnTo>
                <a:lnTo>
                  <a:pt x="1651" y="153"/>
                </a:lnTo>
                <a:lnTo>
                  <a:pt x="1651" y="153"/>
                </a:lnTo>
                <a:lnTo>
                  <a:pt x="1649" y="153"/>
                </a:lnTo>
                <a:lnTo>
                  <a:pt x="1643" y="151"/>
                </a:lnTo>
                <a:lnTo>
                  <a:pt x="1632" y="153"/>
                </a:lnTo>
                <a:lnTo>
                  <a:pt x="1630" y="153"/>
                </a:lnTo>
                <a:lnTo>
                  <a:pt x="1626" y="153"/>
                </a:lnTo>
                <a:lnTo>
                  <a:pt x="1624" y="155"/>
                </a:lnTo>
                <a:lnTo>
                  <a:pt x="1622" y="155"/>
                </a:lnTo>
                <a:lnTo>
                  <a:pt x="1618" y="155"/>
                </a:lnTo>
                <a:lnTo>
                  <a:pt x="1611" y="157"/>
                </a:lnTo>
                <a:lnTo>
                  <a:pt x="1607" y="157"/>
                </a:lnTo>
                <a:lnTo>
                  <a:pt x="1607" y="159"/>
                </a:lnTo>
                <a:lnTo>
                  <a:pt x="1609" y="159"/>
                </a:lnTo>
                <a:lnTo>
                  <a:pt x="1609" y="162"/>
                </a:lnTo>
                <a:lnTo>
                  <a:pt x="1609" y="162"/>
                </a:lnTo>
                <a:lnTo>
                  <a:pt x="1595" y="164"/>
                </a:lnTo>
                <a:lnTo>
                  <a:pt x="1588" y="166"/>
                </a:lnTo>
                <a:lnTo>
                  <a:pt x="1584" y="166"/>
                </a:lnTo>
                <a:lnTo>
                  <a:pt x="1582" y="168"/>
                </a:lnTo>
                <a:lnTo>
                  <a:pt x="1580" y="168"/>
                </a:lnTo>
                <a:lnTo>
                  <a:pt x="1574" y="168"/>
                </a:lnTo>
                <a:lnTo>
                  <a:pt x="1571" y="168"/>
                </a:lnTo>
                <a:lnTo>
                  <a:pt x="1569" y="168"/>
                </a:lnTo>
                <a:lnTo>
                  <a:pt x="1565" y="170"/>
                </a:lnTo>
                <a:lnTo>
                  <a:pt x="1559" y="172"/>
                </a:lnTo>
                <a:lnTo>
                  <a:pt x="1557" y="172"/>
                </a:lnTo>
                <a:lnTo>
                  <a:pt x="1555" y="176"/>
                </a:lnTo>
                <a:lnTo>
                  <a:pt x="1555" y="176"/>
                </a:lnTo>
                <a:lnTo>
                  <a:pt x="1555" y="178"/>
                </a:lnTo>
                <a:lnTo>
                  <a:pt x="1557" y="178"/>
                </a:lnTo>
                <a:lnTo>
                  <a:pt x="1557" y="178"/>
                </a:lnTo>
                <a:lnTo>
                  <a:pt x="1553" y="183"/>
                </a:lnTo>
                <a:lnTo>
                  <a:pt x="1553" y="183"/>
                </a:lnTo>
                <a:lnTo>
                  <a:pt x="1557" y="185"/>
                </a:lnTo>
                <a:lnTo>
                  <a:pt x="1561" y="189"/>
                </a:lnTo>
                <a:lnTo>
                  <a:pt x="1563" y="189"/>
                </a:lnTo>
                <a:lnTo>
                  <a:pt x="1563" y="189"/>
                </a:lnTo>
                <a:lnTo>
                  <a:pt x="1569" y="191"/>
                </a:lnTo>
                <a:lnTo>
                  <a:pt x="1571" y="191"/>
                </a:lnTo>
                <a:lnTo>
                  <a:pt x="1574" y="193"/>
                </a:lnTo>
                <a:lnTo>
                  <a:pt x="1576" y="193"/>
                </a:lnTo>
                <a:lnTo>
                  <a:pt x="1580" y="195"/>
                </a:lnTo>
                <a:lnTo>
                  <a:pt x="1584" y="195"/>
                </a:lnTo>
                <a:lnTo>
                  <a:pt x="1584" y="193"/>
                </a:lnTo>
                <a:lnTo>
                  <a:pt x="1588" y="193"/>
                </a:lnTo>
                <a:lnTo>
                  <a:pt x="1592" y="193"/>
                </a:lnTo>
                <a:lnTo>
                  <a:pt x="1592" y="193"/>
                </a:lnTo>
                <a:lnTo>
                  <a:pt x="1590" y="193"/>
                </a:lnTo>
                <a:lnTo>
                  <a:pt x="1586" y="197"/>
                </a:lnTo>
                <a:lnTo>
                  <a:pt x="1586" y="197"/>
                </a:lnTo>
                <a:lnTo>
                  <a:pt x="1588" y="197"/>
                </a:lnTo>
                <a:lnTo>
                  <a:pt x="1592" y="199"/>
                </a:lnTo>
                <a:lnTo>
                  <a:pt x="1592" y="201"/>
                </a:lnTo>
                <a:lnTo>
                  <a:pt x="1595" y="201"/>
                </a:lnTo>
                <a:lnTo>
                  <a:pt x="1603" y="204"/>
                </a:lnTo>
                <a:lnTo>
                  <a:pt x="1605" y="204"/>
                </a:lnTo>
                <a:lnTo>
                  <a:pt x="1607" y="204"/>
                </a:lnTo>
                <a:lnTo>
                  <a:pt x="1609" y="204"/>
                </a:lnTo>
                <a:lnTo>
                  <a:pt x="1609" y="201"/>
                </a:lnTo>
                <a:lnTo>
                  <a:pt x="1611" y="201"/>
                </a:lnTo>
                <a:lnTo>
                  <a:pt x="1613" y="199"/>
                </a:lnTo>
                <a:lnTo>
                  <a:pt x="1615" y="199"/>
                </a:lnTo>
                <a:lnTo>
                  <a:pt x="1618" y="201"/>
                </a:lnTo>
                <a:lnTo>
                  <a:pt x="1620" y="201"/>
                </a:lnTo>
                <a:lnTo>
                  <a:pt x="1624" y="204"/>
                </a:lnTo>
                <a:lnTo>
                  <a:pt x="1628" y="204"/>
                </a:lnTo>
                <a:lnTo>
                  <a:pt x="1630" y="201"/>
                </a:lnTo>
                <a:lnTo>
                  <a:pt x="1634" y="199"/>
                </a:lnTo>
                <a:lnTo>
                  <a:pt x="1639" y="197"/>
                </a:lnTo>
                <a:lnTo>
                  <a:pt x="1641" y="197"/>
                </a:lnTo>
                <a:lnTo>
                  <a:pt x="1641" y="197"/>
                </a:lnTo>
                <a:lnTo>
                  <a:pt x="1645" y="199"/>
                </a:lnTo>
                <a:lnTo>
                  <a:pt x="1647" y="201"/>
                </a:lnTo>
                <a:lnTo>
                  <a:pt x="1647" y="204"/>
                </a:lnTo>
                <a:lnTo>
                  <a:pt x="1647" y="204"/>
                </a:lnTo>
                <a:lnTo>
                  <a:pt x="1645" y="206"/>
                </a:lnTo>
                <a:lnTo>
                  <a:pt x="1645" y="208"/>
                </a:lnTo>
                <a:lnTo>
                  <a:pt x="1647" y="210"/>
                </a:lnTo>
                <a:lnTo>
                  <a:pt x="1647" y="210"/>
                </a:lnTo>
                <a:lnTo>
                  <a:pt x="1641" y="208"/>
                </a:lnTo>
                <a:lnTo>
                  <a:pt x="1639" y="208"/>
                </a:lnTo>
                <a:lnTo>
                  <a:pt x="1630" y="208"/>
                </a:lnTo>
                <a:lnTo>
                  <a:pt x="1620" y="208"/>
                </a:lnTo>
                <a:lnTo>
                  <a:pt x="1613" y="208"/>
                </a:lnTo>
                <a:lnTo>
                  <a:pt x="1611" y="210"/>
                </a:lnTo>
                <a:lnTo>
                  <a:pt x="1609" y="212"/>
                </a:lnTo>
                <a:lnTo>
                  <a:pt x="1599" y="212"/>
                </a:lnTo>
                <a:lnTo>
                  <a:pt x="1584" y="212"/>
                </a:lnTo>
                <a:lnTo>
                  <a:pt x="1582" y="214"/>
                </a:lnTo>
                <a:lnTo>
                  <a:pt x="1580" y="214"/>
                </a:lnTo>
                <a:lnTo>
                  <a:pt x="1578" y="214"/>
                </a:lnTo>
                <a:lnTo>
                  <a:pt x="1578" y="216"/>
                </a:lnTo>
                <a:lnTo>
                  <a:pt x="1578" y="218"/>
                </a:lnTo>
                <a:lnTo>
                  <a:pt x="1580" y="218"/>
                </a:lnTo>
                <a:lnTo>
                  <a:pt x="1582" y="220"/>
                </a:lnTo>
                <a:lnTo>
                  <a:pt x="1582" y="220"/>
                </a:lnTo>
                <a:lnTo>
                  <a:pt x="1582" y="222"/>
                </a:lnTo>
                <a:lnTo>
                  <a:pt x="1582" y="222"/>
                </a:lnTo>
                <a:lnTo>
                  <a:pt x="1582" y="222"/>
                </a:lnTo>
                <a:lnTo>
                  <a:pt x="1584" y="224"/>
                </a:lnTo>
                <a:lnTo>
                  <a:pt x="1588" y="224"/>
                </a:lnTo>
                <a:lnTo>
                  <a:pt x="1590" y="222"/>
                </a:lnTo>
                <a:lnTo>
                  <a:pt x="1599" y="218"/>
                </a:lnTo>
                <a:lnTo>
                  <a:pt x="1599" y="220"/>
                </a:lnTo>
                <a:lnTo>
                  <a:pt x="1597" y="220"/>
                </a:lnTo>
                <a:lnTo>
                  <a:pt x="1595" y="222"/>
                </a:lnTo>
                <a:lnTo>
                  <a:pt x="1595" y="224"/>
                </a:lnTo>
                <a:lnTo>
                  <a:pt x="1597" y="224"/>
                </a:lnTo>
                <a:lnTo>
                  <a:pt x="1597" y="227"/>
                </a:lnTo>
                <a:lnTo>
                  <a:pt x="1599" y="227"/>
                </a:lnTo>
                <a:lnTo>
                  <a:pt x="1605" y="229"/>
                </a:lnTo>
                <a:lnTo>
                  <a:pt x="1611" y="229"/>
                </a:lnTo>
                <a:lnTo>
                  <a:pt x="1620" y="229"/>
                </a:lnTo>
                <a:lnTo>
                  <a:pt x="1622" y="229"/>
                </a:lnTo>
                <a:lnTo>
                  <a:pt x="1620" y="229"/>
                </a:lnTo>
                <a:lnTo>
                  <a:pt x="1620" y="231"/>
                </a:lnTo>
                <a:lnTo>
                  <a:pt x="1613" y="231"/>
                </a:lnTo>
                <a:lnTo>
                  <a:pt x="1609" y="231"/>
                </a:lnTo>
                <a:lnTo>
                  <a:pt x="1603" y="235"/>
                </a:lnTo>
                <a:lnTo>
                  <a:pt x="1601" y="237"/>
                </a:lnTo>
                <a:lnTo>
                  <a:pt x="1601" y="237"/>
                </a:lnTo>
                <a:lnTo>
                  <a:pt x="1603" y="239"/>
                </a:lnTo>
                <a:lnTo>
                  <a:pt x="1607" y="239"/>
                </a:lnTo>
                <a:lnTo>
                  <a:pt x="1611" y="243"/>
                </a:lnTo>
                <a:lnTo>
                  <a:pt x="1615" y="243"/>
                </a:lnTo>
                <a:lnTo>
                  <a:pt x="1618" y="245"/>
                </a:lnTo>
                <a:lnTo>
                  <a:pt x="1620" y="245"/>
                </a:lnTo>
                <a:lnTo>
                  <a:pt x="1641" y="250"/>
                </a:lnTo>
                <a:lnTo>
                  <a:pt x="1643" y="250"/>
                </a:lnTo>
                <a:lnTo>
                  <a:pt x="1639" y="248"/>
                </a:lnTo>
                <a:lnTo>
                  <a:pt x="1636" y="243"/>
                </a:lnTo>
                <a:lnTo>
                  <a:pt x="1636" y="243"/>
                </a:lnTo>
                <a:lnTo>
                  <a:pt x="1636" y="241"/>
                </a:lnTo>
                <a:lnTo>
                  <a:pt x="1639" y="241"/>
                </a:lnTo>
                <a:lnTo>
                  <a:pt x="1643" y="243"/>
                </a:lnTo>
                <a:lnTo>
                  <a:pt x="1643" y="243"/>
                </a:lnTo>
                <a:lnTo>
                  <a:pt x="1645" y="243"/>
                </a:lnTo>
                <a:lnTo>
                  <a:pt x="1647" y="243"/>
                </a:lnTo>
                <a:lnTo>
                  <a:pt x="1649" y="241"/>
                </a:lnTo>
                <a:lnTo>
                  <a:pt x="1653" y="241"/>
                </a:lnTo>
                <a:lnTo>
                  <a:pt x="1653" y="241"/>
                </a:lnTo>
                <a:lnTo>
                  <a:pt x="1655" y="241"/>
                </a:lnTo>
                <a:lnTo>
                  <a:pt x="1655" y="243"/>
                </a:lnTo>
                <a:lnTo>
                  <a:pt x="1657" y="243"/>
                </a:lnTo>
                <a:lnTo>
                  <a:pt x="1659" y="243"/>
                </a:lnTo>
                <a:lnTo>
                  <a:pt x="1662" y="243"/>
                </a:lnTo>
                <a:lnTo>
                  <a:pt x="1662" y="243"/>
                </a:lnTo>
                <a:lnTo>
                  <a:pt x="1666" y="243"/>
                </a:lnTo>
                <a:lnTo>
                  <a:pt x="1668" y="243"/>
                </a:lnTo>
                <a:lnTo>
                  <a:pt x="1670" y="241"/>
                </a:lnTo>
                <a:lnTo>
                  <a:pt x="1672" y="241"/>
                </a:lnTo>
                <a:lnTo>
                  <a:pt x="1674" y="239"/>
                </a:lnTo>
                <a:lnTo>
                  <a:pt x="1676" y="239"/>
                </a:lnTo>
                <a:lnTo>
                  <a:pt x="1676" y="239"/>
                </a:lnTo>
                <a:lnTo>
                  <a:pt x="1678" y="241"/>
                </a:lnTo>
                <a:lnTo>
                  <a:pt x="1680" y="241"/>
                </a:lnTo>
                <a:lnTo>
                  <a:pt x="1683" y="241"/>
                </a:lnTo>
                <a:lnTo>
                  <a:pt x="1687" y="239"/>
                </a:lnTo>
                <a:lnTo>
                  <a:pt x="1689" y="239"/>
                </a:lnTo>
                <a:lnTo>
                  <a:pt x="1691" y="237"/>
                </a:lnTo>
                <a:lnTo>
                  <a:pt x="1695" y="239"/>
                </a:lnTo>
                <a:lnTo>
                  <a:pt x="1697" y="241"/>
                </a:lnTo>
                <a:lnTo>
                  <a:pt x="1699" y="241"/>
                </a:lnTo>
                <a:lnTo>
                  <a:pt x="1701" y="241"/>
                </a:lnTo>
                <a:lnTo>
                  <a:pt x="1708" y="241"/>
                </a:lnTo>
                <a:lnTo>
                  <a:pt x="1714" y="243"/>
                </a:lnTo>
                <a:lnTo>
                  <a:pt x="1718" y="243"/>
                </a:lnTo>
                <a:lnTo>
                  <a:pt x="1720" y="243"/>
                </a:lnTo>
                <a:lnTo>
                  <a:pt x="1727" y="245"/>
                </a:lnTo>
                <a:lnTo>
                  <a:pt x="1737" y="248"/>
                </a:lnTo>
                <a:lnTo>
                  <a:pt x="1743" y="252"/>
                </a:lnTo>
                <a:lnTo>
                  <a:pt x="1747" y="252"/>
                </a:lnTo>
                <a:lnTo>
                  <a:pt x="1750" y="254"/>
                </a:lnTo>
                <a:lnTo>
                  <a:pt x="1752" y="256"/>
                </a:lnTo>
                <a:lnTo>
                  <a:pt x="1754" y="256"/>
                </a:lnTo>
                <a:lnTo>
                  <a:pt x="1758" y="256"/>
                </a:lnTo>
                <a:lnTo>
                  <a:pt x="1760" y="258"/>
                </a:lnTo>
                <a:lnTo>
                  <a:pt x="1762" y="260"/>
                </a:lnTo>
                <a:lnTo>
                  <a:pt x="1764" y="262"/>
                </a:lnTo>
                <a:lnTo>
                  <a:pt x="1764" y="264"/>
                </a:lnTo>
                <a:lnTo>
                  <a:pt x="1758" y="266"/>
                </a:lnTo>
                <a:lnTo>
                  <a:pt x="1760" y="266"/>
                </a:lnTo>
                <a:lnTo>
                  <a:pt x="1764" y="269"/>
                </a:lnTo>
                <a:lnTo>
                  <a:pt x="1764" y="271"/>
                </a:lnTo>
                <a:lnTo>
                  <a:pt x="1766" y="271"/>
                </a:lnTo>
                <a:lnTo>
                  <a:pt x="1768" y="275"/>
                </a:lnTo>
                <a:lnTo>
                  <a:pt x="1771" y="277"/>
                </a:lnTo>
                <a:lnTo>
                  <a:pt x="1777" y="279"/>
                </a:lnTo>
                <a:lnTo>
                  <a:pt x="1779" y="281"/>
                </a:lnTo>
                <a:lnTo>
                  <a:pt x="1781" y="281"/>
                </a:lnTo>
                <a:lnTo>
                  <a:pt x="1783" y="283"/>
                </a:lnTo>
                <a:lnTo>
                  <a:pt x="1783" y="285"/>
                </a:lnTo>
                <a:lnTo>
                  <a:pt x="1783" y="285"/>
                </a:lnTo>
                <a:lnTo>
                  <a:pt x="1785" y="287"/>
                </a:lnTo>
                <a:lnTo>
                  <a:pt x="1789" y="287"/>
                </a:lnTo>
                <a:lnTo>
                  <a:pt x="1794" y="292"/>
                </a:lnTo>
                <a:lnTo>
                  <a:pt x="1791" y="292"/>
                </a:lnTo>
                <a:lnTo>
                  <a:pt x="1789" y="292"/>
                </a:lnTo>
                <a:lnTo>
                  <a:pt x="1787" y="294"/>
                </a:lnTo>
                <a:lnTo>
                  <a:pt x="1785" y="294"/>
                </a:lnTo>
                <a:lnTo>
                  <a:pt x="1787" y="296"/>
                </a:lnTo>
                <a:lnTo>
                  <a:pt x="1787" y="296"/>
                </a:lnTo>
                <a:lnTo>
                  <a:pt x="1787" y="298"/>
                </a:lnTo>
                <a:lnTo>
                  <a:pt x="1785" y="300"/>
                </a:lnTo>
                <a:lnTo>
                  <a:pt x="1783" y="300"/>
                </a:lnTo>
                <a:lnTo>
                  <a:pt x="1781" y="302"/>
                </a:lnTo>
                <a:lnTo>
                  <a:pt x="1779" y="302"/>
                </a:lnTo>
                <a:lnTo>
                  <a:pt x="1779" y="302"/>
                </a:lnTo>
                <a:lnTo>
                  <a:pt x="1783" y="302"/>
                </a:lnTo>
                <a:lnTo>
                  <a:pt x="1787" y="302"/>
                </a:lnTo>
                <a:lnTo>
                  <a:pt x="1789" y="300"/>
                </a:lnTo>
                <a:lnTo>
                  <a:pt x="1791" y="300"/>
                </a:lnTo>
                <a:lnTo>
                  <a:pt x="1791" y="302"/>
                </a:lnTo>
                <a:lnTo>
                  <a:pt x="1794" y="302"/>
                </a:lnTo>
                <a:lnTo>
                  <a:pt x="1794" y="304"/>
                </a:lnTo>
                <a:lnTo>
                  <a:pt x="1796" y="306"/>
                </a:lnTo>
                <a:lnTo>
                  <a:pt x="1796" y="306"/>
                </a:lnTo>
                <a:lnTo>
                  <a:pt x="1796" y="306"/>
                </a:lnTo>
                <a:lnTo>
                  <a:pt x="1796" y="308"/>
                </a:lnTo>
                <a:lnTo>
                  <a:pt x="1798" y="308"/>
                </a:lnTo>
                <a:lnTo>
                  <a:pt x="1798" y="310"/>
                </a:lnTo>
                <a:lnTo>
                  <a:pt x="1798" y="313"/>
                </a:lnTo>
                <a:lnTo>
                  <a:pt x="1798" y="313"/>
                </a:lnTo>
                <a:lnTo>
                  <a:pt x="1798" y="313"/>
                </a:lnTo>
                <a:lnTo>
                  <a:pt x="1796" y="315"/>
                </a:lnTo>
                <a:lnTo>
                  <a:pt x="1796" y="317"/>
                </a:lnTo>
                <a:lnTo>
                  <a:pt x="1796" y="317"/>
                </a:lnTo>
                <a:lnTo>
                  <a:pt x="1796" y="319"/>
                </a:lnTo>
                <a:lnTo>
                  <a:pt x="1796" y="319"/>
                </a:lnTo>
                <a:lnTo>
                  <a:pt x="1798" y="319"/>
                </a:lnTo>
                <a:lnTo>
                  <a:pt x="1800" y="321"/>
                </a:lnTo>
                <a:lnTo>
                  <a:pt x="1800" y="321"/>
                </a:lnTo>
                <a:lnTo>
                  <a:pt x="1800" y="323"/>
                </a:lnTo>
                <a:lnTo>
                  <a:pt x="1802" y="323"/>
                </a:lnTo>
                <a:lnTo>
                  <a:pt x="1804" y="321"/>
                </a:lnTo>
                <a:lnTo>
                  <a:pt x="1806" y="323"/>
                </a:lnTo>
                <a:lnTo>
                  <a:pt x="1806" y="325"/>
                </a:lnTo>
                <a:lnTo>
                  <a:pt x="1806" y="325"/>
                </a:lnTo>
                <a:lnTo>
                  <a:pt x="1806" y="327"/>
                </a:lnTo>
                <a:lnTo>
                  <a:pt x="1804" y="329"/>
                </a:lnTo>
                <a:lnTo>
                  <a:pt x="1802" y="329"/>
                </a:lnTo>
                <a:lnTo>
                  <a:pt x="1800" y="329"/>
                </a:lnTo>
                <a:lnTo>
                  <a:pt x="1800" y="331"/>
                </a:lnTo>
                <a:lnTo>
                  <a:pt x="1802" y="333"/>
                </a:lnTo>
                <a:lnTo>
                  <a:pt x="1802" y="333"/>
                </a:lnTo>
                <a:lnTo>
                  <a:pt x="1802" y="333"/>
                </a:lnTo>
                <a:lnTo>
                  <a:pt x="1804" y="333"/>
                </a:lnTo>
                <a:lnTo>
                  <a:pt x="1806" y="333"/>
                </a:lnTo>
                <a:lnTo>
                  <a:pt x="1806" y="336"/>
                </a:lnTo>
                <a:lnTo>
                  <a:pt x="1808" y="336"/>
                </a:lnTo>
                <a:lnTo>
                  <a:pt x="1808" y="333"/>
                </a:lnTo>
                <a:lnTo>
                  <a:pt x="1810" y="333"/>
                </a:lnTo>
                <a:lnTo>
                  <a:pt x="1812" y="333"/>
                </a:lnTo>
                <a:lnTo>
                  <a:pt x="1815" y="336"/>
                </a:lnTo>
                <a:lnTo>
                  <a:pt x="1815" y="338"/>
                </a:lnTo>
                <a:lnTo>
                  <a:pt x="1815" y="338"/>
                </a:lnTo>
                <a:lnTo>
                  <a:pt x="1815" y="340"/>
                </a:lnTo>
                <a:lnTo>
                  <a:pt x="1815" y="340"/>
                </a:lnTo>
                <a:lnTo>
                  <a:pt x="1815" y="342"/>
                </a:lnTo>
                <a:lnTo>
                  <a:pt x="1815" y="344"/>
                </a:lnTo>
                <a:lnTo>
                  <a:pt x="1812" y="344"/>
                </a:lnTo>
                <a:lnTo>
                  <a:pt x="1810" y="346"/>
                </a:lnTo>
                <a:lnTo>
                  <a:pt x="1808" y="346"/>
                </a:lnTo>
                <a:lnTo>
                  <a:pt x="1804" y="346"/>
                </a:lnTo>
                <a:lnTo>
                  <a:pt x="1802" y="348"/>
                </a:lnTo>
                <a:lnTo>
                  <a:pt x="1802" y="348"/>
                </a:lnTo>
                <a:lnTo>
                  <a:pt x="1804" y="348"/>
                </a:lnTo>
                <a:lnTo>
                  <a:pt x="1806" y="350"/>
                </a:lnTo>
                <a:lnTo>
                  <a:pt x="1806" y="352"/>
                </a:lnTo>
                <a:lnTo>
                  <a:pt x="1802" y="352"/>
                </a:lnTo>
                <a:lnTo>
                  <a:pt x="1802" y="352"/>
                </a:lnTo>
                <a:lnTo>
                  <a:pt x="1802" y="354"/>
                </a:lnTo>
                <a:lnTo>
                  <a:pt x="1802" y="357"/>
                </a:lnTo>
                <a:lnTo>
                  <a:pt x="1806" y="354"/>
                </a:lnTo>
                <a:lnTo>
                  <a:pt x="1812" y="350"/>
                </a:lnTo>
                <a:lnTo>
                  <a:pt x="1812" y="350"/>
                </a:lnTo>
                <a:lnTo>
                  <a:pt x="1812" y="350"/>
                </a:lnTo>
                <a:lnTo>
                  <a:pt x="1812" y="352"/>
                </a:lnTo>
                <a:lnTo>
                  <a:pt x="1810" y="352"/>
                </a:lnTo>
                <a:lnTo>
                  <a:pt x="1806" y="357"/>
                </a:lnTo>
                <a:lnTo>
                  <a:pt x="1804" y="361"/>
                </a:lnTo>
                <a:lnTo>
                  <a:pt x="1802" y="367"/>
                </a:lnTo>
                <a:lnTo>
                  <a:pt x="1802" y="367"/>
                </a:lnTo>
                <a:lnTo>
                  <a:pt x="1802" y="369"/>
                </a:lnTo>
                <a:lnTo>
                  <a:pt x="1802" y="371"/>
                </a:lnTo>
                <a:lnTo>
                  <a:pt x="1802" y="373"/>
                </a:lnTo>
                <a:lnTo>
                  <a:pt x="1804" y="375"/>
                </a:lnTo>
                <a:lnTo>
                  <a:pt x="1806" y="375"/>
                </a:lnTo>
                <a:lnTo>
                  <a:pt x="1810" y="375"/>
                </a:lnTo>
                <a:lnTo>
                  <a:pt x="1815" y="378"/>
                </a:lnTo>
                <a:lnTo>
                  <a:pt x="1815" y="378"/>
                </a:lnTo>
                <a:lnTo>
                  <a:pt x="1821" y="378"/>
                </a:lnTo>
                <a:lnTo>
                  <a:pt x="1823" y="375"/>
                </a:lnTo>
                <a:lnTo>
                  <a:pt x="1823" y="375"/>
                </a:lnTo>
                <a:lnTo>
                  <a:pt x="1825" y="375"/>
                </a:lnTo>
                <a:lnTo>
                  <a:pt x="1827" y="373"/>
                </a:lnTo>
                <a:lnTo>
                  <a:pt x="1825" y="371"/>
                </a:lnTo>
                <a:lnTo>
                  <a:pt x="1825" y="369"/>
                </a:lnTo>
                <a:lnTo>
                  <a:pt x="1825" y="369"/>
                </a:lnTo>
                <a:lnTo>
                  <a:pt x="1827" y="369"/>
                </a:lnTo>
                <a:lnTo>
                  <a:pt x="1829" y="369"/>
                </a:lnTo>
                <a:lnTo>
                  <a:pt x="1829" y="367"/>
                </a:lnTo>
                <a:lnTo>
                  <a:pt x="1829" y="367"/>
                </a:lnTo>
                <a:lnTo>
                  <a:pt x="1831" y="365"/>
                </a:lnTo>
                <a:lnTo>
                  <a:pt x="1833" y="365"/>
                </a:lnTo>
                <a:lnTo>
                  <a:pt x="1833" y="363"/>
                </a:lnTo>
                <a:lnTo>
                  <a:pt x="1833" y="361"/>
                </a:lnTo>
                <a:lnTo>
                  <a:pt x="1831" y="359"/>
                </a:lnTo>
                <a:lnTo>
                  <a:pt x="1829" y="359"/>
                </a:lnTo>
                <a:lnTo>
                  <a:pt x="1829" y="357"/>
                </a:lnTo>
                <a:lnTo>
                  <a:pt x="1827" y="354"/>
                </a:lnTo>
                <a:lnTo>
                  <a:pt x="1827" y="354"/>
                </a:lnTo>
                <a:lnTo>
                  <a:pt x="1827" y="352"/>
                </a:lnTo>
                <a:lnTo>
                  <a:pt x="1827" y="352"/>
                </a:lnTo>
                <a:lnTo>
                  <a:pt x="1827" y="350"/>
                </a:lnTo>
                <a:lnTo>
                  <a:pt x="1831" y="350"/>
                </a:lnTo>
                <a:lnTo>
                  <a:pt x="1829" y="350"/>
                </a:lnTo>
                <a:lnTo>
                  <a:pt x="1829" y="352"/>
                </a:lnTo>
                <a:lnTo>
                  <a:pt x="1827" y="352"/>
                </a:lnTo>
                <a:lnTo>
                  <a:pt x="1829" y="357"/>
                </a:lnTo>
                <a:lnTo>
                  <a:pt x="1831" y="357"/>
                </a:lnTo>
                <a:lnTo>
                  <a:pt x="1831" y="359"/>
                </a:lnTo>
                <a:lnTo>
                  <a:pt x="1833" y="361"/>
                </a:lnTo>
                <a:lnTo>
                  <a:pt x="1835" y="363"/>
                </a:lnTo>
                <a:lnTo>
                  <a:pt x="1835" y="363"/>
                </a:lnTo>
                <a:lnTo>
                  <a:pt x="1835" y="365"/>
                </a:lnTo>
                <a:lnTo>
                  <a:pt x="1835" y="367"/>
                </a:lnTo>
                <a:lnTo>
                  <a:pt x="1838" y="365"/>
                </a:lnTo>
                <a:lnTo>
                  <a:pt x="1838" y="367"/>
                </a:lnTo>
                <a:lnTo>
                  <a:pt x="1835" y="369"/>
                </a:lnTo>
                <a:lnTo>
                  <a:pt x="1835" y="369"/>
                </a:lnTo>
                <a:lnTo>
                  <a:pt x="1833" y="369"/>
                </a:lnTo>
                <a:lnTo>
                  <a:pt x="1833" y="371"/>
                </a:lnTo>
                <a:lnTo>
                  <a:pt x="1833" y="371"/>
                </a:lnTo>
                <a:lnTo>
                  <a:pt x="1835" y="373"/>
                </a:lnTo>
                <a:lnTo>
                  <a:pt x="1838" y="373"/>
                </a:lnTo>
                <a:lnTo>
                  <a:pt x="1842" y="371"/>
                </a:lnTo>
                <a:lnTo>
                  <a:pt x="1844" y="369"/>
                </a:lnTo>
                <a:lnTo>
                  <a:pt x="1844" y="369"/>
                </a:lnTo>
                <a:lnTo>
                  <a:pt x="1852" y="371"/>
                </a:lnTo>
                <a:lnTo>
                  <a:pt x="1852" y="369"/>
                </a:lnTo>
                <a:lnTo>
                  <a:pt x="1856" y="369"/>
                </a:lnTo>
                <a:lnTo>
                  <a:pt x="1859" y="369"/>
                </a:lnTo>
                <a:lnTo>
                  <a:pt x="1859" y="369"/>
                </a:lnTo>
                <a:lnTo>
                  <a:pt x="1854" y="371"/>
                </a:lnTo>
                <a:lnTo>
                  <a:pt x="1844" y="373"/>
                </a:lnTo>
                <a:lnTo>
                  <a:pt x="1842" y="375"/>
                </a:lnTo>
                <a:lnTo>
                  <a:pt x="1842" y="375"/>
                </a:lnTo>
                <a:lnTo>
                  <a:pt x="1840" y="378"/>
                </a:lnTo>
                <a:lnTo>
                  <a:pt x="1838" y="378"/>
                </a:lnTo>
                <a:lnTo>
                  <a:pt x="1838" y="380"/>
                </a:lnTo>
                <a:lnTo>
                  <a:pt x="1840" y="382"/>
                </a:lnTo>
                <a:lnTo>
                  <a:pt x="1842" y="382"/>
                </a:lnTo>
                <a:lnTo>
                  <a:pt x="1844" y="382"/>
                </a:lnTo>
                <a:lnTo>
                  <a:pt x="1846" y="382"/>
                </a:lnTo>
                <a:lnTo>
                  <a:pt x="1848" y="382"/>
                </a:lnTo>
                <a:lnTo>
                  <a:pt x="1850" y="384"/>
                </a:lnTo>
                <a:lnTo>
                  <a:pt x="1854" y="384"/>
                </a:lnTo>
                <a:lnTo>
                  <a:pt x="1856" y="384"/>
                </a:lnTo>
                <a:lnTo>
                  <a:pt x="1863" y="384"/>
                </a:lnTo>
                <a:lnTo>
                  <a:pt x="1867" y="386"/>
                </a:lnTo>
                <a:lnTo>
                  <a:pt x="1869" y="386"/>
                </a:lnTo>
                <a:lnTo>
                  <a:pt x="1869" y="388"/>
                </a:lnTo>
                <a:lnTo>
                  <a:pt x="1867" y="388"/>
                </a:lnTo>
                <a:lnTo>
                  <a:pt x="1865" y="388"/>
                </a:lnTo>
                <a:lnTo>
                  <a:pt x="1861" y="386"/>
                </a:lnTo>
                <a:lnTo>
                  <a:pt x="1859" y="386"/>
                </a:lnTo>
                <a:lnTo>
                  <a:pt x="1859" y="386"/>
                </a:lnTo>
                <a:lnTo>
                  <a:pt x="1859" y="388"/>
                </a:lnTo>
                <a:lnTo>
                  <a:pt x="1863" y="388"/>
                </a:lnTo>
                <a:lnTo>
                  <a:pt x="1863" y="390"/>
                </a:lnTo>
                <a:lnTo>
                  <a:pt x="1865" y="390"/>
                </a:lnTo>
                <a:lnTo>
                  <a:pt x="1865" y="392"/>
                </a:lnTo>
                <a:lnTo>
                  <a:pt x="1865" y="394"/>
                </a:lnTo>
                <a:lnTo>
                  <a:pt x="1865" y="394"/>
                </a:lnTo>
                <a:lnTo>
                  <a:pt x="1865" y="398"/>
                </a:lnTo>
                <a:lnTo>
                  <a:pt x="1867" y="398"/>
                </a:lnTo>
                <a:lnTo>
                  <a:pt x="1869" y="401"/>
                </a:lnTo>
                <a:lnTo>
                  <a:pt x="1873" y="401"/>
                </a:lnTo>
                <a:lnTo>
                  <a:pt x="1873" y="403"/>
                </a:lnTo>
                <a:lnTo>
                  <a:pt x="1873" y="403"/>
                </a:lnTo>
                <a:lnTo>
                  <a:pt x="1871" y="403"/>
                </a:lnTo>
                <a:lnTo>
                  <a:pt x="1869" y="403"/>
                </a:lnTo>
                <a:lnTo>
                  <a:pt x="1863" y="403"/>
                </a:lnTo>
                <a:lnTo>
                  <a:pt x="1861" y="401"/>
                </a:lnTo>
                <a:lnTo>
                  <a:pt x="1859" y="401"/>
                </a:lnTo>
                <a:lnTo>
                  <a:pt x="1848" y="394"/>
                </a:lnTo>
                <a:lnTo>
                  <a:pt x="1846" y="394"/>
                </a:lnTo>
                <a:lnTo>
                  <a:pt x="1842" y="394"/>
                </a:lnTo>
                <a:lnTo>
                  <a:pt x="1838" y="392"/>
                </a:lnTo>
                <a:lnTo>
                  <a:pt x="1833" y="392"/>
                </a:lnTo>
                <a:lnTo>
                  <a:pt x="1833" y="392"/>
                </a:lnTo>
                <a:lnTo>
                  <a:pt x="1829" y="392"/>
                </a:lnTo>
                <a:lnTo>
                  <a:pt x="1827" y="392"/>
                </a:lnTo>
                <a:lnTo>
                  <a:pt x="1823" y="392"/>
                </a:lnTo>
                <a:lnTo>
                  <a:pt x="1821" y="392"/>
                </a:lnTo>
                <a:lnTo>
                  <a:pt x="1819" y="394"/>
                </a:lnTo>
                <a:lnTo>
                  <a:pt x="1819" y="394"/>
                </a:lnTo>
                <a:lnTo>
                  <a:pt x="1819" y="396"/>
                </a:lnTo>
                <a:lnTo>
                  <a:pt x="1821" y="398"/>
                </a:lnTo>
                <a:lnTo>
                  <a:pt x="1823" y="401"/>
                </a:lnTo>
                <a:lnTo>
                  <a:pt x="1825" y="403"/>
                </a:lnTo>
                <a:lnTo>
                  <a:pt x="1829" y="403"/>
                </a:lnTo>
                <a:lnTo>
                  <a:pt x="1835" y="405"/>
                </a:lnTo>
                <a:lnTo>
                  <a:pt x="1840" y="405"/>
                </a:lnTo>
                <a:lnTo>
                  <a:pt x="1844" y="407"/>
                </a:lnTo>
                <a:lnTo>
                  <a:pt x="1846" y="409"/>
                </a:lnTo>
                <a:lnTo>
                  <a:pt x="1850" y="411"/>
                </a:lnTo>
                <a:lnTo>
                  <a:pt x="1850" y="411"/>
                </a:lnTo>
                <a:lnTo>
                  <a:pt x="1861" y="413"/>
                </a:lnTo>
                <a:lnTo>
                  <a:pt x="1861" y="413"/>
                </a:lnTo>
                <a:lnTo>
                  <a:pt x="1863" y="413"/>
                </a:lnTo>
                <a:lnTo>
                  <a:pt x="1867" y="411"/>
                </a:lnTo>
                <a:lnTo>
                  <a:pt x="1867" y="411"/>
                </a:lnTo>
                <a:lnTo>
                  <a:pt x="1869" y="411"/>
                </a:lnTo>
                <a:lnTo>
                  <a:pt x="1871" y="413"/>
                </a:lnTo>
                <a:lnTo>
                  <a:pt x="1875" y="413"/>
                </a:lnTo>
                <a:lnTo>
                  <a:pt x="1877" y="411"/>
                </a:lnTo>
                <a:lnTo>
                  <a:pt x="1879" y="413"/>
                </a:lnTo>
                <a:lnTo>
                  <a:pt x="1879" y="413"/>
                </a:lnTo>
                <a:lnTo>
                  <a:pt x="1879" y="413"/>
                </a:lnTo>
                <a:lnTo>
                  <a:pt x="1877" y="413"/>
                </a:lnTo>
                <a:lnTo>
                  <a:pt x="1875" y="415"/>
                </a:lnTo>
                <a:lnTo>
                  <a:pt x="1877" y="417"/>
                </a:lnTo>
                <a:lnTo>
                  <a:pt x="1877" y="417"/>
                </a:lnTo>
                <a:lnTo>
                  <a:pt x="1877" y="419"/>
                </a:lnTo>
                <a:lnTo>
                  <a:pt x="1873" y="419"/>
                </a:lnTo>
                <a:lnTo>
                  <a:pt x="1871" y="422"/>
                </a:lnTo>
                <a:lnTo>
                  <a:pt x="1871" y="424"/>
                </a:lnTo>
                <a:lnTo>
                  <a:pt x="1871" y="426"/>
                </a:lnTo>
                <a:lnTo>
                  <a:pt x="1871" y="428"/>
                </a:lnTo>
                <a:lnTo>
                  <a:pt x="1869" y="432"/>
                </a:lnTo>
                <a:lnTo>
                  <a:pt x="1867" y="432"/>
                </a:lnTo>
                <a:lnTo>
                  <a:pt x="1871" y="432"/>
                </a:lnTo>
                <a:lnTo>
                  <a:pt x="1873" y="432"/>
                </a:lnTo>
                <a:lnTo>
                  <a:pt x="1875" y="432"/>
                </a:lnTo>
                <a:lnTo>
                  <a:pt x="1877" y="434"/>
                </a:lnTo>
                <a:lnTo>
                  <a:pt x="1879" y="434"/>
                </a:lnTo>
                <a:lnTo>
                  <a:pt x="1879" y="434"/>
                </a:lnTo>
                <a:lnTo>
                  <a:pt x="1877" y="434"/>
                </a:lnTo>
                <a:lnTo>
                  <a:pt x="1871" y="436"/>
                </a:lnTo>
                <a:lnTo>
                  <a:pt x="1867" y="434"/>
                </a:lnTo>
                <a:lnTo>
                  <a:pt x="1867" y="436"/>
                </a:lnTo>
                <a:lnTo>
                  <a:pt x="1867" y="440"/>
                </a:lnTo>
                <a:lnTo>
                  <a:pt x="1865" y="445"/>
                </a:lnTo>
                <a:lnTo>
                  <a:pt x="1867" y="445"/>
                </a:lnTo>
                <a:lnTo>
                  <a:pt x="1869" y="445"/>
                </a:lnTo>
                <a:lnTo>
                  <a:pt x="1871" y="443"/>
                </a:lnTo>
                <a:lnTo>
                  <a:pt x="1871" y="443"/>
                </a:lnTo>
                <a:lnTo>
                  <a:pt x="1869" y="447"/>
                </a:lnTo>
                <a:lnTo>
                  <a:pt x="1867" y="449"/>
                </a:lnTo>
                <a:lnTo>
                  <a:pt x="1867" y="449"/>
                </a:lnTo>
                <a:lnTo>
                  <a:pt x="1863" y="449"/>
                </a:lnTo>
                <a:lnTo>
                  <a:pt x="1861" y="451"/>
                </a:lnTo>
                <a:lnTo>
                  <a:pt x="1859" y="449"/>
                </a:lnTo>
                <a:lnTo>
                  <a:pt x="1850" y="447"/>
                </a:lnTo>
                <a:lnTo>
                  <a:pt x="1846" y="445"/>
                </a:lnTo>
                <a:lnTo>
                  <a:pt x="1842" y="447"/>
                </a:lnTo>
                <a:lnTo>
                  <a:pt x="1840" y="449"/>
                </a:lnTo>
                <a:lnTo>
                  <a:pt x="1838" y="453"/>
                </a:lnTo>
                <a:lnTo>
                  <a:pt x="1835" y="455"/>
                </a:lnTo>
                <a:lnTo>
                  <a:pt x="1833" y="455"/>
                </a:lnTo>
                <a:lnTo>
                  <a:pt x="1835" y="455"/>
                </a:lnTo>
                <a:lnTo>
                  <a:pt x="1838" y="455"/>
                </a:lnTo>
                <a:lnTo>
                  <a:pt x="1844" y="455"/>
                </a:lnTo>
                <a:lnTo>
                  <a:pt x="1844" y="457"/>
                </a:lnTo>
                <a:lnTo>
                  <a:pt x="1844" y="457"/>
                </a:lnTo>
                <a:lnTo>
                  <a:pt x="1848" y="457"/>
                </a:lnTo>
                <a:lnTo>
                  <a:pt x="1852" y="457"/>
                </a:lnTo>
                <a:lnTo>
                  <a:pt x="1856" y="457"/>
                </a:lnTo>
                <a:lnTo>
                  <a:pt x="1861" y="457"/>
                </a:lnTo>
                <a:lnTo>
                  <a:pt x="1863" y="455"/>
                </a:lnTo>
                <a:lnTo>
                  <a:pt x="1863" y="453"/>
                </a:lnTo>
                <a:lnTo>
                  <a:pt x="1863" y="453"/>
                </a:lnTo>
                <a:lnTo>
                  <a:pt x="1865" y="453"/>
                </a:lnTo>
                <a:lnTo>
                  <a:pt x="1865" y="453"/>
                </a:lnTo>
                <a:lnTo>
                  <a:pt x="1867" y="453"/>
                </a:lnTo>
                <a:lnTo>
                  <a:pt x="1865" y="455"/>
                </a:lnTo>
                <a:lnTo>
                  <a:pt x="1865" y="457"/>
                </a:lnTo>
                <a:lnTo>
                  <a:pt x="1863" y="457"/>
                </a:lnTo>
                <a:lnTo>
                  <a:pt x="1863" y="459"/>
                </a:lnTo>
                <a:lnTo>
                  <a:pt x="1863" y="459"/>
                </a:lnTo>
                <a:lnTo>
                  <a:pt x="1863" y="459"/>
                </a:lnTo>
                <a:lnTo>
                  <a:pt x="1861" y="461"/>
                </a:lnTo>
                <a:lnTo>
                  <a:pt x="1861" y="461"/>
                </a:lnTo>
                <a:lnTo>
                  <a:pt x="1859" y="461"/>
                </a:lnTo>
                <a:lnTo>
                  <a:pt x="1854" y="461"/>
                </a:lnTo>
                <a:lnTo>
                  <a:pt x="1848" y="459"/>
                </a:lnTo>
                <a:lnTo>
                  <a:pt x="1842" y="457"/>
                </a:lnTo>
                <a:lnTo>
                  <a:pt x="1840" y="457"/>
                </a:lnTo>
                <a:lnTo>
                  <a:pt x="1838" y="457"/>
                </a:lnTo>
                <a:lnTo>
                  <a:pt x="1838" y="459"/>
                </a:lnTo>
                <a:lnTo>
                  <a:pt x="1835" y="463"/>
                </a:lnTo>
                <a:lnTo>
                  <a:pt x="1831" y="468"/>
                </a:lnTo>
                <a:lnTo>
                  <a:pt x="1831" y="470"/>
                </a:lnTo>
                <a:lnTo>
                  <a:pt x="1831" y="470"/>
                </a:lnTo>
                <a:lnTo>
                  <a:pt x="1831" y="472"/>
                </a:lnTo>
                <a:lnTo>
                  <a:pt x="1829" y="474"/>
                </a:lnTo>
                <a:lnTo>
                  <a:pt x="1831" y="474"/>
                </a:lnTo>
                <a:lnTo>
                  <a:pt x="1833" y="474"/>
                </a:lnTo>
                <a:lnTo>
                  <a:pt x="1840" y="470"/>
                </a:lnTo>
                <a:lnTo>
                  <a:pt x="1842" y="470"/>
                </a:lnTo>
                <a:lnTo>
                  <a:pt x="1844" y="468"/>
                </a:lnTo>
                <a:lnTo>
                  <a:pt x="1846" y="468"/>
                </a:lnTo>
                <a:lnTo>
                  <a:pt x="1850" y="468"/>
                </a:lnTo>
                <a:lnTo>
                  <a:pt x="1852" y="468"/>
                </a:lnTo>
                <a:lnTo>
                  <a:pt x="1854" y="470"/>
                </a:lnTo>
                <a:lnTo>
                  <a:pt x="1859" y="470"/>
                </a:lnTo>
                <a:lnTo>
                  <a:pt x="1863" y="470"/>
                </a:lnTo>
                <a:lnTo>
                  <a:pt x="1865" y="468"/>
                </a:lnTo>
                <a:lnTo>
                  <a:pt x="1869" y="468"/>
                </a:lnTo>
                <a:lnTo>
                  <a:pt x="1871" y="468"/>
                </a:lnTo>
                <a:lnTo>
                  <a:pt x="1869" y="470"/>
                </a:lnTo>
                <a:lnTo>
                  <a:pt x="1867" y="470"/>
                </a:lnTo>
                <a:lnTo>
                  <a:pt x="1867" y="470"/>
                </a:lnTo>
                <a:lnTo>
                  <a:pt x="1873" y="474"/>
                </a:lnTo>
                <a:lnTo>
                  <a:pt x="1875" y="474"/>
                </a:lnTo>
                <a:lnTo>
                  <a:pt x="1873" y="476"/>
                </a:lnTo>
                <a:lnTo>
                  <a:pt x="1867" y="472"/>
                </a:lnTo>
                <a:lnTo>
                  <a:pt x="1863" y="472"/>
                </a:lnTo>
                <a:lnTo>
                  <a:pt x="1859" y="472"/>
                </a:lnTo>
                <a:lnTo>
                  <a:pt x="1856" y="472"/>
                </a:lnTo>
                <a:lnTo>
                  <a:pt x="1848" y="470"/>
                </a:lnTo>
                <a:lnTo>
                  <a:pt x="1846" y="470"/>
                </a:lnTo>
                <a:lnTo>
                  <a:pt x="1844" y="470"/>
                </a:lnTo>
                <a:lnTo>
                  <a:pt x="1840" y="472"/>
                </a:lnTo>
                <a:lnTo>
                  <a:pt x="1838" y="474"/>
                </a:lnTo>
                <a:lnTo>
                  <a:pt x="1833" y="474"/>
                </a:lnTo>
                <a:lnTo>
                  <a:pt x="1831" y="476"/>
                </a:lnTo>
                <a:lnTo>
                  <a:pt x="1829" y="478"/>
                </a:lnTo>
                <a:lnTo>
                  <a:pt x="1829" y="480"/>
                </a:lnTo>
                <a:lnTo>
                  <a:pt x="1827" y="484"/>
                </a:lnTo>
                <a:lnTo>
                  <a:pt x="1829" y="489"/>
                </a:lnTo>
                <a:lnTo>
                  <a:pt x="1831" y="489"/>
                </a:lnTo>
                <a:lnTo>
                  <a:pt x="1833" y="489"/>
                </a:lnTo>
                <a:lnTo>
                  <a:pt x="1835" y="489"/>
                </a:lnTo>
                <a:lnTo>
                  <a:pt x="1838" y="489"/>
                </a:lnTo>
                <a:lnTo>
                  <a:pt x="1842" y="491"/>
                </a:lnTo>
                <a:lnTo>
                  <a:pt x="1846" y="491"/>
                </a:lnTo>
                <a:lnTo>
                  <a:pt x="1848" y="491"/>
                </a:lnTo>
                <a:lnTo>
                  <a:pt x="1848" y="491"/>
                </a:lnTo>
                <a:lnTo>
                  <a:pt x="1848" y="491"/>
                </a:lnTo>
                <a:lnTo>
                  <a:pt x="1848" y="491"/>
                </a:lnTo>
                <a:lnTo>
                  <a:pt x="1846" y="491"/>
                </a:lnTo>
                <a:lnTo>
                  <a:pt x="1840" y="491"/>
                </a:lnTo>
                <a:lnTo>
                  <a:pt x="1838" y="493"/>
                </a:lnTo>
                <a:lnTo>
                  <a:pt x="1838" y="495"/>
                </a:lnTo>
                <a:lnTo>
                  <a:pt x="1833" y="497"/>
                </a:lnTo>
                <a:lnTo>
                  <a:pt x="1833" y="497"/>
                </a:lnTo>
                <a:lnTo>
                  <a:pt x="1833" y="497"/>
                </a:lnTo>
                <a:lnTo>
                  <a:pt x="1831" y="499"/>
                </a:lnTo>
                <a:lnTo>
                  <a:pt x="1831" y="501"/>
                </a:lnTo>
                <a:lnTo>
                  <a:pt x="1831" y="503"/>
                </a:lnTo>
                <a:lnTo>
                  <a:pt x="1831" y="505"/>
                </a:lnTo>
                <a:lnTo>
                  <a:pt x="1831" y="508"/>
                </a:lnTo>
                <a:lnTo>
                  <a:pt x="1831" y="508"/>
                </a:lnTo>
                <a:lnTo>
                  <a:pt x="1833" y="508"/>
                </a:lnTo>
                <a:lnTo>
                  <a:pt x="1838" y="508"/>
                </a:lnTo>
                <a:lnTo>
                  <a:pt x="1840" y="508"/>
                </a:lnTo>
                <a:lnTo>
                  <a:pt x="1842" y="505"/>
                </a:lnTo>
                <a:lnTo>
                  <a:pt x="1842" y="505"/>
                </a:lnTo>
                <a:lnTo>
                  <a:pt x="1844" y="503"/>
                </a:lnTo>
                <a:lnTo>
                  <a:pt x="1848" y="501"/>
                </a:lnTo>
                <a:lnTo>
                  <a:pt x="1856" y="495"/>
                </a:lnTo>
                <a:lnTo>
                  <a:pt x="1859" y="493"/>
                </a:lnTo>
                <a:lnTo>
                  <a:pt x="1863" y="491"/>
                </a:lnTo>
                <a:lnTo>
                  <a:pt x="1865" y="491"/>
                </a:lnTo>
                <a:lnTo>
                  <a:pt x="1865" y="491"/>
                </a:lnTo>
                <a:lnTo>
                  <a:pt x="1865" y="491"/>
                </a:lnTo>
                <a:lnTo>
                  <a:pt x="1861" y="495"/>
                </a:lnTo>
                <a:lnTo>
                  <a:pt x="1859" y="495"/>
                </a:lnTo>
                <a:lnTo>
                  <a:pt x="1856" y="497"/>
                </a:lnTo>
                <a:lnTo>
                  <a:pt x="1856" y="497"/>
                </a:lnTo>
                <a:lnTo>
                  <a:pt x="1854" y="497"/>
                </a:lnTo>
                <a:lnTo>
                  <a:pt x="1854" y="499"/>
                </a:lnTo>
                <a:lnTo>
                  <a:pt x="1852" y="501"/>
                </a:lnTo>
                <a:lnTo>
                  <a:pt x="1850" y="501"/>
                </a:lnTo>
                <a:lnTo>
                  <a:pt x="1846" y="503"/>
                </a:lnTo>
                <a:lnTo>
                  <a:pt x="1840" y="508"/>
                </a:lnTo>
                <a:lnTo>
                  <a:pt x="1835" y="510"/>
                </a:lnTo>
                <a:lnTo>
                  <a:pt x="1833" y="510"/>
                </a:lnTo>
                <a:lnTo>
                  <a:pt x="1835" y="512"/>
                </a:lnTo>
                <a:lnTo>
                  <a:pt x="1835" y="512"/>
                </a:lnTo>
                <a:lnTo>
                  <a:pt x="1835" y="512"/>
                </a:lnTo>
                <a:lnTo>
                  <a:pt x="1838" y="512"/>
                </a:lnTo>
                <a:lnTo>
                  <a:pt x="1835" y="518"/>
                </a:lnTo>
                <a:lnTo>
                  <a:pt x="1838" y="522"/>
                </a:lnTo>
                <a:lnTo>
                  <a:pt x="1838" y="522"/>
                </a:lnTo>
                <a:lnTo>
                  <a:pt x="1840" y="522"/>
                </a:lnTo>
                <a:lnTo>
                  <a:pt x="1844" y="522"/>
                </a:lnTo>
                <a:lnTo>
                  <a:pt x="1846" y="524"/>
                </a:lnTo>
                <a:lnTo>
                  <a:pt x="1850" y="524"/>
                </a:lnTo>
                <a:lnTo>
                  <a:pt x="1854" y="522"/>
                </a:lnTo>
                <a:lnTo>
                  <a:pt x="1856" y="520"/>
                </a:lnTo>
                <a:lnTo>
                  <a:pt x="1859" y="518"/>
                </a:lnTo>
                <a:lnTo>
                  <a:pt x="1859" y="518"/>
                </a:lnTo>
                <a:lnTo>
                  <a:pt x="1863" y="516"/>
                </a:lnTo>
                <a:lnTo>
                  <a:pt x="1867" y="516"/>
                </a:lnTo>
                <a:lnTo>
                  <a:pt x="1867" y="516"/>
                </a:lnTo>
                <a:lnTo>
                  <a:pt x="1867" y="518"/>
                </a:lnTo>
                <a:lnTo>
                  <a:pt x="1865" y="518"/>
                </a:lnTo>
                <a:lnTo>
                  <a:pt x="1861" y="518"/>
                </a:lnTo>
                <a:lnTo>
                  <a:pt x="1859" y="520"/>
                </a:lnTo>
                <a:lnTo>
                  <a:pt x="1854" y="522"/>
                </a:lnTo>
                <a:lnTo>
                  <a:pt x="1852" y="524"/>
                </a:lnTo>
                <a:lnTo>
                  <a:pt x="1848" y="526"/>
                </a:lnTo>
                <a:lnTo>
                  <a:pt x="1848" y="526"/>
                </a:lnTo>
                <a:lnTo>
                  <a:pt x="1846" y="526"/>
                </a:lnTo>
                <a:lnTo>
                  <a:pt x="1848" y="528"/>
                </a:lnTo>
                <a:lnTo>
                  <a:pt x="1848" y="531"/>
                </a:lnTo>
                <a:lnTo>
                  <a:pt x="1848" y="531"/>
                </a:lnTo>
                <a:lnTo>
                  <a:pt x="1850" y="531"/>
                </a:lnTo>
                <a:lnTo>
                  <a:pt x="1850" y="533"/>
                </a:lnTo>
                <a:lnTo>
                  <a:pt x="1852" y="539"/>
                </a:lnTo>
                <a:lnTo>
                  <a:pt x="1852" y="543"/>
                </a:lnTo>
                <a:lnTo>
                  <a:pt x="1852" y="545"/>
                </a:lnTo>
                <a:lnTo>
                  <a:pt x="1852" y="549"/>
                </a:lnTo>
                <a:lnTo>
                  <a:pt x="1854" y="549"/>
                </a:lnTo>
                <a:lnTo>
                  <a:pt x="1854" y="552"/>
                </a:lnTo>
                <a:lnTo>
                  <a:pt x="1856" y="554"/>
                </a:lnTo>
                <a:lnTo>
                  <a:pt x="1856" y="554"/>
                </a:lnTo>
                <a:lnTo>
                  <a:pt x="1859" y="552"/>
                </a:lnTo>
                <a:lnTo>
                  <a:pt x="1859" y="549"/>
                </a:lnTo>
                <a:lnTo>
                  <a:pt x="1863" y="545"/>
                </a:lnTo>
                <a:lnTo>
                  <a:pt x="1863" y="543"/>
                </a:lnTo>
                <a:lnTo>
                  <a:pt x="1863" y="541"/>
                </a:lnTo>
                <a:lnTo>
                  <a:pt x="1865" y="541"/>
                </a:lnTo>
                <a:lnTo>
                  <a:pt x="1867" y="541"/>
                </a:lnTo>
                <a:lnTo>
                  <a:pt x="1867" y="541"/>
                </a:lnTo>
                <a:lnTo>
                  <a:pt x="1865" y="543"/>
                </a:lnTo>
                <a:lnTo>
                  <a:pt x="1869" y="543"/>
                </a:lnTo>
                <a:lnTo>
                  <a:pt x="1871" y="543"/>
                </a:lnTo>
                <a:lnTo>
                  <a:pt x="1871" y="541"/>
                </a:lnTo>
                <a:lnTo>
                  <a:pt x="1873" y="539"/>
                </a:lnTo>
                <a:lnTo>
                  <a:pt x="1873" y="539"/>
                </a:lnTo>
                <a:lnTo>
                  <a:pt x="1871" y="535"/>
                </a:lnTo>
                <a:lnTo>
                  <a:pt x="1871" y="533"/>
                </a:lnTo>
                <a:lnTo>
                  <a:pt x="1869" y="531"/>
                </a:lnTo>
                <a:lnTo>
                  <a:pt x="1869" y="531"/>
                </a:lnTo>
                <a:lnTo>
                  <a:pt x="1871" y="533"/>
                </a:lnTo>
                <a:lnTo>
                  <a:pt x="1871" y="535"/>
                </a:lnTo>
                <a:lnTo>
                  <a:pt x="1873" y="537"/>
                </a:lnTo>
                <a:lnTo>
                  <a:pt x="1873" y="537"/>
                </a:lnTo>
                <a:lnTo>
                  <a:pt x="1873" y="539"/>
                </a:lnTo>
                <a:lnTo>
                  <a:pt x="1875" y="541"/>
                </a:lnTo>
                <a:lnTo>
                  <a:pt x="1879" y="541"/>
                </a:lnTo>
                <a:lnTo>
                  <a:pt x="1879" y="541"/>
                </a:lnTo>
                <a:lnTo>
                  <a:pt x="1882" y="541"/>
                </a:lnTo>
                <a:lnTo>
                  <a:pt x="1882" y="545"/>
                </a:lnTo>
                <a:lnTo>
                  <a:pt x="1884" y="547"/>
                </a:lnTo>
                <a:lnTo>
                  <a:pt x="1884" y="547"/>
                </a:lnTo>
                <a:lnTo>
                  <a:pt x="1882" y="547"/>
                </a:lnTo>
                <a:lnTo>
                  <a:pt x="1879" y="543"/>
                </a:lnTo>
                <a:lnTo>
                  <a:pt x="1877" y="543"/>
                </a:lnTo>
                <a:lnTo>
                  <a:pt x="1875" y="543"/>
                </a:lnTo>
                <a:lnTo>
                  <a:pt x="1873" y="543"/>
                </a:lnTo>
                <a:lnTo>
                  <a:pt x="1871" y="543"/>
                </a:lnTo>
                <a:lnTo>
                  <a:pt x="1871" y="543"/>
                </a:lnTo>
                <a:lnTo>
                  <a:pt x="1871" y="545"/>
                </a:lnTo>
                <a:lnTo>
                  <a:pt x="1871" y="545"/>
                </a:lnTo>
                <a:lnTo>
                  <a:pt x="1867" y="545"/>
                </a:lnTo>
                <a:lnTo>
                  <a:pt x="1865" y="545"/>
                </a:lnTo>
                <a:lnTo>
                  <a:pt x="1863" y="547"/>
                </a:lnTo>
                <a:lnTo>
                  <a:pt x="1861" y="552"/>
                </a:lnTo>
                <a:lnTo>
                  <a:pt x="1859" y="554"/>
                </a:lnTo>
                <a:lnTo>
                  <a:pt x="1859" y="554"/>
                </a:lnTo>
                <a:lnTo>
                  <a:pt x="1861" y="556"/>
                </a:lnTo>
                <a:lnTo>
                  <a:pt x="1861" y="556"/>
                </a:lnTo>
                <a:lnTo>
                  <a:pt x="1863" y="556"/>
                </a:lnTo>
                <a:lnTo>
                  <a:pt x="1863" y="556"/>
                </a:lnTo>
                <a:lnTo>
                  <a:pt x="1865" y="556"/>
                </a:lnTo>
                <a:lnTo>
                  <a:pt x="1867" y="554"/>
                </a:lnTo>
                <a:lnTo>
                  <a:pt x="1873" y="554"/>
                </a:lnTo>
                <a:lnTo>
                  <a:pt x="1875" y="552"/>
                </a:lnTo>
                <a:lnTo>
                  <a:pt x="1877" y="552"/>
                </a:lnTo>
                <a:lnTo>
                  <a:pt x="1877" y="552"/>
                </a:lnTo>
                <a:lnTo>
                  <a:pt x="1875" y="554"/>
                </a:lnTo>
                <a:lnTo>
                  <a:pt x="1875" y="554"/>
                </a:lnTo>
                <a:lnTo>
                  <a:pt x="1877" y="554"/>
                </a:lnTo>
                <a:lnTo>
                  <a:pt x="1879" y="554"/>
                </a:lnTo>
                <a:lnTo>
                  <a:pt x="1877" y="554"/>
                </a:lnTo>
                <a:lnTo>
                  <a:pt x="1875" y="554"/>
                </a:lnTo>
                <a:lnTo>
                  <a:pt x="1873" y="556"/>
                </a:lnTo>
                <a:lnTo>
                  <a:pt x="1871" y="556"/>
                </a:lnTo>
                <a:lnTo>
                  <a:pt x="1865" y="558"/>
                </a:lnTo>
                <a:lnTo>
                  <a:pt x="1861" y="558"/>
                </a:lnTo>
                <a:lnTo>
                  <a:pt x="1863" y="560"/>
                </a:lnTo>
                <a:lnTo>
                  <a:pt x="1861" y="564"/>
                </a:lnTo>
                <a:lnTo>
                  <a:pt x="1863" y="566"/>
                </a:lnTo>
                <a:lnTo>
                  <a:pt x="1867" y="570"/>
                </a:lnTo>
                <a:lnTo>
                  <a:pt x="1869" y="575"/>
                </a:lnTo>
                <a:lnTo>
                  <a:pt x="1871" y="577"/>
                </a:lnTo>
                <a:lnTo>
                  <a:pt x="1871" y="579"/>
                </a:lnTo>
                <a:lnTo>
                  <a:pt x="1873" y="579"/>
                </a:lnTo>
                <a:lnTo>
                  <a:pt x="1875" y="581"/>
                </a:lnTo>
                <a:lnTo>
                  <a:pt x="1875" y="581"/>
                </a:lnTo>
                <a:lnTo>
                  <a:pt x="1875" y="583"/>
                </a:lnTo>
                <a:lnTo>
                  <a:pt x="1877" y="585"/>
                </a:lnTo>
                <a:lnTo>
                  <a:pt x="1877" y="585"/>
                </a:lnTo>
                <a:lnTo>
                  <a:pt x="1877" y="585"/>
                </a:lnTo>
                <a:lnTo>
                  <a:pt x="1882" y="581"/>
                </a:lnTo>
                <a:lnTo>
                  <a:pt x="1886" y="581"/>
                </a:lnTo>
                <a:lnTo>
                  <a:pt x="1882" y="583"/>
                </a:lnTo>
                <a:lnTo>
                  <a:pt x="1879" y="585"/>
                </a:lnTo>
                <a:lnTo>
                  <a:pt x="1879" y="587"/>
                </a:lnTo>
                <a:lnTo>
                  <a:pt x="1879" y="587"/>
                </a:lnTo>
                <a:lnTo>
                  <a:pt x="1879" y="591"/>
                </a:lnTo>
                <a:lnTo>
                  <a:pt x="1879" y="591"/>
                </a:lnTo>
                <a:lnTo>
                  <a:pt x="1879" y="593"/>
                </a:lnTo>
                <a:lnTo>
                  <a:pt x="1879" y="593"/>
                </a:lnTo>
                <a:lnTo>
                  <a:pt x="1882" y="593"/>
                </a:lnTo>
                <a:lnTo>
                  <a:pt x="1882" y="596"/>
                </a:lnTo>
                <a:lnTo>
                  <a:pt x="1884" y="596"/>
                </a:lnTo>
                <a:lnTo>
                  <a:pt x="1886" y="598"/>
                </a:lnTo>
                <a:lnTo>
                  <a:pt x="1888" y="598"/>
                </a:lnTo>
                <a:lnTo>
                  <a:pt x="1890" y="598"/>
                </a:lnTo>
                <a:lnTo>
                  <a:pt x="1888" y="600"/>
                </a:lnTo>
                <a:lnTo>
                  <a:pt x="1888" y="602"/>
                </a:lnTo>
                <a:lnTo>
                  <a:pt x="1888" y="602"/>
                </a:lnTo>
                <a:lnTo>
                  <a:pt x="1888" y="604"/>
                </a:lnTo>
                <a:lnTo>
                  <a:pt x="1892" y="604"/>
                </a:lnTo>
                <a:lnTo>
                  <a:pt x="1894" y="602"/>
                </a:lnTo>
                <a:lnTo>
                  <a:pt x="1894" y="602"/>
                </a:lnTo>
                <a:lnTo>
                  <a:pt x="1896" y="600"/>
                </a:lnTo>
                <a:lnTo>
                  <a:pt x="1898" y="602"/>
                </a:lnTo>
                <a:lnTo>
                  <a:pt x="1900" y="602"/>
                </a:lnTo>
                <a:lnTo>
                  <a:pt x="1896" y="602"/>
                </a:lnTo>
                <a:lnTo>
                  <a:pt x="1896" y="604"/>
                </a:lnTo>
                <a:lnTo>
                  <a:pt x="1896" y="604"/>
                </a:lnTo>
                <a:lnTo>
                  <a:pt x="1894" y="604"/>
                </a:lnTo>
                <a:lnTo>
                  <a:pt x="1892" y="606"/>
                </a:lnTo>
                <a:lnTo>
                  <a:pt x="1892" y="606"/>
                </a:lnTo>
                <a:lnTo>
                  <a:pt x="1894" y="608"/>
                </a:lnTo>
                <a:lnTo>
                  <a:pt x="1894" y="608"/>
                </a:lnTo>
                <a:lnTo>
                  <a:pt x="1894" y="610"/>
                </a:lnTo>
                <a:lnTo>
                  <a:pt x="1894" y="610"/>
                </a:lnTo>
                <a:lnTo>
                  <a:pt x="1894" y="612"/>
                </a:lnTo>
                <a:lnTo>
                  <a:pt x="1894" y="612"/>
                </a:lnTo>
                <a:lnTo>
                  <a:pt x="1894" y="612"/>
                </a:lnTo>
                <a:lnTo>
                  <a:pt x="1896" y="614"/>
                </a:lnTo>
                <a:lnTo>
                  <a:pt x="1898" y="617"/>
                </a:lnTo>
                <a:lnTo>
                  <a:pt x="1898" y="617"/>
                </a:lnTo>
                <a:lnTo>
                  <a:pt x="1898" y="619"/>
                </a:lnTo>
                <a:lnTo>
                  <a:pt x="1905" y="621"/>
                </a:lnTo>
                <a:lnTo>
                  <a:pt x="1905" y="621"/>
                </a:lnTo>
                <a:lnTo>
                  <a:pt x="1905" y="621"/>
                </a:lnTo>
                <a:lnTo>
                  <a:pt x="1907" y="621"/>
                </a:lnTo>
                <a:lnTo>
                  <a:pt x="1907" y="621"/>
                </a:lnTo>
                <a:lnTo>
                  <a:pt x="1907" y="623"/>
                </a:lnTo>
                <a:lnTo>
                  <a:pt x="1907" y="625"/>
                </a:lnTo>
                <a:lnTo>
                  <a:pt x="1909" y="625"/>
                </a:lnTo>
                <a:lnTo>
                  <a:pt x="1911" y="625"/>
                </a:lnTo>
                <a:lnTo>
                  <a:pt x="1915" y="625"/>
                </a:lnTo>
                <a:lnTo>
                  <a:pt x="1915" y="625"/>
                </a:lnTo>
                <a:lnTo>
                  <a:pt x="1913" y="627"/>
                </a:lnTo>
                <a:lnTo>
                  <a:pt x="1909" y="629"/>
                </a:lnTo>
                <a:lnTo>
                  <a:pt x="1909" y="629"/>
                </a:lnTo>
                <a:lnTo>
                  <a:pt x="1909" y="631"/>
                </a:lnTo>
                <a:lnTo>
                  <a:pt x="1911" y="631"/>
                </a:lnTo>
                <a:lnTo>
                  <a:pt x="1913" y="631"/>
                </a:lnTo>
                <a:lnTo>
                  <a:pt x="1915" y="631"/>
                </a:lnTo>
                <a:lnTo>
                  <a:pt x="1917" y="631"/>
                </a:lnTo>
                <a:lnTo>
                  <a:pt x="1915" y="629"/>
                </a:lnTo>
                <a:lnTo>
                  <a:pt x="1915" y="629"/>
                </a:lnTo>
                <a:lnTo>
                  <a:pt x="1917" y="629"/>
                </a:lnTo>
                <a:lnTo>
                  <a:pt x="1919" y="629"/>
                </a:lnTo>
                <a:lnTo>
                  <a:pt x="1919" y="629"/>
                </a:lnTo>
                <a:lnTo>
                  <a:pt x="1921" y="629"/>
                </a:lnTo>
                <a:lnTo>
                  <a:pt x="1923" y="629"/>
                </a:lnTo>
                <a:lnTo>
                  <a:pt x="1926" y="629"/>
                </a:lnTo>
                <a:lnTo>
                  <a:pt x="1928" y="629"/>
                </a:lnTo>
                <a:lnTo>
                  <a:pt x="1928" y="629"/>
                </a:lnTo>
                <a:lnTo>
                  <a:pt x="1930" y="629"/>
                </a:lnTo>
                <a:lnTo>
                  <a:pt x="1932" y="627"/>
                </a:lnTo>
                <a:lnTo>
                  <a:pt x="1932" y="627"/>
                </a:lnTo>
                <a:lnTo>
                  <a:pt x="1936" y="625"/>
                </a:lnTo>
                <a:lnTo>
                  <a:pt x="1940" y="623"/>
                </a:lnTo>
                <a:lnTo>
                  <a:pt x="1942" y="623"/>
                </a:lnTo>
                <a:lnTo>
                  <a:pt x="1942" y="621"/>
                </a:lnTo>
                <a:lnTo>
                  <a:pt x="1942" y="621"/>
                </a:lnTo>
                <a:lnTo>
                  <a:pt x="1942" y="621"/>
                </a:lnTo>
                <a:lnTo>
                  <a:pt x="1944" y="621"/>
                </a:lnTo>
                <a:lnTo>
                  <a:pt x="1942" y="623"/>
                </a:lnTo>
                <a:lnTo>
                  <a:pt x="1942" y="625"/>
                </a:lnTo>
                <a:lnTo>
                  <a:pt x="1940" y="625"/>
                </a:lnTo>
                <a:lnTo>
                  <a:pt x="1940" y="629"/>
                </a:lnTo>
                <a:lnTo>
                  <a:pt x="1940" y="633"/>
                </a:lnTo>
                <a:lnTo>
                  <a:pt x="1942" y="633"/>
                </a:lnTo>
                <a:lnTo>
                  <a:pt x="1942" y="633"/>
                </a:lnTo>
                <a:lnTo>
                  <a:pt x="1947" y="635"/>
                </a:lnTo>
                <a:lnTo>
                  <a:pt x="1947" y="635"/>
                </a:lnTo>
                <a:lnTo>
                  <a:pt x="1949" y="637"/>
                </a:lnTo>
                <a:lnTo>
                  <a:pt x="1951" y="637"/>
                </a:lnTo>
                <a:lnTo>
                  <a:pt x="1951" y="637"/>
                </a:lnTo>
                <a:lnTo>
                  <a:pt x="1955" y="635"/>
                </a:lnTo>
                <a:lnTo>
                  <a:pt x="1959" y="633"/>
                </a:lnTo>
                <a:lnTo>
                  <a:pt x="1959" y="633"/>
                </a:lnTo>
                <a:lnTo>
                  <a:pt x="1957" y="635"/>
                </a:lnTo>
                <a:lnTo>
                  <a:pt x="1957" y="637"/>
                </a:lnTo>
                <a:lnTo>
                  <a:pt x="1955" y="637"/>
                </a:lnTo>
                <a:lnTo>
                  <a:pt x="1953" y="640"/>
                </a:lnTo>
                <a:lnTo>
                  <a:pt x="1951" y="640"/>
                </a:lnTo>
                <a:lnTo>
                  <a:pt x="1951" y="640"/>
                </a:lnTo>
                <a:lnTo>
                  <a:pt x="1951" y="642"/>
                </a:lnTo>
                <a:lnTo>
                  <a:pt x="1959" y="646"/>
                </a:lnTo>
                <a:lnTo>
                  <a:pt x="1961" y="646"/>
                </a:lnTo>
                <a:lnTo>
                  <a:pt x="1963" y="646"/>
                </a:lnTo>
                <a:lnTo>
                  <a:pt x="1963" y="644"/>
                </a:lnTo>
                <a:lnTo>
                  <a:pt x="1965" y="642"/>
                </a:lnTo>
                <a:lnTo>
                  <a:pt x="1967" y="642"/>
                </a:lnTo>
                <a:lnTo>
                  <a:pt x="1967" y="642"/>
                </a:lnTo>
                <a:lnTo>
                  <a:pt x="1967" y="644"/>
                </a:lnTo>
                <a:lnTo>
                  <a:pt x="1965" y="646"/>
                </a:lnTo>
                <a:lnTo>
                  <a:pt x="1963" y="646"/>
                </a:lnTo>
                <a:lnTo>
                  <a:pt x="1963" y="648"/>
                </a:lnTo>
                <a:lnTo>
                  <a:pt x="1965" y="648"/>
                </a:lnTo>
                <a:lnTo>
                  <a:pt x="1965" y="648"/>
                </a:lnTo>
                <a:lnTo>
                  <a:pt x="1965" y="650"/>
                </a:lnTo>
                <a:lnTo>
                  <a:pt x="1967" y="648"/>
                </a:lnTo>
                <a:lnTo>
                  <a:pt x="1970" y="648"/>
                </a:lnTo>
                <a:lnTo>
                  <a:pt x="1970" y="650"/>
                </a:lnTo>
                <a:lnTo>
                  <a:pt x="1970" y="650"/>
                </a:lnTo>
                <a:lnTo>
                  <a:pt x="1972" y="650"/>
                </a:lnTo>
                <a:lnTo>
                  <a:pt x="1974" y="650"/>
                </a:lnTo>
                <a:lnTo>
                  <a:pt x="1974" y="650"/>
                </a:lnTo>
                <a:lnTo>
                  <a:pt x="1976" y="650"/>
                </a:lnTo>
                <a:lnTo>
                  <a:pt x="1974" y="648"/>
                </a:lnTo>
                <a:lnTo>
                  <a:pt x="1972" y="648"/>
                </a:lnTo>
                <a:lnTo>
                  <a:pt x="1972" y="646"/>
                </a:lnTo>
                <a:lnTo>
                  <a:pt x="1976" y="648"/>
                </a:lnTo>
                <a:lnTo>
                  <a:pt x="1976" y="648"/>
                </a:lnTo>
                <a:lnTo>
                  <a:pt x="1980" y="648"/>
                </a:lnTo>
                <a:lnTo>
                  <a:pt x="1982" y="648"/>
                </a:lnTo>
                <a:lnTo>
                  <a:pt x="1982" y="646"/>
                </a:lnTo>
                <a:lnTo>
                  <a:pt x="1982" y="642"/>
                </a:lnTo>
                <a:lnTo>
                  <a:pt x="1982" y="640"/>
                </a:lnTo>
                <a:lnTo>
                  <a:pt x="1982" y="640"/>
                </a:lnTo>
                <a:lnTo>
                  <a:pt x="1982" y="637"/>
                </a:lnTo>
                <a:lnTo>
                  <a:pt x="1980" y="637"/>
                </a:lnTo>
                <a:lnTo>
                  <a:pt x="1978" y="637"/>
                </a:lnTo>
                <a:lnTo>
                  <a:pt x="1976" y="635"/>
                </a:lnTo>
                <a:lnTo>
                  <a:pt x="1972" y="635"/>
                </a:lnTo>
                <a:lnTo>
                  <a:pt x="1972" y="635"/>
                </a:lnTo>
                <a:lnTo>
                  <a:pt x="1972" y="633"/>
                </a:lnTo>
                <a:lnTo>
                  <a:pt x="1974" y="633"/>
                </a:lnTo>
                <a:lnTo>
                  <a:pt x="1976" y="635"/>
                </a:lnTo>
                <a:lnTo>
                  <a:pt x="1980" y="635"/>
                </a:lnTo>
                <a:lnTo>
                  <a:pt x="1982" y="635"/>
                </a:lnTo>
                <a:lnTo>
                  <a:pt x="1982" y="635"/>
                </a:lnTo>
                <a:lnTo>
                  <a:pt x="1984" y="635"/>
                </a:lnTo>
                <a:lnTo>
                  <a:pt x="1988" y="631"/>
                </a:lnTo>
                <a:lnTo>
                  <a:pt x="1991" y="623"/>
                </a:lnTo>
                <a:lnTo>
                  <a:pt x="1993" y="617"/>
                </a:lnTo>
                <a:lnTo>
                  <a:pt x="1993" y="614"/>
                </a:lnTo>
                <a:lnTo>
                  <a:pt x="1995" y="612"/>
                </a:lnTo>
                <a:lnTo>
                  <a:pt x="1995" y="610"/>
                </a:lnTo>
                <a:lnTo>
                  <a:pt x="1991" y="610"/>
                </a:lnTo>
                <a:lnTo>
                  <a:pt x="1991" y="608"/>
                </a:lnTo>
                <a:lnTo>
                  <a:pt x="1995" y="608"/>
                </a:lnTo>
                <a:lnTo>
                  <a:pt x="1995" y="608"/>
                </a:lnTo>
                <a:lnTo>
                  <a:pt x="1997" y="606"/>
                </a:lnTo>
                <a:lnTo>
                  <a:pt x="1997" y="604"/>
                </a:lnTo>
                <a:lnTo>
                  <a:pt x="1997" y="604"/>
                </a:lnTo>
                <a:lnTo>
                  <a:pt x="1997" y="602"/>
                </a:lnTo>
                <a:lnTo>
                  <a:pt x="1995" y="600"/>
                </a:lnTo>
                <a:lnTo>
                  <a:pt x="1995" y="598"/>
                </a:lnTo>
                <a:lnTo>
                  <a:pt x="1997" y="596"/>
                </a:lnTo>
                <a:lnTo>
                  <a:pt x="1997" y="593"/>
                </a:lnTo>
                <a:lnTo>
                  <a:pt x="1995" y="593"/>
                </a:lnTo>
                <a:lnTo>
                  <a:pt x="1997" y="591"/>
                </a:lnTo>
                <a:lnTo>
                  <a:pt x="1997" y="591"/>
                </a:lnTo>
                <a:lnTo>
                  <a:pt x="1993" y="589"/>
                </a:lnTo>
                <a:lnTo>
                  <a:pt x="1988" y="589"/>
                </a:lnTo>
                <a:lnTo>
                  <a:pt x="1986" y="587"/>
                </a:lnTo>
                <a:lnTo>
                  <a:pt x="1986" y="587"/>
                </a:lnTo>
                <a:lnTo>
                  <a:pt x="1986" y="587"/>
                </a:lnTo>
                <a:lnTo>
                  <a:pt x="1988" y="587"/>
                </a:lnTo>
                <a:lnTo>
                  <a:pt x="1993" y="587"/>
                </a:lnTo>
                <a:lnTo>
                  <a:pt x="1995" y="587"/>
                </a:lnTo>
                <a:lnTo>
                  <a:pt x="1999" y="587"/>
                </a:lnTo>
                <a:lnTo>
                  <a:pt x="1999" y="587"/>
                </a:lnTo>
                <a:lnTo>
                  <a:pt x="2001" y="587"/>
                </a:lnTo>
                <a:lnTo>
                  <a:pt x="2003" y="583"/>
                </a:lnTo>
                <a:lnTo>
                  <a:pt x="2005" y="583"/>
                </a:lnTo>
                <a:lnTo>
                  <a:pt x="2005" y="581"/>
                </a:lnTo>
                <a:lnTo>
                  <a:pt x="2001" y="579"/>
                </a:lnTo>
                <a:lnTo>
                  <a:pt x="1999" y="579"/>
                </a:lnTo>
                <a:lnTo>
                  <a:pt x="1997" y="577"/>
                </a:lnTo>
                <a:lnTo>
                  <a:pt x="1997" y="577"/>
                </a:lnTo>
                <a:lnTo>
                  <a:pt x="1999" y="577"/>
                </a:lnTo>
                <a:lnTo>
                  <a:pt x="1999" y="577"/>
                </a:lnTo>
                <a:lnTo>
                  <a:pt x="2001" y="579"/>
                </a:lnTo>
                <a:lnTo>
                  <a:pt x="2005" y="579"/>
                </a:lnTo>
                <a:lnTo>
                  <a:pt x="2007" y="579"/>
                </a:lnTo>
                <a:lnTo>
                  <a:pt x="2007" y="579"/>
                </a:lnTo>
                <a:lnTo>
                  <a:pt x="2009" y="579"/>
                </a:lnTo>
                <a:lnTo>
                  <a:pt x="2011" y="577"/>
                </a:lnTo>
                <a:lnTo>
                  <a:pt x="2011" y="575"/>
                </a:lnTo>
                <a:lnTo>
                  <a:pt x="2011" y="575"/>
                </a:lnTo>
                <a:lnTo>
                  <a:pt x="2011" y="572"/>
                </a:lnTo>
                <a:lnTo>
                  <a:pt x="2014" y="572"/>
                </a:lnTo>
                <a:lnTo>
                  <a:pt x="2014" y="568"/>
                </a:lnTo>
                <a:lnTo>
                  <a:pt x="2016" y="570"/>
                </a:lnTo>
                <a:lnTo>
                  <a:pt x="2018" y="568"/>
                </a:lnTo>
                <a:lnTo>
                  <a:pt x="2018" y="566"/>
                </a:lnTo>
                <a:lnTo>
                  <a:pt x="2020" y="564"/>
                </a:lnTo>
                <a:lnTo>
                  <a:pt x="2020" y="564"/>
                </a:lnTo>
                <a:lnTo>
                  <a:pt x="2018" y="560"/>
                </a:lnTo>
                <a:lnTo>
                  <a:pt x="2020" y="556"/>
                </a:lnTo>
                <a:lnTo>
                  <a:pt x="2016" y="554"/>
                </a:lnTo>
                <a:lnTo>
                  <a:pt x="2014" y="554"/>
                </a:lnTo>
                <a:lnTo>
                  <a:pt x="2014" y="556"/>
                </a:lnTo>
                <a:lnTo>
                  <a:pt x="2011" y="554"/>
                </a:lnTo>
                <a:lnTo>
                  <a:pt x="2005" y="552"/>
                </a:lnTo>
                <a:lnTo>
                  <a:pt x="2011" y="552"/>
                </a:lnTo>
                <a:lnTo>
                  <a:pt x="2014" y="552"/>
                </a:lnTo>
                <a:lnTo>
                  <a:pt x="2014" y="554"/>
                </a:lnTo>
                <a:lnTo>
                  <a:pt x="2018" y="554"/>
                </a:lnTo>
                <a:lnTo>
                  <a:pt x="2018" y="552"/>
                </a:lnTo>
                <a:lnTo>
                  <a:pt x="2018" y="552"/>
                </a:lnTo>
                <a:lnTo>
                  <a:pt x="2022" y="549"/>
                </a:lnTo>
                <a:lnTo>
                  <a:pt x="2024" y="549"/>
                </a:lnTo>
                <a:lnTo>
                  <a:pt x="2026" y="547"/>
                </a:lnTo>
                <a:lnTo>
                  <a:pt x="2026" y="545"/>
                </a:lnTo>
                <a:lnTo>
                  <a:pt x="2024" y="545"/>
                </a:lnTo>
                <a:lnTo>
                  <a:pt x="2022" y="543"/>
                </a:lnTo>
                <a:lnTo>
                  <a:pt x="2020" y="539"/>
                </a:lnTo>
                <a:lnTo>
                  <a:pt x="2018" y="537"/>
                </a:lnTo>
                <a:lnTo>
                  <a:pt x="2016" y="539"/>
                </a:lnTo>
                <a:lnTo>
                  <a:pt x="2014" y="539"/>
                </a:lnTo>
                <a:lnTo>
                  <a:pt x="2014" y="535"/>
                </a:lnTo>
                <a:lnTo>
                  <a:pt x="2011" y="535"/>
                </a:lnTo>
                <a:lnTo>
                  <a:pt x="2011" y="533"/>
                </a:lnTo>
                <a:lnTo>
                  <a:pt x="2016" y="533"/>
                </a:lnTo>
                <a:lnTo>
                  <a:pt x="2018" y="533"/>
                </a:lnTo>
                <a:lnTo>
                  <a:pt x="2024" y="535"/>
                </a:lnTo>
                <a:lnTo>
                  <a:pt x="2028" y="533"/>
                </a:lnTo>
                <a:lnTo>
                  <a:pt x="2028" y="533"/>
                </a:lnTo>
                <a:lnTo>
                  <a:pt x="2032" y="528"/>
                </a:lnTo>
                <a:lnTo>
                  <a:pt x="2032" y="528"/>
                </a:lnTo>
                <a:lnTo>
                  <a:pt x="2035" y="526"/>
                </a:lnTo>
                <a:lnTo>
                  <a:pt x="2032" y="526"/>
                </a:lnTo>
                <a:lnTo>
                  <a:pt x="2026" y="522"/>
                </a:lnTo>
                <a:lnTo>
                  <a:pt x="2026" y="522"/>
                </a:lnTo>
                <a:lnTo>
                  <a:pt x="2028" y="522"/>
                </a:lnTo>
                <a:lnTo>
                  <a:pt x="2037" y="522"/>
                </a:lnTo>
                <a:lnTo>
                  <a:pt x="2041" y="520"/>
                </a:lnTo>
                <a:lnTo>
                  <a:pt x="2047" y="520"/>
                </a:lnTo>
                <a:lnTo>
                  <a:pt x="2053" y="518"/>
                </a:lnTo>
                <a:lnTo>
                  <a:pt x="2053" y="516"/>
                </a:lnTo>
                <a:lnTo>
                  <a:pt x="2053" y="516"/>
                </a:lnTo>
                <a:lnTo>
                  <a:pt x="2051" y="514"/>
                </a:lnTo>
                <a:lnTo>
                  <a:pt x="2049" y="512"/>
                </a:lnTo>
                <a:lnTo>
                  <a:pt x="2051" y="512"/>
                </a:lnTo>
                <a:lnTo>
                  <a:pt x="2055" y="514"/>
                </a:lnTo>
                <a:lnTo>
                  <a:pt x="2055" y="512"/>
                </a:lnTo>
                <a:lnTo>
                  <a:pt x="2058" y="508"/>
                </a:lnTo>
                <a:lnTo>
                  <a:pt x="2060" y="508"/>
                </a:lnTo>
                <a:lnTo>
                  <a:pt x="2062" y="505"/>
                </a:lnTo>
                <a:lnTo>
                  <a:pt x="2058" y="503"/>
                </a:lnTo>
                <a:lnTo>
                  <a:pt x="2055" y="503"/>
                </a:lnTo>
                <a:lnTo>
                  <a:pt x="2055" y="501"/>
                </a:lnTo>
                <a:lnTo>
                  <a:pt x="2060" y="503"/>
                </a:lnTo>
                <a:lnTo>
                  <a:pt x="2064" y="503"/>
                </a:lnTo>
                <a:lnTo>
                  <a:pt x="2068" y="503"/>
                </a:lnTo>
                <a:lnTo>
                  <a:pt x="2068" y="503"/>
                </a:lnTo>
                <a:lnTo>
                  <a:pt x="2064" y="508"/>
                </a:lnTo>
                <a:lnTo>
                  <a:pt x="2060" y="512"/>
                </a:lnTo>
                <a:lnTo>
                  <a:pt x="2060" y="514"/>
                </a:lnTo>
                <a:lnTo>
                  <a:pt x="2060" y="516"/>
                </a:lnTo>
                <a:lnTo>
                  <a:pt x="2060" y="516"/>
                </a:lnTo>
                <a:lnTo>
                  <a:pt x="2058" y="518"/>
                </a:lnTo>
                <a:lnTo>
                  <a:pt x="2058" y="520"/>
                </a:lnTo>
                <a:lnTo>
                  <a:pt x="2062" y="522"/>
                </a:lnTo>
                <a:lnTo>
                  <a:pt x="2062" y="520"/>
                </a:lnTo>
                <a:lnTo>
                  <a:pt x="2064" y="520"/>
                </a:lnTo>
                <a:lnTo>
                  <a:pt x="2066" y="520"/>
                </a:lnTo>
                <a:lnTo>
                  <a:pt x="2066" y="518"/>
                </a:lnTo>
                <a:lnTo>
                  <a:pt x="2068" y="516"/>
                </a:lnTo>
                <a:lnTo>
                  <a:pt x="2068" y="516"/>
                </a:lnTo>
                <a:lnTo>
                  <a:pt x="2070" y="514"/>
                </a:lnTo>
                <a:lnTo>
                  <a:pt x="2072" y="516"/>
                </a:lnTo>
                <a:lnTo>
                  <a:pt x="2072" y="516"/>
                </a:lnTo>
                <a:lnTo>
                  <a:pt x="2074" y="518"/>
                </a:lnTo>
                <a:lnTo>
                  <a:pt x="2076" y="516"/>
                </a:lnTo>
                <a:lnTo>
                  <a:pt x="2076" y="516"/>
                </a:lnTo>
                <a:lnTo>
                  <a:pt x="2076" y="516"/>
                </a:lnTo>
                <a:lnTo>
                  <a:pt x="2079" y="514"/>
                </a:lnTo>
                <a:lnTo>
                  <a:pt x="2079" y="512"/>
                </a:lnTo>
                <a:lnTo>
                  <a:pt x="2079" y="512"/>
                </a:lnTo>
                <a:lnTo>
                  <a:pt x="2081" y="512"/>
                </a:lnTo>
                <a:lnTo>
                  <a:pt x="2081" y="514"/>
                </a:lnTo>
                <a:lnTo>
                  <a:pt x="2081" y="516"/>
                </a:lnTo>
                <a:lnTo>
                  <a:pt x="2083" y="514"/>
                </a:lnTo>
                <a:lnTo>
                  <a:pt x="2085" y="512"/>
                </a:lnTo>
                <a:lnTo>
                  <a:pt x="2089" y="510"/>
                </a:lnTo>
                <a:lnTo>
                  <a:pt x="2091" y="510"/>
                </a:lnTo>
                <a:lnTo>
                  <a:pt x="2091" y="508"/>
                </a:lnTo>
                <a:lnTo>
                  <a:pt x="2089" y="503"/>
                </a:lnTo>
                <a:lnTo>
                  <a:pt x="2089" y="503"/>
                </a:lnTo>
                <a:lnTo>
                  <a:pt x="2089" y="503"/>
                </a:lnTo>
                <a:lnTo>
                  <a:pt x="2089" y="501"/>
                </a:lnTo>
                <a:lnTo>
                  <a:pt x="2089" y="501"/>
                </a:lnTo>
                <a:lnTo>
                  <a:pt x="2091" y="503"/>
                </a:lnTo>
                <a:lnTo>
                  <a:pt x="2091" y="503"/>
                </a:lnTo>
                <a:lnTo>
                  <a:pt x="2095" y="505"/>
                </a:lnTo>
                <a:lnTo>
                  <a:pt x="2097" y="505"/>
                </a:lnTo>
                <a:lnTo>
                  <a:pt x="2097" y="505"/>
                </a:lnTo>
                <a:lnTo>
                  <a:pt x="2099" y="505"/>
                </a:lnTo>
                <a:lnTo>
                  <a:pt x="2106" y="501"/>
                </a:lnTo>
                <a:lnTo>
                  <a:pt x="2106" y="501"/>
                </a:lnTo>
                <a:lnTo>
                  <a:pt x="2108" y="499"/>
                </a:lnTo>
                <a:lnTo>
                  <a:pt x="2108" y="497"/>
                </a:lnTo>
                <a:lnTo>
                  <a:pt x="2110" y="497"/>
                </a:lnTo>
                <a:lnTo>
                  <a:pt x="2110" y="497"/>
                </a:lnTo>
                <a:lnTo>
                  <a:pt x="2112" y="497"/>
                </a:lnTo>
                <a:lnTo>
                  <a:pt x="2112" y="495"/>
                </a:lnTo>
                <a:lnTo>
                  <a:pt x="2114" y="495"/>
                </a:lnTo>
                <a:lnTo>
                  <a:pt x="2116" y="489"/>
                </a:lnTo>
                <a:lnTo>
                  <a:pt x="2120" y="482"/>
                </a:lnTo>
                <a:lnTo>
                  <a:pt x="2123" y="482"/>
                </a:lnTo>
                <a:lnTo>
                  <a:pt x="2123" y="480"/>
                </a:lnTo>
                <a:lnTo>
                  <a:pt x="2123" y="478"/>
                </a:lnTo>
                <a:lnTo>
                  <a:pt x="2123" y="478"/>
                </a:lnTo>
                <a:lnTo>
                  <a:pt x="2123" y="478"/>
                </a:lnTo>
                <a:lnTo>
                  <a:pt x="2125" y="476"/>
                </a:lnTo>
                <a:lnTo>
                  <a:pt x="2125" y="476"/>
                </a:lnTo>
                <a:lnTo>
                  <a:pt x="2127" y="472"/>
                </a:lnTo>
                <a:lnTo>
                  <a:pt x="2129" y="472"/>
                </a:lnTo>
                <a:lnTo>
                  <a:pt x="2129" y="472"/>
                </a:lnTo>
                <a:lnTo>
                  <a:pt x="2131" y="470"/>
                </a:lnTo>
                <a:lnTo>
                  <a:pt x="2137" y="466"/>
                </a:lnTo>
                <a:lnTo>
                  <a:pt x="2139" y="466"/>
                </a:lnTo>
                <a:lnTo>
                  <a:pt x="2139" y="466"/>
                </a:lnTo>
                <a:lnTo>
                  <a:pt x="2141" y="463"/>
                </a:lnTo>
                <a:lnTo>
                  <a:pt x="2141" y="461"/>
                </a:lnTo>
                <a:lnTo>
                  <a:pt x="2141" y="459"/>
                </a:lnTo>
                <a:lnTo>
                  <a:pt x="2139" y="457"/>
                </a:lnTo>
                <a:lnTo>
                  <a:pt x="2139" y="457"/>
                </a:lnTo>
                <a:lnTo>
                  <a:pt x="2139" y="457"/>
                </a:lnTo>
                <a:lnTo>
                  <a:pt x="2141" y="457"/>
                </a:lnTo>
                <a:lnTo>
                  <a:pt x="2141" y="457"/>
                </a:lnTo>
                <a:lnTo>
                  <a:pt x="2141" y="455"/>
                </a:lnTo>
                <a:lnTo>
                  <a:pt x="2139" y="455"/>
                </a:lnTo>
                <a:lnTo>
                  <a:pt x="2139" y="453"/>
                </a:lnTo>
                <a:lnTo>
                  <a:pt x="2139" y="453"/>
                </a:lnTo>
                <a:lnTo>
                  <a:pt x="2141" y="453"/>
                </a:lnTo>
                <a:lnTo>
                  <a:pt x="2148" y="457"/>
                </a:lnTo>
                <a:lnTo>
                  <a:pt x="2152" y="459"/>
                </a:lnTo>
                <a:lnTo>
                  <a:pt x="2156" y="461"/>
                </a:lnTo>
                <a:lnTo>
                  <a:pt x="2158" y="461"/>
                </a:lnTo>
                <a:lnTo>
                  <a:pt x="2160" y="461"/>
                </a:lnTo>
                <a:lnTo>
                  <a:pt x="2164" y="459"/>
                </a:lnTo>
                <a:lnTo>
                  <a:pt x="2164" y="459"/>
                </a:lnTo>
                <a:lnTo>
                  <a:pt x="2162" y="457"/>
                </a:lnTo>
                <a:lnTo>
                  <a:pt x="2162" y="457"/>
                </a:lnTo>
                <a:lnTo>
                  <a:pt x="2169" y="459"/>
                </a:lnTo>
                <a:lnTo>
                  <a:pt x="2171" y="459"/>
                </a:lnTo>
                <a:lnTo>
                  <a:pt x="2173" y="457"/>
                </a:lnTo>
                <a:lnTo>
                  <a:pt x="2173" y="455"/>
                </a:lnTo>
                <a:lnTo>
                  <a:pt x="2175" y="455"/>
                </a:lnTo>
                <a:lnTo>
                  <a:pt x="2177" y="455"/>
                </a:lnTo>
                <a:lnTo>
                  <a:pt x="2181" y="455"/>
                </a:lnTo>
                <a:lnTo>
                  <a:pt x="2183" y="455"/>
                </a:lnTo>
                <a:lnTo>
                  <a:pt x="2185" y="455"/>
                </a:lnTo>
                <a:lnTo>
                  <a:pt x="2190" y="455"/>
                </a:lnTo>
                <a:lnTo>
                  <a:pt x="2196" y="453"/>
                </a:lnTo>
                <a:lnTo>
                  <a:pt x="2200" y="451"/>
                </a:lnTo>
                <a:lnTo>
                  <a:pt x="2204" y="451"/>
                </a:lnTo>
                <a:lnTo>
                  <a:pt x="2213" y="449"/>
                </a:lnTo>
                <a:lnTo>
                  <a:pt x="2215" y="449"/>
                </a:lnTo>
                <a:lnTo>
                  <a:pt x="2219" y="447"/>
                </a:lnTo>
                <a:lnTo>
                  <a:pt x="2221" y="447"/>
                </a:lnTo>
                <a:lnTo>
                  <a:pt x="2223" y="447"/>
                </a:lnTo>
                <a:lnTo>
                  <a:pt x="2225" y="447"/>
                </a:lnTo>
                <a:lnTo>
                  <a:pt x="2227" y="445"/>
                </a:lnTo>
                <a:lnTo>
                  <a:pt x="2229" y="445"/>
                </a:lnTo>
                <a:lnTo>
                  <a:pt x="2231" y="443"/>
                </a:lnTo>
                <a:lnTo>
                  <a:pt x="2236" y="440"/>
                </a:lnTo>
                <a:lnTo>
                  <a:pt x="2236" y="440"/>
                </a:lnTo>
                <a:lnTo>
                  <a:pt x="2236" y="440"/>
                </a:lnTo>
                <a:lnTo>
                  <a:pt x="2238" y="438"/>
                </a:lnTo>
                <a:lnTo>
                  <a:pt x="2238" y="436"/>
                </a:lnTo>
                <a:lnTo>
                  <a:pt x="2242" y="436"/>
                </a:lnTo>
                <a:lnTo>
                  <a:pt x="2244" y="434"/>
                </a:lnTo>
                <a:lnTo>
                  <a:pt x="2244" y="434"/>
                </a:lnTo>
                <a:lnTo>
                  <a:pt x="2242" y="432"/>
                </a:lnTo>
                <a:lnTo>
                  <a:pt x="2244" y="432"/>
                </a:lnTo>
                <a:lnTo>
                  <a:pt x="2248" y="430"/>
                </a:lnTo>
                <a:lnTo>
                  <a:pt x="2248" y="430"/>
                </a:lnTo>
                <a:lnTo>
                  <a:pt x="2252" y="428"/>
                </a:lnTo>
                <a:lnTo>
                  <a:pt x="2257" y="428"/>
                </a:lnTo>
                <a:close/>
                <a:moveTo>
                  <a:pt x="1886" y="1627"/>
                </a:moveTo>
                <a:lnTo>
                  <a:pt x="1882" y="1627"/>
                </a:lnTo>
                <a:lnTo>
                  <a:pt x="1879" y="1627"/>
                </a:lnTo>
                <a:lnTo>
                  <a:pt x="1877" y="1629"/>
                </a:lnTo>
                <a:lnTo>
                  <a:pt x="1877" y="1631"/>
                </a:lnTo>
                <a:lnTo>
                  <a:pt x="1879" y="1631"/>
                </a:lnTo>
                <a:lnTo>
                  <a:pt x="1882" y="1631"/>
                </a:lnTo>
                <a:lnTo>
                  <a:pt x="1884" y="1631"/>
                </a:lnTo>
                <a:lnTo>
                  <a:pt x="1884" y="1631"/>
                </a:lnTo>
                <a:lnTo>
                  <a:pt x="1886" y="1631"/>
                </a:lnTo>
                <a:lnTo>
                  <a:pt x="1888" y="1627"/>
                </a:lnTo>
                <a:lnTo>
                  <a:pt x="1888" y="1627"/>
                </a:lnTo>
                <a:lnTo>
                  <a:pt x="1886" y="1627"/>
                </a:lnTo>
                <a:close/>
                <a:moveTo>
                  <a:pt x="1882" y="1625"/>
                </a:moveTo>
                <a:lnTo>
                  <a:pt x="1884" y="1623"/>
                </a:lnTo>
                <a:lnTo>
                  <a:pt x="1884" y="1623"/>
                </a:lnTo>
                <a:lnTo>
                  <a:pt x="1882" y="1623"/>
                </a:lnTo>
                <a:lnTo>
                  <a:pt x="1882" y="1623"/>
                </a:lnTo>
                <a:lnTo>
                  <a:pt x="1882" y="1623"/>
                </a:lnTo>
                <a:lnTo>
                  <a:pt x="1879" y="1623"/>
                </a:lnTo>
                <a:lnTo>
                  <a:pt x="1879" y="1623"/>
                </a:lnTo>
                <a:lnTo>
                  <a:pt x="1879" y="1625"/>
                </a:lnTo>
                <a:lnTo>
                  <a:pt x="1879" y="1627"/>
                </a:lnTo>
                <a:lnTo>
                  <a:pt x="1882" y="1625"/>
                </a:lnTo>
                <a:close/>
                <a:moveTo>
                  <a:pt x="1877" y="1629"/>
                </a:moveTo>
                <a:lnTo>
                  <a:pt x="1879" y="1627"/>
                </a:lnTo>
                <a:lnTo>
                  <a:pt x="1877" y="1625"/>
                </a:lnTo>
                <a:lnTo>
                  <a:pt x="1877" y="1623"/>
                </a:lnTo>
                <a:lnTo>
                  <a:pt x="1877" y="1623"/>
                </a:lnTo>
                <a:lnTo>
                  <a:pt x="1877" y="1623"/>
                </a:lnTo>
                <a:lnTo>
                  <a:pt x="1877" y="1623"/>
                </a:lnTo>
                <a:lnTo>
                  <a:pt x="1877" y="1625"/>
                </a:lnTo>
                <a:lnTo>
                  <a:pt x="1877" y="1627"/>
                </a:lnTo>
                <a:lnTo>
                  <a:pt x="1875" y="1627"/>
                </a:lnTo>
                <a:lnTo>
                  <a:pt x="1875" y="1629"/>
                </a:lnTo>
                <a:lnTo>
                  <a:pt x="1875" y="1631"/>
                </a:lnTo>
                <a:lnTo>
                  <a:pt x="1877" y="1631"/>
                </a:lnTo>
                <a:lnTo>
                  <a:pt x="1877" y="1629"/>
                </a:lnTo>
                <a:close/>
                <a:moveTo>
                  <a:pt x="1890" y="1629"/>
                </a:moveTo>
                <a:lnTo>
                  <a:pt x="1890" y="1631"/>
                </a:lnTo>
                <a:lnTo>
                  <a:pt x="1888" y="1631"/>
                </a:lnTo>
                <a:lnTo>
                  <a:pt x="1886" y="1631"/>
                </a:lnTo>
                <a:lnTo>
                  <a:pt x="1886" y="1633"/>
                </a:lnTo>
                <a:lnTo>
                  <a:pt x="1888" y="1633"/>
                </a:lnTo>
                <a:lnTo>
                  <a:pt x="1892" y="1633"/>
                </a:lnTo>
                <a:lnTo>
                  <a:pt x="1892" y="1631"/>
                </a:lnTo>
                <a:lnTo>
                  <a:pt x="1892" y="1631"/>
                </a:lnTo>
                <a:lnTo>
                  <a:pt x="1892" y="1631"/>
                </a:lnTo>
                <a:lnTo>
                  <a:pt x="1890" y="1629"/>
                </a:lnTo>
                <a:close/>
                <a:moveTo>
                  <a:pt x="2156" y="1032"/>
                </a:moveTo>
                <a:lnTo>
                  <a:pt x="2154" y="1034"/>
                </a:lnTo>
                <a:lnTo>
                  <a:pt x="2154" y="1036"/>
                </a:lnTo>
                <a:lnTo>
                  <a:pt x="2154" y="1036"/>
                </a:lnTo>
                <a:lnTo>
                  <a:pt x="2156" y="1036"/>
                </a:lnTo>
                <a:lnTo>
                  <a:pt x="2156" y="1034"/>
                </a:lnTo>
                <a:lnTo>
                  <a:pt x="2156" y="1034"/>
                </a:lnTo>
                <a:lnTo>
                  <a:pt x="2156" y="1032"/>
                </a:lnTo>
                <a:close/>
                <a:moveTo>
                  <a:pt x="1963" y="1671"/>
                </a:moveTo>
                <a:lnTo>
                  <a:pt x="1961" y="1671"/>
                </a:lnTo>
                <a:lnTo>
                  <a:pt x="1961" y="1671"/>
                </a:lnTo>
                <a:lnTo>
                  <a:pt x="1961" y="1673"/>
                </a:lnTo>
                <a:lnTo>
                  <a:pt x="1961" y="1675"/>
                </a:lnTo>
                <a:lnTo>
                  <a:pt x="1963" y="1673"/>
                </a:lnTo>
                <a:lnTo>
                  <a:pt x="1963" y="1671"/>
                </a:lnTo>
                <a:lnTo>
                  <a:pt x="1963" y="1671"/>
                </a:lnTo>
                <a:lnTo>
                  <a:pt x="1963" y="1671"/>
                </a:lnTo>
                <a:lnTo>
                  <a:pt x="1963" y="1671"/>
                </a:lnTo>
                <a:close/>
                <a:moveTo>
                  <a:pt x="2242" y="1063"/>
                </a:moveTo>
                <a:lnTo>
                  <a:pt x="2242" y="1061"/>
                </a:lnTo>
                <a:lnTo>
                  <a:pt x="2242" y="1061"/>
                </a:lnTo>
                <a:lnTo>
                  <a:pt x="2238" y="1061"/>
                </a:lnTo>
                <a:lnTo>
                  <a:pt x="2236" y="1061"/>
                </a:lnTo>
                <a:lnTo>
                  <a:pt x="2234" y="1059"/>
                </a:lnTo>
                <a:lnTo>
                  <a:pt x="2234" y="1059"/>
                </a:lnTo>
                <a:lnTo>
                  <a:pt x="2234" y="1061"/>
                </a:lnTo>
                <a:lnTo>
                  <a:pt x="2234" y="1061"/>
                </a:lnTo>
                <a:lnTo>
                  <a:pt x="2236" y="1063"/>
                </a:lnTo>
                <a:lnTo>
                  <a:pt x="2240" y="1063"/>
                </a:lnTo>
                <a:lnTo>
                  <a:pt x="2242" y="1063"/>
                </a:lnTo>
                <a:lnTo>
                  <a:pt x="2242" y="1063"/>
                </a:lnTo>
                <a:close/>
                <a:moveTo>
                  <a:pt x="2246" y="1384"/>
                </a:moveTo>
                <a:lnTo>
                  <a:pt x="2244" y="1382"/>
                </a:lnTo>
                <a:lnTo>
                  <a:pt x="2244" y="1382"/>
                </a:lnTo>
                <a:lnTo>
                  <a:pt x="2240" y="1384"/>
                </a:lnTo>
                <a:lnTo>
                  <a:pt x="2240" y="1384"/>
                </a:lnTo>
                <a:lnTo>
                  <a:pt x="2240" y="1384"/>
                </a:lnTo>
                <a:lnTo>
                  <a:pt x="2242" y="1386"/>
                </a:lnTo>
                <a:lnTo>
                  <a:pt x="2242" y="1386"/>
                </a:lnTo>
                <a:lnTo>
                  <a:pt x="2244" y="1386"/>
                </a:lnTo>
                <a:lnTo>
                  <a:pt x="2246" y="1384"/>
                </a:lnTo>
                <a:lnTo>
                  <a:pt x="2246" y="1384"/>
                </a:lnTo>
                <a:close/>
                <a:moveTo>
                  <a:pt x="2244" y="1076"/>
                </a:moveTo>
                <a:lnTo>
                  <a:pt x="2244" y="1076"/>
                </a:lnTo>
                <a:lnTo>
                  <a:pt x="2244" y="1076"/>
                </a:lnTo>
                <a:lnTo>
                  <a:pt x="2246" y="1076"/>
                </a:lnTo>
                <a:lnTo>
                  <a:pt x="2244" y="1076"/>
                </a:lnTo>
                <a:lnTo>
                  <a:pt x="2244" y="1074"/>
                </a:lnTo>
                <a:lnTo>
                  <a:pt x="2244" y="1074"/>
                </a:lnTo>
                <a:lnTo>
                  <a:pt x="2242" y="1076"/>
                </a:lnTo>
                <a:lnTo>
                  <a:pt x="2244" y="1076"/>
                </a:lnTo>
                <a:close/>
                <a:moveTo>
                  <a:pt x="2246" y="1386"/>
                </a:moveTo>
                <a:lnTo>
                  <a:pt x="2246" y="1386"/>
                </a:lnTo>
                <a:lnTo>
                  <a:pt x="2244" y="1386"/>
                </a:lnTo>
                <a:lnTo>
                  <a:pt x="2244" y="1388"/>
                </a:lnTo>
                <a:lnTo>
                  <a:pt x="2246" y="1388"/>
                </a:lnTo>
                <a:lnTo>
                  <a:pt x="2246" y="1388"/>
                </a:lnTo>
                <a:lnTo>
                  <a:pt x="2246" y="1388"/>
                </a:lnTo>
                <a:lnTo>
                  <a:pt x="2246" y="1388"/>
                </a:lnTo>
                <a:lnTo>
                  <a:pt x="2246" y="1386"/>
                </a:lnTo>
                <a:close/>
                <a:moveTo>
                  <a:pt x="2213" y="1044"/>
                </a:moveTo>
                <a:lnTo>
                  <a:pt x="2211" y="1044"/>
                </a:lnTo>
                <a:lnTo>
                  <a:pt x="2211" y="1046"/>
                </a:lnTo>
                <a:lnTo>
                  <a:pt x="2211" y="1046"/>
                </a:lnTo>
                <a:lnTo>
                  <a:pt x="2213" y="1046"/>
                </a:lnTo>
                <a:lnTo>
                  <a:pt x="2215" y="1048"/>
                </a:lnTo>
                <a:lnTo>
                  <a:pt x="2215" y="1048"/>
                </a:lnTo>
                <a:lnTo>
                  <a:pt x="2217" y="1046"/>
                </a:lnTo>
                <a:lnTo>
                  <a:pt x="2217" y="1046"/>
                </a:lnTo>
                <a:lnTo>
                  <a:pt x="2215" y="1044"/>
                </a:lnTo>
                <a:lnTo>
                  <a:pt x="2213" y="1044"/>
                </a:lnTo>
                <a:close/>
                <a:moveTo>
                  <a:pt x="2227" y="2581"/>
                </a:moveTo>
                <a:lnTo>
                  <a:pt x="2227" y="2581"/>
                </a:lnTo>
                <a:lnTo>
                  <a:pt x="2225" y="2581"/>
                </a:lnTo>
                <a:lnTo>
                  <a:pt x="2225" y="2581"/>
                </a:lnTo>
                <a:lnTo>
                  <a:pt x="2225" y="2583"/>
                </a:lnTo>
                <a:lnTo>
                  <a:pt x="2227" y="2583"/>
                </a:lnTo>
                <a:lnTo>
                  <a:pt x="2227" y="2583"/>
                </a:lnTo>
                <a:lnTo>
                  <a:pt x="2227" y="2581"/>
                </a:lnTo>
                <a:close/>
                <a:moveTo>
                  <a:pt x="2196" y="1048"/>
                </a:moveTo>
                <a:lnTo>
                  <a:pt x="2194" y="1048"/>
                </a:lnTo>
                <a:lnTo>
                  <a:pt x="2194" y="1050"/>
                </a:lnTo>
                <a:lnTo>
                  <a:pt x="2194" y="1050"/>
                </a:lnTo>
                <a:lnTo>
                  <a:pt x="2196" y="1050"/>
                </a:lnTo>
                <a:lnTo>
                  <a:pt x="2198" y="1050"/>
                </a:lnTo>
                <a:lnTo>
                  <a:pt x="2198" y="1053"/>
                </a:lnTo>
                <a:lnTo>
                  <a:pt x="2200" y="1050"/>
                </a:lnTo>
                <a:lnTo>
                  <a:pt x="2202" y="1050"/>
                </a:lnTo>
                <a:lnTo>
                  <a:pt x="2200" y="1050"/>
                </a:lnTo>
                <a:lnTo>
                  <a:pt x="2196" y="1048"/>
                </a:lnTo>
                <a:close/>
                <a:moveTo>
                  <a:pt x="2198" y="1046"/>
                </a:moveTo>
                <a:lnTo>
                  <a:pt x="2200" y="1046"/>
                </a:lnTo>
                <a:lnTo>
                  <a:pt x="2200" y="1048"/>
                </a:lnTo>
                <a:lnTo>
                  <a:pt x="2204" y="1048"/>
                </a:lnTo>
                <a:lnTo>
                  <a:pt x="2204" y="1048"/>
                </a:lnTo>
                <a:lnTo>
                  <a:pt x="2202" y="1048"/>
                </a:lnTo>
                <a:lnTo>
                  <a:pt x="2198" y="1046"/>
                </a:lnTo>
                <a:close/>
                <a:moveTo>
                  <a:pt x="2192" y="1048"/>
                </a:moveTo>
                <a:lnTo>
                  <a:pt x="2192" y="1048"/>
                </a:lnTo>
                <a:lnTo>
                  <a:pt x="2190" y="1048"/>
                </a:lnTo>
                <a:lnTo>
                  <a:pt x="2192" y="1048"/>
                </a:lnTo>
                <a:lnTo>
                  <a:pt x="2194" y="1048"/>
                </a:lnTo>
                <a:lnTo>
                  <a:pt x="2194" y="1048"/>
                </a:lnTo>
                <a:lnTo>
                  <a:pt x="2194" y="1048"/>
                </a:lnTo>
                <a:lnTo>
                  <a:pt x="2192" y="1048"/>
                </a:lnTo>
                <a:close/>
                <a:moveTo>
                  <a:pt x="1720" y="1401"/>
                </a:moveTo>
                <a:lnTo>
                  <a:pt x="1720" y="1399"/>
                </a:lnTo>
                <a:lnTo>
                  <a:pt x="1720" y="1401"/>
                </a:lnTo>
                <a:lnTo>
                  <a:pt x="1720" y="1401"/>
                </a:lnTo>
                <a:lnTo>
                  <a:pt x="1720" y="1401"/>
                </a:lnTo>
                <a:lnTo>
                  <a:pt x="1720" y="1401"/>
                </a:lnTo>
                <a:lnTo>
                  <a:pt x="1720" y="1401"/>
                </a:lnTo>
                <a:lnTo>
                  <a:pt x="1720" y="1401"/>
                </a:lnTo>
                <a:lnTo>
                  <a:pt x="1720" y="1401"/>
                </a:lnTo>
                <a:close/>
                <a:moveTo>
                  <a:pt x="1695" y="1367"/>
                </a:moveTo>
                <a:lnTo>
                  <a:pt x="1695" y="1365"/>
                </a:lnTo>
                <a:lnTo>
                  <a:pt x="1693" y="1367"/>
                </a:lnTo>
                <a:lnTo>
                  <a:pt x="1693" y="1367"/>
                </a:lnTo>
                <a:lnTo>
                  <a:pt x="1695" y="1367"/>
                </a:lnTo>
                <a:lnTo>
                  <a:pt x="1695" y="1367"/>
                </a:lnTo>
                <a:close/>
                <a:moveTo>
                  <a:pt x="1674" y="883"/>
                </a:moveTo>
                <a:lnTo>
                  <a:pt x="1674" y="883"/>
                </a:lnTo>
                <a:lnTo>
                  <a:pt x="1672" y="883"/>
                </a:lnTo>
                <a:lnTo>
                  <a:pt x="1672" y="885"/>
                </a:lnTo>
                <a:lnTo>
                  <a:pt x="1672" y="885"/>
                </a:lnTo>
                <a:lnTo>
                  <a:pt x="1674" y="885"/>
                </a:lnTo>
                <a:lnTo>
                  <a:pt x="1674" y="883"/>
                </a:lnTo>
                <a:close/>
                <a:moveTo>
                  <a:pt x="1670" y="889"/>
                </a:moveTo>
                <a:lnTo>
                  <a:pt x="1672" y="889"/>
                </a:lnTo>
                <a:lnTo>
                  <a:pt x="1672" y="887"/>
                </a:lnTo>
                <a:lnTo>
                  <a:pt x="1674" y="887"/>
                </a:lnTo>
                <a:lnTo>
                  <a:pt x="1672" y="887"/>
                </a:lnTo>
                <a:lnTo>
                  <a:pt x="1672" y="887"/>
                </a:lnTo>
                <a:lnTo>
                  <a:pt x="1670" y="887"/>
                </a:lnTo>
                <a:lnTo>
                  <a:pt x="1670" y="887"/>
                </a:lnTo>
                <a:lnTo>
                  <a:pt x="1670" y="889"/>
                </a:lnTo>
                <a:lnTo>
                  <a:pt x="1670" y="889"/>
                </a:lnTo>
                <a:close/>
                <a:moveTo>
                  <a:pt x="1701" y="1382"/>
                </a:moveTo>
                <a:lnTo>
                  <a:pt x="1701" y="1384"/>
                </a:lnTo>
                <a:lnTo>
                  <a:pt x="1701" y="1384"/>
                </a:lnTo>
                <a:lnTo>
                  <a:pt x="1701" y="1384"/>
                </a:lnTo>
                <a:lnTo>
                  <a:pt x="1701" y="1382"/>
                </a:lnTo>
                <a:lnTo>
                  <a:pt x="1701" y="1382"/>
                </a:lnTo>
                <a:lnTo>
                  <a:pt x="1701" y="1382"/>
                </a:lnTo>
                <a:close/>
                <a:moveTo>
                  <a:pt x="1714" y="864"/>
                </a:moveTo>
                <a:lnTo>
                  <a:pt x="1714" y="864"/>
                </a:lnTo>
                <a:lnTo>
                  <a:pt x="1714" y="862"/>
                </a:lnTo>
                <a:lnTo>
                  <a:pt x="1712" y="860"/>
                </a:lnTo>
                <a:lnTo>
                  <a:pt x="1710" y="858"/>
                </a:lnTo>
                <a:lnTo>
                  <a:pt x="1708" y="858"/>
                </a:lnTo>
                <a:lnTo>
                  <a:pt x="1699" y="853"/>
                </a:lnTo>
                <a:lnTo>
                  <a:pt x="1697" y="851"/>
                </a:lnTo>
                <a:lnTo>
                  <a:pt x="1693" y="851"/>
                </a:lnTo>
                <a:lnTo>
                  <a:pt x="1691" y="849"/>
                </a:lnTo>
                <a:lnTo>
                  <a:pt x="1685" y="849"/>
                </a:lnTo>
                <a:lnTo>
                  <a:pt x="1678" y="847"/>
                </a:lnTo>
                <a:lnTo>
                  <a:pt x="1676" y="847"/>
                </a:lnTo>
                <a:lnTo>
                  <a:pt x="1674" y="849"/>
                </a:lnTo>
                <a:lnTo>
                  <a:pt x="1674" y="849"/>
                </a:lnTo>
                <a:lnTo>
                  <a:pt x="1674" y="849"/>
                </a:lnTo>
                <a:lnTo>
                  <a:pt x="1683" y="853"/>
                </a:lnTo>
                <a:lnTo>
                  <a:pt x="1685" y="853"/>
                </a:lnTo>
                <a:lnTo>
                  <a:pt x="1685" y="856"/>
                </a:lnTo>
                <a:lnTo>
                  <a:pt x="1687" y="858"/>
                </a:lnTo>
                <a:lnTo>
                  <a:pt x="1687" y="858"/>
                </a:lnTo>
                <a:lnTo>
                  <a:pt x="1695" y="862"/>
                </a:lnTo>
                <a:lnTo>
                  <a:pt x="1697" y="862"/>
                </a:lnTo>
                <a:lnTo>
                  <a:pt x="1701" y="862"/>
                </a:lnTo>
                <a:lnTo>
                  <a:pt x="1706" y="864"/>
                </a:lnTo>
                <a:lnTo>
                  <a:pt x="1712" y="864"/>
                </a:lnTo>
                <a:lnTo>
                  <a:pt x="1714" y="864"/>
                </a:lnTo>
                <a:close/>
                <a:moveTo>
                  <a:pt x="1706" y="1388"/>
                </a:moveTo>
                <a:lnTo>
                  <a:pt x="1706" y="1390"/>
                </a:lnTo>
                <a:lnTo>
                  <a:pt x="1708" y="1390"/>
                </a:lnTo>
                <a:lnTo>
                  <a:pt x="1708" y="1388"/>
                </a:lnTo>
                <a:lnTo>
                  <a:pt x="1708" y="1388"/>
                </a:lnTo>
                <a:lnTo>
                  <a:pt x="1708" y="1388"/>
                </a:lnTo>
                <a:lnTo>
                  <a:pt x="1706" y="1388"/>
                </a:lnTo>
                <a:close/>
                <a:moveTo>
                  <a:pt x="1540" y="927"/>
                </a:moveTo>
                <a:lnTo>
                  <a:pt x="1542" y="925"/>
                </a:lnTo>
                <a:lnTo>
                  <a:pt x="1540" y="927"/>
                </a:lnTo>
                <a:lnTo>
                  <a:pt x="1538" y="927"/>
                </a:lnTo>
                <a:lnTo>
                  <a:pt x="1538" y="929"/>
                </a:lnTo>
                <a:lnTo>
                  <a:pt x="1540" y="927"/>
                </a:lnTo>
                <a:close/>
                <a:moveTo>
                  <a:pt x="1578" y="904"/>
                </a:moveTo>
                <a:lnTo>
                  <a:pt x="1578" y="904"/>
                </a:lnTo>
                <a:lnTo>
                  <a:pt x="1578" y="904"/>
                </a:lnTo>
                <a:lnTo>
                  <a:pt x="1580" y="904"/>
                </a:lnTo>
                <a:lnTo>
                  <a:pt x="1582" y="902"/>
                </a:lnTo>
                <a:lnTo>
                  <a:pt x="1580" y="902"/>
                </a:lnTo>
                <a:lnTo>
                  <a:pt x="1580" y="904"/>
                </a:lnTo>
                <a:lnTo>
                  <a:pt x="1578" y="904"/>
                </a:lnTo>
                <a:close/>
                <a:moveTo>
                  <a:pt x="1737" y="958"/>
                </a:moveTo>
                <a:lnTo>
                  <a:pt x="1739" y="958"/>
                </a:lnTo>
                <a:lnTo>
                  <a:pt x="1741" y="956"/>
                </a:lnTo>
                <a:lnTo>
                  <a:pt x="1743" y="956"/>
                </a:lnTo>
                <a:lnTo>
                  <a:pt x="1741" y="956"/>
                </a:lnTo>
                <a:lnTo>
                  <a:pt x="1739" y="956"/>
                </a:lnTo>
                <a:lnTo>
                  <a:pt x="1737" y="956"/>
                </a:lnTo>
                <a:lnTo>
                  <a:pt x="1737" y="956"/>
                </a:lnTo>
                <a:lnTo>
                  <a:pt x="1737" y="958"/>
                </a:lnTo>
                <a:close/>
                <a:moveTo>
                  <a:pt x="1536" y="931"/>
                </a:moveTo>
                <a:lnTo>
                  <a:pt x="1538" y="929"/>
                </a:lnTo>
                <a:lnTo>
                  <a:pt x="1540" y="931"/>
                </a:lnTo>
                <a:lnTo>
                  <a:pt x="1542" y="929"/>
                </a:lnTo>
                <a:lnTo>
                  <a:pt x="1542" y="929"/>
                </a:lnTo>
                <a:lnTo>
                  <a:pt x="1542" y="929"/>
                </a:lnTo>
                <a:lnTo>
                  <a:pt x="1544" y="925"/>
                </a:lnTo>
                <a:lnTo>
                  <a:pt x="1542" y="925"/>
                </a:lnTo>
                <a:lnTo>
                  <a:pt x="1540" y="929"/>
                </a:lnTo>
                <a:lnTo>
                  <a:pt x="1538" y="929"/>
                </a:lnTo>
                <a:lnTo>
                  <a:pt x="1536" y="931"/>
                </a:lnTo>
                <a:lnTo>
                  <a:pt x="1536" y="931"/>
                </a:lnTo>
                <a:close/>
                <a:moveTo>
                  <a:pt x="1699" y="1380"/>
                </a:moveTo>
                <a:lnTo>
                  <a:pt x="1697" y="1380"/>
                </a:lnTo>
                <a:lnTo>
                  <a:pt x="1697" y="1380"/>
                </a:lnTo>
                <a:lnTo>
                  <a:pt x="1697" y="1380"/>
                </a:lnTo>
                <a:lnTo>
                  <a:pt x="1697" y="1380"/>
                </a:lnTo>
                <a:lnTo>
                  <a:pt x="1697" y="1380"/>
                </a:lnTo>
                <a:lnTo>
                  <a:pt x="1699" y="1380"/>
                </a:lnTo>
                <a:lnTo>
                  <a:pt x="1699" y="1380"/>
                </a:lnTo>
                <a:lnTo>
                  <a:pt x="1699" y="1382"/>
                </a:lnTo>
                <a:lnTo>
                  <a:pt x="1701" y="1382"/>
                </a:lnTo>
                <a:lnTo>
                  <a:pt x="1699" y="1382"/>
                </a:lnTo>
                <a:lnTo>
                  <a:pt x="1699" y="1380"/>
                </a:lnTo>
                <a:lnTo>
                  <a:pt x="1699" y="1380"/>
                </a:lnTo>
                <a:close/>
                <a:moveTo>
                  <a:pt x="1672" y="1373"/>
                </a:moveTo>
                <a:lnTo>
                  <a:pt x="1670" y="1373"/>
                </a:lnTo>
                <a:lnTo>
                  <a:pt x="1670" y="1373"/>
                </a:lnTo>
                <a:lnTo>
                  <a:pt x="1668" y="1373"/>
                </a:lnTo>
                <a:lnTo>
                  <a:pt x="1668" y="1375"/>
                </a:lnTo>
                <a:lnTo>
                  <a:pt x="1670" y="1373"/>
                </a:lnTo>
                <a:lnTo>
                  <a:pt x="1672" y="1373"/>
                </a:lnTo>
                <a:close/>
                <a:moveTo>
                  <a:pt x="1672" y="1363"/>
                </a:moveTo>
                <a:lnTo>
                  <a:pt x="1672" y="1363"/>
                </a:lnTo>
                <a:lnTo>
                  <a:pt x="1670" y="1363"/>
                </a:lnTo>
                <a:lnTo>
                  <a:pt x="1670" y="1365"/>
                </a:lnTo>
                <a:lnTo>
                  <a:pt x="1672" y="1365"/>
                </a:lnTo>
                <a:lnTo>
                  <a:pt x="1672" y="1363"/>
                </a:lnTo>
                <a:lnTo>
                  <a:pt x="1672" y="1363"/>
                </a:lnTo>
                <a:close/>
                <a:moveTo>
                  <a:pt x="1668" y="1365"/>
                </a:moveTo>
                <a:lnTo>
                  <a:pt x="1666" y="1365"/>
                </a:lnTo>
                <a:lnTo>
                  <a:pt x="1668" y="1365"/>
                </a:lnTo>
                <a:lnTo>
                  <a:pt x="1668" y="1365"/>
                </a:lnTo>
                <a:lnTo>
                  <a:pt x="1668" y="1365"/>
                </a:lnTo>
                <a:lnTo>
                  <a:pt x="1668" y="1365"/>
                </a:lnTo>
                <a:close/>
                <a:moveTo>
                  <a:pt x="1662" y="1474"/>
                </a:moveTo>
                <a:lnTo>
                  <a:pt x="1664" y="1474"/>
                </a:lnTo>
                <a:lnTo>
                  <a:pt x="1664" y="1474"/>
                </a:lnTo>
                <a:lnTo>
                  <a:pt x="1662" y="1474"/>
                </a:lnTo>
                <a:lnTo>
                  <a:pt x="1659" y="1474"/>
                </a:lnTo>
                <a:lnTo>
                  <a:pt x="1659" y="1474"/>
                </a:lnTo>
                <a:lnTo>
                  <a:pt x="1662" y="1474"/>
                </a:lnTo>
                <a:lnTo>
                  <a:pt x="1662" y="1474"/>
                </a:lnTo>
                <a:close/>
                <a:moveTo>
                  <a:pt x="1693" y="1369"/>
                </a:moveTo>
                <a:lnTo>
                  <a:pt x="1693" y="1369"/>
                </a:lnTo>
                <a:lnTo>
                  <a:pt x="1693" y="1369"/>
                </a:lnTo>
                <a:lnTo>
                  <a:pt x="1695" y="1369"/>
                </a:lnTo>
                <a:lnTo>
                  <a:pt x="1695" y="1369"/>
                </a:lnTo>
                <a:lnTo>
                  <a:pt x="1695" y="1369"/>
                </a:lnTo>
                <a:lnTo>
                  <a:pt x="1695" y="1369"/>
                </a:lnTo>
                <a:lnTo>
                  <a:pt x="1695" y="1369"/>
                </a:lnTo>
                <a:lnTo>
                  <a:pt x="1693" y="1369"/>
                </a:lnTo>
                <a:close/>
                <a:moveTo>
                  <a:pt x="1678" y="1474"/>
                </a:moveTo>
                <a:lnTo>
                  <a:pt x="1678" y="1474"/>
                </a:lnTo>
                <a:lnTo>
                  <a:pt x="1678" y="1474"/>
                </a:lnTo>
                <a:lnTo>
                  <a:pt x="1680" y="1474"/>
                </a:lnTo>
                <a:lnTo>
                  <a:pt x="1680" y="1474"/>
                </a:lnTo>
                <a:lnTo>
                  <a:pt x="1683" y="1474"/>
                </a:lnTo>
                <a:lnTo>
                  <a:pt x="1683" y="1474"/>
                </a:lnTo>
                <a:lnTo>
                  <a:pt x="1683" y="1472"/>
                </a:lnTo>
                <a:lnTo>
                  <a:pt x="1683" y="1470"/>
                </a:lnTo>
                <a:lnTo>
                  <a:pt x="1683" y="1470"/>
                </a:lnTo>
                <a:lnTo>
                  <a:pt x="1680" y="1472"/>
                </a:lnTo>
                <a:lnTo>
                  <a:pt x="1680" y="1472"/>
                </a:lnTo>
                <a:lnTo>
                  <a:pt x="1678" y="1472"/>
                </a:lnTo>
                <a:lnTo>
                  <a:pt x="1678" y="1472"/>
                </a:lnTo>
                <a:lnTo>
                  <a:pt x="1678" y="1472"/>
                </a:lnTo>
                <a:lnTo>
                  <a:pt x="1676" y="1472"/>
                </a:lnTo>
                <a:lnTo>
                  <a:pt x="1676" y="1472"/>
                </a:lnTo>
                <a:lnTo>
                  <a:pt x="1674" y="1472"/>
                </a:lnTo>
                <a:lnTo>
                  <a:pt x="1676" y="1474"/>
                </a:lnTo>
                <a:lnTo>
                  <a:pt x="1678" y="1474"/>
                </a:lnTo>
                <a:close/>
                <a:moveTo>
                  <a:pt x="1674" y="1363"/>
                </a:moveTo>
                <a:lnTo>
                  <a:pt x="1674" y="1363"/>
                </a:lnTo>
                <a:lnTo>
                  <a:pt x="1674" y="1363"/>
                </a:lnTo>
                <a:lnTo>
                  <a:pt x="1674" y="1363"/>
                </a:lnTo>
                <a:lnTo>
                  <a:pt x="1674" y="1363"/>
                </a:lnTo>
                <a:lnTo>
                  <a:pt x="1676" y="1363"/>
                </a:lnTo>
                <a:lnTo>
                  <a:pt x="1674" y="1363"/>
                </a:lnTo>
                <a:close/>
                <a:moveTo>
                  <a:pt x="1670" y="1365"/>
                </a:moveTo>
                <a:lnTo>
                  <a:pt x="1670" y="1365"/>
                </a:lnTo>
                <a:lnTo>
                  <a:pt x="1670" y="1365"/>
                </a:lnTo>
                <a:lnTo>
                  <a:pt x="1670" y="1365"/>
                </a:lnTo>
                <a:lnTo>
                  <a:pt x="1670" y="1365"/>
                </a:lnTo>
                <a:lnTo>
                  <a:pt x="1670" y="1365"/>
                </a:lnTo>
                <a:close/>
                <a:moveTo>
                  <a:pt x="1662" y="1367"/>
                </a:moveTo>
                <a:lnTo>
                  <a:pt x="1662" y="1367"/>
                </a:lnTo>
                <a:lnTo>
                  <a:pt x="1659" y="1367"/>
                </a:lnTo>
                <a:lnTo>
                  <a:pt x="1657" y="1367"/>
                </a:lnTo>
                <a:lnTo>
                  <a:pt x="1657" y="1369"/>
                </a:lnTo>
                <a:lnTo>
                  <a:pt x="1659" y="1369"/>
                </a:lnTo>
                <a:lnTo>
                  <a:pt x="1659" y="1369"/>
                </a:lnTo>
                <a:lnTo>
                  <a:pt x="1662" y="1367"/>
                </a:lnTo>
                <a:lnTo>
                  <a:pt x="1662" y="1367"/>
                </a:lnTo>
                <a:close/>
                <a:moveTo>
                  <a:pt x="1670" y="1149"/>
                </a:moveTo>
                <a:lnTo>
                  <a:pt x="1670" y="1151"/>
                </a:lnTo>
                <a:lnTo>
                  <a:pt x="1668" y="1151"/>
                </a:lnTo>
                <a:lnTo>
                  <a:pt x="1668" y="1151"/>
                </a:lnTo>
                <a:lnTo>
                  <a:pt x="1668" y="1151"/>
                </a:lnTo>
                <a:lnTo>
                  <a:pt x="1670" y="1151"/>
                </a:lnTo>
                <a:lnTo>
                  <a:pt x="1670" y="1149"/>
                </a:lnTo>
                <a:lnTo>
                  <a:pt x="1670" y="1149"/>
                </a:lnTo>
                <a:close/>
                <a:moveTo>
                  <a:pt x="1735" y="925"/>
                </a:moveTo>
                <a:lnTo>
                  <a:pt x="1737" y="923"/>
                </a:lnTo>
                <a:lnTo>
                  <a:pt x="1739" y="923"/>
                </a:lnTo>
                <a:lnTo>
                  <a:pt x="1741" y="921"/>
                </a:lnTo>
                <a:lnTo>
                  <a:pt x="1741" y="921"/>
                </a:lnTo>
                <a:lnTo>
                  <a:pt x="1739" y="921"/>
                </a:lnTo>
                <a:lnTo>
                  <a:pt x="1741" y="918"/>
                </a:lnTo>
                <a:lnTo>
                  <a:pt x="1741" y="918"/>
                </a:lnTo>
                <a:lnTo>
                  <a:pt x="1741" y="918"/>
                </a:lnTo>
                <a:lnTo>
                  <a:pt x="1741" y="916"/>
                </a:lnTo>
                <a:lnTo>
                  <a:pt x="1739" y="916"/>
                </a:lnTo>
                <a:lnTo>
                  <a:pt x="1737" y="916"/>
                </a:lnTo>
                <a:lnTo>
                  <a:pt x="1735" y="916"/>
                </a:lnTo>
                <a:lnTo>
                  <a:pt x="1735" y="916"/>
                </a:lnTo>
                <a:lnTo>
                  <a:pt x="1735" y="914"/>
                </a:lnTo>
                <a:lnTo>
                  <a:pt x="1733" y="914"/>
                </a:lnTo>
                <a:lnTo>
                  <a:pt x="1733" y="916"/>
                </a:lnTo>
                <a:lnTo>
                  <a:pt x="1731" y="916"/>
                </a:lnTo>
                <a:lnTo>
                  <a:pt x="1731" y="918"/>
                </a:lnTo>
                <a:lnTo>
                  <a:pt x="1731" y="918"/>
                </a:lnTo>
                <a:lnTo>
                  <a:pt x="1729" y="921"/>
                </a:lnTo>
                <a:lnTo>
                  <a:pt x="1729" y="921"/>
                </a:lnTo>
                <a:lnTo>
                  <a:pt x="1733" y="921"/>
                </a:lnTo>
                <a:lnTo>
                  <a:pt x="1731" y="921"/>
                </a:lnTo>
                <a:lnTo>
                  <a:pt x="1729" y="925"/>
                </a:lnTo>
                <a:lnTo>
                  <a:pt x="1729" y="925"/>
                </a:lnTo>
                <a:lnTo>
                  <a:pt x="1727" y="925"/>
                </a:lnTo>
                <a:lnTo>
                  <a:pt x="1727" y="925"/>
                </a:lnTo>
                <a:lnTo>
                  <a:pt x="1724" y="925"/>
                </a:lnTo>
                <a:lnTo>
                  <a:pt x="1722" y="925"/>
                </a:lnTo>
                <a:lnTo>
                  <a:pt x="1722" y="925"/>
                </a:lnTo>
                <a:lnTo>
                  <a:pt x="1722" y="925"/>
                </a:lnTo>
                <a:lnTo>
                  <a:pt x="1724" y="923"/>
                </a:lnTo>
                <a:lnTo>
                  <a:pt x="1724" y="923"/>
                </a:lnTo>
                <a:lnTo>
                  <a:pt x="1724" y="923"/>
                </a:lnTo>
                <a:lnTo>
                  <a:pt x="1724" y="923"/>
                </a:lnTo>
                <a:lnTo>
                  <a:pt x="1727" y="921"/>
                </a:lnTo>
                <a:lnTo>
                  <a:pt x="1727" y="921"/>
                </a:lnTo>
                <a:lnTo>
                  <a:pt x="1724" y="921"/>
                </a:lnTo>
                <a:lnTo>
                  <a:pt x="1722" y="921"/>
                </a:lnTo>
                <a:lnTo>
                  <a:pt x="1722" y="921"/>
                </a:lnTo>
                <a:lnTo>
                  <a:pt x="1724" y="918"/>
                </a:lnTo>
                <a:lnTo>
                  <a:pt x="1727" y="918"/>
                </a:lnTo>
                <a:lnTo>
                  <a:pt x="1729" y="918"/>
                </a:lnTo>
                <a:lnTo>
                  <a:pt x="1731" y="916"/>
                </a:lnTo>
                <a:lnTo>
                  <a:pt x="1731" y="916"/>
                </a:lnTo>
                <a:lnTo>
                  <a:pt x="1731" y="916"/>
                </a:lnTo>
                <a:lnTo>
                  <a:pt x="1731" y="914"/>
                </a:lnTo>
                <a:lnTo>
                  <a:pt x="1731" y="912"/>
                </a:lnTo>
                <a:lnTo>
                  <a:pt x="1733" y="910"/>
                </a:lnTo>
                <a:lnTo>
                  <a:pt x="1733" y="906"/>
                </a:lnTo>
                <a:lnTo>
                  <a:pt x="1733" y="906"/>
                </a:lnTo>
                <a:lnTo>
                  <a:pt x="1733" y="904"/>
                </a:lnTo>
                <a:lnTo>
                  <a:pt x="1733" y="904"/>
                </a:lnTo>
                <a:lnTo>
                  <a:pt x="1733" y="902"/>
                </a:lnTo>
                <a:lnTo>
                  <a:pt x="1731" y="902"/>
                </a:lnTo>
                <a:lnTo>
                  <a:pt x="1731" y="902"/>
                </a:lnTo>
                <a:lnTo>
                  <a:pt x="1729" y="902"/>
                </a:lnTo>
                <a:lnTo>
                  <a:pt x="1727" y="904"/>
                </a:lnTo>
                <a:lnTo>
                  <a:pt x="1727" y="906"/>
                </a:lnTo>
                <a:lnTo>
                  <a:pt x="1724" y="908"/>
                </a:lnTo>
                <a:lnTo>
                  <a:pt x="1724" y="908"/>
                </a:lnTo>
                <a:lnTo>
                  <a:pt x="1720" y="914"/>
                </a:lnTo>
                <a:lnTo>
                  <a:pt x="1720" y="916"/>
                </a:lnTo>
                <a:lnTo>
                  <a:pt x="1718" y="916"/>
                </a:lnTo>
                <a:lnTo>
                  <a:pt x="1716" y="918"/>
                </a:lnTo>
                <a:lnTo>
                  <a:pt x="1716" y="921"/>
                </a:lnTo>
                <a:lnTo>
                  <a:pt x="1718" y="925"/>
                </a:lnTo>
                <a:lnTo>
                  <a:pt x="1718" y="927"/>
                </a:lnTo>
                <a:lnTo>
                  <a:pt x="1720" y="927"/>
                </a:lnTo>
                <a:lnTo>
                  <a:pt x="1720" y="927"/>
                </a:lnTo>
                <a:lnTo>
                  <a:pt x="1720" y="927"/>
                </a:lnTo>
                <a:lnTo>
                  <a:pt x="1720" y="927"/>
                </a:lnTo>
                <a:lnTo>
                  <a:pt x="1722" y="927"/>
                </a:lnTo>
                <a:lnTo>
                  <a:pt x="1724" y="927"/>
                </a:lnTo>
                <a:lnTo>
                  <a:pt x="1727" y="927"/>
                </a:lnTo>
                <a:lnTo>
                  <a:pt x="1727" y="927"/>
                </a:lnTo>
                <a:lnTo>
                  <a:pt x="1729" y="927"/>
                </a:lnTo>
                <a:lnTo>
                  <a:pt x="1733" y="927"/>
                </a:lnTo>
                <a:lnTo>
                  <a:pt x="1735" y="925"/>
                </a:lnTo>
                <a:close/>
                <a:moveTo>
                  <a:pt x="1724" y="1474"/>
                </a:moveTo>
                <a:lnTo>
                  <a:pt x="1722" y="1476"/>
                </a:lnTo>
                <a:lnTo>
                  <a:pt x="1722" y="1476"/>
                </a:lnTo>
                <a:lnTo>
                  <a:pt x="1718" y="1476"/>
                </a:lnTo>
                <a:lnTo>
                  <a:pt x="1718" y="1476"/>
                </a:lnTo>
                <a:lnTo>
                  <a:pt x="1716" y="1476"/>
                </a:lnTo>
                <a:lnTo>
                  <a:pt x="1714" y="1476"/>
                </a:lnTo>
                <a:lnTo>
                  <a:pt x="1714" y="1476"/>
                </a:lnTo>
                <a:lnTo>
                  <a:pt x="1716" y="1478"/>
                </a:lnTo>
                <a:lnTo>
                  <a:pt x="1716" y="1478"/>
                </a:lnTo>
                <a:lnTo>
                  <a:pt x="1716" y="1478"/>
                </a:lnTo>
                <a:lnTo>
                  <a:pt x="1718" y="1480"/>
                </a:lnTo>
                <a:lnTo>
                  <a:pt x="1716" y="1482"/>
                </a:lnTo>
                <a:lnTo>
                  <a:pt x="1716" y="1484"/>
                </a:lnTo>
                <a:lnTo>
                  <a:pt x="1714" y="1484"/>
                </a:lnTo>
                <a:lnTo>
                  <a:pt x="1714" y="1484"/>
                </a:lnTo>
                <a:lnTo>
                  <a:pt x="1712" y="1487"/>
                </a:lnTo>
                <a:lnTo>
                  <a:pt x="1712" y="1487"/>
                </a:lnTo>
                <a:lnTo>
                  <a:pt x="1716" y="1487"/>
                </a:lnTo>
                <a:lnTo>
                  <a:pt x="1722" y="1487"/>
                </a:lnTo>
                <a:lnTo>
                  <a:pt x="1724" y="1484"/>
                </a:lnTo>
                <a:lnTo>
                  <a:pt x="1724" y="1484"/>
                </a:lnTo>
                <a:lnTo>
                  <a:pt x="1724" y="1482"/>
                </a:lnTo>
                <a:lnTo>
                  <a:pt x="1724" y="1482"/>
                </a:lnTo>
                <a:lnTo>
                  <a:pt x="1724" y="1482"/>
                </a:lnTo>
                <a:lnTo>
                  <a:pt x="1724" y="1480"/>
                </a:lnTo>
                <a:lnTo>
                  <a:pt x="1724" y="1478"/>
                </a:lnTo>
                <a:lnTo>
                  <a:pt x="1724" y="1478"/>
                </a:lnTo>
                <a:lnTo>
                  <a:pt x="1724" y="1476"/>
                </a:lnTo>
                <a:lnTo>
                  <a:pt x="1724" y="1474"/>
                </a:lnTo>
                <a:close/>
                <a:moveTo>
                  <a:pt x="1712" y="1384"/>
                </a:moveTo>
                <a:lnTo>
                  <a:pt x="1712" y="1384"/>
                </a:lnTo>
                <a:lnTo>
                  <a:pt x="1714" y="1384"/>
                </a:lnTo>
                <a:lnTo>
                  <a:pt x="1714" y="1384"/>
                </a:lnTo>
                <a:lnTo>
                  <a:pt x="1714" y="1384"/>
                </a:lnTo>
                <a:lnTo>
                  <a:pt x="1714" y="1384"/>
                </a:lnTo>
                <a:lnTo>
                  <a:pt x="1714" y="1384"/>
                </a:lnTo>
                <a:lnTo>
                  <a:pt x="1714" y="1384"/>
                </a:lnTo>
                <a:lnTo>
                  <a:pt x="1714" y="1382"/>
                </a:lnTo>
                <a:lnTo>
                  <a:pt x="1712" y="1382"/>
                </a:lnTo>
                <a:lnTo>
                  <a:pt x="1712" y="1384"/>
                </a:lnTo>
                <a:lnTo>
                  <a:pt x="1712" y="1384"/>
                </a:lnTo>
                <a:close/>
                <a:moveTo>
                  <a:pt x="1714" y="1375"/>
                </a:moveTo>
                <a:lnTo>
                  <a:pt x="1714" y="1375"/>
                </a:lnTo>
                <a:lnTo>
                  <a:pt x="1712" y="1375"/>
                </a:lnTo>
                <a:lnTo>
                  <a:pt x="1712" y="1375"/>
                </a:lnTo>
                <a:lnTo>
                  <a:pt x="1712" y="1373"/>
                </a:lnTo>
                <a:lnTo>
                  <a:pt x="1712" y="1373"/>
                </a:lnTo>
                <a:lnTo>
                  <a:pt x="1712" y="1375"/>
                </a:lnTo>
                <a:lnTo>
                  <a:pt x="1712" y="1375"/>
                </a:lnTo>
                <a:lnTo>
                  <a:pt x="1714" y="1378"/>
                </a:lnTo>
                <a:lnTo>
                  <a:pt x="1714" y="1375"/>
                </a:lnTo>
                <a:close/>
                <a:moveTo>
                  <a:pt x="1731" y="1468"/>
                </a:moveTo>
                <a:lnTo>
                  <a:pt x="1731" y="1468"/>
                </a:lnTo>
                <a:lnTo>
                  <a:pt x="1729" y="1468"/>
                </a:lnTo>
                <a:lnTo>
                  <a:pt x="1727" y="1470"/>
                </a:lnTo>
                <a:lnTo>
                  <a:pt x="1727" y="1470"/>
                </a:lnTo>
                <a:lnTo>
                  <a:pt x="1727" y="1470"/>
                </a:lnTo>
                <a:lnTo>
                  <a:pt x="1731" y="1470"/>
                </a:lnTo>
                <a:lnTo>
                  <a:pt x="1731" y="1468"/>
                </a:lnTo>
                <a:close/>
                <a:moveTo>
                  <a:pt x="1791" y="906"/>
                </a:moveTo>
                <a:lnTo>
                  <a:pt x="1791" y="906"/>
                </a:lnTo>
                <a:lnTo>
                  <a:pt x="1794" y="906"/>
                </a:lnTo>
                <a:lnTo>
                  <a:pt x="1794" y="904"/>
                </a:lnTo>
                <a:lnTo>
                  <a:pt x="1791" y="904"/>
                </a:lnTo>
                <a:lnTo>
                  <a:pt x="1791" y="904"/>
                </a:lnTo>
                <a:lnTo>
                  <a:pt x="1791" y="902"/>
                </a:lnTo>
                <a:lnTo>
                  <a:pt x="1791" y="902"/>
                </a:lnTo>
                <a:lnTo>
                  <a:pt x="1791" y="900"/>
                </a:lnTo>
                <a:lnTo>
                  <a:pt x="1791" y="900"/>
                </a:lnTo>
                <a:lnTo>
                  <a:pt x="1791" y="902"/>
                </a:lnTo>
                <a:lnTo>
                  <a:pt x="1791" y="904"/>
                </a:lnTo>
                <a:lnTo>
                  <a:pt x="1791" y="904"/>
                </a:lnTo>
                <a:lnTo>
                  <a:pt x="1791" y="906"/>
                </a:lnTo>
                <a:lnTo>
                  <a:pt x="1791" y="906"/>
                </a:lnTo>
                <a:close/>
                <a:moveTo>
                  <a:pt x="1716" y="1394"/>
                </a:moveTo>
                <a:lnTo>
                  <a:pt x="1714" y="1394"/>
                </a:lnTo>
                <a:lnTo>
                  <a:pt x="1714" y="1394"/>
                </a:lnTo>
                <a:lnTo>
                  <a:pt x="1712" y="1394"/>
                </a:lnTo>
                <a:lnTo>
                  <a:pt x="1712" y="1394"/>
                </a:lnTo>
                <a:lnTo>
                  <a:pt x="1714" y="1399"/>
                </a:lnTo>
                <a:lnTo>
                  <a:pt x="1714" y="1401"/>
                </a:lnTo>
                <a:lnTo>
                  <a:pt x="1714" y="1401"/>
                </a:lnTo>
                <a:lnTo>
                  <a:pt x="1716" y="1399"/>
                </a:lnTo>
                <a:lnTo>
                  <a:pt x="1716" y="1399"/>
                </a:lnTo>
                <a:lnTo>
                  <a:pt x="1716" y="1396"/>
                </a:lnTo>
                <a:lnTo>
                  <a:pt x="1716" y="1396"/>
                </a:lnTo>
                <a:lnTo>
                  <a:pt x="1716" y="1394"/>
                </a:lnTo>
                <a:close/>
                <a:moveTo>
                  <a:pt x="1743" y="1438"/>
                </a:moveTo>
                <a:lnTo>
                  <a:pt x="1743" y="1440"/>
                </a:lnTo>
                <a:lnTo>
                  <a:pt x="1743" y="1443"/>
                </a:lnTo>
                <a:lnTo>
                  <a:pt x="1745" y="1443"/>
                </a:lnTo>
                <a:lnTo>
                  <a:pt x="1745" y="1443"/>
                </a:lnTo>
                <a:lnTo>
                  <a:pt x="1747" y="1440"/>
                </a:lnTo>
                <a:lnTo>
                  <a:pt x="1745" y="1440"/>
                </a:lnTo>
                <a:lnTo>
                  <a:pt x="1745" y="1438"/>
                </a:lnTo>
                <a:lnTo>
                  <a:pt x="1743" y="1438"/>
                </a:lnTo>
                <a:close/>
                <a:moveTo>
                  <a:pt x="1724" y="1501"/>
                </a:moveTo>
                <a:lnTo>
                  <a:pt x="1724" y="1501"/>
                </a:lnTo>
                <a:lnTo>
                  <a:pt x="1722" y="1501"/>
                </a:lnTo>
                <a:lnTo>
                  <a:pt x="1722" y="1503"/>
                </a:lnTo>
                <a:lnTo>
                  <a:pt x="1722" y="1503"/>
                </a:lnTo>
                <a:lnTo>
                  <a:pt x="1724" y="1503"/>
                </a:lnTo>
                <a:lnTo>
                  <a:pt x="1724" y="1503"/>
                </a:lnTo>
                <a:lnTo>
                  <a:pt x="1727" y="1503"/>
                </a:lnTo>
                <a:lnTo>
                  <a:pt x="1727" y="1501"/>
                </a:lnTo>
                <a:lnTo>
                  <a:pt x="1724" y="1501"/>
                </a:lnTo>
                <a:lnTo>
                  <a:pt x="1727" y="1501"/>
                </a:lnTo>
                <a:lnTo>
                  <a:pt x="1724" y="1501"/>
                </a:lnTo>
                <a:close/>
                <a:moveTo>
                  <a:pt x="1727" y="1499"/>
                </a:moveTo>
                <a:lnTo>
                  <a:pt x="1729" y="1499"/>
                </a:lnTo>
                <a:lnTo>
                  <a:pt x="1727" y="1499"/>
                </a:lnTo>
                <a:lnTo>
                  <a:pt x="1727" y="1499"/>
                </a:lnTo>
                <a:lnTo>
                  <a:pt x="1727" y="1499"/>
                </a:lnTo>
                <a:lnTo>
                  <a:pt x="1727" y="1499"/>
                </a:lnTo>
                <a:lnTo>
                  <a:pt x="1724" y="1499"/>
                </a:lnTo>
                <a:lnTo>
                  <a:pt x="1724" y="1499"/>
                </a:lnTo>
                <a:lnTo>
                  <a:pt x="1724" y="1499"/>
                </a:lnTo>
                <a:lnTo>
                  <a:pt x="1727" y="1499"/>
                </a:lnTo>
                <a:lnTo>
                  <a:pt x="1727" y="1499"/>
                </a:lnTo>
                <a:close/>
                <a:moveTo>
                  <a:pt x="1714" y="1457"/>
                </a:moveTo>
                <a:lnTo>
                  <a:pt x="1714" y="1457"/>
                </a:lnTo>
                <a:lnTo>
                  <a:pt x="1712" y="1457"/>
                </a:lnTo>
                <a:lnTo>
                  <a:pt x="1714" y="1457"/>
                </a:lnTo>
                <a:lnTo>
                  <a:pt x="1714" y="1457"/>
                </a:lnTo>
                <a:lnTo>
                  <a:pt x="1716" y="1455"/>
                </a:lnTo>
                <a:lnTo>
                  <a:pt x="1714" y="1455"/>
                </a:lnTo>
                <a:lnTo>
                  <a:pt x="1714" y="1455"/>
                </a:lnTo>
                <a:lnTo>
                  <a:pt x="1714" y="1457"/>
                </a:lnTo>
                <a:close/>
                <a:moveTo>
                  <a:pt x="1724" y="929"/>
                </a:moveTo>
                <a:lnTo>
                  <a:pt x="1724" y="929"/>
                </a:lnTo>
                <a:lnTo>
                  <a:pt x="1724" y="929"/>
                </a:lnTo>
                <a:lnTo>
                  <a:pt x="1724" y="927"/>
                </a:lnTo>
                <a:lnTo>
                  <a:pt x="1722" y="929"/>
                </a:lnTo>
                <a:lnTo>
                  <a:pt x="1722" y="929"/>
                </a:lnTo>
                <a:lnTo>
                  <a:pt x="1724" y="929"/>
                </a:lnTo>
                <a:lnTo>
                  <a:pt x="1724" y="929"/>
                </a:lnTo>
                <a:lnTo>
                  <a:pt x="1724" y="929"/>
                </a:lnTo>
                <a:close/>
                <a:moveTo>
                  <a:pt x="1727" y="1422"/>
                </a:moveTo>
                <a:lnTo>
                  <a:pt x="1727" y="1422"/>
                </a:lnTo>
                <a:lnTo>
                  <a:pt x="1727" y="1419"/>
                </a:lnTo>
                <a:lnTo>
                  <a:pt x="1727" y="1419"/>
                </a:lnTo>
                <a:lnTo>
                  <a:pt x="1724" y="1419"/>
                </a:lnTo>
                <a:lnTo>
                  <a:pt x="1724" y="1417"/>
                </a:lnTo>
                <a:lnTo>
                  <a:pt x="1724" y="1417"/>
                </a:lnTo>
                <a:lnTo>
                  <a:pt x="1724" y="1417"/>
                </a:lnTo>
                <a:lnTo>
                  <a:pt x="1724" y="1417"/>
                </a:lnTo>
                <a:lnTo>
                  <a:pt x="1722" y="1415"/>
                </a:lnTo>
                <a:lnTo>
                  <a:pt x="1722" y="1415"/>
                </a:lnTo>
                <a:lnTo>
                  <a:pt x="1720" y="1417"/>
                </a:lnTo>
                <a:lnTo>
                  <a:pt x="1720" y="1417"/>
                </a:lnTo>
                <a:lnTo>
                  <a:pt x="1722" y="1419"/>
                </a:lnTo>
                <a:lnTo>
                  <a:pt x="1722" y="1419"/>
                </a:lnTo>
                <a:lnTo>
                  <a:pt x="1724" y="1419"/>
                </a:lnTo>
                <a:lnTo>
                  <a:pt x="1722" y="1422"/>
                </a:lnTo>
                <a:lnTo>
                  <a:pt x="1722" y="1422"/>
                </a:lnTo>
                <a:lnTo>
                  <a:pt x="1722" y="1422"/>
                </a:lnTo>
                <a:lnTo>
                  <a:pt x="1724" y="1422"/>
                </a:lnTo>
                <a:lnTo>
                  <a:pt x="1727" y="1424"/>
                </a:lnTo>
                <a:lnTo>
                  <a:pt x="1727" y="1422"/>
                </a:lnTo>
                <a:close/>
                <a:moveTo>
                  <a:pt x="1706" y="914"/>
                </a:moveTo>
                <a:lnTo>
                  <a:pt x="1708" y="914"/>
                </a:lnTo>
                <a:lnTo>
                  <a:pt x="1710" y="912"/>
                </a:lnTo>
                <a:lnTo>
                  <a:pt x="1710" y="912"/>
                </a:lnTo>
                <a:lnTo>
                  <a:pt x="1708" y="912"/>
                </a:lnTo>
                <a:lnTo>
                  <a:pt x="1708" y="912"/>
                </a:lnTo>
                <a:lnTo>
                  <a:pt x="1703" y="912"/>
                </a:lnTo>
                <a:lnTo>
                  <a:pt x="1699" y="912"/>
                </a:lnTo>
                <a:lnTo>
                  <a:pt x="1699" y="912"/>
                </a:lnTo>
                <a:lnTo>
                  <a:pt x="1695" y="912"/>
                </a:lnTo>
                <a:lnTo>
                  <a:pt x="1693" y="912"/>
                </a:lnTo>
                <a:lnTo>
                  <a:pt x="1691" y="912"/>
                </a:lnTo>
                <a:lnTo>
                  <a:pt x="1689" y="910"/>
                </a:lnTo>
                <a:lnTo>
                  <a:pt x="1689" y="910"/>
                </a:lnTo>
                <a:lnTo>
                  <a:pt x="1689" y="910"/>
                </a:lnTo>
                <a:lnTo>
                  <a:pt x="1687" y="910"/>
                </a:lnTo>
                <a:lnTo>
                  <a:pt x="1685" y="910"/>
                </a:lnTo>
                <a:lnTo>
                  <a:pt x="1685" y="912"/>
                </a:lnTo>
                <a:lnTo>
                  <a:pt x="1685" y="912"/>
                </a:lnTo>
                <a:lnTo>
                  <a:pt x="1683" y="912"/>
                </a:lnTo>
                <a:lnTo>
                  <a:pt x="1683" y="912"/>
                </a:lnTo>
                <a:lnTo>
                  <a:pt x="1683" y="910"/>
                </a:lnTo>
                <a:lnTo>
                  <a:pt x="1683" y="910"/>
                </a:lnTo>
                <a:lnTo>
                  <a:pt x="1683" y="910"/>
                </a:lnTo>
                <a:lnTo>
                  <a:pt x="1683" y="910"/>
                </a:lnTo>
                <a:lnTo>
                  <a:pt x="1683" y="908"/>
                </a:lnTo>
                <a:lnTo>
                  <a:pt x="1678" y="906"/>
                </a:lnTo>
                <a:lnTo>
                  <a:pt x="1680" y="904"/>
                </a:lnTo>
                <a:lnTo>
                  <a:pt x="1680" y="902"/>
                </a:lnTo>
                <a:lnTo>
                  <a:pt x="1680" y="902"/>
                </a:lnTo>
                <a:lnTo>
                  <a:pt x="1678" y="904"/>
                </a:lnTo>
                <a:lnTo>
                  <a:pt x="1676" y="904"/>
                </a:lnTo>
                <a:lnTo>
                  <a:pt x="1676" y="906"/>
                </a:lnTo>
                <a:lnTo>
                  <a:pt x="1676" y="906"/>
                </a:lnTo>
                <a:lnTo>
                  <a:pt x="1674" y="908"/>
                </a:lnTo>
                <a:lnTo>
                  <a:pt x="1674" y="908"/>
                </a:lnTo>
                <a:lnTo>
                  <a:pt x="1676" y="908"/>
                </a:lnTo>
                <a:lnTo>
                  <a:pt x="1678" y="910"/>
                </a:lnTo>
                <a:lnTo>
                  <a:pt x="1678" y="910"/>
                </a:lnTo>
                <a:lnTo>
                  <a:pt x="1678" y="912"/>
                </a:lnTo>
                <a:lnTo>
                  <a:pt x="1680" y="912"/>
                </a:lnTo>
                <a:lnTo>
                  <a:pt x="1683" y="912"/>
                </a:lnTo>
                <a:lnTo>
                  <a:pt x="1685" y="912"/>
                </a:lnTo>
                <a:lnTo>
                  <a:pt x="1685" y="914"/>
                </a:lnTo>
                <a:lnTo>
                  <a:pt x="1685" y="914"/>
                </a:lnTo>
                <a:lnTo>
                  <a:pt x="1683" y="914"/>
                </a:lnTo>
                <a:lnTo>
                  <a:pt x="1685" y="914"/>
                </a:lnTo>
                <a:lnTo>
                  <a:pt x="1687" y="916"/>
                </a:lnTo>
                <a:lnTo>
                  <a:pt x="1687" y="916"/>
                </a:lnTo>
                <a:lnTo>
                  <a:pt x="1691" y="918"/>
                </a:lnTo>
                <a:lnTo>
                  <a:pt x="1691" y="916"/>
                </a:lnTo>
                <a:lnTo>
                  <a:pt x="1693" y="916"/>
                </a:lnTo>
                <a:lnTo>
                  <a:pt x="1691" y="916"/>
                </a:lnTo>
                <a:lnTo>
                  <a:pt x="1693" y="916"/>
                </a:lnTo>
                <a:lnTo>
                  <a:pt x="1693" y="916"/>
                </a:lnTo>
                <a:lnTo>
                  <a:pt x="1695" y="914"/>
                </a:lnTo>
                <a:lnTo>
                  <a:pt x="1695" y="914"/>
                </a:lnTo>
                <a:lnTo>
                  <a:pt x="1695" y="914"/>
                </a:lnTo>
                <a:lnTo>
                  <a:pt x="1695" y="916"/>
                </a:lnTo>
                <a:lnTo>
                  <a:pt x="1695" y="916"/>
                </a:lnTo>
                <a:lnTo>
                  <a:pt x="1695" y="916"/>
                </a:lnTo>
                <a:lnTo>
                  <a:pt x="1695" y="916"/>
                </a:lnTo>
                <a:lnTo>
                  <a:pt x="1697" y="918"/>
                </a:lnTo>
                <a:lnTo>
                  <a:pt x="1695" y="918"/>
                </a:lnTo>
                <a:lnTo>
                  <a:pt x="1695" y="918"/>
                </a:lnTo>
                <a:lnTo>
                  <a:pt x="1697" y="918"/>
                </a:lnTo>
                <a:lnTo>
                  <a:pt x="1697" y="921"/>
                </a:lnTo>
                <a:lnTo>
                  <a:pt x="1697" y="921"/>
                </a:lnTo>
                <a:lnTo>
                  <a:pt x="1699" y="921"/>
                </a:lnTo>
                <a:lnTo>
                  <a:pt x="1701" y="921"/>
                </a:lnTo>
                <a:lnTo>
                  <a:pt x="1703" y="921"/>
                </a:lnTo>
                <a:lnTo>
                  <a:pt x="1701" y="921"/>
                </a:lnTo>
                <a:lnTo>
                  <a:pt x="1701" y="921"/>
                </a:lnTo>
                <a:lnTo>
                  <a:pt x="1701" y="918"/>
                </a:lnTo>
                <a:lnTo>
                  <a:pt x="1701" y="916"/>
                </a:lnTo>
                <a:lnTo>
                  <a:pt x="1701" y="916"/>
                </a:lnTo>
                <a:lnTo>
                  <a:pt x="1706" y="914"/>
                </a:lnTo>
                <a:close/>
                <a:moveTo>
                  <a:pt x="1712" y="895"/>
                </a:moveTo>
                <a:lnTo>
                  <a:pt x="1714" y="893"/>
                </a:lnTo>
                <a:lnTo>
                  <a:pt x="1714" y="893"/>
                </a:lnTo>
                <a:lnTo>
                  <a:pt x="1716" y="891"/>
                </a:lnTo>
                <a:lnTo>
                  <a:pt x="1716" y="891"/>
                </a:lnTo>
                <a:lnTo>
                  <a:pt x="1718" y="891"/>
                </a:lnTo>
                <a:lnTo>
                  <a:pt x="1718" y="891"/>
                </a:lnTo>
                <a:lnTo>
                  <a:pt x="1716" y="891"/>
                </a:lnTo>
                <a:lnTo>
                  <a:pt x="1714" y="891"/>
                </a:lnTo>
                <a:lnTo>
                  <a:pt x="1712" y="893"/>
                </a:lnTo>
                <a:lnTo>
                  <a:pt x="1710" y="895"/>
                </a:lnTo>
                <a:lnTo>
                  <a:pt x="1710" y="897"/>
                </a:lnTo>
                <a:lnTo>
                  <a:pt x="1710" y="897"/>
                </a:lnTo>
                <a:lnTo>
                  <a:pt x="1712" y="897"/>
                </a:lnTo>
                <a:lnTo>
                  <a:pt x="1712" y="897"/>
                </a:lnTo>
                <a:lnTo>
                  <a:pt x="1712" y="897"/>
                </a:lnTo>
                <a:lnTo>
                  <a:pt x="1712" y="897"/>
                </a:lnTo>
                <a:lnTo>
                  <a:pt x="1710" y="897"/>
                </a:lnTo>
                <a:lnTo>
                  <a:pt x="1712" y="895"/>
                </a:lnTo>
                <a:lnTo>
                  <a:pt x="1712" y="895"/>
                </a:lnTo>
                <a:close/>
                <a:moveTo>
                  <a:pt x="1727" y="1428"/>
                </a:moveTo>
                <a:lnTo>
                  <a:pt x="1724" y="1428"/>
                </a:lnTo>
                <a:lnTo>
                  <a:pt x="1724" y="1428"/>
                </a:lnTo>
                <a:lnTo>
                  <a:pt x="1724" y="1428"/>
                </a:lnTo>
                <a:lnTo>
                  <a:pt x="1722" y="1430"/>
                </a:lnTo>
                <a:lnTo>
                  <a:pt x="1722" y="1430"/>
                </a:lnTo>
                <a:lnTo>
                  <a:pt x="1722" y="1432"/>
                </a:lnTo>
                <a:lnTo>
                  <a:pt x="1724" y="1432"/>
                </a:lnTo>
                <a:lnTo>
                  <a:pt x="1727" y="1432"/>
                </a:lnTo>
                <a:lnTo>
                  <a:pt x="1727" y="1428"/>
                </a:lnTo>
                <a:close/>
                <a:moveTo>
                  <a:pt x="1716" y="1396"/>
                </a:moveTo>
                <a:lnTo>
                  <a:pt x="1718" y="1396"/>
                </a:lnTo>
                <a:lnTo>
                  <a:pt x="1720" y="1396"/>
                </a:lnTo>
                <a:lnTo>
                  <a:pt x="1722" y="1396"/>
                </a:lnTo>
                <a:lnTo>
                  <a:pt x="1718" y="1394"/>
                </a:lnTo>
                <a:lnTo>
                  <a:pt x="1718" y="1394"/>
                </a:lnTo>
                <a:lnTo>
                  <a:pt x="1718" y="1392"/>
                </a:lnTo>
                <a:lnTo>
                  <a:pt x="1718" y="1392"/>
                </a:lnTo>
                <a:lnTo>
                  <a:pt x="1716" y="1392"/>
                </a:lnTo>
                <a:lnTo>
                  <a:pt x="1716" y="1392"/>
                </a:lnTo>
                <a:lnTo>
                  <a:pt x="1716" y="1394"/>
                </a:lnTo>
                <a:lnTo>
                  <a:pt x="1716" y="1394"/>
                </a:lnTo>
                <a:lnTo>
                  <a:pt x="1716" y="1396"/>
                </a:lnTo>
                <a:close/>
                <a:moveTo>
                  <a:pt x="1722" y="1440"/>
                </a:moveTo>
                <a:lnTo>
                  <a:pt x="1722" y="1440"/>
                </a:lnTo>
                <a:lnTo>
                  <a:pt x="1722" y="1438"/>
                </a:lnTo>
                <a:lnTo>
                  <a:pt x="1722" y="1438"/>
                </a:lnTo>
                <a:lnTo>
                  <a:pt x="1722" y="1438"/>
                </a:lnTo>
                <a:lnTo>
                  <a:pt x="1720" y="1438"/>
                </a:lnTo>
                <a:lnTo>
                  <a:pt x="1720" y="1438"/>
                </a:lnTo>
                <a:lnTo>
                  <a:pt x="1720" y="1440"/>
                </a:lnTo>
                <a:lnTo>
                  <a:pt x="1720" y="1440"/>
                </a:lnTo>
                <a:lnTo>
                  <a:pt x="1722" y="1440"/>
                </a:lnTo>
                <a:close/>
                <a:moveTo>
                  <a:pt x="1794" y="906"/>
                </a:moveTo>
                <a:lnTo>
                  <a:pt x="1794" y="906"/>
                </a:lnTo>
                <a:lnTo>
                  <a:pt x="1794" y="906"/>
                </a:lnTo>
                <a:lnTo>
                  <a:pt x="1794" y="906"/>
                </a:lnTo>
                <a:lnTo>
                  <a:pt x="1794" y="906"/>
                </a:lnTo>
                <a:lnTo>
                  <a:pt x="1794" y="906"/>
                </a:lnTo>
                <a:lnTo>
                  <a:pt x="1794" y="906"/>
                </a:lnTo>
                <a:lnTo>
                  <a:pt x="1794" y="906"/>
                </a:lnTo>
                <a:lnTo>
                  <a:pt x="1794" y="906"/>
                </a:lnTo>
                <a:close/>
                <a:moveTo>
                  <a:pt x="1720" y="1407"/>
                </a:moveTo>
                <a:lnTo>
                  <a:pt x="1720" y="1405"/>
                </a:lnTo>
                <a:lnTo>
                  <a:pt x="1718" y="1405"/>
                </a:lnTo>
                <a:lnTo>
                  <a:pt x="1718" y="1405"/>
                </a:lnTo>
                <a:lnTo>
                  <a:pt x="1716" y="1407"/>
                </a:lnTo>
                <a:lnTo>
                  <a:pt x="1718" y="1409"/>
                </a:lnTo>
                <a:lnTo>
                  <a:pt x="1718" y="1411"/>
                </a:lnTo>
                <a:lnTo>
                  <a:pt x="1720" y="1411"/>
                </a:lnTo>
                <a:lnTo>
                  <a:pt x="1720" y="1409"/>
                </a:lnTo>
                <a:lnTo>
                  <a:pt x="1720" y="1407"/>
                </a:lnTo>
                <a:close/>
                <a:moveTo>
                  <a:pt x="1507" y="1285"/>
                </a:moveTo>
                <a:lnTo>
                  <a:pt x="1507" y="1285"/>
                </a:lnTo>
                <a:lnTo>
                  <a:pt x="1511" y="1287"/>
                </a:lnTo>
                <a:lnTo>
                  <a:pt x="1511" y="1287"/>
                </a:lnTo>
                <a:lnTo>
                  <a:pt x="1511" y="1287"/>
                </a:lnTo>
                <a:lnTo>
                  <a:pt x="1511" y="1287"/>
                </a:lnTo>
                <a:lnTo>
                  <a:pt x="1509" y="1287"/>
                </a:lnTo>
                <a:lnTo>
                  <a:pt x="1507" y="1285"/>
                </a:lnTo>
                <a:lnTo>
                  <a:pt x="1507" y="1285"/>
                </a:lnTo>
                <a:lnTo>
                  <a:pt x="1507" y="1285"/>
                </a:lnTo>
                <a:close/>
                <a:moveTo>
                  <a:pt x="1634" y="1369"/>
                </a:moveTo>
                <a:lnTo>
                  <a:pt x="1634" y="1371"/>
                </a:lnTo>
                <a:lnTo>
                  <a:pt x="1636" y="1371"/>
                </a:lnTo>
                <a:lnTo>
                  <a:pt x="1639" y="1371"/>
                </a:lnTo>
                <a:lnTo>
                  <a:pt x="1639" y="1371"/>
                </a:lnTo>
                <a:lnTo>
                  <a:pt x="1639" y="1371"/>
                </a:lnTo>
                <a:lnTo>
                  <a:pt x="1641" y="1369"/>
                </a:lnTo>
                <a:lnTo>
                  <a:pt x="1643" y="1371"/>
                </a:lnTo>
                <a:lnTo>
                  <a:pt x="1645" y="1369"/>
                </a:lnTo>
                <a:lnTo>
                  <a:pt x="1645" y="1371"/>
                </a:lnTo>
                <a:lnTo>
                  <a:pt x="1647" y="1371"/>
                </a:lnTo>
                <a:lnTo>
                  <a:pt x="1647" y="1371"/>
                </a:lnTo>
                <a:lnTo>
                  <a:pt x="1649" y="1371"/>
                </a:lnTo>
                <a:lnTo>
                  <a:pt x="1649" y="1371"/>
                </a:lnTo>
                <a:lnTo>
                  <a:pt x="1651" y="1371"/>
                </a:lnTo>
                <a:lnTo>
                  <a:pt x="1653" y="1369"/>
                </a:lnTo>
                <a:lnTo>
                  <a:pt x="1655" y="1367"/>
                </a:lnTo>
                <a:lnTo>
                  <a:pt x="1655" y="1367"/>
                </a:lnTo>
                <a:lnTo>
                  <a:pt x="1657" y="1367"/>
                </a:lnTo>
                <a:lnTo>
                  <a:pt x="1657" y="1365"/>
                </a:lnTo>
                <a:lnTo>
                  <a:pt x="1655" y="1365"/>
                </a:lnTo>
                <a:lnTo>
                  <a:pt x="1653" y="1363"/>
                </a:lnTo>
                <a:lnTo>
                  <a:pt x="1651" y="1363"/>
                </a:lnTo>
                <a:lnTo>
                  <a:pt x="1651" y="1363"/>
                </a:lnTo>
                <a:lnTo>
                  <a:pt x="1651" y="1363"/>
                </a:lnTo>
                <a:lnTo>
                  <a:pt x="1651" y="1363"/>
                </a:lnTo>
                <a:lnTo>
                  <a:pt x="1649" y="1363"/>
                </a:lnTo>
                <a:lnTo>
                  <a:pt x="1649" y="1363"/>
                </a:lnTo>
                <a:lnTo>
                  <a:pt x="1649" y="1363"/>
                </a:lnTo>
                <a:lnTo>
                  <a:pt x="1641" y="1363"/>
                </a:lnTo>
                <a:lnTo>
                  <a:pt x="1636" y="1363"/>
                </a:lnTo>
                <a:lnTo>
                  <a:pt x="1636" y="1363"/>
                </a:lnTo>
                <a:lnTo>
                  <a:pt x="1634" y="1363"/>
                </a:lnTo>
                <a:lnTo>
                  <a:pt x="1634" y="1363"/>
                </a:lnTo>
                <a:lnTo>
                  <a:pt x="1634" y="1365"/>
                </a:lnTo>
                <a:lnTo>
                  <a:pt x="1632" y="1365"/>
                </a:lnTo>
                <a:lnTo>
                  <a:pt x="1634" y="1365"/>
                </a:lnTo>
                <a:lnTo>
                  <a:pt x="1634" y="1365"/>
                </a:lnTo>
                <a:lnTo>
                  <a:pt x="1634" y="1367"/>
                </a:lnTo>
                <a:lnTo>
                  <a:pt x="1634" y="1367"/>
                </a:lnTo>
                <a:lnTo>
                  <a:pt x="1634" y="1369"/>
                </a:lnTo>
                <a:close/>
                <a:moveTo>
                  <a:pt x="1479" y="1308"/>
                </a:moveTo>
                <a:lnTo>
                  <a:pt x="1479" y="1308"/>
                </a:lnTo>
                <a:lnTo>
                  <a:pt x="1479" y="1308"/>
                </a:lnTo>
                <a:lnTo>
                  <a:pt x="1479" y="1306"/>
                </a:lnTo>
                <a:lnTo>
                  <a:pt x="1479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8"/>
                </a:lnTo>
                <a:lnTo>
                  <a:pt x="1479" y="1308"/>
                </a:lnTo>
                <a:close/>
                <a:moveTo>
                  <a:pt x="1486" y="1281"/>
                </a:moveTo>
                <a:lnTo>
                  <a:pt x="1486" y="1281"/>
                </a:lnTo>
                <a:lnTo>
                  <a:pt x="1483" y="1281"/>
                </a:lnTo>
                <a:lnTo>
                  <a:pt x="1483" y="1281"/>
                </a:lnTo>
                <a:lnTo>
                  <a:pt x="1483" y="1281"/>
                </a:lnTo>
                <a:lnTo>
                  <a:pt x="1483" y="1277"/>
                </a:lnTo>
                <a:lnTo>
                  <a:pt x="1483" y="1277"/>
                </a:lnTo>
                <a:lnTo>
                  <a:pt x="1481" y="1279"/>
                </a:lnTo>
                <a:lnTo>
                  <a:pt x="1481" y="1277"/>
                </a:lnTo>
                <a:lnTo>
                  <a:pt x="1483" y="1277"/>
                </a:lnTo>
                <a:lnTo>
                  <a:pt x="1483" y="1277"/>
                </a:lnTo>
                <a:lnTo>
                  <a:pt x="1481" y="1275"/>
                </a:lnTo>
                <a:lnTo>
                  <a:pt x="1481" y="1277"/>
                </a:lnTo>
                <a:lnTo>
                  <a:pt x="1479" y="1277"/>
                </a:lnTo>
                <a:lnTo>
                  <a:pt x="1479" y="1277"/>
                </a:lnTo>
                <a:lnTo>
                  <a:pt x="1479" y="1277"/>
                </a:lnTo>
                <a:lnTo>
                  <a:pt x="1477" y="1277"/>
                </a:lnTo>
                <a:lnTo>
                  <a:pt x="1479" y="1279"/>
                </a:lnTo>
                <a:lnTo>
                  <a:pt x="1479" y="1279"/>
                </a:lnTo>
                <a:lnTo>
                  <a:pt x="1481" y="1281"/>
                </a:lnTo>
                <a:lnTo>
                  <a:pt x="1481" y="1281"/>
                </a:lnTo>
                <a:lnTo>
                  <a:pt x="1481" y="1283"/>
                </a:lnTo>
                <a:lnTo>
                  <a:pt x="1483" y="1283"/>
                </a:lnTo>
                <a:lnTo>
                  <a:pt x="1486" y="1281"/>
                </a:lnTo>
                <a:close/>
                <a:moveTo>
                  <a:pt x="1488" y="1264"/>
                </a:moveTo>
                <a:lnTo>
                  <a:pt x="1488" y="1264"/>
                </a:lnTo>
                <a:lnTo>
                  <a:pt x="1488" y="1264"/>
                </a:lnTo>
                <a:lnTo>
                  <a:pt x="1488" y="1264"/>
                </a:lnTo>
                <a:lnTo>
                  <a:pt x="1486" y="1264"/>
                </a:lnTo>
                <a:lnTo>
                  <a:pt x="1486" y="1264"/>
                </a:lnTo>
                <a:lnTo>
                  <a:pt x="1483" y="1264"/>
                </a:lnTo>
                <a:lnTo>
                  <a:pt x="1483" y="1264"/>
                </a:lnTo>
                <a:lnTo>
                  <a:pt x="1486" y="1264"/>
                </a:lnTo>
                <a:lnTo>
                  <a:pt x="1488" y="1264"/>
                </a:lnTo>
                <a:close/>
                <a:moveTo>
                  <a:pt x="1475" y="1304"/>
                </a:moveTo>
                <a:lnTo>
                  <a:pt x="1475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6"/>
                </a:lnTo>
                <a:lnTo>
                  <a:pt x="1477" y="1304"/>
                </a:lnTo>
                <a:lnTo>
                  <a:pt x="1475" y="1304"/>
                </a:lnTo>
                <a:lnTo>
                  <a:pt x="1475" y="1304"/>
                </a:lnTo>
                <a:lnTo>
                  <a:pt x="1473" y="1304"/>
                </a:lnTo>
                <a:lnTo>
                  <a:pt x="1473" y="1304"/>
                </a:lnTo>
                <a:lnTo>
                  <a:pt x="1475" y="1304"/>
                </a:lnTo>
                <a:close/>
                <a:moveTo>
                  <a:pt x="1496" y="1256"/>
                </a:moveTo>
                <a:lnTo>
                  <a:pt x="1496" y="1258"/>
                </a:lnTo>
                <a:lnTo>
                  <a:pt x="1496" y="1258"/>
                </a:lnTo>
                <a:lnTo>
                  <a:pt x="1496" y="1258"/>
                </a:lnTo>
                <a:lnTo>
                  <a:pt x="1498" y="1258"/>
                </a:lnTo>
                <a:lnTo>
                  <a:pt x="1500" y="1260"/>
                </a:lnTo>
                <a:lnTo>
                  <a:pt x="1502" y="1260"/>
                </a:lnTo>
                <a:lnTo>
                  <a:pt x="1502" y="1262"/>
                </a:lnTo>
                <a:lnTo>
                  <a:pt x="1504" y="1262"/>
                </a:lnTo>
                <a:lnTo>
                  <a:pt x="1504" y="1264"/>
                </a:lnTo>
                <a:lnTo>
                  <a:pt x="1504" y="1266"/>
                </a:lnTo>
                <a:lnTo>
                  <a:pt x="1504" y="1266"/>
                </a:lnTo>
                <a:lnTo>
                  <a:pt x="1502" y="1269"/>
                </a:lnTo>
                <a:lnTo>
                  <a:pt x="1502" y="1269"/>
                </a:lnTo>
                <a:lnTo>
                  <a:pt x="1502" y="1269"/>
                </a:lnTo>
                <a:lnTo>
                  <a:pt x="1504" y="1271"/>
                </a:lnTo>
                <a:lnTo>
                  <a:pt x="1504" y="1271"/>
                </a:lnTo>
                <a:lnTo>
                  <a:pt x="1504" y="1269"/>
                </a:lnTo>
                <a:lnTo>
                  <a:pt x="1504" y="1266"/>
                </a:lnTo>
                <a:lnTo>
                  <a:pt x="1504" y="1264"/>
                </a:lnTo>
                <a:lnTo>
                  <a:pt x="1504" y="1262"/>
                </a:lnTo>
                <a:lnTo>
                  <a:pt x="1504" y="1262"/>
                </a:lnTo>
                <a:lnTo>
                  <a:pt x="1502" y="1260"/>
                </a:lnTo>
                <a:lnTo>
                  <a:pt x="1500" y="1258"/>
                </a:lnTo>
                <a:lnTo>
                  <a:pt x="1498" y="1258"/>
                </a:lnTo>
                <a:lnTo>
                  <a:pt x="1496" y="1256"/>
                </a:lnTo>
                <a:lnTo>
                  <a:pt x="1496" y="1256"/>
                </a:lnTo>
                <a:close/>
                <a:moveTo>
                  <a:pt x="1467" y="1241"/>
                </a:moveTo>
                <a:lnTo>
                  <a:pt x="1467" y="1241"/>
                </a:lnTo>
                <a:lnTo>
                  <a:pt x="1465" y="1239"/>
                </a:lnTo>
                <a:lnTo>
                  <a:pt x="1463" y="1239"/>
                </a:lnTo>
                <a:lnTo>
                  <a:pt x="1467" y="1241"/>
                </a:lnTo>
                <a:lnTo>
                  <a:pt x="1467" y="1241"/>
                </a:lnTo>
                <a:lnTo>
                  <a:pt x="1469" y="1241"/>
                </a:lnTo>
                <a:lnTo>
                  <a:pt x="1471" y="1241"/>
                </a:lnTo>
                <a:lnTo>
                  <a:pt x="1475" y="1239"/>
                </a:lnTo>
                <a:lnTo>
                  <a:pt x="1479" y="1239"/>
                </a:lnTo>
                <a:lnTo>
                  <a:pt x="1479" y="1239"/>
                </a:lnTo>
                <a:lnTo>
                  <a:pt x="1479" y="1237"/>
                </a:lnTo>
                <a:lnTo>
                  <a:pt x="1477" y="1239"/>
                </a:lnTo>
                <a:lnTo>
                  <a:pt x="1473" y="1239"/>
                </a:lnTo>
                <a:lnTo>
                  <a:pt x="1473" y="1239"/>
                </a:lnTo>
                <a:lnTo>
                  <a:pt x="1473" y="1239"/>
                </a:lnTo>
                <a:lnTo>
                  <a:pt x="1471" y="1239"/>
                </a:lnTo>
                <a:lnTo>
                  <a:pt x="1469" y="1237"/>
                </a:lnTo>
                <a:lnTo>
                  <a:pt x="1469" y="1239"/>
                </a:lnTo>
                <a:lnTo>
                  <a:pt x="1469" y="1239"/>
                </a:lnTo>
                <a:lnTo>
                  <a:pt x="1469" y="1239"/>
                </a:lnTo>
                <a:lnTo>
                  <a:pt x="1467" y="1241"/>
                </a:lnTo>
                <a:close/>
                <a:moveTo>
                  <a:pt x="1488" y="1239"/>
                </a:moveTo>
                <a:lnTo>
                  <a:pt x="1488" y="1237"/>
                </a:lnTo>
                <a:lnTo>
                  <a:pt x="1486" y="1237"/>
                </a:lnTo>
                <a:lnTo>
                  <a:pt x="1483" y="1235"/>
                </a:lnTo>
                <a:lnTo>
                  <a:pt x="1483" y="1235"/>
                </a:lnTo>
                <a:lnTo>
                  <a:pt x="1481" y="1235"/>
                </a:lnTo>
                <a:lnTo>
                  <a:pt x="1479" y="1235"/>
                </a:lnTo>
                <a:lnTo>
                  <a:pt x="1479" y="1235"/>
                </a:lnTo>
                <a:lnTo>
                  <a:pt x="1481" y="1235"/>
                </a:lnTo>
                <a:lnTo>
                  <a:pt x="1486" y="1237"/>
                </a:lnTo>
                <a:lnTo>
                  <a:pt x="1488" y="1239"/>
                </a:lnTo>
                <a:lnTo>
                  <a:pt x="1490" y="1241"/>
                </a:lnTo>
                <a:lnTo>
                  <a:pt x="1490" y="1241"/>
                </a:lnTo>
                <a:lnTo>
                  <a:pt x="1490" y="1243"/>
                </a:lnTo>
                <a:lnTo>
                  <a:pt x="1490" y="1243"/>
                </a:lnTo>
                <a:lnTo>
                  <a:pt x="1488" y="1245"/>
                </a:lnTo>
                <a:lnTo>
                  <a:pt x="1488" y="1248"/>
                </a:lnTo>
                <a:lnTo>
                  <a:pt x="1488" y="1248"/>
                </a:lnTo>
                <a:lnTo>
                  <a:pt x="1486" y="1250"/>
                </a:lnTo>
                <a:lnTo>
                  <a:pt x="1488" y="1250"/>
                </a:lnTo>
                <a:lnTo>
                  <a:pt x="1488" y="1252"/>
                </a:lnTo>
                <a:lnTo>
                  <a:pt x="1490" y="1252"/>
                </a:lnTo>
                <a:lnTo>
                  <a:pt x="1490" y="1250"/>
                </a:lnTo>
                <a:lnTo>
                  <a:pt x="1490" y="1245"/>
                </a:lnTo>
                <a:lnTo>
                  <a:pt x="1492" y="1243"/>
                </a:lnTo>
                <a:lnTo>
                  <a:pt x="1492" y="1241"/>
                </a:lnTo>
                <a:lnTo>
                  <a:pt x="1490" y="1241"/>
                </a:lnTo>
                <a:lnTo>
                  <a:pt x="1488" y="1239"/>
                </a:lnTo>
                <a:lnTo>
                  <a:pt x="1488" y="1239"/>
                </a:lnTo>
                <a:lnTo>
                  <a:pt x="1488" y="1239"/>
                </a:lnTo>
                <a:lnTo>
                  <a:pt x="1488" y="1239"/>
                </a:lnTo>
                <a:close/>
                <a:moveTo>
                  <a:pt x="1475" y="1273"/>
                </a:moveTo>
                <a:lnTo>
                  <a:pt x="1475" y="1273"/>
                </a:lnTo>
                <a:lnTo>
                  <a:pt x="1475" y="1273"/>
                </a:lnTo>
                <a:lnTo>
                  <a:pt x="1477" y="1275"/>
                </a:lnTo>
                <a:lnTo>
                  <a:pt x="1477" y="1275"/>
                </a:lnTo>
                <a:lnTo>
                  <a:pt x="1477" y="1275"/>
                </a:lnTo>
                <a:lnTo>
                  <a:pt x="1479" y="1275"/>
                </a:lnTo>
                <a:lnTo>
                  <a:pt x="1479" y="1275"/>
                </a:lnTo>
                <a:lnTo>
                  <a:pt x="1481" y="1273"/>
                </a:lnTo>
                <a:lnTo>
                  <a:pt x="1481" y="1273"/>
                </a:lnTo>
                <a:lnTo>
                  <a:pt x="1481" y="1271"/>
                </a:lnTo>
                <a:lnTo>
                  <a:pt x="1481" y="1269"/>
                </a:lnTo>
                <a:lnTo>
                  <a:pt x="1479" y="1269"/>
                </a:lnTo>
                <a:lnTo>
                  <a:pt x="1479" y="1266"/>
                </a:lnTo>
                <a:lnTo>
                  <a:pt x="1477" y="1264"/>
                </a:lnTo>
                <a:lnTo>
                  <a:pt x="1477" y="1264"/>
                </a:lnTo>
                <a:lnTo>
                  <a:pt x="1477" y="1262"/>
                </a:lnTo>
                <a:lnTo>
                  <a:pt x="1475" y="1262"/>
                </a:lnTo>
                <a:lnTo>
                  <a:pt x="1475" y="1262"/>
                </a:lnTo>
                <a:lnTo>
                  <a:pt x="1475" y="1264"/>
                </a:lnTo>
                <a:lnTo>
                  <a:pt x="1475" y="1266"/>
                </a:lnTo>
                <a:lnTo>
                  <a:pt x="1473" y="1269"/>
                </a:lnTo>
                <a:lnTo>
                  <a:pt x="1473" y="1269"/>
                </a:lnTo>
                <a:lnTo>
                  <a:pt x="1473" y="1269"/>
                </a:lnTo>
                <a:lnTo>
                  <a:pt x="1475" y="1271"/>
                </a:lnTo>
                <a:lnTo>
                  <a:pt x="1473" y="1271"/>
                </a:lnTo>
                <a:lnTo>
                  <a:pt x="1473" y="1271"/>
                </a:lnTo>
                <a:lnTo>
                  <a:pt x="1471" y="1271"/>
                </a:lnTo>
                <a:lnTo>
                  <a:pt x="1473" y="1273"/>
                </a:lnTo>
                <a:lnTo>
                  <a:pt x="1473" y="1273"/>
                </a:lnTo>
                <a:lnTo>
                  <a:pt x="1475" y="1273"/>
                </a:lnTo>
                <a:close/>
                <a:moveTo>
                  <a:pt x="1471" y="1302"/>
                </a:moveTo>
                <a:lnTo>
                  <a:pt x="1471" y="1302"/>
                </a:lnTo>
                <a:lnTo>
                  <a:pt x="1469" y="1302"/>
                </a:lnTo>
                <a:lnTo>
                  <a:pt x="1467" y="1302"/>
                </a:lnTo>
                <a:lnTo>
                  <a:pt x="1469" y="1302"/>
                </a:lnTo>
                <a:lnTo>
                  <a:pt x="1469" y="1302"/>
                </a:lnTo>
                <a:lnTo>
                  <a:pt x="1469" y="1304"/>
                </a:lnTo>
                <a:lnTo>
                  <a:pt x="1471" y="1304"/>
                </a:lnTo>
                <a:lnTo>
                  <a:pt x="1473" y="1304"/>
                </a:lnTo>
                <a:lnTo>
                  <a:pt x="1473" y="1304"/>
                </a:lnTo>
                <a:lnTo>
                  <a:pt x="1473" y="1304"/>
                </a:lnTo>
                <a:lnTo>
                  <a:pt x="1473" y="1302"/>
                </a:lnTo>
                <a:lnTo>
                  <a:pt x="1471" y="1302"/>
                </a:lnTo>
                <a:lnTo>
                  <a:pt x="1471" y="1302"/>
                </a:lnTo>
                <a:close/>
                <a:moveTo>
                  <a:pt x="1509" y="1105"/>
                </a:moveTo>
                <a:lnTo>
                  <a:pt x="1507" y="1105"/>
                </a:lnTo>
                <a:lnTo>
                  <a:pt x="1507" y="1105"/>
                </a:lnTo>
                <a:lnTo>
                  <a:pt x="1511" y="1105"/>
                </a:lnTo>
                <a:lnTo>
                  <a:pt x="1509" y="1105"/>
                </a:lnTo>
                <a:close/>
                <a:moveTo>
                  <a:pt x="1511" y="1271"/>
                </a:moveTo>
                <a:lnTo>
                  <a:pt x="1511" y="1271"/>
                </a:lnTo>
                <a:lnTo>
                  <a:pt x="1513" y="1273"/>
                </a:lnTo>
                <a:lnTo>
                  <a:pt x="1513" y="1273"/>
                </a:lnTo>
                <a:lnTo>
                  <a:pt x="1515" y="1275"/>
                </a:lnTo>
                <a:lnTo>
                  <a:pt x="1515" y="1277"/>
                </a:lnTo>
                <a:lnTo>
                  <a:pt x="1515" y="1277"/>
                </a:lnTo>
                <a:lnTo>
                  <a:pt x="1515" y="1277"/>
                </a:lnTo>
                <a:lnTo>
                  <a:pt x="1515" y="1277"/>
                </a:lnTo>
                <a:lnTo>
                  <a:pt x="1515" y="1277"/>
                </a:lnTo>
                <a:lnTo>
                  <a:pt x="1515" y="1277"/>
                </a:lnTo>
                <a:lnTo>
                  <a:pt x="1517" y="1277"/>
                </a:lnTo>
                <a:lnTo>
                  <a:pt x="1517" y="1277"/>
                </a:lnTo>
                <a:lnTo>
                  <a:pt x="1513" y="1273"/>
                </a:lnTo>
                <a:lnTo>
                  <a:pt x="1513" y="1273"/>
                </a:lnTo>
                <a:lnTo>
                  <a:pt x="1511" y="1271"/>
                </a:lnTo>
                <a:lnTo>
                  <a:pt x="1511" y="1269"/>
                </a:lnTo>
                <a:lnTo>
                  <a:pt x="1511" y="1269"/>
                </a:lnTo>
                <a:lnTo>
                  <a:pt x="1511" y="1271"/>
                </a:lnTo>
                <a:close/>
                <a:moveTo>
                  <a:pt x="1519" y="1292"/>
                </a:moveTo>
                <a:lnTo>
                  <a:pt x="1517" y="1294"/>
                </a:lnTo>
                <a:lnTo>
                  <a:pt x="1519" y="1294"/>
                </a:lnTo>
                <a:lnTo>
                  <a:pt x="1521" y="1294"/>
                </a:lnTo>
                <a:lnTo>
                  <a:pt x="1523" y="1298"/>
                </a:lnTo>
                <a:lnTo>
                  <a:pt x="1523" y="1296"/>
                </a:lnTo>
                <a:lnTo>
                  <a:pt x="1523" y="1296"/>
                </a:lnTo>
                <a:lnTo>
                  <a:pt x="1521" y="1294"/>
                </a:lnTo>
                <a:lnTo>
                  <a:pt x="1521" y="1294"/>
                </a:lnTo>
                <a:lnTo>
                  <a:pt x="1519" y="1289"/>
                </a:lnTo>
                <a:lnTo>
                  <a:pt x="1519" y="1289"/>
                </a:lnTo>
                <a:lnTo>
                  <a:pt x="1517" y="1287"/>
                </a:lnTo>
                <a:lnTo>
                  <a:pt x="1517" y="1285"/>
                </a:lnTo>
                <a:lnTo>
                  <a:pt x="1517" y="1285"/>
                </a:lnTo>
                <a:lnTo>
                  <a:pt x="1517" y="1287"/>
                </a:lnTo>
                <a:lnTo>
                  <a:pt x="1517" y="1287"/>
                </a:lnTo>
                <a:lnTo>
                  <a:pt x="1519" y="1289"/>
                </a:lnTo>
                <a:lnTo>
                  <a:pt x="1519" y="1292"/>
                </a:lnTo>
                <a:lnTo>
                  <a:pt x="1519" y="1292"/>
                </a:lnTo>
                <a:lnTo>
                  <a:pt x="1519" y="1292"/>
                </a:lnTo>
                <a:close/>
                <a:moveTo>
                  <a:pt x="1511" y="1092"/>
                </a:moveTo>
                <a:lnTo>
                  <a:pt x="1511" y="1092"/>
                </a:lnTo>
                <a:lnTo>
                  <a:pt x="1511" y="1095"/>
                </a:lnTo>
                <a:lnTo>
                  <a:pt x="1513" y="1095"/>
                </a:lnTo>
                <a:lnTo>
                  <a:pt x="1513" y="1092"/>
                </a:lnTo>
                <a:lnTo>
                  <a:pt x="1511" y="1092"/>
                </a:lnTo>
                <a:close/>
                <a:moveTo>
                  <a:pt x="1517" y="1057"/>
                </a:moveTo>
                <a:lnTo>
                  <a:pt x="1515" y="1061"/>
                </a:lnTo>
                <a:lnTo>
                  <a:pt x="1517" y="1061"/>
                </a:lnTo>
                <a:lnTo>
                  <a:pt x="1519" y="1057"/>
                </a:lnTo>
                <a:lnTo>
                  <a:pt x="1519" y="1055"/>
                </a:lnTo>
                <a:lnTo>
                  <a:pt x="1519" y="1053"/>
                </a:lnTo>
                <a:lnTo>
                  <a:pt x="1519" y="1055"/>
                </a:lnTo>
                <a:lnTo>
                  <a:pt x="1517" y="1057"/>
                </a:lnTo>
                <a:close/>
                <a:moveTo>
                  <a:pt x="1504" y="1109"/>
                </a:moveTo>
                <a:lnTo>
                  <a:pt x="1502" y="1109"/>
                </a:lnTo>
                <a:lnTo>
                  <a:pt x="1500" y="1111"/>
                </a:lnTo>
                <a:lnTo>
                  <a:pt x="1498" y="1113"/>
                </a:lnTo>
                <a:lnTo>
                  <a:pt x="1500" y="1113"/>
                </a:lnTo>
                <a:lnTo>
                  <a:pt x="1502" y="1111"/>
                </a:lnTo>
                <a:lnTo>
                  <a:pt x="1504" y="1109"/>
                </a:lnTo>
                <a:close/>
                <a:moveTo>
                  <a:pt x="1513" y="1103"/>
                </a:moveTo>
                <a:lnTo>
                  <a:pt x="1511" y="1103"/>
                </a:lnTo>
                <a:lnTo>
                  <a:pt x="1511" y="1105"/>
                </a:lnTo>
                <a:lnTo>
                  <a:pt x="1513" y="1103"/>
                </a:lnTo>
                <a:lnTo>
                  <a:pt x="1513" y="1103"/>
                </a:lnTo>
                <a:lnTo>
                  <a:pt x="1515" y="1101"/>
                </a:lnTo>
                <a:lnTo>
                  <a:pt x="1515" y="1099"/>
                </a:lnTo>
                <a:lnTo>
                  <a:pt x="1515" y="1097"/>
                </a:lnTo>
                <a:lnTo>
                  <a:pt x="1515" y="1095"/>
                </a:lnTo>
                <a:lnTo>
                  <a:pt x="1513" y="1095"/>
                </a:lnTo>
                <a:lnTo>
                  <a:pt x="1515" y="1099"/>
                </a:lnTo>
                <a:lnTo>
                  <a:pt x="1515" y="1099"/>
                </a:lnTo>
                <a:lnTo>
                  <a:pt x="1513" y="1103"/>
                </a:lnTo>
                <a:close/>
                <a:moveTo>
                  <a:pt x="1498" y="1113"/>
                </a:moveTo>
                <a:lnTo>
                  <a:pt x="1498" y="1113"/>
                </a:lnTo>
                <a:lnTo>
                  <a:pt x="1498" y="1113"/>
                </a:lnTo>
                <a:lnTo>
                  <a:pt x="1496" y="1111"/>
                </a:lnTo>
                <a:lnTo>
                  <a:pt x="1496" y="1113"/>
                </a:lnTo>
                <a:lnTo>
                  <a:pt x="1498" y="1113"/>
                </a:lnTo>
                <a:lnTo>
                  <a:pt x="1498" y="1113"/>
                </a:lnTo>
                <a:close/>
                <a:moveTo>
                  <a:pt x="1530" y="1279"/>
                </a:moveTo>
                <a:lnTo>
                  <a:pt x="1530" y="1279"/>
                </a:lnTo>
                <a:lnTo>
                  <a:pt x="1530" y="1279"/>
                </a:lnTo>
                <a:lnTo>
                  <a:pt x="1527" y="1279"/>
                </a:lnTo>
                <a:lnTo>
                  <a:pt x="1527" y="1281"/>
                </a:lnTo>
                <a:lnTo>
                  <a:pt x="1527" y="1281"/>
                </a:lnTo>
                <a:lnTo>
                  <a:pt x="1530" y="1279"/>
                </a:lnTo>
                <a:close/>
                <a:moveTo>
                  <a:pt x="1458" y="1300"/>
                </a:moveTo>
                <a:lnTo>
                  <a:pt x="1458" y="1300"/>
                </a:lnTo>
                <a:lnTo>
                  <a:pt x="1458" y="1300"/>
                </a:lnTo>
                <a:lnTo>
                  <a:pt x="1454" y="1298"/>
                </a:lnTo>
                <a:lnTo>
                  <a:pt x="1454" y="1298"/>
                </a:lnTo>
                <a:lnTo>
                  <a:pt x="1454" y="1298"/>
                </a:lnTo>
                <a:lnTo>
                  <a:pt x="1456" y="1300"/>
                </a:lnTo>
                <a:lnTo>
                  <a:pt x="1458" y="1300"/>
                </a:lnTo>
                <a:close/>
                <a:moveTo>
                  <a:pt x="1479" y="1310"/>
                </a:moveTo>
                <a:lnTo>
                  <a:pt x="1481" y="1310"/>
                </a:lnTo>
                <a:lnTo>
                  <a:pt x="1481" y="1310"/>
                </a:lnTo>
                <a:lnTo>
                  <a:pt x="1481" y="1310"/>
                </a:lnTo>
                <a:lnTo>
                  <a:pt x="1483" y="1310"/>
                </a:lnTo>
                <a:lnTo>
                  <a:pt x="1483" y="1310"/>
                </a:lnTo>
                <a:lnTo>
                  <a:pt x="1483" y="1310"/>
                </a:lnTo>
                <a:lnTo>
                  <a:pt x="1481" y="1308"/>
                </a:lnTo>
                <a:lnTo>
                  <a:pt x="1479" y="1308"/>
                </a:lnTo>
                <a:lnTo>
                  <a:pt x="1479" y="1308"/>
                </a:lnTo>
                <a:lnTo>
                  <a:pt x="1479" y="1310"/>
                </a:lnTo>
                <a:lnTo>
                  <a:pt x="1479" y="1310"/>
                </a:lnTo>
                <a:close/>
                <a:moveTo>
                  <a:pt x="1595" y="1451"/>
                </a:moveTo>
                <a:lnTo>
                  <a:pt x="1595" y="1449"/>
                </a:lnTo>
                <a:lnTo>
                  <a:pt x="1592" y="1449"/>
                </a:lnTo>
                <a:lnTo>
                  <a:pt x="1592" y="1449"/>
                </a:lnTo>
                <a:lnTo>
                  <a:pt x="1592" y="1451"/>
                </a:lnTo>
                <a:lnTo>
                  <a:pt x="1595" y="1451"/>
                </a:lnTo>
                <a:lnTo>
                  <a:pt x="1595" y="1451"/>
                </a:lnTo>
                <a:lnTo>
                  <a:pt x="1595" y="1451"/>
                </a:lnTo>
                <a:lnTo>
                  <a:pt x="1595" y="1451"/>
                </a:lnTo>
                <a:lnTo>
                  <a:pt x="1595" y="1451"/>
                </a:lnTo>
                <a:close/>
                <a:moveTo>
                  <a:pt x="1496" y="1371"/>
                </a:moveTo>
                <a:lnTo>
                  <a:pt x="1498" y="1371"/>
                </a:lnTo>
                <a:lnTo>
                  <a:pt x="1498" y="1371"/>
                </a:lnTo>
                <a:lnTo>
                  <a:pt x="1500" y="1371"/>
                </a:lnTo>
                <a:lnTo>
                  <a:pt x="1502" y="1371"/>
                </a:lnTo>
                <a:lnTo>
                  <a:pt x="1504" y="1371"/>
                </a:lnTo>
                <a:lnTo>
                  <a:pt x="1502" y="1371"/>
                </a:lnTo>
                <a:lnTo>
                  <a:pt x="1502" y="1367"/>
                </a:lnTo>
                <a:lnTo>
                  <a:pt x="1496" y="1367"/>
                </a:lnTo>
                <a:lnTo>
                  <a:pt x="1496" y="1365"/>
                </a:lnTo>
                <a:lnTo>
                  <a:pt x="1494" y="1365"/>
                </a:lnTo>
                <a:lnTo>
                  <a:pt x="1492" y="1365"/>
                </a:lnTo>
                <a:lnTo>
                  <a:pt x="1492" y="1365"/>
                </a:lnTo>
                <a:lnTo>
                  <a:pt x="1490" y="1363"/>
                </a:lnTo>
                <a:lnTo>
                  <a:pt x="1488" y="1363"/>
                </a:lnTo>
                <a:lnTo>
                  <a:pt x="1488" y="1363"/>
                </a:lnTo>
                <a:lnTo>
                  <a:pt x="1486" y="1363"/>
                </a:lnTo>
                <a:lnTo>
                  <a:pt x="1479" y="1363"/>
                </a:lnTo>
                <a:lnTo>
                  <a:pt x="1479" y="1363"/>
                </a:lnTo>
                <a:lnTo>
                  <a:pt x="1477" y="1363"/>
                </a:lnTo>
                <a:lnTo>
                  <a:pt x="1477" y="1363"/>
                </a:lnTo>
                <a:lnTo>
                  <a:pt x="1475" y="1363"/>
                </a:lnTo>
                <a:lnTo>
                  <a:pt x="1473" y="1363"/>
                </a:lnTo>
                <a:lnTo>
                  <a:pt x="1473" y="1365"/>
                </a:lnTo>
                <a:lnTo>
                  <a:pt x="1473" y="1365"/>
                </a:lnTo>
                <a:lnTo>
                  <a:pt x="1473" y="1367"/>
                </a:lnTo>
                <a:lnTo>
                  <a:pt x="1477" y="1367"/>
                </a:lnTo>
                <a:lnTo>
                  <a:pt x="1477" y="1367"/>
                </a:lnTo>
                <a:lnTo>
                  <a:pt x="1477" y="1369"/>
                </a:lnTo>
                <a:lnTo>
                  <a:pt x="1479" y="1369"/>
                </a:lnTo>
                <a:lnTo>
                  <a:pt x="1479" y="1369"/>
                </a:lnTo>
                <a:lnTo>
                  <a:pt x="1481" y="1371"/>
                </a:lnTo>
                <a:lnTo>
                  <a:pt x="1483" y="1371"/>
                </a:lnTo>
                <a:lnTo>
                  <a:pt x="1486" y="1371"/>
                </a:lnTo>
                <a:lnTo>
                  <a:pt x="1488" y="1373"/>
                </a:lnTo>
                <a:lnTo>
                  <a:pt x="1488" y="1373"/>
                </a:lnTo>
                <a:lnTo>
                  <a:pt x="1490" y="1373"/>
                </a:lnTo>
                <a:lnTo>
                  <a:pt x="1490" y="1371"/>
                </a:lnTo>
                <a:lnTo>
                  <a:pt x="1490" y="1371"/>
                </a:lnTo>
                <a:lnTo>
                  <a:pt x="1492" y="1371"/>
                </a:lnTo>
                <a:lnTo>
                  <a:pt x="1492" y="1371"/>
                </a:lnTo>
                <a:lnTo>
                  <a:pt x="1494" y="1371"/>
                </a:lnTo>
                <a:lnTo>
                  <a:pt x="1494" y="1371"/>
                </a:lnTo>
                <a:lnTo>
                  <a:pt x="1494" y="1371"/>
                </a:lnTo>
                <a:lnTo>
                  <a:pt x="1496" y="1371"/>
                </a:lnTo>
                <a:lnTo>
                  <a:pt x="1496" y="1371"/>
                </a:lnTo>
                <a:lnTo>
                  <a:pt x="1496" y="1371"/>
                </a:lnTo>
                <a:lnTo>
                  <a:pt x="1496" y="1371"/>
                </a:lnTo>
                <a:close/>
                <a:moveTo>
                  <a:pt x="1404" y="1317"/>
                </a:moveTo>
                <a:lnTo>
                  <a:pt x="1404" y="1317"/>
                </a:lnTo>
                <a:lnTo>
                  <a:pt x="1402" y="1317"/>
                </a:lnTo>
                <a:lnTo>
                  <a:pt x="1402" y="1317"/>
                </a:lnTo>
                <a:lnTo>
                  <a:pt x="1404" y="1317"/>
                </a:lnTo>
                <a:lnTo>
                  <a:pt x="1404" y="1319"/>
                </a:lnTo>
                <a:lnTo>
                  <a:pt x="1406" y="1319"/>
                </a:lnTo>
                <a:lnTo>
                  <a:pt x="1408" y="1319"/>
                </a:lnTo>
                <a:lnTo>
                  <a:pt x="1410" y="1317"/>
                </a:lnTo>
                <a:lnTo>
                  <a:pt x="1412" y="1317"/>
                </a:lnTo>
                <a:lnTo>
                  <a:pt x="1412" y="1317"/>
                </a:lnTo>
                <a:lnTo>
                  <a:pt x="1410" y="1315"/>
                </a:lnTo>
                <a:lnTo>
                  <a:pt x="1410" y="1313"/>
                </a:lnTo>
                <a:lnTo>
                  <a:pt x="1410" y="1313"/>
                </a:lnTo>
                <a:lnTo>
                  <a:pt x="1408" y="1313"/>
                </a:lnTo>
                <a:lnTo>
                  <a:pt x="1406" y="1310"/>
                </a:lnTo>
                <a:lnTo>
                  <a:pt x="1404" y="1313"/>
                </a:lnTo>
                <a:lnTo>
                  <a:pt x="1404" y="1313"/>
                </a:lnTo>
                <a:lnTo>
                  <a:pt x="1406" y="1317"/>
                </a:lnTo>
                <a:lnTo>
                  <a:pt x="1406" y="1317"/>
                </a:lnTo>
                <a:lnTo>
                  <a:pt x="1404" y="1317"/>
                </a:lnTo>
                <a:close/>
                <a:moveTo>
                  <a:pt x="1414" y="1495"/>
                </a:moveTo>
                <a:lnTo>
                  <a:pt x="1416" y="1497"/>
                </a:lnTo>
                <a:lnTo>
                  <a:pt x="1416" y="1497"/>
                </a:lnTo>
                <a:lnTo>
                  <a:pt x="1416" y="1495"/>
                </a:lnTo>
                <a:lnTo>
                  <a:pt x="1416" y="1495"/>
                </a:lnTo>
                <a:lnTo>
                  <a:pt x="1414" y="1495"/>
                </a:lnTo>
                <a:close/>
                <a:moveTo>
                  <a:pt x="1431" y="1350"/>
                </a:moveTo>
                <a:lnTo>
                  <a:pt x="1429" y="1350"/>
                </a:lnTo>
                <a:lnTo>
                  <a:pt x="1429" y="1350"/>
                </a:lnTo>
                <a:lnTo>
                  <a:pt x="1429" y="1350"/>
                </a:lnTo>
                <a:lnTo>
                  <a:pt x="1429" y="1350"/>
                </a:lnTo>
                <a:lnTo>
                  <a:pt x="1429" y="1350"/>
                </a:lnTo>
                <a:lnTo>
                  <a:pt x="1429" y="1350"/>
                </a:lnTo>
                <a:lnTo>
                  <a:pt x="1429" y="1350"/>
                </a:lnTo>
                <a:lnTo>
                  <a:pt x="1431" y="1350"/>
                </a:lnTo>
                <a:lnTo>
                  <a:pt x="1431" y="1350"/>
                </a:lnTo>
                <a:lnTo>
                  <a:pt x="1433" y="1350"/>
                </a:lnTo>
                <a:lnTo>
                  <a:pt x="1433" y="1350"/>
                </a:lnTo>
                <a:lnTo>
                  <a:pt x="1431" y="1350"/>
                </a:lnTo>
                <a:close/>
                <a:moveTo>
                  <a:pt x="1519" y="1342"/>
                </a:moveTo>
                <a:lnTo>
                  <a:pt x="1521" y="1342"/>
                </a:lnTo>
                <a:lnTo>
                  <a:pt x="1521" y="1342"/>
                </a:lnTo>
                <a:lnTo>
                  <a:pt x="1523" y="1340"/>
                </a:lnTo>
                <a:lnTo>
                  <a:pt x="1527" y="1340"/>
                </a:lnTo>
                <a:lnTo>
                  <a:pt x="1530" y="1340"/>
                </a:lnTo>
                <a:lnTo>
                  <a:pt x="1532" y="1340"/>
                </a:lnTo>
                <a:lnTo>
                  <a:pt x="1532" y="1338"/>
                </a:lnTo>
                <a:lnTo>
                  <a:pt x="1534" y="1338"/>
                </a:lnTo>
                <a:lnTo>
                  <a:pt x="1534" y="1338"/>
                </a:lnTo>
                <a:lnTo>
                  <a:pt x="1534" y="1336"/>
                </a:lnTo>
                <a:lnTo>
                  <a:pt x="1534" y="1336"/>
                </a:lnTo>
                <a:lnTo>
                  <a:pt x="1532" y="1336"/>
                </a:lnTo>
                <a:lnTo>
                  <a:pt x="1532" y="1336"/>
                </a:lnTo>
                <a:lnTo>
                  <a:pt x="1530" y="1336"/>
                </a:lnTo>
                <a:lnTo>
                  <a:pt x="1527" y="1334"/>
                </a:lnTo>
                <a:lnTo>
                  <a:pt x="1525" y="1331"/>
                </a:lnTo>
                <a:lnTo>
                  <a:pt x="1525" y="1331"/>
                </a:lnTo>
                <a:lnTo>
                  <a:pt x="1523" y="1331"/>
                </a:lnTo>
                <a:lnTo>
                  <a:pt x="1521" y="1329"/>
                </a:lnTo>
                <a:lnTo>
                  <a:pt x="1519" y="1329"/>
                </a:lnTo>
                <a:lnTo>
                  <a:pt x="1517" y="1329"/>
                </a:lnTo>
                <a:lnTo>
                  <a:pt x="1513" y="1329"/>
                </a:lnTo>
                <a:lnTo>
                  <a:pt x="1513" y="1329"/>
                </a:lnTo>
                <a:lnTo>
                  <a:pt x="1511" y="1329"/>
                </a:lnTo>
                <a:lnTo>
                  <a:pt x="1511" y="1329"/>
                </a:lnTo>
                <a:lnTo>
                  <a:pt x="1511" y="1329"/>
                </a:lnTo>
                <a:lnTo>
                  <a:pt x="1511" y="1327"/>
                </a:lnTo>
                <a:lnTo>
                  <a:pt x="1513" y="1327"/>
                </a:lnTo>
                <a:lnTo>
                  <a:pt x="1511" y="1327"/>
                </a:lnTo>
                <a:lnTo>
                  <a:pt x="1513" y="1325"/>
                </a:lnTo>
                <a:lnTo>
                  <a:pt x="1513" y="1325"/>
                </a:lnTo>
                <a:lnTo>
                  <a:pt x="1513" y="1325"/>
                </a:lnTo>
                <a:lnTo>
                  <a:pt x="1511" y="1323"/>
                </a:lnTo>
                <a:lnTo>
                  <a:pt x="1509" y="1323"/>
                </a:lnTo>
                <a:lnTo>
                  <a:pt x="1507" y="1323"/>
                </a:lnTo>
                <a:lnTo>
                  <a:pt x="1502" y="1321"/>
                </a:lnTo>
                <a:lnTo>
                  <a:pt x="1500" y="1321"/>
                </a:lnTo>
                <a:lnTo>
                  <a:pt x="1498" y="1321"/>
                </a:lnTo>
                <a:lnTo>
                  <a:pt x="1498" y="1321"/>
                </a:lnTo>
                <a:lnTo>
                  <a:pt x="1496" y="1321"/>
                </a:lnTo>
                <a:lnTo>
                  <a:pt x="1496" y="1321"/>
                </a:lnTo>
                <a:lnTo>
                  <a:pt x="1496" y="1319"/>
                </a:lnTo>
                <a:lnTo>
                  <a:pt x="1494" y="1321"/>
                </a:lnTo>
                <a:lnTo>
                  <a:pt x="1494" y="1319"/>
                </a:lnTo>
                <a:lnTo>
                  <a:pt x="1494" y="1319"/>
                </a:lnTo>
                <a:lnTo>
                  <a:pt x="1494" y="1319"/>
                </a:lnTo>
                <a:lnTo>
                  <a:pt x="1490" y="1317"/>
                </a:lnTo>
                <a:lnTo>
                  <a:pt x="1490" y="1317"/>
                </a:lnTo>
                <a:lnTo>
                  <a:pt x="1490" y="1319"/>
                </a:lnTo>
                <a:lnTo>
                  <a:pt x="1488" y="1319"/>
                </a:lnTo>
                <a:lnTo>
                  <a:pt x="1488" y="1317"/>
                </a:lnTo>
                <a:lnTo>
                  <a:pt x="1488" y="1317"/>
                </a:lnTo>
                <a:lnTo>
                  <a:pt x="1488" y="1317"/>
                </a:lnTo>
                <a:lnTo>
                  <a:pt x="1490" y="1317"/>
                </a:lnTo>
                <a:lnTo>
                  <a:pt x="1490" y="1315"/>
                </a:lnTo>
                <a:lnTo>
                  <a:pt x="1490" y="1315"/>
                </a:lnTo>
                <a:lnTo>
                  <a:pt x="1488" y="1315"/>
                </a:lnTo>
                <a:lnTo>
                  <a:pt x="1488" y="1315"/>
                </a:lnTo>
                <a:lnTo>
                  <a:pt x="1486" y="1313"/>
                </a:lnTo>
                <a:lnTo>
                  <a:pt x="1483" y="1313"/>
                </a:lnTo>
                <a:lnTo>
                  <a:pt x="1483" y="1313"/>
                </a:lnTo>
                <a:lnTo>
                  <a:pt x="1486" y="1313"/>
                </a:lnTo>
                <a:lnTo>
                  <a:pt x="1486" y="1313"/>
                </a:lnTo>
                <a:lnTo>
                  <a:pt x="1483" y="1315"/>
                </a:lnTo>
                <a:lnTo>
                  <a:pt x="1483" y="1313"/>
                </a:lnTo>
                <a:lnTo>
                  <a:pt x="1479" y="1313"/>
                </a:lnTo>
                <a:lnTo>
                  <a:pt x="1477" y="1310"/>
                </a:lnTo>
                <a:lnTo>
                  <a:pt x="1475" y="1308"/>
                </a:lnTo>
                <a:lnTo>
                  <a:pt x="1467" y="1304"/>
                </a:lnTo>
                <a:lnTo>
                  <a:pt x="1467" y="1304"/>
                </a:lnTo>
                <a:lnTo>
                  <a:pt x="1467" y="1304"/>
                </a:lnTo>
                <a:lnTo>
                  <a:pt x="1465" y="1304"/>
                </a:lnTo>
                <a:lnTo>
                  <a:pt x="1465" y="1304"/>
                </a:lnTo>
                <a:lnTo>
                  <a:pt x="1460" y="1304"/>
                </a:lnTo>
                <a:lnTo>
                  <a:pt x="1458" y="1304"/>
                </a:lnTo>
                <a:lnTo>
                  <a:pt x="1458" y="1304"/>
                </a:lnTo>
                <a:lnTo>
                  <a:pt x="1456" y="1302"/>
                </a:lnTo>
                <a:lnTo>
                  <a:pt x="1456" y="1302"/>
                </a:lnTo>
                <a:lnTo>
                  <a:pt x="1454" y="1300"/>
                </a:lnTo>
                <a:lnTo>
                  <a:pt x="1450" y="1298"/>
                </a:lnTo>
                <a:lnTo>
                  <a:pt x="1452" y="1298"/>
                </a:lnTo>
                <a:lnTo>
                  <a:pt x="1450" y="1298"/>
                </a:lnTo>
                <a:lnTo>
                  <a:pt x="1450" y="1298"/>
                </a:lnTo>
                <a:lnTo>
                  <a:pt x="1448" y="1296"/>
                </a:lnTo>
                <a:lnTo>
                  <a:pt x="1446" y="1296"/>
                </a:lnTo>
                <a:lnTo>
                  <a:pt x="1446" y="1296"/>
                </a:lnTo>
                <a:lnTo>
                  <a:pt x="1444" y="1296"/>
                </a:lnTo>
                <a:lnTo>
                  <a:pt x="1442" y="1296"/>
                </a:lnTo>
                <a:lnTo>
                  <a:pt x="1442" y="1296"/>
                </a:lnTo>
                <a:lnTo>
                  <a:pt x="1439" y="1294"/>
                </a:lnTo>
                <a:lnTo>
                  <a:pt x="1439" y="1294"/>
                </a:lnTo>
                <a:lnTo>
                  <a:pt x="1433" y="1294"/>
                </a:lnTo>
                <a:lnTo>
                  <a:pt x="1433" y="1294"/>
                </a:lnTo>
                <a:lnTo>
                  <a:pt x="1431" y="1294"/>
                </a:lnTo>
                <a:lnTo>
                  <a:pt x="1431" y="1294"/>
                </a:lnTo>
                <a:lnTo>
                  <a:pt x="1431" y="1294"/>
                </a:lnTo>
                <a:lnTo>
                  <a:pt x="1429" y="1294"/>
                </a:lnTo>
                <a:lnTo>
                  <a:pt x="1427" y="1294"/>
                </a:lnTo>
                <a:lnTo>
                  <a:pt x="1423" y="1294"/>
                </a:lnTo>
                <a:lnTo>
                  <a:pt x="1419" y="1292"/>
                </a:lnTo>
                <a:lnTo>
                  <a:pt x="1414" y="1294"/>
                </a:lnTo>
                <a:lnTo>
                  <a:pt x="1412" y="1294"/>
                </a:lnTo>
                <a:lnTo>
                  <a:pt x="1410" y="1294"/>
                </a:lnTo>
                <a:lnTo>
                  <a:pt x="1402" y="1296"/>
                </a:lnTo>
                <a:lnTo>
                  <a:pt x="1402" y="1296"/>
                </a:lnTo>
                <a:lnTo>
                  <a:pt x="1389" y="1300"/>
                </a:lnTo>
                <a:lnTo>
                  <a:pt x="1389" y="1300"/>
                </a:lnTo>
                <a:lnTo>
                  <a:pt x="1387" y="1302"/>
                </a:lnTo>
                <a:lnTo>
                  <a:pt x="1385" y="1304"/>
                </a:lnTo>
                <a:lnTo>
                  <a:pt x="1385" y="1306"/>
                </a:lnTo>
                <a:lnTo>
                  <a:pt x="1387" y="1308"/>
                </a:lnTo>
                <a:lnTo>
                  <a:pt x="1385" y="1310"/>
                </a:lnTo>
                <a:lnTo>
                  <a:pt x="1385" y="1310"/>
                </a:lnTo>
                <a:lnTo>
                  <a:pt x="1383" y="1310"/>
                </a:lnTo>
                <a:lnTo>
                  <a:pt x="1383" y="1310"/>
                </a:lnTo>
                <a:lnTo>
                  <a:pt x="1379" y="1313"/>
                </a:lnTo>
                <a:lnTo>
                  <a:pt x="1379" y="1313"/>
                </a:lnTo>
                <a:lnTo>
                  <a:pt x="1379" y="1313"/>
                </a:lnTo>
                <a:lnTo>
                  <a:pt x="1379" y="1313"/>
                </a:lnTo>
                <a:lnTo>
                  <a:pt x="1381" y="1313"/>
                </a:lnTo>
                <a:lnTo>
                  <a:pt x="1381" y="1310"/>
                </a:lnTo>
                <a:lnTo>
                  <a:pt x="1383" y="1310"/>
                </a:lnTo>
                <a:lnTo>
                  <a:pt x="1383" y="1310"/>
                </a:lnTo>
                <a:lnTo>
                  <a:pt x="1383" y="1313"/>
                </a:lnTo>
                <a:lnTo>
                  <a:pt x="1383" y="1315"/>
                </a:lnTo>
                <a:lnTo>
                  <a:pt x="1385" y="1313"/>
                </a:lnTo>
                <a:lnTo>
                  <a:pt x="1387" y="1313"/>
                </a:lnTo>
                <a:lnTo>
                  <a:pt x="1389" y="1310"/>
                </a:lnTo>
                <a:lnTo>
                  <a:pt x="1391" y="1310"/>
                </a:lnTo>
                <a:lnTo>
                  <a:pt x="1391" y="1310"/>
                </a:lnTo>
                <a:lnTo>
                  <a:pt x="1391" y="1308"/>
                </a:lnTo>
                <a:lnTo>
                  <a:pt x="1391" y="1308"/>
                </a:lnTo>
                <a:lnTo>
                  <a:pt x="1391" y="1308"/>
                </a:lnTo>
                <a:lnTo>
                  <a:pt x="1395" y="1308"/>
                </a:lnTo>
                <a:lnTo>
                  <a:pt x="1395" y="1308"/>
                </a:lnTo>
                <a:lnTo>
                  <a:pt x="1398" y="1306"/>
                </a:lnTo>
                <a:lnTo>
                  <a:pt x="1398" y="1306"/>
                </a:lnTo>
                <a:lnTo>
                  <a:pt x="1398" y="1308"/>
                </a:lnTo>
                <a:lnTo>
                  <a:pt x="1400" y="1306"/>
                </a:lnTo>
                <a:lnTo>
                  <a:pt x="1402" y="1306"/>
                </a:lnTo>
                <a:lnTo>
                  <a:pt x="1402" y="1304"/>
                </a:lnTo>
                <a:lnTo>
                  <a:pt x="1404" y="1304"/>
                </a:lnTo>
                <a:lnTo>
                  <a:pt x="1404" y="1304"/>
                </a:lnTo>
                <a:lnTo>
                  <a:pt x="1406" y="1302"/>
                </a:lnTo>
                <a:lnTo>
                  <a:pt x="1408" y="1302"/>
                </a:lnTo>
                <a:lnTo>
                  <a:pt x="1408" y="1300"/>
                </a:lnTo>
                <a:lnTo>
                  <a:pt x="1408" y="1300"/>
                </a:lnTo>
                <a:lnTo>
                  <a:pt x="1421" y="1300"/>
                </a:lnTo>
                <a:lnTo>
                  <a:pt x="1423" y="1300"/>
                </a:lnTo>
                <a:lnTo>
                  <a:pt x="1423" y="1300"/>
                </a:lnTo>
                <a:lnTo>
                  <a:pt x="1423" y="1300"/>
                </a:lnTo>
                <a:lnTo>
                  <a:pt x="1425" y="1302"/>
                </a:lnTo>
                <a:lnTo>
                  <a:pt x="1425" y="1302"/>
                </a:lnTo>
                <a:lnTo>
                  <a:pt x="1425" y="1302"/>
                </a:lnTo>
                <a:lnTo>
                  <a:pt x="1423" y="1304"/>
                </a:lnTo>
                <a:lnTo>
                  <a:pt x="1421" y="1304"/>
                </a:lnTo>
                <a:lnTo>
                  <a:pt x="1419" y="1304"/>
                </a:lnTo>
                <a:lnTo>
                  <a:pt x="1421" y="1306"/>
                </a:lnTo>
                <a:lnTo>
                  <a:pt x="1423" y="1306"/>
                </a:lnTo>
                <a:lnTo>
                  <a:pt x="1423" y="1306"/>
                </a:lnTo>
                <a:lnTo>
                  <a:pt x="1427" y="1308"/>
                </a:lnTo>
                <a:lnTo>
                  <a:pt x="1429" y="1308"/>
                </a:lnTo>
                <a:lnTo>
                  <a:pt x="1431" y="1308"/>
                </a:lnTo>
                <a:lnTo>
                  <a:pt x="1431" y="1308"/>
                </a:lnTo>
                <a:lnTo>
                  <a:pt x="1431" y="1306"/>
                </a:lnTo>
                <a:lnTo>
                  <a:pt x="1431" y="1306"/>
                </a:lnTo>
                <a:lnTo>
                  <a:pt x="1433" y="1306"/>
                </a:lnTo>
                <a:lnTo>
                  <a:pt x="1433" y="1308"/>
                </a:lnTo>
                <a:lnTo>
                  <a:pt x="1433" y="1308"/>
                </a:lnTo>
                <a:lnTo>
                  <a:pt x="1433" y="1308"/>
                </a:lnTo>
                <a:lnTo>
                  <a:pt x="1435" y="1310"/>
                </a:lnTo>
                <a:lnTo>
                  <a:pt x="1442" y="1308"/>
                </a:lnTo>
                <a:lnTo>
                  <a:pt x="1442" y="1308"/>
                </a:lnTo>
                <a:lnTo>
                  <a:pt x="1442" y="1308"/>
                </a:lnTo>
                <a:lnTo>
                  <a:pt x="1444" y="1310"/>
                </a:lnTo>
                <a:lnTo>
                  <a:pt x="1444" y="1310"/>
                </a:lnTo>
                <a:lnTo>
                  <a:pt x="1446" y="1313"/>
                </a:lnTo>
                <a:lnTo>
                  <a:pt x="1446" y="1313"/>
                </a:lnTo>
                <a:lnTo>
                  <a:pt x="1450" y="1315"/>
                </a:lnTo>
                <a:lnTo>
                  <a:pt x="1458" y="1317"/>
                </a:lnTo>
                <a:lnTo>
                  <a:pt x="1458" y="1317"/>
                </a:lnTo>
                <a:lnTo>
                  <a:pt x="1460" y="1317"/>
                </a:lnTo>
                <a:lnTo>
                  <a:pt x="1467" y="1317"/>
                </a:lnTo>
                <a:lnTo>
                  <a:pt x="1467" y="1317"/>
                </a:lnTo>
                <a:lnTo>
                  <a:pt x="1469" y="1317"/>
                </a:lnTo>
                <a:lnTo>
                  <a:pt x="1469" y="1319"/>
                </a:lnTo>
                <a:lnTo>
                  <a:pt x="1471" y="1321"/>
                </a:lnTo>
                <a:lnTo>
                  <a:pt x="1471" y="1325"/>
                </a:lnTo>
                <a:lnTo>
                  <a:pt x="1471" y="1325"/>
                </a:lnTo>
                <a:lnTo>
                  <a:pt x="1471" y="1325"/>
                </a:lnTo>
                <a:lnTo>
                  <a:pt x="1473" y="1327"/>
                </a:lnTo>
                <a:lnTo>
                  <a:pt x="1475" y="1329"/>
                </a:lnTo>
                <a:lnTo>
                  <a:pt x="1477" y="1329"/>
                </a:lnTo>
                <a:lnTo>
                  <a:pt x="1479" y="1329"/>
                </a:lnTo>
                <a:lnTo>
                  <a:pt x="1483" y="1329"/>
                </a:lnTo>
                <a:lnTo>
                  <a:pt x="1486" y="1329"/>
                </a:lnTo>
                <a:lnTo>
                  <a:pt x="1488" y="1329"/>
                </a:lnTo>
                <a:lnTo>
                  <a:pt x="1490" y="1331"/>
                </a:lnTo>
                <a:lnTo>
                  <a:pt x="1490" y="1331"/>
                </a:lnTo>
                <a:lnTo>
                  <a:pt x="1490" y="1331"/>
                </a:lnTo>
                <a:lnTo>
                  <a:pt x="1490" y="1334"/>
                </a:lnTo>
                <a:lnTo>
                  <a:pt x="1492" y="1334"/>
                </a:lnTo>
                <a:lnTo>
                  <a:pt x="1490" y="1334"/>
                </a:lnTo>
                <a:lnTo>
                  <a:pt x="1490" y="1336"/>
                </a:lnTo>
                <a:lnTo>
                  <a:pt x="1490" y="1336"/>
                </a:lnTo>
                <a:lnTo>
                  <a:pt x="1483" y="1340"/>
                </a:lnTo>
                <a:lnTo>
                  <a:pt x="1481" y="1342"/>
                </a:lnTo>
                <a:lnTo>
                  <a:pt x="1486" y="1342"/>
                </a:lnTo>
                <a:lnTo>
                  <a:pt x="1490" y="1342"/>
                </a:lnTo>
                <a:lnTo>
                  <a:pt x="1492" y="1342"/>
                </a:lnTo>
                <a:lnTo>
                  <a:pt x="1494" y="1342"/>
                </a:lnTo>
                <a:lnTo>
                  <a:pt x="1496" y="1342"/>
                </a:lnTo>
                <a:lnTo>
                  <a:pt x="1500" y="1342"/>
                </a:lnTo>
                <a:lnTo>
                  <a:pt x="1502" y="1340"/>
                </a:lnTo>
                <a:lnTo>
                  <a:pt x="1504" y="1340"/>
                </a:lnTo>
                <a:lnTo>
                  <a:pt x="1511" y="1340"/>
                </a:lnTo>
                <a:lnTo>
                  <a:pt x="1511" y="1342"/>
                </a:lnTo>
                <a:lnTo>
                  <a:pt x="1513" y="1342"/>
                </a:lnTo>
                <a:lnTo>
                  <a:pt x="1517" y="1342"/>
                </a:lnTo>
                <a:lnTo>
                  <a:pt x="1517" y="1342"/>
                </a:lnTo>
                <a:lnTo>
                  <a:pt x="1519" y="1342"/>
                </a:lnTo>
                <a:lnTo>
                  <a:pt x="1519" y="1340"/>
                </a:lnTo>
                <a:lnTo>
                  <a:pt x="1519" y="1342"/>
                </a:lnTo>
                <a:lnTo>
                  <a:pt x="1519" y="1342"/>
                </a:lnTo>
                <a:lnTo>
                  <a:pt x="1519" y="1342"/>
                </a:lnTo>
                <a:close/>
                <a:moveTo>
                  <a:pt x="1641" y="944"/>
                </a:moveTo>
                <a:lnTo>
                  <a:pt x="1641" y="941"/>
                </a:lnTo>
                <a:lnTo>
                  <a:pt x="1641" y="941"/>
                </a:lnTo>
                <a:lnTo>
                  <a:pt x="1639" y="941"/>
                </a:lnTo>
                <a:lnTo>
                  <a:pt x="1639" y="944"/>
                </a:lnTo>
                <a:lnTo>
                  <a:pt x="1641" y="944"/>
                </a:lnTo>
                <a:lnTo>
                  <a:pt x="1641" y="944"/>
                </a:lnTo>
                <a:close/>
                <a:moveTo>
                  <a:pt x="1607" y="1455"/>
                </a:moveTo>
                <a:lnTo>
                  <a:pt x="1607" y="1453"/>
                </a:lnTo>
                <a:lnTo>
                  <a:pt x="1607" y="1453"/>
                </a:lnTo>
                <a:lnTo>
                  <a:pt x="1605" y="1453"/>
                </a:lnTo>
                <a:lnTo>
                  <a:pt x="1605" y="1453"/>
                </a:lnTo>
                <a:lnTo>
                  <a:pt x="1609" y="1455"/>
                </a:lnTo>
                <a:lnTo>
                  <a:pt x="1611" y="1457"/>
                </a:lnTo>
                <a:lnTo>
                  <a:pt x="1611" y="1457"/>
                </a:lnTo>
                <a:lnTo>
                  <a:pt x="1611" y="1455"/>
                </a:lnTo>
                <a:lnTo>
                  <a:pt x="1607" y="1455"/>
                </a:lnTo>
                <a:close/>
                <a:moveTo>
                  <a:pt x="1647" y="950"/>
                </a:moveTo>
                <a:lnTo>
                  <a:pt x="1647" y="950"/>
                </a:lnTo>
                <a:lnTo>
                  <a:pt x="1647" y="952"/>
                </a:lnTo>
                <a:lnTo>
                  <a:pt x="1647" y="950"/>
                </a:lnTo>
                <a:lnTo>
                  <a:pt x="1649" y="948"/>
                </a:lnTo>
                <a:lnTo>
                  <a:pt x="1647" y="950"/>
                </a:lnTo>
                <a:close/>
                <a:moveTo>
                  <a:pt x="1613" y="1367"/>
                </a:moveTo>
                <a:lnTo>
                  <a:pt x="1613" y="1367"/>
                </a:lnTo>
                <a:lnTo>
                  <a:pt x="1613" y="1365"/>
                </a:lnTo>
                <a:lnTo>
                  <a:pt x="1613" y="1365"/>
                </a:lnTo>
                <a:lnTo>
                  <a:pt x="1615" y="1365"/>
                </a:lnTo>
                <a:lnTo>
                  <a:pt x="1615" y="1363"/>
                </a:lnTo>
                <a:lnTo>
                  <a:pt x="1618" y="1363"/>
                </a:lnTo>
                <a:lnTo>
                  <a:pt x="1618" y="1361"/>
                </a:lnTo>
                <a:lnTo>
                  <a:pt x="1618" y="1361"/>
                </a:lnTo>
                <a:lnTo>
                  <a:pt x="1615" y="1359"/>
                </a:lnTo>
                <a:lnTo>
                  <a:pt x="1613" y="1357"/>
                </a:lnTo>
                <a:lnTo>
                  <a:pt x="1609" y="1354"/>
                </a:lnTo>
                <a:lnTo>
                  <a:pt x="1607" y="1354"/>
                </a:lnTo>
                <a:lnTo>
                  <a:pt x="1605" y="1354"/>
                </a:lnTo>
                <a:lnTo>
                  <a:pt x="1605" y="1354"/>
                </a:lnTo>
                <a:lnTo>
                  <a:pt x="1603" y="1354"/>
                </a:lnTo>
                <a:lnTo>
                  <a:pt x="1601" y="1354"/>
                </a:lnTo>
                <a:lnTo>
                  <a:pt x="1599" y="1352"/>
                </a:lnTo>
                <a:lnTo>
                  <a:pt x="1599" y="1352"/>
                </a:lnTo>
                <a:lnTo>
                  <a:pt x="1599" y="1352"/>
                </a:lnTo>
                <a:lnTo>
                  <a:pt x="1601" y="1352"/>
                </a:lnTo>
                <a:lnTo>
                  <a:pt x="1603" y="1352"/>
                </a:lnTo>
                <a:lnTo>
                  <a:pt x="1605" y="1352"/>
                </a:lnTo>
                <a:lnTo>
                  <a:pt x="1605" y="1350"/>
                </a:lnTo>
                <a:lnTo>
                  <a:pt x="1603" y="1350"/>
                </a:lnTo>
                <a:lnTo>
                  <a:pt x="1597" y="1350"/>
                </a:lnTo>
                <a:lnTo>
                  <a:pt x="1597" y="1350"/>
                </a:lnTo>
                <a:lnTo>
                  <a:pt x="1595" y="1348"/>
                </a:lnTo>
                <a:lnTo>
                  <a:pt x="1595" y="1346"/>
                </a:lnTo>
                <a:lnTo>
                  <a:pt x="1595" y="1346"/>
                </a:lnTo>
                <a:lnTo>
                  <a:pt x="1592" y="1346"/>
                </a:lnTo>
                <a:lnTo>
                  <a:pt x="1592" y="1346"/>
                </a:lnTo>
                <a:lnTo>
                  <a:pt x="1590" y="1346"/>
                </a:lnTo>
                <a:lnTo>
                  <a:pt x="1588" y="1346"/>
                </a:lnTo>
                <a:lnTo>
                  <a:pt x="1588" y="1344"/>
                </a:lnTo>
                <a:lnTo>
                  <a:pt x="1586" y="1344"/>
                </a:lnTo>
                <a:lnTo>
                  <a:pt x="1584" y="1344"/>
                </a:lnTo>
                <a:lnTo>
                  <a:pt x="1584" y="1344"/>
                </a:lnTo>
                <a:lnTo>
                  <a:pt x="1582" y="1342"/>
                </a:lnTo>
                <a:lnTo>
                  <a:pt x="1582" y="1342"/>
                </a:lnTo>
                <a:lnTo>
                  <a:pt x="1580" y="1342"/>
                </a:lnTo>
                <a:lnTo>
                  <a:pt x="1578" y="1342"/>
                </a:lnTo>
                <a:lnTo>
                  <a:pt x="1576" y="1342"/>
                </a:lnTo>
                <a:lnTo>
                  <a:pt x="1576" y="1342"/>
                </a:lnTo>
                <a:lnTo>
                  <a:pt x="1574" y="1342"/>
                </a:lnTo>
                <a:lnTo>
                  <a:pt x="1571" y="1342"/>
                </a:lnTo>
                <a:lnTo>
                  <a:pt x="1569" y="1342"/>
                </a:lnTo>
                <a:lnTo>
                  <a:pt x="1569" y="1342"/>
                </a:lnTo>
                <a:lnTo>
                  <a:pt x="1569" y="1344"/>
                </a:lnTo>
                <a:lnTo>
                  <a:pt x="1569" y="1344"/>
                </a:lnTo>
                <a:lnTo>
                  <a:pt x="1567" y="1344"/>
                </a:lnTo>
                <a:lnTo>
                  <a:pt x="1567" y="1344"/>
                </a:lnTo>
                <a:lnTo>
                  <a:pt x="1565" y="1344"/>
                </a:lnTo>
                <a:lnTo>
                  <a:pt x="1561" y="1344"/>
                </a:lnTo>
                <a:lnTo>
                  <a:pt x="1559" y="1344"/>
                </a:lnTo>
                <a:lnTo>
                  <a:pt x="1555" y="1342"/>
                </a:lnTo>
                <a:lnTo>
                  <a:pt x="1553" y="1342"/>
                </a:lnTo>
                <a:lnTo>
                  <a:pt x="1548" y="1342"/>
                </a:lnTo>
                <a:lnTo>
                  <a:pt x="1546" y="1342"/>
                </a:lnTo>
                <a:lnTo>
                  <a:pt x="1546" y="1342"/>
                </a:lnTo>
                <a:lnTo>
                  <a:pt x="1544" y="1344"/>
                </a:lnTo>
                <a:lnTo>
                  <a:pt x="1544" y="1344"/>
                </a:lnTo>
                <a:lnTo>
                  <a:pt x="1544" y="1346"/>
                </a:lnTo>
                <a:lnTo>
                  <a:pt x="1546" y="1346"/>
                </a:lnTo>
                <a:lnTo>
                  <a:pt x="1548" y="1346"/>
                </a:lnTo>
                <a:lnTo>
                  <a:pt x="1553" y="1348"/>
                </a:lnTo>
                <a:lnTo>
                  <a:pt x="1555" y="1348"/>
                </a:lnTo>
                <a:lnTo>
                  <a:pt x="1555" y="1350"/>
                </a:lnTo>
                <a:lnTo>
                  <a:pt x="1553" y="1352"/>
                </a:lnTo>
                <a:lnTo>
                  <a:pt x="1555" y="1352"/>
                </a:lnTo>
                <a:lnTo>
                  <a:pt x="1553" y="1354"/>
                </a:lnTo>
                <a:lnTo>
                  <a:pt x="1555" y="1357"/>
                </a:lnTo>
                <a:lnTo>
                  <a:pt x="1559" y="1359"/>
                </a:lnTo>
                <a:lnTo>
                  <a:pt x="1559" y="1361"/>
                </a:lnTo>
                <a:lnTo>
                  <a:pt x="1559" y="1361"/>
                </a:lnTo>
                <a:lnTo>
                  <a:pt x="1559" y="1361"/>
                </a:lnTo>
                <a:lnTo>
                  <a:pt x="1559" y="1361"/>
                </a:lnTo>
                <a:lnTo>
                  <a:pt x="1555" y="1363"/>
                </a:lnTo>
                <a:lnTo>
                  <a:pt x="1555" y="1363"/>
                </a:lnTo>
                <a:lnTo>
                  <a:pt x="1555" y="1363"/>
                </a:lnTo>
                <a:lnTo>
                  <a:pt x="1555" y="1363"/>
                </a:lnTo>
                <a:lnTo>
                  <a:pt x="1553" y="1363"/>
                </a:lnTo>
                <a:lnTo>
                  <a:pt x="1551" y="1363"/>
                </a:lnTo>
                <a:lnTo>
                  <a:pt x="1542" y="1363"/>
                </a:lnTo>
                <a:lnTo>
                  <a:pt x="1540" y="1361"/>
                </a:lnTo>
                <a:lnTo>
                  <a:pt x="1538" y="1361"/>
                </a:lnTo>
                <a:lnTo>
                  <a:pt x="1536" y="1361"/>
                </a:lnTo>
                <a:lnTo>
                  <a:pt x="1534" y="1361"/>
                </a:lnTo>
                <a:lnTo>
                  <a:pt x="1532" y="1361"/>
                </a:lnTo>
                <a:lnTo>
                  <a:pt x="1532" y="1361"/>
                </a:lnTo>
                <a:lnTo>
                  <a:pt x="1530" y="1361"/>
                </a:lnTo>
                <a:lnTo>
                  <a:pt x="1530" y="1363"/>
                </a:lnTo>
                <a:lnTo>
                  <a:pt x="1530" y="1365"/>
                </a:lnTo>
                <a:lnTo>
                  <a:pt x="1530" y="1365"/>
                </a:lnTo>
                <a:lnTo>
                  <a:pt x="1534" y="1365"/>
                </a:lnTo>
                <a:lnTo>
                  <a:pt x="1534" y="1367"/>
                </a:lnTo>
                <a:lnTo>
                  <a:pt x="1536" y="1367"/>
                </a:lnTo>
                <a:lnTo>
                  <a:pt x="1538" y="1369"/>
                </a:lnTo>
                <a:lnTo>
                  <a:pt x="1538" y="1369"/>
                </a:lnTo>
                <a:lnTo>
                  <a:pt x="1538" y="1369"/>
                </a:lnTo>
                <a:lnTo>
                  <a:pt x="1540" y="1367"/>
                </a:lnTo>
                <a:lnTo>
                  <a:pt x="1540" y="1367"/>
                </a:lnTo>
                <a:lnTo>
                  <a:pt x="1542" y="1367"/>
                </a:lnTo>
                <a:lnTo>
                  <a:pt x="1544" y="1367"/>
                </a:lnTo>
                <a:lnTo>
                  <a:pt x="1546" y="1367"/>
                </a:lnTo>
                <a:lnTo>
                  <a:pt x="1548" y="1367"/>
                </a:lnTo>
                <a:lnTo>
                  <a:pt x="1553" y="1367"/>
                </a:lnTo>
                <a:lnTo>
                  <a:pt x="1555" y="1367"/>
                </a:lnTo>
                <a:lnTo>
                  <a:pt x="1555" y="1367"/>
                </a:lnTo>
                <a:lnTo>
                  <a:pt x="1557" y="1367"/>
                </a:lnTo>
                <a:lnTo>
                  <a:pt x="1557" y="1367"/>
                </a:lnTo>
                <a:lnTo>
                  <a:pt x="1557" y="1367"/>
                </a:lnTo>
                <a:lnTo>
                  <a:pt x="1563" y="1367"/>
                </a:lnTo>
                <a:lnTo>
                  <a:pt x="1565" y="1367"/>
                </a:lnTo>
                <a:lnTo>
                  <a:pt x="1565" y="1367"/>
                </a:lnTo>
                <a:lnTo>
                  <a:pt x="1567" y="1369"/>
                </a:lnTo>
                <a:lnTo>
                  <a:pt x="1567" y="1369"/>
                </a:lnTo>
                <a:lnTo>
                  <a:pt x="1569" y="1369"/>
                </a:lnTo>
                <a:lnTo>
                  <a:pt x="1569" y="1371"/>
                </a:lnTo>
                <a:lnTo>
                  <a:pt x="1569" y="1371"/>
                </a:lnTo>
                <a:lnTo>
                  <a:pt x="1569" y="1373"/>
                </a:lnTo>
                <a:lnTo>
                  <a:pt x="1569" y="1373"/>
                </a:lnTo>
                <a:lnTo>
                  <a:pt x="1571" y="1373"/>
                </a:lnTo>
                <a:lnTo>
                  <a:pt x="1571" y="1373"/>
                </a:lnTo>
                <a:lnTo>
                  <a:pt x="1574" y="1375"/>
                </a:lnTo>
                <a:lnTo>
                  <a:pt x="1574" y="1375"/>
                </a:lnTo>
                <a:lnTo>
                  <a:pt x="1574" y="1375"/>
                </a:lnTo>
                <a:lnTo>
                  <a:pt x="1576" y="1371"/>
                </a:lnTo>
                <a:lnTo>
                  <a:pt x="1578" y="1369"/>
                </a:lnTo>
                <a:lnTo>
                  <a:pt x="1578" y="1367"/>
                </a:lnTo>
                <a:lnTo>
                  <a:pt x="1578" y="1367"/>
                </a:lnTo>
                <a:lnTo>
                  <a:pt x="1578" y="1367"/>
                </a:lnTo>
                <a:lnTo>
                  <a:pt x="1578" y="1365"/>
                </a:lnTo>
                <a:lnTo>
                  <a:pt x="1580" y="1365"/>
                </a:lnTo>
                <a:lnTo>
                  <a:pt x="1582" y="1365"/>
                </a:lnTo>
                <a:lnTo>
                  <a:pt x="1584" y="1365"/>
                </a:lnTo>
                <a:lnTo>
                  <a:pt x="1586" y="1367"/>
                </a:lnTo>
                <a:lnTo>
                  <a:pt x="1586" y="1367"/>
                </a:lnTo>
                <a:lnTo>
                  <a:pt x="1590" y="1367"/>
                </a:lnTo>
                <a:lnTo>
                  <a:pt x="1592" y="1365"/>
                </a:lnTo>
                <a:lnTo>
                  <a:pt x="1592" y="1365"/>
                </a:lnTo>
                <a:lnTo>
                  <a:pt x="1592" y="1365"/>
                </a:lnTo>
                <a:lnTo>
                  <a:pt x="1595" y="1363"/>
                </a:lnTo>
                <a:lnTo>
                  <a:pt x="1597" y="1363"/>
                </a:lnTo>
                <a:lnTo>
                  <a:pt x="1599" y="1363"/>
                </a:lnTo>
                <a:lnTo>
                  <a:pt x="1601" y="1363"/>
                </a:lnTo>
                <a:lnTo>
                  <a:pt x="1603" y="1363"/>
                </a:lnTo>
                <a:lnTo>
                  <a:pt x="1605" y="1363"/>
                </a:lnTo>
                <a:lnTo>
                  <a:pt x="1607" y="1365"/>
                </a:lnTo>
                <a:lnTo>
                  <a:pt x="1609" y="1365"/>
                </a:lnTo>
                <a:lnTo>
                  <a:pt x="1611" y="1365"/>
                </a:lnTo>
                <a:lnTo>
                  <a:pt x="1611" y="1367"/>
                </a:lnTo>
                <a:lnTo>
                  <a:pt x="1611" y="1367"/>
                </a:lnTo>
                <a:lnTo>
                  <a:pt x="1613" y="1367"/>
                </a:lnTo>
                <a:close/>
                <a:moveTo>
                  <a:pt x="1435" y="1269"/>
                </a:moveTo>
                <a:lnTo>
                  <a:pt x="1435" y="1269"/>
                </a:lnTo>
                <a:lnTo>
                  <a:pt x="1433" y="1269"/>
                </a:lnTo>
                <a:lnTo>
                  <a:pt x="1433" y="1269"/>
                </a:lnTo>
                <a:lnTo>
                  <a:pt x="1433" y="1269"/>
                </a:lnTo>
                <a:lnTo>
                  <a:pt x="1433" y="1269"/>
                </a:lnTo>
                <a:lnTo>
                  <a:pt x="1435" y="1269"/>
                </a:lnTo>
                <a:close/>
                <a:moveTo>
                  <a:pt x="1437" y="1266"/>
                </a:moveTo>
                <a:lnTo>
                  <a:pt x="1437" y="1266"/>
                </a:lnTo>
                <a:lnTo>
                  <a:pt x="1437" y="1269"/>
                </a:lnTo>
                <a:lnTo>
                  <a:pt x="1437" y="1269"/>
                </a:lnTo>
                <a:lnTo>
                  <a:pt x="1437" y="1269"/>
                </a:lnTo>
                <a:lnTo>
                  <a:pt x="1437" y="1269"/>
                </a:lnTo>
                <a:lnTo>
                  <a:pt x="1437" y="1266"/>
                </a:lnTo>
                <a:close/>
                <a:moveTo>
                  <a:pt x="1446" y="1260"/>
                </a:moveTo>
                <a:lnTo>
                  <a:pt x="1444" y="1260"/>
                </a:lnTo>
                <a:lnTo>
                  <a:pt x="1444" y="1260"/>
                </a:lnTo>
                <a:lnTo>
                  <a:pt x="1444" y="1262"/>
                </a:lnTo>
                <a:lnTo>
                  <a:pt x="1444" y="1262"/>
                </a:lnTo>
                <a:lnTo>
                  <a:pt x="1442" y="1262"/>
                </a:lnTo>
                <a:lnTo>
                  <a:pt x="1442" y="1262"/>
                </a:lnTo>
                <a:lnTo>
                  <a:pt x="1442" y="1264"/>
                </a:lnTo>
                <a:lnTo>
                  <a:pt x="1439" y="1266"/>
                </a:lnTo>
                <a:lnTo>
                  <a:pt x="1444" y="1262"/>
                </a:lnTo>
                <a:lnTo>
                  <a:pt x="1446" y="1260"/>
                </a:lnTo>
                <a:close/>
                <a:moveTo>
                  <a:pt x="1429" y="1271"/>
                </a:moveTo>
                <a:lnTo>
                  <a:pt x="1429" y="1271"/>
                </a:lnTo>
                <a:lnTo>
                  <a:pt x="1429" y="1271"/>
                </a:lnTo>
                <a:lnTo>
                  <a:pt x="1429" y="1271"/>
                </a:lnTo>
                <a:lnTo>
                  <a:pt x="1429" y="1269"/>
                </a:lnTo>
                <a:lnTo>
                  <a:pt x="1429" y="1269"/>
                </a:lnTo>
                <a:lnTo>
                  <a:pt x="1429" y="1271"/>
                </a:lnTo>
                <a:lnTo>
                  <a:pt x="1429" y="1271"/>
                </a:lnTo>
                <a:lnTo>
                  <a:pt x="1429" y="1271"/>
                </a:lnTo>
                <a:close/>
                <a:moveTo>
                  <a:pt x="1439" y="1266"/>
                </a:moveTo>
                <a:lnTo>
                  <a:pt x="1439" y="1266"/>
                </a:lnTo>
                <a:lnTo>
                  <a:pt x="1439" y="1266"/>
                </a:lnTo>
                <a:lnTo>
                  <a:pt x="1439" y="1266"/>
                </a:lnTo>
                <a:lnTo>
                  <a:pt x="1439" y="1266"/>
                </a:lnTo>
                <a:close/>
                <a:moveTo>
                  <a:pt x="1379" y="1191"/>
                </a:moveTo>
                <a:lnTo>
                  <a:pt x="1379" y="1193"/>
                </a:lnTo>
                <a:lnTo>
                  <a:pt x="1377" y="1193"/>
                </a:lnTo>
                <a:lnTo>
                  <a:pt x="1377" y="1193"/>
                </a:lnTo>
                <a:lnTo>
                  <a:pt x="1375" y="1193"/>
                </a:lnTo>
                <a:lnTo>
                  <a:pt x="1377" y="1193"/>
                </a:lnTo>
                <a:lnTo>
                  <a:pt x="1377" y="1193"/>
                </a:lnTo>
                <a:lnTo>
                  <a:pt x="1381" y="1191"/>
                </a:lnTo>
                <a:lnTo>
                  <a:pt x="1379" y="1191"/>
                </a:lnTo>
                <a:close/>
                <a:moveTo>
                  <a:pt x="1416" y="1241"/>
                </a:moveTo>
                <a:lnTo>
                  <a:pt x="1419" y="1243"/>
                </a:lnTo>
                <a:lnTo>
                  <a:pt x="1419" y="1243"/>
                </a:lnTo>
                <a:lnTo>
                  <a:pt x="1419" y="1243"/>
                </a:lnTo>
                <a:lnTo>
                  <a:pt x="1419" y="1243"/>
                </a:lnTo>
                <a:lnTo>
                  <a:pt x="1419" y="1241"/>
                </a:lnTo>
                <a:lnTo>
                  <a:pt x="1416" y="1241"/>
                </a:lnTo>
                <a:lnTo>
                  <a:pt x="1416" y="1241"/>
                </a:lnTo>
                <a:close/>
                <a:moveTo>
                  <a:pt x="1419" y="1241"/>
                </a:moveTo>
                <a:lnTo>
                  <a:pt x="1419" y="1241"/>
                </a:lnTo>
                <a:lnTo>
                  <a:pt x="1419" y="1239"/>
                </a:lnTo>
                <a:lnTo>
                  <a:pt x="1416" y="1239"/>
                </a:lnTo>
                <a:lnTo>
                  <a:pt x="1419" y="1241"/>
                </a:lnTo>
                <a:lnTo>
                  <a:pt x="1419" y="1241"/>
                </a:lnTo>
                <a:close/>
                <a:moveTo>
                  <a:pt x="1427" y="1271"/>
                </a:moveTo>
                <a:lnTo>
                  <a:pt x="1427" y="1271"/>
                </a:lnTo>
                <a:lnTo>
                  <a:pt x="1427" y="1269"/>
                </a:lnTo>
                <a:lnTo>
                  <a:pt x="1425" y="1271"/>
                </a:lnTo>
                <a:lnTo>
                  <a:pt x="1425" y="1271"/>
                </a:lnTo>
                <a:lnTo>
                  <a:pt x="1427" y="1271"/>
                </a:lnTo>
                <a:lnTo>
                  <a:pt x="1427" y="1271"/>
                </a:lnTo>
                <a:close/>
                <a:moveTo>
                  <a:pt x="1423" y="1271"/>
                </a:moveTo>
                <a:lnTo>
                  <a:pt x="1423" y="1271"/>
                </a:lnTo>
                <a:lnTo>
                  <a:pt x="1423" y="1271"/>
                </a:lnTo>
                <a:lnTo>
                  <a:pt x="1423" y="1271"/>
                </a:lnTo>
                <a:lnTo>
                  <a:pt x="1423" y="1273"/>
                </a:lnTo>
                <a:lnTo>
                  <a:pt x="1423" y="1273"/>
                </a:lnTo>
                <a:lnTo>
                  <a:pt x="1423" y="1271"/>
                </a:lnTo>
                <a:close/>
                <a:moveTo>
                  <a:pt x="1159" y="440"/>
                </a:moveTo>
                <a:lnTo>
                  <a:pt x="1159" y="438"/>
                </a:lnTo>
                <a:lnTo>
                  <a:pt x="1159" y="436"/>
                </a:lnTo>
                <a:lnTo>
                  <a:pt x="1159" y="436"/>
                </a:lnTo>
                <a:lnTo>
                  <a:pt x="1159" y="436"/>
                </a:lnTo>
                <a:lnTo>
                  <a:pt x="1157" y="434"/>
                </a:lnTo>
                <a:lnTo>
                  <a:pt x="1157" y="436"/>
                </a:lnTo>
                <a:lnTo>
                  <a:pt x="1155" y="436"/>
                </a:lnTo>
                <a:lnTo>
                  <a:pt x="1155" y="436"/>
                </a:lnTo>
                <a:lnTo>
                  <a:pt x="1155" y="436"/>
                </a:lnTo>
                <a:lnTo>
                  <a:pt x="1157" y="438"/>
                </a:lnTo>
                <a:lnTo>
                  <a:pt x="1157" y="438"/>
                </a:lnTo>
                <a:lnTo>
                  <a:pt x="1159" y="440"/>
                </a:lnTo>
                <a:close/>
                <a:moveTo>
                  <a:pt x="2565" y="673"/>
                </a:moveTo>
                <a:lnTo>
                  <a:pt x="2565" y="673"/>
                </a:lnTo>
                <a:lnTo>
                  <a:pt x="2565" y="673"/>
                </a:lnTo>
                <a:lnTo>
                  <a:pt x="2565" y="673"/>
                </a:lnTo>
                <a:lnTo>
                  <a:pt x="2567" y="671"/>
                </a:lnTo>
                <a:lnTo>
                  <a:pt x="2565" y="671"/>
                </a:lnTo>
                <a:lnTo>
                  <a:pt x="2565" y="671"/>
                </a:lnTo>
                <a:lnTo>
                  <a:pt x="2565" y="673"/>
                </a:lnTo>
                <a:close/>
                <a:moveTo>
                  <a:pt x="2525" y="702"/>
                </a:moveTo>
                <a:lnTo>
                  <a:pt x="2527" y="705"/>
                </a:lnTo>
                <a:lnTo>
                  <a:pt x="2527" y="705"/>
                </a:lnTo>
                <a:lnTo>
                  <a:pt x="2527" y="707"/>
                </a:lnTo>
                <a:lnTo>
                  <a:pt x="2525" y="711"/>
                </a:lnTo>
                <a:lnTo>
                  <a:pt x="2523" y="711"/>
                </a:lnTo>
                <a:lnTo>
                  <a:pt x="2523" y="711"/>
                </a:lnTo>
                <a:lnTo>
                  <a:pt x="2525" y="713"/>
                </a:lnTo>
                <a:lnTo>
                  <a:pt x="2523" y="715"/>
                </a:lnTo>
                <a:lnTo>
                  <a:pt x="2521" y="715"/>
                </a:lnTo>
                <a:lnTo>
                  <a:pt x="2519" y="715"/>
                </a:lnTo>
                <a:lnTo>
                  <a:pt x="2519" y="715"/>
                </a:lnTo>
                <a:lnTo>
                  <a:pt x="2521" y="715"/>
                </a:lnTo>
                <a:lnTo>
                  <a:pt x="2521" y="715"/>
                </a:lnTo>
                <a:lnTo>
                  <a:pt x="2521" y="717"/>
                </a:lnTo>
                <a:lnTo>
                  <a:pt x="2523" y="719"/>
                </a:lnTo>
                <a:lnTo>
                  <a:pt x="2525" y="719"/>
                </a:lnTo>
                <a:lnTo>
                  <a:pt x="2525" y="719"/>
                </a:lnTo>
                <a:lnTo>
                  <a:pt x="2527" y="719"/>
                </a:lnTo>
                <a:lnTo>
                  <a:pt x="2531" y="715"/>
                </a:lnTo>
                <a:lnTo>
                  <a:pt x="2533" y="715"/>
                </a:lnTo>
                <a:lnTo>
                  <a:pt x="2531" y="717"/>
                </a:lnTo>
                <a:lnTo>
                  <a:pt x="2531" y="717"/>
                </a:lnTo>
                <a:lnTo>
                  <a:pt x="2531" y="719"/>
                </a:lnTo>
                <a:lnTo>
                  <a:pt x="2529" y="719"/>
                </a:lnTo>
                <a:lnTo>
                  <a:pt x="2529" y="721"/>
                </a:lnTo>
                <a:lnTo>
                  <a:pt x="2529" y="723"/>
                </a:lnTo>
                <a:lnTo>
                  <a:pt x="2527" y="726"/>
                </a:lnTo>
                <a:lnTo>
                  <a:pt x="2527" y="728"/>
                </a:lnTo>
                <a:lnTo>
                  <a:pt x="2527" y="730"/>
                </a:lnTo>
                <a:lnTo>
                  <a:pt x="2527" y="734"/>
                </a:lnTo>
                <a:lnTo>
                  <a:pt x="2527" y="734"/>
                </a:lnTo>
                <a:lnTo>
                  <a:pt x="2527" y="734"/>
                </a:lnTo>
                <a:lnTo>
                  <a:pt x="2527" y="734"/>
                </a:lnTo>
                <a:lnTo>
                  <a:pt x="2527" y="734"/>
                </a:lnTo>
                <a:lnTo>
                  <a:pt x="2527" y="736"/>
                </a:lnTo>
                <a:lnTo>
                  <a:pt x="2525" y="736"/>
                </a:lnTo>
                <a:lnTo>
                  <a:pt x="2525" y="738"/>
                </a:lnTo>
                <a:lnTo>
                  <a:pt x="2525" y="742"/>
                </a:lnTo>
                <a:lnTo>
                  <a:pt x="2525" y="742"/>
                </a:lnTo>
                <a:lnTo>
                  <a:pt x="2525" y="742"/>
                </a:lnTo>
                <a:lnTo>
                  <a:pt x="2525" y="744"/>
                </a:lnTo>
                <a:lnTo>
                  <a:pt x="2527" y="744"/>
                </a:lnTo>
                <a:lnTo>
                  <a:pt x="2527" y="744"/>
                </a:lnTo>
                <a:lnTo>
                  <a:pt x="2527" y="742"/>
                </a:lnTo>
                <a:lnTo>
                  <a:pt x="2527" y="742"/>
                </a:lnTo>
                <a:lnTo>
                  <a:pt x="2529" y="734"/>
                </a:lnTo>
                <a:lnTo>
                  <a:pt x="2529" y="734"/>
                </a:lnTo>
                <a:lnTo>
                  <a:pt x="2529" y="732"/>
                </a:lnTo>
                <a:lnTo>
                  <a:pt x="2529" y="730"/>
                </a:lnTo>
                <a:lnTo>
                  <a:pt x="2529" y="730"/>
                </a:lnTo>
                <a:lnTo>
                  <a:pt x="2529" y="730"/>
                </a:lnTo>
                <a:lnTo>
                  <a:pt x="2531" y="728"/>
                </a:lnTo>
                <a:lnTo>
                  <a:pt x="2533" y="726"/>
                </a:lnTo>
                <a:lnTo>
                  <a:pt x="2535" y="726"/>
                </a:lnTo>
                <a:lnTo>
                  <a:pt x="2533" y="728"/>
                </a:lnTo>
                <a:lnTo>
                  <a:pt x="2531" y="730"/>
                </a:lnTo>
                <a:lnTo>
                  <a:pt x="2531" y="730"/>
                </a:lnTo>
                <a:lnTo>
                  <a:pt x="2531" y="732"/>
                </a:lnTo>
                <a:lnTo>
                  <a:pt x="2531" y="732"/>
                </a:lnTo>
                <a:lnTo>
                  <a:pt x="2531" y="732"/>
                </a:lnTo>
                <a:lnTo>
                  <a:pt x="2533" y="732"/>
                </a:lnTo>
                <a:lnTo>
                  <a:pt x="2533" y="732"/>
                </a:lnTo>
                <a:lnTo>
                  <a:pt x="2533" y="732"/>
                </a:lnTo>
                <a:lnTo>
                  <a:pt x="2533" y="730"/>
                </a:lnTo>
                <a:lnTo>
                  <a:pt x="2535" y="730"/>
                </a:lnTo>
                <a:lnTo>
                  <a:pt x="2535" y="730"/>
                </a:lnTo>
                <a:lnTo>
                  <a:pt x="2537" y="728"/>
                </a:lnTo>
                <a:lnTo>
                  <a:pt x="2537" y="728"/>
                </a:lnTo>
                <a:lnTo>
                  <a:pt x="2537" y="728"/>
                </a:lnTo>
                <a:lnTo>
                  <a:pt x="2537" y="728"/>
                </a:lnTo>
                <a:lnTo>
                  <a:pt x="2537" y="730"/>
                </a:lnTo>
                <a:lnTo>
                  <a:pt x="2540" y="730"/>
                </a:lnTo>
                <a:lnTo>
                  <a:pt x="2542" y="732"/>
                </a:lnTo>
                <a:lnTo>
                  <a:pt x="2537" y="732"/>
                </a:lnTo>
                <a:lnTo>
                  <a:pt x="2537" y="732"/>
                </a:lnTo>
                <a:lnTo>
                  <a:pt x="2537" y="732"/>
                </a:lnTo>
                <a:lnTo>
                  <a:pt x="2537" y="734"/>
                </a:lnTo>
                <a:lnTo>
                  <a:pt x="2537" y="736"/>
                </a:lnTo>
                <a:lnTo>
                  <a:pt x="2540" y="738"/>
                </a:lnTo>
                <a:lnTo>
                  <a:pt x="2540" y="738"/>
                </a:lnTo>
                <a:lnTo>
                  <a:pt x="2540" y="740"/>
                </a:lnTo>
                <a:lnTo>
                  <a:pt x="2540" y="742"/>
                </a:lnTo>
                <a:lnTo>
                  <a:pt x="2537" y="742"/>
                </a:lnTo>
                <a:lnTo>
                  <a:pt x="2535" y="747"/>
                </a:lnTo>
                <a:lnTo>
                  <a:pt x="2535" y="751"/>
                </a:lnTo>
                <a:lnTo>
                  <a:pt x="2533" y="751"/>
                </a:lnTo>
                <a:lnTo>
                  <a:pt x="2533" y="751"/>
                </a:lnTo>
                <a:lnTo>
                  <a:pt x="2533" y="753"/>
                </a:lnTo>
                <a:lnTo>
                  <a:pt x="2533" y="753"/>
                </a:lnTo>
                <a:lnTo>
                  <a:pt x="2535" y="755"/>
                </a:lnTo>
                <a:lnTo>
                  <a:pt x="2537" y="757"/>
                </a:lnTo>
                <a:lnTo>
                  <a:pt x="2537" y="755"/>
                </a:lnTo>
                <a:lnTo>
                  <a:pt x="2537" y="753"/>
                </a:lnTo>
                <a:lnTo>
                  <a:pt x="2537" y="753"/>
                </a:lnTo>
                <a:lnTo>
                  <a:pt x="2540" y="755"/>
                </a:lnTo>
                <a:lnTo>
                  <a:pt x="2542" y="755"/>
                </a:lnTo>
                <a:lnTo>
                  <a:pt x="2544" y="755"/>
                </a:lnTo>
                <a:lnTo>
                  <a:pt x="2546" y="753"/>
                </a:lnTo>
                <a:lnTo>
                  <a:pt x="2546" y="753"/>
                </a:lnTo>
                <a:lnTo>
                  <a:pt x="2546" y="753"/>
                </a:lnTo>
                <a:lnTo>
                  <a:pt x="2548" y="755"/>
                </a:lnTo>
                <a:lnTo>
                  <a:pt x="2548" y="755"/>
                </a:lnTo>
                <a:lnTo>
                  <a:pt x="2548" y="755"/>
                </a:lnTo>
                <a:lnTo>
                  <a:pt x="2550" y="755"/>
                </a:lnTo>
                <a:lnTo>
                  <a:pt x="2552" y="755"/>
                </a:lnTo>
                <a:lnTo>
                  <a:pt x="2552" y="753"/>
                </a:lnTo>
                <a:lnTo>
                  <a:pt x="2552" y="753"/>
                </a:lnTo>
                <a:lnTo>
                  <a:pt x="2554" y="753"/>
                </a:lnTo>
                <a:lnTo>
                  <a:pt x="2554" y="753"/>
                </a:lnTo>
                <a:lnTo>
                  <a:pt x="2556" y="751"/>
                </a:lnTo>
                <a:lnTo>
                  <a:pt x="2558" y="751"/>
                </a:lnTo>
                <a:lnTo>
                  <a:pt x="2563" y="751"/>
                </a:lnTo>
                <a:lnTo>
                  <a:pt x="2565" y="751"/>
                </a:lnTo>
                <a:lnTo>
                  <a:pt x="2560" y="753"/>
                </a:lnTo>
                <a:lnTo>
                  <a:pt x="2558" y="755"/>
                </a:lnTo>
                <a:lnTo>
                  <a:pt x="2556" y="759"/>
                </a:lnTo>
                <a:lnTo>
                  <a:pt x="2556" y="761"/>
                </a:lnTo>
                <a:lnTo>
                  <a:pt x="2558" y="763"/>
                </a:lnTo>
                <a:lnTo>
                  <a:pt x="2560" y="765"/>
                </a:lnTo>
                <a:lnTo>
                  <a:pt x="2563" y="767"/>
                </a:lnTo>
                <a:lnTo>
                  <a:pt x="2563" y="767"/>
                </a:lnTo>
                <a:lnTo>
                  <a:pt x="2563" y="767"/>
                </a:lnTo>
                <a:lnTo>
                  <a:pt x="2565" y="767"/>
                </a:lnTo>
                <a:lnTo>
                  <a:pt x="2567" y="767"/>
                </a:lnTo>
                <a:lnTo>
                  <a:pt x="2567" y="767"/>
                </a:lnTo>
                <a:lnTo>
                  <a:pt x="2567" y="770"/>
                </a:lnTo>
                <a:lnTo>
                  <a:pt x="2565" y="772"/>
                </a:lnTo>
                <a:lnTo>
                  <a:pt x="2565" y="772"/>
                </a:lnTo>
                <a:lnTo>
                  <a:pt x="2563" y="774"/>
                </a:lnTo>
                <a:lnTo>
                  <a:pt x="2565" y="774"/>
                </a:lnTo>
                <a:lnTo>
                  <a:pt x="2565" y="776"/>
                </a:lnTo>
                <a:lnTo>
                  <a:pt x="2565" y="776"/>
                </a:lnTo>
                <a:lnTo>
                  <a:pt x="2565" y="776"/>
                </a:lnTo>
                <a:lnTo>
                  <a:pt x="2563" y="778"/>
                </a:lnTo>
                <a:lnTo>
                  <a:pt x="2563" y="780"/>
                </a:lnTo>
                <a:lnTo>
                  <a:pt x="2565" y="782"/>
                </a:lnTo>
                <a:lnTo>
                  <a:pt x="2565" y="782"/>
                </a:lnTo>
                <a:lnTo>
                  <a:pt x="2567" y="782"/>
                </a:lnTo>
                <a:lnTo>
                  <a:pt x="2567" y="782"/>
                </a:lnTo>
                <a:lnTo>
                  <a:pt x="2569" y="784"/>
                </a:lnTo>
                <a:lnTo>
                  <a:pt x="2567" y="784"/>
                </a:lnTo>
                <a:lnTo>
                  <a:pt x="2565" y="784"/>
                </a:lnTo>
                <a:lnTo>
                  <a:pt x="2563" y="782"/>
                </a:lnTo>
                <a:lnTo>
                  <a:pt x="2563" y="782"/>
                </a:lnTo>
                <a:lnTo>
                  <a:pt x="2563" y="784"/>
                </a:lnTo>
                <a:lnTo>
                  <a:pt x="2560" y="782"/>
                </a:lnTo>
                <a:lnTo>
                  <a:pt x="2558" y="782"/>
                </a:lnTo>
                <a:lnTo>
                  <a:pt x="2556" y="784"/>
                </a:lnTo>
                <a:lnTo>
                  <a:pt x="2554" y="784"/>
                </a:lnTo>
                <a:lnTo>
                  <a:pt x="2554" y="784"/>
                </a:lnTo>
                <a:lnTo>
                  <a:pt x="2552" y="784"/>
                </a:lnTo>
                <a:lnTo>
                  <a:pt x="2548" y="786"/>
                </a:lnTo>
                <a:lnTo>
                  <a:pt x="2546" y="786"/>
                </a:lnTo>
                <a:lnTo>
                  <a:pt x="2546" y="788"/>
                </a:lnTo>
                <a:lnTo>
                  <a:pt x="2544" y="788"/>
                </a:lnTo>
                <a:lnTo>
                  <a:pt x="2544" y="788"/>
                </a:lnTo>
                <a:lnTo>
                  <a:pt x="2542" y="791"/>
                </a:lnTo>
                <a:lnTo>
                  <a:pt x="2540" y="793"/>
                </a:lnTo>
                <a:lnTo>
                  <a:pt x="2540" y="793"/>
                </a:lnTo>
                <a:lnTo>
                  <a:pt x="2540" y="793"/>
                </a:lnTo>
                <a:lnTo>
                  <a:pt x="2542" y="793"/>
                </a:lnTo>
                <a:lnTo>
                  <a:pt x="2544" y="793"/>
                </a:lnTo>
                <a:lnTo>
                  <a:pt x="2544" y="793"/>
                </a:lnTo>
                <a:lnTo>
                  <a:pt x="2546" y="791"/>
                </a:lnTo>
                <a:lnTo>
                  <a:pt x="2548" y="791"/>
                </a:lnTo>
                <a:lnTo>
                  <a:pt x="2548" y="793"/>
                </a:lnTo>
                <a:lnTo>
                  <a:pt x="2548" y="793"/>
                </a:lnTo>
                <a:lnTo>
                  <a:pt x="2548" y="795"/>
                </a:lnTo>
                <a:lnTo>
                  <a:pt x="2550" y="795"/>
                </a:lnTo>
                <a:lnTo>
                  <a:pt x="2548" y="797"/>
                </a:lnTo>
                <a:lnTo>
                  <a:pt x="2548" y="797"/>
                </a:lnTo>
                <a:lnTo>
                  <a:pt x="2550" y="799"/>
                </a:lnTo>
                <a:lnTo>
                  <a:pt x="2550" y="799"/>
                </a:lnTo>
                <a:lnTo>
                  <a:pt x="2550" y="799"/>
                </a:lnTo>
                <a:lnTo>
                  <a:pt x="2548" y="801"/>
                </a:lnTo>
                <a:lnTo>
                  <a:pt x="2548" y="803"/>
                </a:lnTo>
                <a:lnTo>
                  <a:pt x="2546" y="803"/>
                </a:lnTo>
                <a:lnTo>
                  <a:pt x="2544" y="805"/>
                </a:lnTo>
                <a:lnTo>
                  <a:pt x="2542" y="805"/>
                </a:lnTo>
                <a:lnTo>
                  <a:pt x="2537" y="807"/>
                </a:lnTo>
                <a:lnTo>
                  <a:pt x="2533" y="809"/>
                </a:lnTo>
                <a:lnTo>
                  <a:pt x="2533" y="809"/>
                </a:lnTo>
                <a:lnTo>
                  <a:pt x="2531" y="811"/>
                </a:lnTo>
                <a:lnTo>
                  <a:pt x="2533" y="811"/>
                </a:lnTo>
                <a:lnTo>
                  <a:pt x="2533" y="814"/>
                </a:lnTo>
                <a:lnTo>
                  <a:pt x="2533" y="814"/>
                </a:lnTo>
                <a:lnTo>
                  <a:pt x="2533" y="814"/>
                </a:lnTo>
                <a:lnTo>
                  <a:pt x="2537" y="816"/>
                </a:lnTo>
                <a:lnTo>
                  <a:pt x="2540" y="816"/>
                </a:lnTo>
                <a:lnTo>
                  <a:pt x="2542" y="814"/>
                </a:lnTo>
                <a:lnTo>
                  <a:pt x="2542" y="814"/>
                </a:lnTo>
                <a:lnTo>
                  <a:pt x="2544" y="814"/>
                </a:lnTo>
                <a:lnTo>
                  <a:pt x="2546" y="816"/>
                </a:lnTo>
                <a:lnTo>
                  <a:pt x="2546" y="816"/>
                </a:lnTo>
                <a:lnTo>
                  <a:pt x="2548" y="816"/>
                </a:lnTo>
                <a:lnTo>
                  <a:pt x="2548" y="816"/>
                </a:lnTo>
                <a:lnTo>
                  <a:pt x="2546" y="818"/>
                </a:lnTo>
                <a:lnTo>
                  <a:pt x="2548" y="818"/>
                </a:lnTo>
                <a:lnTo>
                  <a:pt x="2550" y="818"/>
                </a:lnTo>
                <a:lnTo>
                  <a:pt x="2550" y="816"/>
                </a:lnTo>
                <a:lnTo>
                  <a:pt x="2552" y="816"/>
                </a:lnTo>
                <a:lnTo>
                  <a:pt x="2554" y="818"/>
                </a:lnTo>
                <a:lnTo>
                  <a:pt x="2556" y="820"/>
                </a:lnTo>
                <a:lnTo>
                  <a:pt x="2560" y="820"/>
                </a:lnTo>
                <a:lnTo>
                  <a:pt x="2560" y="820"/>
                </a:lnTo>
                <a:lnTo>
                  <a:pt x="2563" y="818"/>
                </a:lnTo>
                <a:lnTo>
                  <a:pt x="2565" y="818"/>
                </a:lnTo>
                <a:lnTo>
                  <a:pt x="2569" y="818"/>
                </a:lnTo>
                <a:lnTo>
                  <a:pt x="2569" y="816"/>
                </a:lnTo>
                <a:lnTo>
                  <a:pt x="2571" y="816"/>
                </a:lnTo>
                <a:lnTo>
                  <a:pt x="2573" y="814"/>
                </a:lnTo>
                <a:lnTo>
                  <a:pt x="2571" y="816"/>
                </a:lnTo>
                <a:lnTo>
                  <a:pt x="2569" y="818"/>
                </a:lnTo>
                <a:lnTo>
                  <a:pt x="2567" y="820"/>
                </a:lnTo>
                <a:lnTo>
                  <a:pt x="2567" y="820"/>
                </a:lnTo>
                <a:lnTo>
                  <a:pt x="2565" y="824"/>
                </a:lnTo>
                <a:lnTo>
                  <a:pt x="2563" y="824"/>
                </a:lnTo>
                <a:lnTo>
                  <a:pt x="2560" y="824"/>
                </a:lnTo>
                <a:lnTo>
                  <a:pt x="2558" y="824"/>
                </a:lnTo>
                <a:lnTo>
                  <a:pt x="2556" y="824"/>
                </a:lnTo>
                <a:lnTo>
                  <a:pt x="2552" y="824"/>
                </a:lnTo>
                <a:lnTo>
                  <a:pt x="2548" y="824"/>
                </a:lnTo>
                <a:lnTo>
                  <a:pt x="2548" y="824"/>
                </a:lnTo>
                <a:lnTo>
                  <a:pt x="2546" y="828"/>
                </a:lnTo>
                <a:lnTo>
                  <a:pt x="2542" y="828"/>
                </a:lnTo>
                <a:lnTo>
                  <a:pt x="2542" y="830"/>
                </a:lnTo>
                <a:lnTo>
                  <a:pt x="2542" y="830"/>
                </a:lnTo>
                <a:lnTo>
                  <a:pt x="2542" y="832"/>
                </a:lnTo>
                <a:lnTo>
                  <a:pt x="2537" y="837"/>
                </a:lnTo>
                <a:lnTo>
                  <a:pt x="2537" y="837"/>
                </a:lnTo>
                <a:lnTo>
                  <a:pt x="2535" y="837"/>
                </a:lnTo>
                <a:lnTo>
                  <a:pt x="2535" y="837"/>
                </a:lnTo>
                <a:lnTo>
                  <a:pt x="2535" y="839"/>
                </a:lnTo>
                <a:lnTo>
                  <a:pt x="2533" y="841"/>
                </a:lnTo>
                <a:lnTo>
                  <a:pt x="2531" y="843"/>
                </a:lnTo>
                <a:lnTo>
                  <a:pt x="2527" y="843"/>
                </a:lnTo>
                <a:lnTo>
                  <a:pt x="2525" y="845"/>
                </a:lnTo>
                <a:lnTo>
                  <a:pt x="2525" y="845"/>
                </a:lnTo>
                <a:lnTo>
                  <a:pt x="2527" y="845"/>
                </a:lnTo>
                <a:lnTo>
                  <a:pt x="2527" y="845"/>
                </a:lnTo>
                <a:lnTo>
                  <a:pt x="2529" y="845"/>
                </a:lnTo>
                <a:lnTo>
                  <a:pt x="2531" y="845"/>
                </a:lnTo>
                <a:lnTo>
                  <a:pt x="2531" y="847"/>
                </a:lnTo>
                <a:lnTo>
                  <a:pt x="2533" y="847"/>
                </a:lnTo>
                <a:lnTo>
                  <a:pt x="2535" y="845"/>
                </a:lnTo>
                <a:lnTo>
                  <a:pt x="2535" y="843"/>
                </a:lnTo>
                <a:lnTo>
                  <a:pt x="2537" y="843"/>
                </a:lnTo>
                <a:lnTo>
                  <a:pt x="2540" y="841"/>
                </a:lnTo>
                <a:lnTo>
                  <a:pt x="2542" y="841"/>
                </a:lnTo>
                <a:lnTo>
                  <a:pt x="2544" y="841"/>
                </a:lnTo>
                <a:lnTo>
                  <a:pt x="2546" y="841"/>
                </a:lnTo>
                <a:lnTo>
                  <a:pt x="2546" y="839"/>
                </a:lnTo>
                <a:lnTo>
                  <a:pt x="2548" y="839"/>
                </a:lnTo>
                <a:lnTo>
                  <a:pt x="2548" y="839"/>
                </a:lnTo>
                <a:lnTo>
                  <a:pt x="2548" y="841"/>
                </a:lnTo>
                <a:lnTo>
                  <a:pt x="2552" y="841"/>
                </a:lnTo>
                <a:lnTo>
                  <a:pt x="2552" y="843"/>
                </a:lnTo>
                <a:lnTo>
                  <a:pt x="2554" y="843"/>
                </a:lnTo>
                <a:lnTo>
                  <a:pt x="2556" y="841"/>
                </a:lnTo>
                <a:lnTo>
                  <a:pt x="2556" y="839"/>
                </a:lnTo>
                <a:lnTo>
                  <a:pt x="2556" y="837"/>
                </a:lnTo>
                <a:lnTo>
                  <a:pt x="2558" y="835"/>
                </a:lnTo>
                <a:lnTo>
                  <a:pt x="2565" y="832"/>
                </a:lnTo>
                <a:lnTo>
                  <a:pt x="2565" y="832"/>
                </a:lnTo>
                <a:lnTo>
                  <a:pt x="2567" y="835"/>
                </a:lnTo>
                <a:lnTo>
                  <a:pt x="2569" y="835"/>
                </a:lnTo>
                <a:lnTo>
                  <a:pt x="2571" y="835"/>
                </a:lnTo>
                <a:lnTo>
                  <a:pt x="2573" y="835"/>
                </a:lnTo>
                <a:lnTo>
                  <a:pt x="2573" y="835"/>
                </a:lnTo>
                <a:lnTo>
                  <a:pt x="2573" y="835"/>
                </a:lnTo>
                <a:lnTo>
                  <a:pt x="2577" y="835"/>
                </a:lnTo>
                <a:lnTo>
                  <a:pt x="2579" y="835"/>
                </a:lnTo>
                <a:lnTo>
                  <a:pt x="2579" y="835"/>
                </a:lnTo>
                <a:lnTo>
                  <a:pt x="2579" y="835"/>
                </a:lnTo>
                <a:lnTo>
                  <a:pt x="2577" y="832"/>
                </a:lnTo>
                <a:lnTo>
                  <a:pt x="2581" y="832"/>
                </a:lnTo>
                <a:lnTo>
                  <a:pt x="2584" y="832"/>
                </a:lnTo>
                <a:lnTo>
                  <a:pt x="2584" y="832"/>
                </a:lnTo>
                <a:lnTo>
                  <a:pt x="2586" y="832"/>
                </a:lnTo>
                <a:lnTo>
                  <a:pt x="2588" y="830"/>
                </a:lnTo>
                <a:lnTo>
                  <a:pt x="2588" y="830"/>
                </a:lnTo>
                <a:lnTo>
                  <a:pt x="2590" y="830"/>
                </a:lnTo>
                <a:lnTo>
                  <a:pt x="2592" y="830"/>
                </a:lnTo>
                <a:lnTo>
                  <a:pt x="2594" y="832"/>
                </a:lnTo>
                <a:lnTo>
                  <a:pt x="2596" y="832"/>
                </a:lnTo>
                <a:lnTo>
                  <a:pt x="2596" y="832"/>
                </a:lnTo>
                <a:lnTo>
                  <a:pt x="2600" y="832"/>
                </a:lnTo>
                <a:lnTo>
                  <a:pt x="2604" y="832"/>
                </a:lnTo>
                <a:lnTo>
                  <a:pt x="2611" y="832"/>
                </a:lnTo>
                <a:lnTo>
                  <a:pt x="2613" y="832"/>
                </a:lnTo>
                <a:lnTo>
                  <a:pt x="2613" y="832"/>
                </a:lnTo>
                <a:lnTo>
                  <a:pt x="2615" y="830"/>
                </a:lnTo>
                <a:lnTo>
                  <a:pt x="2617" y="830"/>
                </a:lnTo>
                <a:lnTo>
                  <a:pt x="2619" y="828"/>
                </a:lnTo>
                <a:lnTo>
                  <a:pt x="2621" y="830"/>
                </a:lnTo>
                <a:lnTo>
                  <a:pt x="2621" y="828"/>
                </a:lnTo>
                <a:lnTo>
                  <a:pt x="2623" y="826"/>
                </a:lnTo>
                <a:lnTo>
                  <a:pt x="2628" y="824"/>
                </a:lnTo>
                <a:lnTo>
                  <a:pt x="2628" y="824"/>
                </a:lnTo>
                <a:lnTo>
                  <a:pt x="2628" y="822"/>
                </a:lnTo>
                <a:lnTo>
                  <a:pt x="2628" y="822"/>
                </a:lnTo>
                <a:lnTo>
                  <a:pt x="2628" y="820"/>
                </a:lnTo>
                <a:lnTo>
                  <a:pt x="2625" y="820"/>
                </a:lnTo>
                <a:lnTo>
                  <a:pt x="2623" y="822"/>
                </a:lnTo>
                <a:lnTo>
                  <a:pt x="2621" y="822"/>
                </a:lnTo>
                <a:lnTo>
                  <a:pt x="2617" y="820"/>
                </a:lnTo>
                <a:lnTo>
                  <a:pt x="2617" y="820"/>
                </a:lnTo>
                <a:lnTo>
                  <a:pt x="2617" y="820"/>
                </a:lnTo>
                <a:lnTo>
                  <a:pt x="2615" y="818"/>
                </a:lnTo>
                <a:lnTo>
                  <a:pt x="2613" y="820"/>
                </a:lnTo>
                <a:lnTo>
                  <a:pt x="2615" y="818"/>
                </a:lnTo>
                <a:lnTo>
                  <a:pt x="2617" y="818"/>
                </a:lnTo>
                <a:lnTo>
                  <a:pt x="2617" y="818"/>
                </a:lnTo>
                <a:lnTo>
                  <a:pt x="2619" y="818"/>
                </a:lnTo>
                <a:lnTo>
                  <a:pt x="2621" y="818"/>
                </a:lnTo>
                <a:lnTo>
                  <a:pt x="2621" y="816"/>
                </a:lnTo>
                <a:lnTo>
                  <a:pt x="2621" y="816"/>
                </a:lnTo>
                <a:lnTo>
                  <a:pt x="2619" y="814"/>
                </a:lnTo>
                <a:lnTo>
                  <a:pt x="2621" y="814"/>
                </a:lnTo>
                <a:lnTo>
                  <a:pt x="2623" y="814"/>
                </a:lnTo>
                <a:lnTo>
                  <a:pt x="2625" y="814"/>
                </a:lnTo>
                <a:lnTo>
                  <a:pt x="2625" y="811"/>
                </a:lnTo>
                <a:lnTo>
                  <a:pt x="2625" y="811"/>
                </a:lnTo>
                <a:lnTo>
                  <a:pt x="2625" y="809"/>
                </a:lnTo>
                <a:lnTo>
                  <a:pt x="2625" y="809"/>
                </a:lnTo>
                <a:lnTo>
                  <a:pt x="2625" y="809"/>
                </a:lnTo>
                <a:lnTo>
                  <a:pt x="2628" y="809"/>
                </a:lnTo>
                <a:lnTo>
                  <a:pt x="2628" y="809"/>
                </a:lnTo>
                <a:lnTo>
                  <a:pt x="2630" y="807"/>
                </a:lnTo>
                <a:lnTo>
                  <a:pt x="2632" y="807"/>
                </a:lnTo>
                <a:lnTo>
                  <a:pt x="2632" y="805"/>
                </a:lnTo>
                <a:lnTo>
                  <a:pt x="2632" y="803"/>
                </a:lnTo>
                <a:lnTo>
                  <a:pt x="2632" y="801"/>
                </a:lnTo>
                <a:lnTo>
                  <a:pt x="2634" y="799"/>
                </a:lnTo>
                <a:lnTo>
                  <a:pt x="2634" y="797"/>
                </a:lnTo>
                <a:lnTo>
                  <a:pt x="2632" y="797"/>
                </a:lnTo>
                <a:lnTo>
                  <a:pt x="2632" y="795"/>
                </a:lnTo>
                <a:lnTo>
                  <a:pt x="2628" y="793"/>
                </a:lnTo>
                <a:lnTo>
                  <a:pt x="2625" y="791"/>
                </a:lnTo>
                <a:lnTo>
                  <a:pt x="2623" y="791"/>
                </a:lnTo>
                <a:lnTo>
                  <a:pt x="2621" y="791"/>
                </a:lnTo>
                <a:lnTo>
                  <a:pt x="2619" y="791"/>
                </a:lnTo>
                <a:lnTo>
                  <a:pt x="2617" y="791"/>
                </a:lnTo>
                <a:lnTo>
                  <a:pt x="2615" y="791"/>
                </a:lnTo>
                <a:lnTo>
                  <a:pt x="2615" y="791"/>
                </a:lnTo>
                <a:lnTo>
                  <a:pt x="2615" y="793"/>
                </a:lnTo>
                <a:lnTo>
                  <a:pt x="2613" y="793"/>
                </a:lnTo>
                <a:lnTo>
                  <a:pt x="2613" y="793"/>
                </a:lnTo>
                <a:lnTo>
                  <a:pt x="2611" y="793"/>
                </a:lnTo>
                <a:lnTo>
                  <a:pt x="2609" y="791"/>
                </a:lnTo>
                <a:lnTo>
                  <a:pt x="2609" y="791"/>
                </a:lnTo>
                <a:lnTo>
                  <a:pt x="2611" y="788"/>
                </a:lnTo>
                <a:lnTo>
                  <a:pt x="2613" y="788"/>
                </a:lnTo>
                <a:lnTo>
                  <a:pt x="2613" y="786"/>
                </a:lnTo>
                <a:lnTo>
                  <a:pt x="2611" y="782"/>
                </a:lnTo>
                <a:lnTo>
                  <a:pt x="2609" y="780"/>
                </a:lnTo>
                <a:lnTo>
                  <a:pt x="2604" y="776"/>
                </a:lnTo>
                <a:lnTo>
                  <a:pt x="2600" y="776"/>
                </a:lnTo>
                <a:lnTo>
                  <a:pt x="2598" y="776"/>
                </a:lnTo>
                <a:lnTo>
                  <a:pt x="2600" y="776"/>
                </a:lnTo>
                <a:lnTo>
                  <a:pt x="2600" y="776"/>
                </a:lnTo>
                <a:lnTo>
                  <a:pt x="2604" y="776"/>
                </a:lnTo>
                <a:lnTo>
                  <a:pt x="2604" y="776"/>
                </a:lnTo>
                <a:lnTo>
                  <a:pt x="2607" y="778"/>
                </a:lnTo>
                <a:lnTo>
                  <a:pt x="2607" y="778"/>
                </a:lnTo>
                <a:lnTo>
                  <a:pt x="2609" y="778"/>
                </a:lnTo>
                <a:lnTo>
                  <a:pt x="2609" y="778"/>
                </a:lnTo>
                <a:lnTo>
                  <a:pt x="2609" y="778"/>
                </a:lnTo>
                <a:lnTo>
                  <a:pt x="2609" y="776"/>
                </a:lnTo>
                <a:lnTo>
                  <a:pt x="2607" y="772"/>
                </a:lnTo>
                <a:lnTo>
                  <a:pt x="2604" y="772"/>
                </a:lnTo>
                <a:lnTo>
                  <a:pt x="2604" y="770"/>
                </a:lnTo>
                <a:lnTo>
                  <a:pt x="2604" y="767"/>
                </a:lnTo>
                <a:lnTo>
                  <a:pt x="2607" y="767"/>
                </a:lnTo>
                <a:lnTo>
                  <a:pt x="2604" y="765"/>
                </a:lnTo>
                <a:lnTo>
                  <a:pt x="2602" y="765"/>
                </a:lnTo>
                <a:lnTo>
                  <a:pt x="2600" y="763"/>
                </a:lnTo>
                <a:lnTo>
                  <a:pt x="2598" y="759"/>
                </a:lnTo>
                <a:lnTo>
                  <a:pt x="2596" y="759"/>
                </a:lnTo>
                <a:lnTo>
                  <a:pt x="2592" y="757"/>
                </a:lnTo>
                <a:lnTo>
                  <a:pt x="2590" y="757"/>
                </a:lnTo>
                <a:lnTo>
                  <a:pt x="2590" y="755"/>
                </a:lnTo>
                <a:lnTo>
                  <a:pt x="2588" y="751"/>
                </a:lnTo>
                <a:lnTo>
                  <a:pt x="2586" y="744"/>
                </a:lnTo>
                <a:lnTo>
                  <a:pt x="2584" y="740"/>
                </a:lnTo>
                <a:lnTo>
                  <a:pt x="2584" y="738"/>
                </a:lnTo>
                <a:lnTo>
                  <a:pt x="2584" y="738"/>
                </a:lnTo>
                <a:lnTo>
                  <a:pt x="2581" y="736"/>
                </a:lnTo>
                <a:lnTo>
                  <a:pt x="2579" y="734"/>
                </a:lnTo>
                <a:lnTo>
                  <a:pt x="2577" y="732"/>
                </a:lnTo>
                <a:lnTo>
                  <a:pt x="2571" y="730"/>
                </a:lnTo>
                <a:lnTo>
                  <a:pt x="2567" y="730"/>
                </a:lnTo>
                <a:lnTo>
                  <a:pt x="2565" y="732"/>
                </a:lnTo>
                <a:lnTo>
                  <a:pt x="2563" y="732"/>
                </a:lnTo>
                <a:lnTo>
                  <a:pt x="2556" y="730"/>
                </a:lnTo>
                <a:lnTo>
                  <a:pt x="2554" y="730"/>
                </a:lnTo>
                <a:lnTo>
                  <a:pt x="2552" y="728"/>
                </a:lnTo>
                <a:lnTo>
                  <a:pt x="2554" y="730"/>
                </a:lnTo>
                <a:lnTo>
                  <a:pt x="2556" y="730"/>
                </a:lnTo>
                <a:lnTo>
                  <a:pt x="2558" y="730"/>
                </a:lnTo>
                <a:lnTo>
                  <a:pt x="2560" y="730"/>
                </a:lnTo>
                <a:lnTo>
                  <a:pt x="2563" y="728"/>
                </a:lnTo>
                <a:lnTo>
                  <a:pt x="2565" y="726"/>
                </a:lnTo>
                <a:lnTo>
                  <a:pt x="2567" y="726"/>
                </a:lnTo>
                <a:lnTo>
                  <a:pt x="2569" y="726"/>
                </a:lnTo>
                <a:lnTo>
                  <a:pt x="2569" y="723"/>
                </a:lnTo>
                <a:lnTo>
                  <a:pt x="2567" y="721"/>
                </a:lnTo>
                <a:lnTo>
                  <a:pt x="2563" y="721"/>
                </a:lnTo>
                <a:lnTo>
                  <a:pt x="2560" y="723"/>
                </a:lnTo>
                <a:lnTo>
                  <a:pt x="2560" y="723"/>
                </a:lnTo>
                <a:lnTo>
                  <a:pt x="2560" y="721"/>
                </a:lnTo>
                <a:lnTo>
                  <a:pt x="2563" y="721"/>
                </a:lnTo>
                <a:lnTo>
                  <a:pt x="2563" y="721"/>
                </a:lnTo>
                <a:lnTo>
                  <a:pt x="2567" y="721"/>
                </a:lnTo>
                <a:lnTo>
                  <a:pt x="2569" y="719"/>
                </a:lnTo>
                <a:lnTo>
                  <a:pt x="2571" y="719"/>
                </a:lnTo>
                <a:lnTo>
                  <a:pt x="2571" y="717"/>
                </a:lnTo>
                <a:lnTo>
                  <a:pt x="2573" y="715"/>
                </a:lnTo>
                <a:lnTo>
                  <a:pt x="2575" y="713"/>
                </a:lnTo>
                <a:lnTo>
                  <a:pt x="2577" y="707"/>
                </a:lnTo>
                <a:lnTo>
                  <a:pt x="2577" y="707"/>
                </a:lnTo>
                <a:lnTo>
                  <a:pt x="2577" y="705"/>
                </a:lnTo>
                <a:lnTo>
                  <a:pt x="2579" y="705"/>
                </a:lnTo>
                <a:lnTo>
                  <a:pt x="2579" y="702"/>
                </a:lnTo>
                <a:lnTo>
                  <a:pt x="2581" y="700"/>
                </a:lnTo>
                <a:lnTo>
                  <a:pt x="2581" y="700"/>
                </a:lnTo>
                <a:lnTo>
                  <a:pt x="2581" y="700"/>
                </a:lnTo>
                <a:lnTo>
                  <a:pt x="2581" y="696"/>
                </a:lnTo>
                <a:lnTo>
                  <a:pt x="2579" y="696"/>
                </a:lnTo>
                <a:lnTo>
                  <a:pt x="2577" y="696"/>
                </a:lnTo>
                <a:lnTo>
                  <a:pt x="2575" y="696"/>
                </a:lnTo>
                <a:lnTo>
                  <a:pt x="2567" y="696"/>
                </a:lnTo>
                <a:lnTo>
                  <a:pt x="2565" y="696"/>
                </a:lnTo>
                <a:lnTo>
                  <a:pt x="2565" y="696"/>
                </a:lnTo>
                <a:lnTo>
                  <a:pt x="2563" y="696"/>
                </a:lnTo>
                <a:lnTo>
                  <a:pt x="2560" y="694"/>
                </a:lnTo>
                <a:lnTo>
                  <a:pt x="2558" y="696"/>
                </a:lnTo>
                <a:lnTo>
                  <a:pt x="2554" y="696"/>
                </a:lnTo>
                <a:lnTo>
                  <a:pt x="2552" y="698"/>
                </a:lnTo>
                <a:lnTo>
                  <a:pt x="2550" y="698"/>
                </a:lnTo>
                <a:lnTo>
                  <a:pt x="2548" y="698"/>
                </a:lnTo>
                <a:lnTo>
                  <a:pt x="2548" y="696"/>
                </a:lnTo>
                <a:lnTo>
                  <a:pt x="2552" y="694"/>
                </a:lnTo>
                <a:lnTo>
                  <a:pt x="2552" y="692"/>
                </a:lnTo>
                <a:lnTo>
                  <a:pt x="2552" y="692"/>
                </a:lnTo>
                <a:lnTo>
                  <a:pt x="2550" y="692"/>
                </a:lnTo>
                <a:lnTo>
                  <a:pt x="2550" y="690"/>
                </a:lnTo>
                <a:lnTo>
                  <a:pt x="2550" y="690"/>
                </a:lnTo>
                <a:lnTo>
                  <a:pt x="2552" y="688"/>
                </a:lnTo>
                <a:lnTo>
                  <a:pt x="2558" y="684"/>
                </a:lnTo>
                <a:lnTo>
                  <a:pt x="2560" y="682"/>
                </a:lnTo>
                <a:lnTo>
                  <a:pt x="2563" y="682"/>
                </a:lnTo>
                <a:lnTo>
                  <a:pt x="2563" y="682"/>
                </a:lnTo>
                <a:lnTo>
                  <a:pt x="2563" y="679"/>
                </a:lnTo>
                <a:lnTo>
                  <a:pt x="2563" y="677"/>
                </a:lnTo>
                <a:lnTo>
                  <a:pt x="2563" y="677"/>
                </a:lnTo>
                <a:lnTo>
                  <a:pt x="2563" y="675"/>
                </a:lnTo>
                <a:lnTo>
                  <a:pt x="2563" y="675"/>
                </a:lnTo>
                <a:lnTo>
                  <a:pt x="2560" y="675"/>
                </a:lnTo>
                <a:lnTo>
                  <a:pt x="2558" y="675"/>
                </a:lnTo>
                <a:lnTo>
                  <a:pt x="2554" y="677"/>
                </a:lnTo>
                <a:lnTo>
                  <a:pt x="2552" y="677"/>
                </a:lnTo>
                <a:lnTo>
                  <a:pt x="2548" y="677"/>
                </a:lnTo>
                <a:lnTo>
                  <a:pt x="2544" y="677"/>
                </a:lnTo>
                <a:lnTo>
                  <a:pt x="2542" y="677"/>
                </a:lnTo>
                <a:lnTo>
                  <a:pt x="2542" y="677"/>
                </a:lnTo>
                <a:lnTo>
                  <a:pt x="2540" y="677"/>
                </a:lnTo>
                <a:lnTo>
                  <a:pt x="2540" y="679"/>
                </a:lnTo>
                <a:lnTo>
                  <a:pt x="2540" y="677"/>
                </a:lnTo>
                <a:lnTo>
                  <a:pt x="2537" y="677"/>
                </a:lnTo>
                <a:lnTo>
                  <a:pt x="2535" y="677"/>
                </a:lnTo>
                <a:lnTo>
                  <a:pt x="2535" y="677"/>
                </a:lnTo>
                <a:lnTo>
                  <a:pt x="2535" y="677"/>
                </a:lnTo>
                <a:lnTo>
                  <a:pt x="2535" y="677"/>
                </a:lnTo>
                <a:lnTo>
                  <a:pt x="2533" y="679"/>
                </a:lnTo>
                <a:lnTo>
                  <a:pt x="2533" y="679"/>
                </a:lnTo>
                <a:lnTo>
                  <a:pt x="2533" y="682"/>
                </a:lnTo>
                <a:lnTo>
                  <a:pt x="2533" y="682"/>
                </a:lnTo>
                <a:lnTo>
                  <a:pt x="2535" y="684"/>
                </a:lnTo>
                <a:lnTo>
                  <a:pt x="2535" y="684"/>
                </a:lnTo>
                <a:lnTo>
                  <a:pt x="2535" y="684"/>
                </a:lnTo>
                <a:lnTo>
                  <a:pt x="2531" y="684"/>
                </a:lnTo>
                <a:lnTo>
                  <a:pt x="2531" y="684"/>
                </a:lnTo>
                <a:lnTo>
                  <a:pt x="2531" y="686"/>
                </a:lnTo>
                <a:lnTo>
                  <a:pt x="2531" y="686"/>
                </a:lnTo>
                <a:lnTo>
                  <a:pt x="2531" y="686"/>
                </a:lnTo>
                <a:lnTo>
                  <a:pt x="2529" y="688"/>
                </a:lnTo>
                <a:lnTo>
                  <a:pt x="2529" y="688"/>
                </a:lnTo>
                <a:lnTo>
                  <a:pt x="2533" y="692"/>
                </a:lnTo>
                <a:lnTo>
                  <a:pt x="2533" y="692"/>
                </a:lnTo>
                <a:lnTo>
                  <a:pt x="2531" y="692"/>
                </a:lnTo>
                <a:lnTo>
                  <a:pt x="2531" y="692"/>
                </a:lnTo>
                <a:lnTo>
                  <a:pt x="2531" y="692"/>
                </a:lnTo>
                <a:lnTo>
                  <a:pt x="2527" y="692"/>
                </a:lnTo>
                <a:lnTo>
                  <a:pt x="2525" y="692"/>
                </a:lnTo>
                <a:lnTo>
                  <a:pt x="2525" y="694"/>
                </a:lnTo>
                <a:lnTo>
                  <a:pt x="2525" y="696"/>
                </a:lnTo>
                <a:lnTo>
                  <a:pt x="2525" y="696"/>
                </a:lnTo>
                <a:lnTo>
                  <a:pt x="2525" y="698"/>
                </a:lnTo>
                <a:lnTo>
                  <a:pt x="2525" y="698"/>
                </a:lnTo>
                <a:lnTo>
                  <a:pt x="2527" y="698"/>
                </a:lnTo>
                <a:lnTo>
                  <a:pt x="2525" y="698"/>
                </a:lnTo>
                <a:lnTo>
                  <a:pt x="2525" y="700"/>
                </a:lnTo>
                <a:lnTo>
                  <a:pt x="2523" y="700"/>
                </a:lnTo>
                <a:lnTo>
                  <a:pt x="2523" y="700"/>
                </a:lnTo>
                <a:lnTo>
                  <a:pt x="2523" y="702"/>
                </a:lnTo>
                <a:lnTo>
                  <a:pt x="2525" y="702"/>
                </a:lnTo>
                <a:close/>
                <a:moveTo>
                  <a:pt x="2560" y="673"/>
                </a:moveTo>
                <a:lnTo>
                  <a:pt x="2560" y="673"/>
                </a:lnTo>
                <a:lnTo>
                  <a:pt x="2563" y="673"/>
                </a:lnTo>
                <a:lnTo>
                  <a:pt x="2563" y="673"/>
                </a:lnTo>
                <a:lnTo>
                  <a:pt x="2560" y="671"/>
                </a:lnTo>
                <a:lnTo>
                  <a:pt x="2560" y="671"/>
                </a:lnTo>
                <a:lnTo>
                  <a:pt x="2560" y="671"/>
                </a:lnTo>
                <a:lnTo>
                  <a:pt x="2560" y="671"/>
                </a:lnTo>
                <a:lnTo>
                  <a:pt x="2558" y="669"/>
                </a:lnTo>
                <a:lnTo>
                  <a:pt x="2558" y="671"/>
                </a:lnTo>
                <a:lnTo>
                  <a:pt x="2558" y="671"/>
                </a:lnTo>
                <a:lnTo>
                  <a:pt x="2558" y="671"/>
                </a:lnTo>
                <a:lnTo>
                  <a:pt x="2560" y="673"/>
                </a:lnTo>
                <a:close/>
                <a:moveTo>
                  <a:pt x="2592" y="635"/>
                </a:moveTo>
                <a:lnTo>
                  <a:pt x="2592" y="635"/>
                </a:lnTo>
                <a:lnTo>
                  <a:pt x="2592" y="633"/>
                </a:lnTo>
                <a:lnTo>
                  <a:pt x="2592" y="633"/>
                </a:lnTo>
                <a:lnTo>
                  <a:pt x="2592" y="633"/>
                </a:lnTo>
                <a:lnTo>
                  <a:pt x="2594" y="633"/>
                </a:lnTo>
                <a:lnTo>
                  <a:pt x="2594" y="631"/>
                </a:lnTo>
                <a:lnTo>
                  <a:pt x="2594" y="631"/>
                </a:lnTo>
                <a:lnTo>
                  <a:pt x="2592" y="631"/>
                </a:lnTo>
                <a:lnTo>
                  <a:pt x="2590" y="633"/>
                </a:lnTo>
                <a:lnTo>
                  <a:pt x="2592" y="635"/>
                </a:lnTo>
                <a:lnTo>
                  <a:pt x="2592" y="635"/>
                </a:lnTo>
                <a:close/>
                <a:moveTo>
                  <a:pt x="2588" y="832"/>
                </a:moveTo>
                <a:lnTo>
                  <a:pt x="2588" y="832"/>
                </a:lnTo>
                <a:lnTo>
                  <a:pt x="2586" y="835"/>
                </a:lnTo>
                <a:lnTo>
                  <a:pt x="2586" y="835"/>
                </a:lnTo>
                <a:lnTo>
                  <a:pt x="2586" y="835"/>
                </a:lnTo>
                <a:lnTo>
                  <a:pt x="2590" y="837"/>
                </a:lnTo>
                <a:lnTo>
                  <a:pt x="2590" y="837"/>
                </a:lnTo>
                <a:lnTo>
                  <a:pt x="2590" y="835"/>
                </a:lnTo>
                <a:lnTo>
                  <a:pt x="2590" y="835"/>
                </a:lnTo>
                <a:lnTo>
                  <a:pt x="2592" y="835"/>
                </a:lnTo>
                <a:lnTo>
                  <a:pt x="2592" y="835"/>
                </a:lnTo>
                <a:lnTo>
                  <a:pt x="2592" y="832"/>
                </a:lnTo>
                <a:lnTo>
                  <a:pt x="2588" y="832"/>
                </a:lnTo>
                <a:close/>
                <a:moveTo>
                  <a:pt x="2565" y="663"/>
                </a:moveTo>
                <a:lnTo>
                  <a:pt x="2567" y="663"/>
                </a:lnTo>
                <a:lnTo>
                  <a:pt x="2567" y="665"/>
                </a:lnTo>
                <a:lnTo>
                  <a:pt x="2567" y="665"/>
                </a:lnTo>
                <a:lnTo>
                  <a:pt x="2569" y="665"/>
                </a:lnTo>
                <a:lnTo>
                  <a:pt x="2569" y="663"/>
                </a:lnTo>
                <a:lnTo>
                  <a:pt x="2569" y="663"/>
                </a:lnTo>
                <a:lnTo>
                  <a:pt x="2567" y="663"/>
                </a:lnTo>
                <a:lnTo>
                  <a:pt x="2567" y="663"/>
                </a:lnTo>
                <a:lnTo>
                  <a:pt x="2565" y="661"/>
                </a:lnTo>
                <a:lnTo>
                  <a:pt x="2565" y="661"/>
                </a:lnTo>
                <a:lnTo>
                  <a:pt x="2563" y="661"/>
                </a:lnTo>
                <a:lnTo>
                  <a:pt x="2565" y="663"/>
                </a:lnTo>
                <a:lnTo>
                  <a:pt x="2565" y="663"/>
                </a:lnTo>
                <a:close/>
                <a:moveTo>
                  <a:pt x="2573" y="663"/>
                </a:moveTo>
                <a:lnTo>
                  <a:pt x="2573" y="663"/>
                </a:lnTo>
                <a:lnTo>
                  <a:pt x="2571" y="663"/>
                </a:lnTo>
                <a:lnTo>
                  <a:pt x="2571" y="663"/>
                </a:lnTo>
                <a:lnTo>
                  <a:pt x="2569" y="663"/>
                </a:lnTo>
                <a:lnTo>
                  <a:pt x="2571" y="663"/>
                </a:lnTo>
                <a:lnTo>
                  <a:pt x="2573" y="663"/>
                </a:lnTo>
                <a:close/>
                <a:moveTo>
                  <a:pt x="2584" y="642"/>
                </a:moveTo>
                <a:lnTo>
                  <a:pt x="2584" y="642"/>
                </a:lnTo>
                <a:lnTo>
                  <a:pt x="2586" y="642"/>
                </a:lnTo>
                <a:lnTo>
                  <a:pt x="2586" y="642"/>
                </a:lnTo>
                <a:lnTo>
                  <a:pt x="2586" y="642"/>
                </a:lnTo>
                <a:lnTo>
                  <a:pt x="2586" y="644"/>
                </a:lnTo>
                <a:lnTo>
                  <a:pt x="2588" y="644"/>
                </a:lnTo>
                <a:lnTo>
                  <a:pt x="2588" y="644"/>
                </a:lnTo>
                <a:lnTo>
                  <a:pt x="2590" y="644"/>
                </a:lnTo>
                <a:lnTo>
                  <a:pt x="2590" y="644"/>
                </a:lnTo>
                <a:lnTo>
                  <a:pt x="2590" y="646"/>
                </a:lnTo>
                <a:lnTo>
                  <a:pt x="2588" y="648"/>
                </a:lnTo>
                <a:lnTo>
                  <a:pt x="2590" y="650"/>
                </a:lnTo>
                <a:lnTo>
                  <a:pt x="2590" y="650"/>
                </a:lnTo>
                <a:lnTo>
                  <a:pt x="2590" y="648"/>
                </a:lnTo>
                <a:lnTo>
                  <a:pt x="2590" y="646"/>
                </a:lnTo>
                <a:lnTo>
                  <a:pt x="2590" y="644"/>
                </a:lnTo>
                <a:lnTo>
                  <a:pt x="2590" y="644"/>
                </a:lnTo>
                <a:lnTo>
                  <a:pt x="2592" y="644"/>
                </a:lnTo>
                <a:lnTo>
                  <a:pt x="2592" y="642"/>
                </a:lnTo>
                <a:lnTo>
                  <a:pt x="2592" y="640"/>
                </a:lnTo>
                <a:lnTo>
                  <a:pt x="2592" y="637"/>
                </a:lnTo>
                <a:lnTo>
                  <a:pt x="2592" y="637"/>
                </a:lnTo>
                <a:lnTo>
                  <a:pt x="2592" y="637"/>
                </a:lnTo>
                <a:lnTo>
                  <a:pt x="2590" y="635"/>
                </a:lnTo>
                <a:lnTo>
                  <a:pt x="2590" y="637"/>
                </a:lnTo>
                <a:lnTo>
                  <a:pt x="2588" y="635"/>
                </a:lnTo>
                <a:lnTo>
                  <a:pt x="2590" y="633"/>
                </a:lnTo>
                <a:lnTo>
                  <a:pt x="2588" y="633"/>
                </a:lnTo>
                <a:lnTo>
                  <a:pt x="2588" y="633"/>
                </a:lnTo>
                <a:lnTo>
                  <a:pt x="2586" y="635"/>
                </a:lnTo>
                <a:lnTo>
                  <a:pt x="2586" y="635"/>
                </a:lnTo>
                <a:lnTo>
                  <a:pt x="2586" y="635"/>
                </a:lnTo>
                <a:lnTo>
                  <a:pt x="2586" y="637"/>
                </a:lnTo>
                <a:lnTo>
                  <a:pt x="2588" y="637"/>
                </a:lnTo>
                <a:lnTo>
                  <a:pt x="2588" y="640"/>
                </a:lnTo>
                <a:lnTo>
                  <a:pt x="2586" y="640"/>
                </a:lnTo>
                <a:lnTo>
                  <a:pt x="2586" y="640"/>
                </a:lnTo>
                <a:lnTo>
                  <a:pt x="2584" y="642"/>
                </a:lnTo>
                <a:lnTo>
                  <a:pt x="2584" y="642"/>
                </a:lnTo>
                <a:lnTo>
                  <a:pt x="2584" y="642"/>
                </a:lnTo>
                <a:close/>
                <a:moveTo>
                  <a:pt x="2560" y="669"/>
                </a:moveTo>
                <a:lnTo>
                  <a:pt x="2560" y="669"/>
                </a:lnTo>
                <a:lnTo>
                  <a:pt x="2560" y="669"/>
                </a:lnTo>
                <a:lnTo>
                  <a:pt x="2560" y="669"/>
                </a:lnTo>
                <a:lnTo>
                  <a:pt x="2560" y="669"/>
                </a:lnTo>
                <a:lnTo>
                  <a:pt x="2560" y="669"/>
                </a:lnTo>
                <a:lnTo>
                  <a:pt x="2560" y="669"/>
                </a:lnTo>
                <a:lnTo>
                  <a:pt x="2563" y="669"/>
                </a:lnTo>
                <a:lnTo>
                  <a:pt x="2565" y="669"/>
                </a:lnTo>
                <a:lnTo>
                  <a:pt x="2567" y="671"/>
                </a:lnTo>
                <a:lnTo>
                  <a:pt x="2567" y="671"/>
                </a:lnTo>
                <a:lnTo>
                  <a:pt x="2567" y="671"/>
                </a:lnTo>
                <a:lnTo>
                  <a:pt x="2567" y="669"/>
                </a:lnTo>
                <a:lnTo>
                  <a:pt x="2567" y="669"/>
                </a:lnTo>
                <a:lnTo>
                  <a:pt x="2567" y="669"/>
                </a:lnTo>
                <a:lnTo>
                  <a:pt x="2565" y="669"/>
                </a:lnTo>
                <a:lnTo>
                  <a:pt x="2563" y="669"/>
                </a:lnTo>
                <a:lnTo>
                  <a:pt x="2563" y="667"/>
                </a:lnTo>
                <a:lnTo>
                  <a:pt x="2565" y="667"/>
                </a:lnTo>
                <a:lnTo>
                  <a:pt x="2565" y="667"/>
                </a:lnTo>
                <a:lnTo>
                  <a:pt x="2563" y="667"/>
                </a:lnTo>
                <a:lnTo>
                  <a:pt x="2563" y="665"/>
                </a:lnTo>
                <a:lnTo>
                  <a:pt x="2560" y="665"/>
                </a:lnTo>
                <a:lnTo>
                  <a:pt x="2560" y="665"/>
                </a:lnTo>
                <a:lnTo>
                  <a:pt x="2558" y="667"/>
                </a:lnTo>
                <a:lnTo>
                  <a:pt x="2558" y="667"/>
                </a:lnTo>
                <a:lnTo>
                  <a:pt x="2558" y="669"/>
                </a:lnTo>
                <a:lnTo>
                  <a:pt x="2560" y="669"/>
                </a:lnTo>
                <a:close/>
                <a:moveTo>
                  <a:pt x="2569" y="858"/>
                </a:moveTo>
                <a:lnTo>
                  <a:pt x="2569" y="858"/>
                </a:lnTo>
                <a:lnTo>
                  <a:pt x="2571" y="858"/>
                </a:lnTo>
                <a:lnTo>
                  <a:pt x="2571" y="856"/>
                </a:lnTo>
                <a:lnTo>
                  <a:pt x="2571" y="856"/>
                </a:lnTo>
                <a:lnTo>
                  <a:pt x="2571" y="856"/>
                </a:lnTo>
                <a:lnTo>
                  <a:pt x="2569" y="858"/>
                </a:lnTo>
                <a:close/>
                <a:moveTo>
                  <a:pt x="2575" y="860"/>
                </a:moveTo>
                <a:lnTo>
                  <a:pt x="2575" y="862"/>
                </a:lnTo>
                <a:lnTo>
                  <a:pt x="2577" y="862"/>
                </a:lnTo>
                <a:lnTo>
                  <a:pt x="2577" y="862"/>
                </a:lnTo>
                <a:lnTo>
                  <a:pt x="2577" y="862"/>
                </a:lnTo>
                <a:lnTo>
                  <a:pt x="2579" y="862"/>
                </a:lnTo>
                <a:lnTo>
                  <a:pt x="2579" y="862"/>
                </a:lnTo>
                <a:lnTo>
                  <a:pt x="2577" y="860"/>
                </a:lnTo>
                <a:lnTo>
                  <a:pt x="2575" y="860"/>
                </a:lnTo>
                <a:close/>
                <a:moveTo>
                  <a:pt x="2516" y="709"/>
                </a:moveTo>
                <a:lnTo>
                  <a:pt x="2516" y="709"/>
                </a:lnTo>
                <a:lnTo>
                  <a:pt x="2514" y="709"/>
                </a:lnTo>
                <a:lnTo>
                  <a:pt x="2514" y="711"/>
                </a:lnTo>
                <a:lnTo>
                  <a:pt x="2516" y="711"/>
                </a:lnTo>
                <a:lnTo>
                  <a:pt x="2516" y="711"/>
                </a:lnTo>
                <a:lnTo>
                  <a:pt x="2516" y="711"/>
                </a:lnTo>
                <a:lnTo>
                  <a:pt x="2516" y="711"/>
                </a:lnTo>
                <a:lnTo>
                  <a:pt x="2516" y="709"/>
                </a:lnTo>
                <a:lnTo>
                  <a:pt x="2516" y="709"/>
                </a:lnTo>
                <a:close/>
                <a:moveTo>
                  <a:pt x="2521" y="734"/>
                </a:moveTo>
                <a:lnTo>
                  <a:pt x="2521" y="734"/>
                </a:lnTo>
                <a:lnTo>
                  <a:pt x="2523" y="730"/>
                </a:lnTo>
                <a:lnTo>
                  <a:pt x="2525" y="728"/>
                </a:lnTo>
                <a:lnTo>
                  <a:pt x="2525" y="728"/>
                </a:lnTo>
                <a:lnTo>
                  <a:pt x="2523" y="728"/>
                </a:lnTo>
                <a:lnTo>
                  <a:pt x="2521" y="730"/>
                </a:lnTo>
                <a:lnTo>
                  <a:pt x="2521" y="730"/>
                </a:lnTo>
                <a:lnTo>
                  <a:pt x="2521" y="730"/>
                </a:lnTo>
                <a:lnTo>
                  <a:pt x="2523" y="730"/>
                </a:lnTo>
                <a:lnTo>
                  <a:pt x="2521" y="732"/>
                </a:lnTo>
                <a:lnTo>
                  <a:pt x="2521" y="732"/>
                </a:lnTo>
                <a:lnTo>
                  <a:pt x="2521" y="734"/>
                </a:lnTo>
                <a:lnTo>
                  <a:pt x="2521" y="734"/>
                </a:lnTo>
                <a:lnTo>
                  <a:pt x="2521" y="734"/>
                </a:lnTo>
                <a:lnTo>
                  <a:pt x="2521" y="734"/>
                </a:lnTo>
                <a:close/>
                <a:moveTo>
                  <a:pt x="2516" y="696"/>
                </a:moveTo>
                <a:lnTo>
                  <a:pt x="2516" y="696"/>
                </a:lnTo>
                <a:lnTo>
                  <a:pt x="2514" y="698"/>
                </a:lnTo>
                <a:lnTo>
                  <a:pt x="2512" y="698"/>
                </a:lnTo>
                <a:lnTo>
                  <a:pt x="2512" y="698"/>
                </a:lnTo>
                <a:lnTo>
                  <a:pt x="2512" y="698"/>
                </a:lnTo>
                <a:lnTo>
                  <a:pt x="2512" y="698"/>
                </a:lnTo>
                <a:lnTo>
                  <a:pt x="2512" y="700"/>
                </a:lnTo>
                <a:lnTo>
                  <a:pt x="2512" y="700"/>
                </a:lnTo>
                <a:lnTo>
                  <a:pt x="2510" y="700"/>
                </a:lnTo>
                <a:lnTo>
                  <a:pt x="2510" y="700"/>
                </a:lnTo>
                <a:lnTo>
                  <a:pt x="2510" y="700"/>
                </a:lnTo>
                <a:lnTo>
                  <a:pt x="2510" y="700"/>
                </a:lnTo>
                <a:lnTo>
                  <a:pt x="2510" y="702"/>
                </a:lnTo>
                <a:lnTo>
                  <a:pt x="2514" y="702"/>
                </a:lnTo>
                <a:lnTo>
                  <a:pt x="2516" y="705"/>
                </a:lnTo>
                <a:lnTo>
                  <a:pt x="2516" y="705"/>
                </a:lnTo>
                <a:lnTo>
                  <a:pt x="2516" y="707"/>
                </a:lnTo>
                <a:lnTo>
                  <a:pt x="2519" y="707"/>
                </a:lnTo>
                <a:lnTo>
                  <a:pt x="2521" y="705"/>
                </a:lnTo>
                <a:lnTo>
                  <a:pt x="2521" y="709"/>
                </a:lnTo>
                <a:lnTo>
                  <a:pt x="2521" y="709"/>
                </a:lnTo>
                <a:lnTo>
                  <a:pt x="2521" y="709"/>
                </a:lnTo>
                <a:lnTo>
                  <a:pt x="2523" y="709"/>
                </a:lnTo>
                <a:lnTo>
                  <a:pt x="2523" y="707"/>
                </a:lnTo>
                <a:lnTo>
                  <a:pt x="2525" y="707"/>
                </a:lnTo>
                <a:lnTo>
                  <a:pt x="2525" y="705"/>
                </a:lnTo>
                <a:lnTo>
                  <a:pt x="2525" y="705"/>
                </a:lnTo>
                <a:lnTo>
                  <a:pt x="2525" y="705"/>
                </a:lnTo>
                <a:lnTo>
                  <a:pt x="2523" y="705"/>
                </a:lnTo>
                <a:lnTo>
                  <a:pt x="2521" y="705"/>
                </a:lnTo>
                <a:lnTo>
                  <a:pt x="2519" y="705"/>
                </a:lnTo>
                <a:lnTo>
                  <a:pt x="2519" y="702"/>
                </a:lnTo>
                <a:lnTo>
                  <a:pt x="2519" y="702"/>
                </a:lnTo>
                <a:lnTo>
                  <a:pt x="2519" y="700"/>
                </a:lnTo>
                <a:lnTo>
                  <a:pt x="2519" y="700"/>
                </a:lnTo>
                <a:lnTo>
                  <a:pt x="2519" y="700"/>
                </a:lnTo>
                <a:lnTo>
                  <a:pt x="2519" y="698"/>
                </a:lnTo>
                <a:lnTo>
                  <a:pt x="2516" y="696"/>
                </a:lnTo>
                <a:lnTo>
                  <a:pt x="2516" y="696"/>
                </a:lnTo>
                <a:close/>
                <a:moveTo>
                  <a:pt x="2531" y="740"/>
                </a:moveTo>
                <a:lnTo>
                  <a:pt x="2531" y="740"/>
                </a:lnTo>
                <a:lnTo>
                  <a:pt x="2533" y="740"/>
                </a:lnTo>
                <a:lnTo>
                  <a:pt x="2533" y="740"/>
                </a:lnTo>
                <a:lnTo>
                  <a:pt x="2533" y="738"/>
                </a:lnTo>
                <a:lnTo>
                  <a:pt x="2533" y="736"/>
                </a:lnTo>
                <a:lnTo>
                  <a:pt x="2533" y="736"/>
                </a:lnTo>
                <a:lnTo>
                  <a:pt x="2531" y="736"/>
                </a:lnTo>
                <a:lnTo>
                  <a:pt x="2531" y="736"/>
                </a:lnTo>
                <a:lnTo>
                  <a:pt x="2531" y="736"/>
                </a:lnTo>
                <a:lnTo>
                  <a:pt x="2529" y="736"/>
                </a:lnTo>
                <a:lnTo>
                  <a:pt x="2529" y="738"/>
                </a:lnTo>
                <a:lnTo>
                  <a:pt x="2531" y="740"/>
                </a:lnTo>
                <a:lnTo>
                  <a:pt x="2531" y="740"/>
                </a:lnTo>
                <a:close/>
                <a:moveTo>
                  <a:pt x="2516" y="723"/>
                </a:moveTo>
                <a:lnTo>
                  <a:pt x="2516" y="723"/>
                </a:lnTo>
                <a:lnTo>
                  <a:pt x="2516" y="723"/>
                </a:lnTo>
                <a:lnTo>
                  <a:pt x="2519" y="723"/>
                </a:lnTo>
                <a:lnTo>
                  <a:pt x="2525" y="723"/>
                </a:lnTo>
                <a:lnTo>
                  <a:pt x="2525" y="719"/>
                </a:lnTo>
                <a:lnTo>
                  <a:pt x="2523" y="719"/>
                </a:lnTo>
                <a:lnTo>
                  <a:pt x="2521" y="719"/>
                </a:lnTo>
                <a:lnTo>
                  <a:pt x="2521" y="717"/>
                </a:lnTo>
                <a:lnTo>
                  <a:pt x="2519" y="717"/>
                </a:lnTo>
                <a:lnTo>
                  <a:pt x="2519" y="717"/>
                </a:lnTo>
                <a:lnTo>
                  <a:pt x="2519" y="717"/>
                </a:lnTo>
                <a:lnTo>
                  <a:pt x="2516" y="717"/>
                </a:lnTo>
                <a:lnTo>
                  <a:pt x="2516" y="717"/>
                </a:lnTo>
                <a:lnTo>
                  <a:pt x="2516" y="719"/>
                </a:lnTo>
                <a:lnTo>
                  <a:pt x="2516" y="719"/>
                </a:lnTo>
                <a:lnTo>
                  <a:pt x="2519" y="719"/>
                </a:lnTo>
                <a:lnTo>
                  <a:pt x="2519" y="723"/>
                </a:lnTo>
                <a:lnTo>
                  <a:pt x="2516" y="723"/>
                </a:lnTo>
                <a:close/>
                <a:moveTo>
                  <a:pt x="2542" y="782"/>
                </a:moveTo>
                <a:lnTo>
                  <a:pt x="2542" y="784"/>
                </a:lnTo>
                <a:lnTo>
                  <a:pt x="2544" y="786"/>
                </a:lnTo>
                <a:lnTo>
                  <a:pt x="2544" y="786"/>
                </a:lnTo>
                <a:lnTo>
                  <a:pt x="2544" y="786"/>
                </a:lnTo>
                <a:lnTo>
                  <a:pt x="2546" y="786"/>
                </a:lnTo>
                <a:lnTo>
                  <a:pt x="2548" y="786"/>
                </a:lnTo>
                <a:lnTo>
                  <a:pt x="2548" y="784"/>
                </a:lnTo>
                <a:lnTo>
                  <a:pt x="2550" y="784"/>
                </a:lnTo>
                <a:lnTo>
                  <a:pt x="2548" y="784"/>
                </a:lnTo>
                <a:lnTo>
                  <a:pt x="2548" y="784"/>
                </a:lnTo>
                <a:lnTo>
                  <a:pt x="2546" y="782"/>
                </a:lnTo>
                <a:lnTo>
                  <a:pt x="2544" y="782"/>
                </a:lnTo>
                <a:lnTo>
                  <a:pt x="2542" y="782"/>
                </a:lnTo>
                <a:close/>
                <a:moveTo>
                  <a:pt x="2544" y="761"/>
                </a:moveTo>
                <a:lnTo>
                  <a:pt x="2544" y="761"/>
                </a:lnTo>
                <a:lnTo>
                  <a:pt x="2542" y="763"/>
                </a:lnTo>
                <a:lnTo>
                  <a:pt x="2542" y="765"/>
                </a:lnTo>
                <a:lnTo>
                  <a:pt x="2540" y="765"/>
                </a:lnTo>
                <a:lnTo>
                  <a:pt x="2540" y="767"/>
                </a:lnTo>
                <a:lnTo>
                  <a:pt x="2537" y="770"/>
                </a:lnTo>
                <a:lnTo>
                  <a:pt x="2540" y="770"/>
                </a:lnTo>
                <a:lnTo>
                  <a:pt x="2540" y="767"/>
                </a:lnTo>
                <a:lnTo>
                  <a:pt x="2542" y="770"/>
                </a:lnTo>
                <a:lnTo>
                  <a:pt x="2544" y="765"/>
                </a:lnTo>
                <a:lnTo>
                  <a:pt x="2544" y="765"/>
                </a:lnTo>
                <a:lnTo>
                  <a:pt x="2546" y="765"/>
                </a:lnTo>
                <a:lnTo>
                  <a:pt x="2544" y="763"/>
                </a:lnTo>
                <a:lnTo>
                  <a:pt x="2544" y="761"/>
                </a:lnTo>
                <a:close/>
                <a:moveTo>
                  <a:pt x="2516" y="738"/>
                </a:moveTo>
                <a:lnTo>
                  <a:pt x="2516" y="738"/>
                </a:lnTo>
                <a:lnTo>
                  <a:pt x="2519" y="736"/>
                </a:lnTo>
                <a:lnTo>
                  <a:pt x="2521" y="736"/>
                </a:lnTo>
                <a:lnTo>
                  <a:pt x="2521" y="736"/>
                </a:lnTo>
                <a:lnTo>
                  <a:pt x="2519" y="734"/>
                </a:lnTo>
                <a:lnTo>
                  <a:pt x="2519" y="732"/>
                </a:lnTo>
                <a:lnTo>
                  <a:pt x="2519" y="732"/>
                </a:lnTo>
                <a:lnTo>
                  <a:pt x="2516" y="734"/>
                </a:lnTo>
                <a:lnTo>
                  <a:pt x="2516" y="732"/>
                </a:lnTo>
                <a:lnTo>
                  <a:pt x="2514" y="732"/>
                </a:lnTo>
                <a:lnTo>
                  <a:pt x="2514" y="734"/>
                </a:lnTo>
                <a:lnTo>
                  <a:pt x="2514" y="734"/>
                </a:lnTo>
                <a:lnTo>
                  <a:pt x="2514" y="734"/>
                </a:lnTo>
                <a:lnTo>
                  <a:pt x="2514" y="734"/>
                </a:lnTo>
                <a:lnTo>
                  <a:pt x="2514" y="736"/>
                </a:lnTo>
                <a:lnTo>
                  <a:pt x="2514" y="736"/>
                </a:lnTo>
                <a:lnTo>
                  <a:pt x="2514" y="736"/>
                </a:lnTo>
                <a:lnTo>
                  <a:pt x="2516" y="734"/>
                </a:lnTo>
                <a:lnTo>
                  <a:pt x="2516" y="734"/>
                </a:lnTo>
                <a:lnTo>
                  <a:pt x="2516" y="734"/>
                </a:lnTo>
                <a:lnTo>
                  <a:pt x="2516" y="736"/>
                </a:lnTo>
                <a:lnTo>
                  <a:pt x="2516" y="736"/>
                </a:lnTo>
                <a:lnTo>
                  <a:pt x="2516" y="738"/>
                </a:lnTo>
                <a:lnTo>
                  <a:pt x="2516" y="738"/>
                </a:lnTo>
                <a:close/>
                <a:moveTo>
                  <a:pt x="2512" y="717"/>
                </a:moveTo>
                <a:lnTo>
                  <a:pt x="2510" y="717"/>
                </a:lnTo>
                <a:lnTo>
                  <a:pt x="2510" y="719"/>
                </a:lnTo>
                <a:lnTo>
                  <a:pt x="2512" y="719"/>
                </a:lnTo>
                <a:lnTo>
                  <a:pt x="2512" y="717"/>
                </a:lnTo>
                <a:lnTo>
                  <a:pt x="2514" y="717"/>
                </a:lnTo>
                <a:lnTo>
                  <a:pt x="2514" y="717"/>
                </a:lnTo>
                <a:lnTo>
                  <a:pt x="2512" y="717"/>
                </a:lnTo>
                <a:close/>
                <a:moveTo>
                  <a:pt x="2661" y="816"/>
                </a:moveTo>
                <a:lnTo>
                  <a:pt x="2663" y="816"/>
                </a:lnTo>
                <a:lnTo>
                  <a:pt x="2665" y="816"/>
                </a:lnTo>
                <a:lnTo>
                  <a:pt x="2667" y="816"/>
                </a:lnTo>
                <a:lnTo>
                  <a:pt x="2667" y="816"/>
                </a:lnTo>
                <a:lnTo>
                  <a:pt x="2667" y="816"/>
                </a:lnTo>
                <a:lnTo>
                  <a:pt x="2665" y="814"/>
                </a:lnTo>
                <a:lnTo>
                  <a:pt x="2663" y="814"/>
                </a:lnTo>
                <a:lnTo>
                  <a:pt x="2661" y="814"/>
                </a:lnTo>
                <a:lnTo>
                  <a:pt x="2661" y="814"/>
                </a:lnTo>
                <a:lnTo>
                  <a:pt x="2661" y="816"/>
                </a:lnTo>
                <a:close/>
                <a:moveTo>
                  <a:pt x="2764" y="166"/>
                </a:moveTo>
                <a:lnTo>
                  <a:pt x="2764" y="168"/>
                </a:lnTo>
                <a:lnTo>
                  <a:pt x="2768" y="174"/>
                </a:lnTo>
                <a:lnTo>
                  <a:pt x="2770" y="174"/>
                </a:lnTo>
                <a:lnTo>
                  <a:pt x="2772" y="174"/>
                </a:lnTo>
                <a:lnTo>
                  <a:pt x="2776" y="176"/>
                </a:lnTo>
                <a:lnTo>
                  <a:pt x="2778" y="178"/>
                </a:lnTo>
                <a:lnTo>
                  <a:pt x="2780" y="180"/>
                </a:lnTo>
                <a:lnTo>
                  <a:pt x="2783" y="180"/>
                </a:lnTo>
                <a:lnTo>
                  <a:pt x="2783" y="178"/>
                </a:lnTo>
                <a:lnTo>
                  <a:pt x="2780" y="176"/>
                </a:lnTo>
                <a:lnTo>
                  <a:pt x="2780" y="174"/>
                </a:lnTo>
                <a:lnTo>
                  <a:pt x="2778" y="174"/>
                </a:lnTo>
                <a:lnTo>
                  <a:pt x="2776" y="172"/>
                </a:lnTo>
                <a:lnTo>
                  <a:pt x="2774" y="170"/>
                </a:lnTo>
                <a:lnTo>
                  <a:pt x="2770" y="170"/>
                </a:lnTo>
                <a:lnTo>
                  <a:pt x="2770" y="168"/>
                </a:lnTo>
                <a:lnTo>
                  <a:pt x="2770" y="168"/>
                </a:lnTo>
                <a:lnTo>
                  <a:pt x="2768" y="166"/>
                </a:lnTo>
                <a:lnTo>
                  <a:pt x="2770" y="166"/>
                </a:lnTo>
                <a:lnTo>
                  <a:pt x="2768" y="164"/>
                </a:lnTo>
                <a:lnTo>
                  <a:pt x="2766" y="162"/>
                </a:lnTo>
                <a:lnTo>
                  <a:pt x="2764" y="159"/>
                </a:lnTo>
                <a:lnTo>
                  <a:pt x="2762" y="159"/>
                </a:lnTo>
                <a:lnTo>
                  <a:pt x="2762" y="162"/>
                </a:lnTo>
                <a:lnTo>
                  <a:pt x="2762" y="164"/>
                </a:lnTo>
                <a:lnTo>
                  <a:pt x="2764" y="166"/>
                </a:lnTo>
                <a:close/>
                <a:moveTo>
                  <a:pt x="2808" y="457"/>
                </a:moveTo>
                <a:lnTo>
                  <a:pt x="2808" y="457"/>
                </a:lnTo>
                <a:lnTo>
                  <a:pt x="2806" y="457"/>
                </a:lnTo>
                <a:lnTo>
                  <a:pt x="2804" y="457"/>
                </a:lnTo>
                <a:lnTo>
                  <a:pt x="2801" y="459"/>
                </a:lnTo>
                <a:lnTo>
                  <a:pt x="2801" y="459"/>
                </a:lnTo>
                <a:lnTo>
                  <a:pt x="2801" y="459"/>
                </a:lnTo>
                <a:lnTo>
                  <a:pt x="2799" y="459"/>
                </a:lnTo>
                <a:lnTo>
                  <a:pt x="2799" y="461"/>
                </a:lnTo>
                <a:lnTo>
                  <a:pt x="2799" y="463"/>
                </a:lnTo>
                <a:lnTo>
                  <a:pt x="2801" y="463"/>
                </a:lnTo>
                <a:lnTo>
                  <a:pt x="2801" y="463"/>
                </a:lnTo>
                <a:lnTo>
                  <a:pt x="2801" y="461"/>
                </a:lnTo>
                <a:lnTo>
                  <a:pt x="2801" y="461"/>
                </a:lnTo>
                <a:lnTo>
                  <a:pt x="2804" y="461"/>
                </a:lnTo>
                <a:lnTo>
                  <a:pt x="2804" y="461"/>
                </a:lnTo>
                <a:lnTo>
                  <a:pt x="2806" y="461"/>
                </a:lnTo>
                <a:lnTo>
                  <a:pt x="2808" y="461"/>
                </a:lnTo>
                <a:lnTo>
                  <a:pt x="2808" y="459"/>
                </a:lnTo>
                <a:lnTo>
                  <a:pt x="2810" y="459"/>
                </a:lnTo>
                <a:lnTo>
                  <a:pt x="2812" y="459"/>
                </a:lnTo>
                <a:lnTo>
                  <a:pt x="2812" y="457"/>
                </a:lnTo>
                <a:lnTo>
                  <a:pt x="2812" y="457"/>
                </a:lnTo>
                <a:lnTo>
                  <a:pt x="2812" y="457"/>
                </a:lnTo>
                <a:lnTo>
                  <a:pt x="2810" y="457"/>
                </a:lnTo>
                <a:lnTo>
                  <a:pt x="2808" y="457"/>
                </a:lnTo>
                <a:close/>
                <a:moveTo>
                  <a:pt x="2594" y="631"/>
                </a:moveTo>
                <a:lnTo>
                  <a:pt x="2596" y="631"/>
                </a:lnTo>
                <a:lnTo>
                  <a:pt x="2596" y="631"/>
                </a:lnTo>
                <a:lnTo>
                  <a:pt x="2596" y="629"/>
                </a:lnTo>
                <a:lnTo>
                  <a:pt x="2596" y="629"/>
                </a:lnTo>
                <a:lnTo>
                  <a:pt x="2596" y="629"/>
                </a:lnTo>
                <a:lnTo>
                  <a:pt x="2596" y="629"/>
                </a:lnTo>
                <a:lnTo>
                  <a:pt x="2596" y="629"/>
                </a:lnTo>
                <a:lnTo>
                  <a:pt x="2594" y="629"/>
                </a:lnTo>
                <a:lnTo>
                  <a:pt x="2594" y="629"/>
                </a:lnTo>
                <a:lnTo>
                  <a:pt x="2594" y="629"/>
                </a:lnTo>
                <a:lnTo>
                  <a:pt x="2594" y="631"/>
                </a:lnTo>
                <a:lnTo>
                  <a:pt x="2594" y="631"/>
                </a:lnTo>
                <a:lnTo>
                  <a:pt x="2594" y="631"/>
                </a:lnTo>
                <a:close/>
                <a:moveTo>
                  <a:pt x="2791" y="512"/>
                </a:moveTo>
                <a:lnTo>
                  <a:pt x="2793" y="512"/>
                </a:lnTo>
                <a:lnTo>
                  <a:pt x="2793" y="512"/>
                </a:lnTo>
                <a:lnTo>
                  <a:pt x="2791" y="512"/>
                </a:lnTo>
                <a:lnTo>
                  <a:pt x="2789" y="512"/>
                </a:lnTo>
                <a:lnTo>
                  <a:pt x="2789" y="512"/>
                </a:lnTo>
                <a:lnTo>
                  <a:pt x="2787" y="514"/>
                </a:lnTo>
                <a:lnTo>
                  <a:pt x="2787" y="514"/>
                </a:lnTo>
                <a:lnTo>
                  <a:pt x="2789" y="514"/>
                </a:lnTo>
                <a:lnTo>
                  <a:pt x="2791" y="512"/>
                </a:lnTo>
                <a:close/>
                <a:moveTo>
                  <a:pt x="2791" y="510"/>
                </a:moveTo>
                <a:lnTo>
                  <a:pt x="2791" y="508"/>
                </a:lnTo>
                <a:lnTo>
                  <a:pt x="2789" y="508"/>
                </a:lnTo>
                <a:lnTo>
                  <a:pt x="2789" y="508"/>
                </a:lnTo>
                <a:lnTo>
                  <a:pt x="2789" y="508"/>
                </a:lnTo>
                <a:lnTo>
                  <a:pt x="2787" y="510"/>
                </a:lnTo>
                <a:lnTo>
                  <a:pt x="2787" y="510"/>
                </a:lnTo>
                <a:lnTo>
                  <a:pt x="2787" y="512"/>
                </a:lnTo>
                <a:lnTo>
                  <a:pt x="2787" y="510"/>
                </a:lnTo>
                <a:lnTo>
                  <a:pt x="2791" y="510"/>
                </a:lnTo>
                <a:lnTo>
                  <a:pt x="2791" y="510"/>
                </a:lnTo>
                <a:close/>
                <a:moveTo>
                  <a:pt x="2797" y="461"/>
                </a:moveTo>
                <a:lnTo>
                  <a:pt x="2795" y="463"/>
                </a:lnTo>
                <a:lnTo>
                  <a:pt x="2795" y="466"/>
                </a:lnTo>
                <a:lnTo>
                  <a:pt x="2793" y="468"/>
                </a:lnTo>
                <a:lnTo>
                  <a:pt x="2795" y="466"/>
                </a:lnTo>
                <a:lnTo>
                  <a:pt x="2797" y="466"/>
                </a:lnTo>
                <a:lnTo>
                  <a:pt x="2797" y="463"/>
                </a:lnTo>
                <a:lnTo>
                  <a:pt x="2797" y="463"/>
                </a:lnTo>
                <a:lnTo>
                  <a:pt x="2797" y="461"/>
                </a:lnTo>
                <a:lnTo>
                  <a:pt x="2797" y="461"/>
                </a:lnTo>
                <a:close/>
                <a:moveTo>
                  <a:pt x="2820" y="443"/>
                </a:moveTo>
                <a:lnTo>
                  <a:pt x="2820" y="443"/>
                </a:lnTo>
                <a:lnTo>
                  <a:pt x="2818" y="443"/>
                </a:lnTo>
                <a:lnTo>
                  <a:pt x="2818" y="445"/>
                </a:lnTo>
                <a:lnTo>
                  <a:pt x="2816" y="445"/>
                </a:lnTo>
                <a:lnTo>
                  <a:pt x="2816" y="447"/>
                </a:lnTo>
                <a:lnTo>
                  <a:pt x="2818" y="447"/>
                </a:lnTo>
                <a:lnTo>
                  <a:pt x="2820" y="447"/>
                </a:lnTo>
                <a:lnTo>
                  <a:pt x="2820" y="447"/>
                </a:lnTo>
                <a:lnTo>
                  <a:pt x="2822" y="447"/>
                </a:lnTo>
                <a:lnTo>
                  <a:pt x="2822" y="447"/>
                </a:lnTo>
                <a:lnTo>
                  <a:pt x="2822" y="449"/>
                </a:lnTo>
                <a:lnTo>
                  <a:pt x="2824" y="449"/>
                </a:lnTo>
                <a:lnTo>
                  <a:pt x="2829" y="449"/>
                </a:lnTo>
                <a:lnTo>
                  <a:pt x="2831" y="447"/>
                </a:lnTo>
                <a:lnTo>
                  <a:pt x="2831" y="445"/>
                </a:lnTo>
                <a:lnTo>
                  <a:pt x="2831" y="443"/>
                </a:lnTo>
                <a:lnTo>
                  <a:pt x="2829" y="440"/>
                </a:lnTo>
                <a:lnTo>
                  <a:pt x="2827" y="438"/>
                </a:lnTo>
                <a:lnTo>
                  <a:pt x="2827" y="438"/>
                </a:lnTo>
                <a:lnTo>
                  <a:pt x="2827" y="438"/>
                </a:lnTo>
                <a:lnTo>
                  <a:pt x="2827" y="438"/>
                </a:lnTo>
                <a:lnTo>
                  <a:pt x="2827" y="440"/>
                </a:lnTo>
                <a:lnTo>
                  <a:pt x="2822" y="440"/>
                </a:lnTo>
                <a:lnTo>
                  <a:pt x="2822" y="440"/>
                </a:lnTo>
                <a:lnTo>
                  <a:pt x="2822" y="443"/>
                </a:lnTo>
                <a:lnTo>
                  <a:pt x="2822" y="443"/>
                </a:lnTo>
                <a:lnTo>
                  <a:pt x="2820" y="443"/>
                </a:lnTo>
                <a:close/>
                <a:moveTo>
                  <a:pt x="2873" y="426"/>
                </a:moveTo>
                <a:lnTo>
                  <a:pt x="2875" y="424"/>
                </a:lnTo>
                <a:lnTo>
                  <a:pt x="2879" y="424"/>
                </a:lnTo>
                <a:lnTo>
                  <a:pt x="2881" y="424"/>
                </a:lnTo>
                <a:lnTo>
                  <a:pt x="2881" y="422"/>
                </a:lnTo>
                <a:lnTo>
                  <a:pt x="2881" y="419"/>
                </a:lnTo>
                <a:lnTo>
                  <a:pt x="2883" y="419"/>
                </a:lnTo>
                <a:lnTo>
                  <a:pt x="2885" y="417"/>
                </a:lnTo>
                <a:lnTo>
                  <a:pt x="2885" y="417"/>
                </a:lnTo>
                <a:lnTo>
                  <a:pt x="2887" y="417"/>
                </a:lnTo>
                <a:lnTo>
                  <a:pt x="2889" y="415"/>
                </a:lnTo>
                <a:lnTo>
                  <a:pt x="2892" y="413"/>
                </a:lnTo>
                <a:lnTo>
                  <a:pt x="2892" y="413"/>
                </a:lnTo>
                <a:lnTo>
                  <a:pt x="2889" y="411"/>
                </a:lnTo>
                <a:lnTo>
                  <a:pt x="2889" y="411"/>
                </a:lnTo>
                <a:lnTo>
                  <a:pt x="2889" y="413"/>
                </a:lnTo>
                <a:lnTo>
                  <a:pt x="2887" y="413"/>
                </a:lnTo>
                <a:lnTo>
                  <a:pt x="2887" y="411"/>
                </a:lnTo>
                <a:lnTo>
                  <a:pt x="2887" y="409"/>
                </a:lnTo>
                <a:lnTo>
                  <a:pt x="2885" y="407"/>
                </a:lnTo>
                <a:lnTo>
                  <a:pt x="2885" y="407"/>
                </a:lnTo>
                <a:lnTo>
                  <a:pt x="2883" y="409"/>
                </a:lnTo>
                <a:lnTo>
                  <a:pt x="2883" y="409"/>
                </a:lnTo>
                <a:lnTo>
                  <a:pt x="2883" y="411"/>
                </a:lnTo>
                <a:lnTo>
                  <a:pt x="2883" y="411"/>
                </a:lnTo>
                <a:lnTo>
                  <a:pt x="2883" y="411"/>
                </a:lnTo>
                <a:lnTo>
                  <a:pt x="2881" y="413"/>
                </a:lnTo>
                <a:lnTo>
                  <a:pt x="2881" y="413"/>
                </a:lnTo>
                <a:lnTo>
                  <a:pt x="2879" y="415"/>
                </a:lnTo>
                <a:lnTo>
                  <a:pt x="2879" y="417"/>
                </a:lnTo>
                <a:lnTo>
                  <a:pt x="2879" y="417"/>
                </a:lnTo>
                <a:lnTo>
                  <a:pt x="2879" y="419"/>
                </a:lnTo>
                <a:lnTo>
                  <a:pt x="2877" y="417"/>
                </a:lnTo>
                <a:lnTo>
                  <a:pt x="2877" y="417"/>
                </a:lnTo>
                <a:lnTo>
                  <a:pt x="2877" y="419"/>
                </a:lnTo>
                <a:lnTo>
                  <a:pt x="2875" y="419"/>
                </a:lnTo>
                <a:lnTo>
                  <a:pt x="2873" y="419"/>
                </a:lnTo>
                <a:lnTo>
                  <a:pt x="2873" y="419"/>
                </a:lnTo>
                <a:lnTo>
                  <a:pt x="2873" y="419"/>
                </a:lnTo>
                <a:lnTo>
                  <a:pt x="2873" y="422"/>
                </a:lnTo>
                <a:lnTo>
                  <a:pt x="2873" y="422"/>
                </a:lnTo>
                <a:lnTo>
                  <a:pt x="2871" y="422"/>
                </a:lnTo>
                <a:lnTo>
                  <a:pt x="2868" y="424"/>
                </a:lnTo>
                <a:lnTo>
                  <a:pt x="2871" y="424"/>
                </a:lnTo>
                <a:lnTo>
                  <a:pt x="2873" y="426"/>
                </a:lnTo>
                <a:close/>
                <a:moveTo>
                  <a:pt x="2885" y="296"/>
                </a:moveTo>
                <a:lnTo>
                  <a:pt x="2885" y="294"/>
                </a:lnTo>
                <a:lnTo>
                  <a:pt x="2887" y="294"/>
                </a:lnTo>
                <a:lnTo>
                  <a:pt x="2887" y="292"/>
                </a:lnTo>
                <a:lnTo>
                  <a:pt x="2885" y="292"/>
                </a:lnTo>
                <a:lnTo>
                  <a:pt x="2881" y="292"/>
                </a:lnTo>
                <a:lnTo>
                  <a:pt x="2881" y="292"/>
                </a:lnTo>
                <a:lnTo>
                  <a:pt x="2881" y="294"/>
                </a:lnTo>
                <a:lnTo>
                  <a:pt x="2885" y="296"/>
                </a:lnTo>
                <a:close/>
                <a:moveTo>
                  <a:pt x="2894" y="409"/>
                </a:moveTo>
                <a:lnTo>
                  <a:pt x="2894" y="411"/>
                </a:lnTo>
                <a:lnTo>
                  <a:pt x="2894" y="411"/>
                </a:lnTo>
                <a:lnTo>
                  <a:pt x="2896" y="411"/>
                </a:lnTo>
                <a:lnTo>
                  <a:pt x="2898" y="411"/>
                </a:lnTo>
                <a:lnTo>
                  <a:pt x="2898" y="411"/>
                </a:lnTo>
                <a:lnTo>
                  <a:pt x="2898" y="409"/>
                </a:lnTo>
                <a:lnTo>
                  <a:pt x="2898" y="409"/>
                </a:lnTo>
                <a:lnTo>
                  <a:pt x="2896" y="407"/>
                </a:lnTo>
                <a:lnTo>
                  <a:pt x="2896" y="407"/>
                </a:lnTo>
                <a:lnTo>
                  <a:pt x="2896" y="407"/>
                </a:lnTo>
                <a:lnTo>
                  <a:pt x="2894" y="407"/>
                </a:lnTo>
                <a:lnTo>
                  <a:pt x="2894" y="405"/>
                </a:lnTo>
                <a:lnTo>
                  <a:pt x="2892" y="407"/>
                </a:lnTo>
                <a:lnTo>
                  <a:pt x="2892" y="407"/>
                </a:lnTo>
                <a:lnTo>
                  <a:pt x="2894" y="409"/>
                </a:lnTo>
                <a:close/>
                <a:moveTo>
                  <a:pt x="2814" y="459"/>
                </a:moveTo>
                <a:lnTo>
                  <a:pt x="2816" y="459"/>
                </a:lnTo>
                <a:lnTo>
                  <a:pt x="2820" y="459"/>
                </a:lnTo>
                <a:lnTo>
                  <a:pt x="2824" y="455"/>
                </a:lnTo>
                <a:lnTo>
                  <a:pt x="2827" y="457"/>
                </a:lnTo>
                <a:lnTo>
                  <a:pt x="2827" y="455"/>
                </a:lnTo>
                <a:lnTo>
                  <a:pt x="2829" y="455"/>
                </a:lnTo>
                <a:lnTo>
                  <a:pt x="2829" y="453"/>
                </a:lnTo>
                <a:lnTo>
                  <a:pt x="2831" y="453"/>
                </a:lnTo>
                <a:lnTo>
                  <a:pt x="2831" y="455"/>
                </a:lnTo>
                <a:lnTo>
                  <a:pt x="2831" y="455"/>
                </a:lnTo>
                <a:lnTo>
                  <a:pt x="2835" y="455"/>
                </a:lnTo>
                <a:lnTo>
                  <a:pt x="2837" y="453"/>
                </a:lnTo>
                <a:lnTo>
                  <a:pt x="2837" y="453"/>
                </a:lnTo>
                <a:lnTo>
                  <a:pt x="2837" y="453"/>
                </a:lnTo>
                <a:lnTo>
                  <a:pt x="2839" y="453"/>
                </a:lnTo>
                <a:lnTo>
                  <a:pt x="2839" y="453"/>
                </a:lnTo>
                <a:lnTo>
                  <a:pt x="2841" y="451"/>
                </a:lnTo>
                <a:lnTo>
                  <a:pt x="2843" y="449"/>
                </a:lnTo>
                <a:lnTo>
                  <a:pt x="2845" y="449"/>
                </a:lnTo>
                <a:lnTo>
                  <a:pt x="2848" y="447"/>
                </a:lnTo>
                <a:lnTo>
                  <a:pt x="2848" y="445"/>
                </a:lnTo>
                <a:lnTo>
                  <a:pt x="2845" y="443"/>
                </a:lnTo>
                <a:lnTo>
                  <a:pt x="2845" y="443"/>
                </a:lnTo>
                <a:lnTo>
                  <a:pt x="2843" y="440"/>
                </a:lnTo>
                <a:lnTo>
                  <a:pt x="2843" y="443"/>
                </a:lnTo>
                <a:lnTo>
                  <a:pt x="2843" y="443"/>
                </a:lnTo>
                <a:lnTo>
                  <a:pt x="2841" y="443"/>
                </a:lnTo>
                <a:lnTo>
                  <a:pt x="2841" y="443"/>
                </a:lnTo>
                <a:lnTo>
                  <a:pt x="2841" y="445"/>
                </a:lnTo>
                <a:lnTo>
                  <a:pt x="2841" y="445"/>
                </a:lnTo>
                <a:lnTo>
                  <a:pt x="2841" y="447"/>
                </a:lnTo>
                <a:lnTo>
                  <a:pt x="2839" y="447"/>
                </a:lnTo>
                <a:lnTo>
                  <a:pt x="2837" y="449"/>
                </a:lnTo>
                <a:lnTo>
                  <a:pt x="2837" y="449"/>
                </a:lnTo>
                <a:lnTo>
                  <a:pt x="2837" y="449"/>
                </a:lnTo>
                <a:lnTo>
                  <a:pt x="2839" y="445"/>
                </a:lnTo>
                <a:lnTo>
                  <a:pt x="2839" y="443"/>
                </a:lnTo>
                <a:lnTo>
                  <a:pt x="2839" y="440"/>
                </a:lnTo>
                <a:lnTo>
                  <a:pt x="2837" y="438"/>
                </a:lnTo>
                <a:lnTo>
                  <a:pt x="2837" y="438"/>
                </a:lnTo>
                <a:lnTo>
                  <a:pt x="2839" y="436"/>
                </a:lnTo>
                <a:lnTo>
                  <a:pt x="2841" y="432"/>
                </a:lnTo>
                <a:lnTo>
                  <a:pt x="2841" y="432"/>
                </a:lnTo>
                <a:lnTo>
                  <a:pt x="2841" y="430"/>
                </a:lnTo>
                <a:lnTo>
                  <a:pt x="2839" y="430"/>
                </a:lnTo>
                <a:lnTo>
                  <a:pt x="2837" y="432"/>
                </a:lnTo>
                <a:lnTo>
                  <a:pt x="2835" y="434"/>
                </a:lnTo>
                <a:lnTo>
                  <a:pt x="2835" y="434"/>
                </a:lnTo>
                <a:lnTo>
                  <a:pt x="2833" y="436"/>
                </a:lnTo>
                <a:lnTo>
                  <a:pt x="2831" y="438"/>
                </a:lnTo>
                <a:lnTo>
                  <a:pt x="2831" y="440"/>
                </a:lnTo>
                <a:lnTo>
                  <a:pt x="2833" y="440"/>
                </a:lnTo>
                <a:lnTo>
                  <a:pt x="2833" y="440"/>
                </a:lnTo>
                <a:lnTo>
                  <a:pt x="2833" y="443"/>
                </a:lnTo>
                <a:lnTo>
                  <a:pt x="2831" y="449"/>
                </a:lnTo>
                <a:lnTo>
                  <a:pt x="2827" y="453"/>
                </a:lnTo>
                <a:lnTo>
                  <a:pt x="2818" y="453"/>
                </a:lnTo>
                <a:lnTo>
                  <a:pt x="2816" y="455"/>
                </a:lnTo>
                <a:lnTo>
                  <a:pt x="2814" y="457"/>
                </a:lnTo>
                <a:lnTo>
                  <a:pt x="2814" y="459"/>
                </a:lnTo>
                <a:close/>
                <a:moveTo>
                  <a:pt x="2680" y="784"/>
                </a:moveTo>
                <a:lnTo>
                  <a:pt x="2682" y="784"/>
                </a:lnTo>
                <a:lnTo>
                  <a:pt x="2680" y="784"/>
                </a:lnTo>
                <a:lnTo>
                  <a:pt x="2678" y="784"/>
                </a:lnTo>
                <a:lnTo>
                  <a:pt x="2680" y="784"/>
                </a:lnTo>
                <a:close/>
                <a:moveTo>
                  <a:pt x="2680" y="637"/>
                </a:moveTo>
                <a:lnTo>
                  <a:pt x="2680" y="637"/>
                </a:lnTo>
                <a:lnTo>
                  <a:pt x="2680" y="637"/>
                </a:lnTo>
                <a:lnTo>
                  <a:pt x="2680" y="637"/>
                </a:lnTo>
                <a:lnTo>
                  <a:pt x="2680" y="640"/>
                </a:lnTo>
                <a:lnTo>
                  <a:pt x="2680" y="642"/>
                </a:lnTo>
                <a:lnTo>
                  <a:pt x="2680" y="642"/>
                </a:lnTo>
                <a:lnTo>
                  <a:pt x="2680" y="642"/>
                </a:lnTo>
                <a:lnTo>
                  <a:pt x="2682" y="644"/>
                </a:lnTo>
                <a:lnTo>
                  <a:pt x="2682" y="640"/>
                </a:lnTo>
                <a:lnTo>
                  <a:pt x="2680" y="637"/>
                </a:lnTo>
                <a:close/>
                <a:moveTo>
                  <a:pt x="2678" y="791"/>
                </a:moveTo>
                <a:lnTo>
                  <a:pt x="2678" y="788"/>
                </a:lnTo>
                <a:lnTo>
                  <a:pt x="2678" y="786"/>
                </a:lnTo>
                <a:lnTo>
                  <a:pt x="2676" y="788"/>
                </a:lnTo>
                <a:lnTo>
                  <a:pt x="2676" y="788"/>
                </a:lnTo>
                <a:lnTo>
                  <a:pt x="2676" y="788"/>
                </a:lnTo>
                <a:lnTo>
                  <a:pt x="2678" y="791"/>
                </a:lnTo>
                <a:close/>
                <a:moveTo>
                  <a:pt x="2510" y="682"/>
                </a:moveTo>
                <a:lnTo>
                  <a:pt x="2510" y="684"/>
                </a:lnTo>
                <a:lnTo>
                  <a:pt x="2510" y="684"/>
                </a:lnTo>
                <a:lnTo>
                  <a:pt x="2510" y="686"/>
                </a:lnTo>
                <a:lnTo>
                  <a:pt x="2510" y="686"/>
                </a:lnTo>
                <a:lnTo>
                  <a:pt x="2508" y="686"/>
                </a:lnTo>
                <a:lnTo>
                  <a:pt x="2508" y="686"/>
                </a:lnTo>
                <a:lnTo>
                  <a:pt x="2506" y="684"/>
                </a:lnTo>
                <a:lnTo>
                  <a:pt x="2506" y="684"/>
                </a:lnTo>
                <a:lnTo>
                  <a:pt x="2506" y="684"/>
                </a:lnTo>
                <a:lnTo>
                  <a:pt x="2506" y="686"/>
                </a:lnTo>
                <a:lnTo>
                  <a:pt x="2506" y="686"/>
                </a:lnTo>
                <a:lnTo>
                  <a:pt x="2504" y="686"/>
                </a:lnTo>
                <a:lnTo>
                  <a:pt x="2506" y="688"/>
                </a:lnTo>
                <a:lnTo>
                  <a:pt x="2506" y="688"/>
                </a:lnTo>
                <a:lnTo>
                  <a:pt x="2506" y="688"/>
                </a:lnTo>
                <a:lnTo>
                  <a:pt x="2506" y="688"/>
                </a:lnTo>
                <a:lnTo>
                  <a:pt x="2506" y="688"/>
                </a:lnTo>
                <a:lnTo>
                  <a:pt x="2506" y="688"/>
                </a:lnTo>
                <a:lnTo>
                  <a:pt x="2506" y="690"/>
                </a:lnTo>
                <a:lnTo>
                  <a:pt x="2506" y="690"/>
                </a:lnTo>
                <a:lnTo>
                  <a:pt x="2508" y="690"/>
                </a:lnTo>
                <a:lnTo>
                  <a:pt x="2508" y="690"/>
                </a:lnTo>
                <a:lnTo>
                  <a:pt x="2508" y="692"/>
                </a:lnTo>
                <a:lnTo>
                  <a:pt x="2506" y="692"/>
                </a:lnTo>
                <a:lnTo>
                  <a:pt x="2506" y="692"/>
                </a:lnTo>
                <a:lnTo>
                  <a:pt x="2506" y="694"/>
                </a:lnTo>
                <a:lnTo>
                  <a:pt x="2506" y="694"/>
                </a:lnTo>
                <a:lnTo>
                  <a:pt x="2506" y="694"/>
                </a:lnTo>
                <a:lnTo>
                  <a:pt x="2508" y="694"/>
                </a:lnTo>
                <a:lnTo>
                  <a:pt x="2508" y="692"/>
                </a:lnTo>
                <a:lnTo>
                  <a:pt x="2510" y="692"/>
                </a:lnTo>
                <a:lnTo>
                  <a:pt x="2510" y="690"/>
                </a:lnTo>
                <a:lnTo>
                  <a:pt x="2512" y="690"/>
                </a:lnTo>
                <a:lnTo>
                  <a:pt x="2514" y="688"/>
                </a:lnTo>
                <a:lnTo>
                  <a:pt x="2514" y="688"/>
                </a:lnTo>
                <a:lnTo>
                  <a:pt x="2514" y="688"/>
                </a:lnTo>
                <a:lnTo>
                  <a:pt x="2514" y="688"/>
                </a:lnTo>
                <a:lnTo>
                  <a:pt x="2512" y="688"/>
                </a:lnTo>
                <a:lnTo>
                  <a:pt x="2514" y="686"/>
                </a:lnTo>
                <a:lnTo>
                  <a:pt x="2514" y="686"/>
                </a:lnTo>
                <a:lnTo>
                  <a:pt x="2516" y="686"/>
                </a:lnTo>
                <a:lnTo>
                  <a:pt x="2519" y="682"/>
                </a:lnTo>
                <a:lnTo>
                  <a:pt x="2519" y="679"/>
                </a:lnTo>
                <a:lnTo>
                  <a:pt x="2519" y="679"/>
                </a:lnTo>
                <a:lnTo>
                  <a:pt x="2516" y="679"/>
                </a:lnTo>
                <a:lnTo>
                  <a:pt x="2516" y="679"/>
                </a:lnTo>
                <a:lnTo>
                  <a:pt x="2512" y="682"/>
                </a:lnTo>
                <a:lnTo>
                  <a:pt x="2510" y="682"/>
                </a:lnTo>
                <a:close/>
                <a:moveTo>
                  <a:pt x="2722" y="572"/>
                </a:moveTo>
                <a:lnTo>
                  <a:pt x="2724" y="572"/>
                </a:lnTo>
                <a:lnTo>
                  <a:pt x="2726" y="572"/>
                </a:lnTo>
                <a:lnTo>
                  <a:pt x="2726" y="572"/>
                </a:lnTo>
                <a:lnTo>
                  <a:pt x="2726" y="570"/>
                </a:lnTo>
                <a:lnTo>
                  <a:pt x="2724" y="570"/>
                </a:lnTo>
                <a:lnTo>
                  <a:pt x="2722" y="570"/>
                </a:lnTo>
                <a:lnTo>
                  <a:pt x="2722" y="572"/>
                </a:lnTo>
                <a:lnTo>
                  <a:pt x="2722" y="572"/>
                </a:lnTo>
                <a:lnTo>
                  <a:pt x="2722" y="572"/>
                </a:lnTo>
                <a:close/>
                <a:moveTo>
                  <a:pt x="2768" y="535"/>
                </a:moveTo>
                <a:lnTo>
                  <a:pt x="2764" y="537"/>
                </a:lnTo>
                <a:lnTo>
                  <a:pt x="2764" y="539"/>
                </a:lnTo>
                <a:lnTo>
                  <a:pt x="2764" y="539"/>
                </a:lnTo>
                <a:lnTo>
                  <a:pt x="2768" y="539"/>
                </a:lnTo>
                <a:lnTo>
                  <a:pt x="2770" y="539"/>
                </a:lnTo>
                <a:lnTo>
                  <a:pt x="2770" y="539"/>
                </a:lnTo>
                <a:lnTo>
                  <a:pt x="2770" y="537"/>
                </a:lnTo>
                <a:lnTo>
                  <a:pt x="2770" y="535"/>
                </a:lnTo>
                <a:lnTo>
                  <a:pt x="2768" y="535"/>
                </a:lnTo>
                <a:close/>
                <a:moveTo>
                  <a:pt x="2680" y="623"/>
                </a:moveTo>
                <a:lnTo>
                  <a:pt x="2680" y="623"/>
                </a:lnTo>
                <a:lnTo>
                  <a:pt x="2680" y="621"/>
                </a:lnTo>
                <a:lnTo>
                  <a:pt x="2678" y="621"/>
                </a:lnTo>
                <a:lnTo>
                  <a:pt x="2678" y="621"/>
                </a:lnTo>
                <a:lnTo>
                  <a:pt x="2678" y="623"/>
                </a:lnTo>
                <a:lnTo>
                  <a:pt x="2678" y="623"/>
                </a:lnTo>
                <a:lnTo>
                  <a:pt x="2680" y="623"/>
                </a:lnTo>
                <a:close/>
                <a:moveTo>
                  <a:pt x="2730" y="566"/>
                </a:moveTo>
                <a:lnTo>
                  <a:pt x="2734" y="564"/>
                </a:lnTo>
                <a:lnTo>
                  <a:pt x="2734" y="564"/>
                </a:lnTo>
                <a:lnTo>
                  <a:pt x="2734" y="564"/>
                </a:lnTo>
                <a:lnTo>
                  <a:pt x="2734" y="562"/>
                </a:lnTo>
                <a:lnTo>
                  <a:pt x="2734" y="562"/>
                </a:lnTo>
                <a:lnTo>
                  <a:pt x="2734" y="564"/>
                </a:lnTo>
                <a:lnTo>
                  <a:pt x="2730" y="564"/>
                </a:lnTo>
                <a:lnTo>
                  <a:pt x="2728" y="566"/>
                </a:lnTo>
                <a:lnTo>
                  <a:pt x="2728" y="566"/>
                </a:lnTo>
                <a:lnTo>
                  <a:pt x="2730" y="566"/>
                </a:lnTo>
                <a:close/>
                <a:moveTo>
                  <a:pt x="2778" y="520"/>
                </a:moveTo>
                <a:lnTo>
                  <a:pt x="2778" y="520"/>
                </a:lnTo>
                <a:lnTo>
                  <a:pt x="2778" y="520"/>
                </a:lnTo>
                <a:lnTo>
                  <a:pt x="2780" y="520"/>
                </a:lnTo>
                <a:lnTo>
                  <a:pt x="2780" y="520"/>
                </a:lnTo>
                <a:lnTo>
                  <a:pt x="2783" y="520"/>
                </a:lnTo>
                <a:lnTo>
                  <a:pt x="2780" y="518"/>
                </a:lnTo>
                <a:lnTo>
                  <a:pt x="2780" y="518"/>
                </a:lnTo>
                <a:lnTo>
                  <a:pt x="2778" y="520"/>
                </a:lnTo>
                <a:close/>
                <a:moveTo>
                  <a:pt x="1444" y="654"/>
                </a:moveTo>
                <a:lnTo>
                  <a:pt x="1446" y="654"/>
                </a:lnTo>
                <a:lnTo>
                  <a:pt x="1446" y="654"/>
                </a:lnTo>
                <a:lnTo>
                  <a:pt x="1446" y="652"/>
                </a:lnTo>
                <a:lnTo>
                  <a:pt x="1446" y="652"/>
                </a:lnTo>
                <a:lnTo>
                  <a:pt x="1446" y="654"/>
                </a:lnTo>
                <a:lnTo>
                  <a:pt x="1444" y="654"/>
                </a:lnTo>
                <a:lnTo>
                  <a:pt x="1444" y="654"/>
                </a:lnTo>
                <a:lnTo>
                  <a:pt x="1444" y="654"/>
                </a:lnTo>
                <a:lnTo>
                  <a:pt x="1444" y="654"/>
                </a:lnTo>
                <a:close/>
                <a:moveTo>
                  <a:pt x="1490" y="566"/>
                </a:moveTo>
                <a:lnTo>
                  <a:pt x="1488" y="568"/>
                </a:lnTo>
                <a:lnTo>
                  <a:pt x="1492" y="570"/>
                </a:lnTo>
                <a:lnTo>
                  <a:pt x="1494" y="572"/>
                </a:lnTo>
                <a:lnTo>
                  <a:pt x="1496" y="572"/>
                </a:lnTo>
                <a:lnTo>
                  <a:pt x="1496" y="572"/>
                </a:lnTo>
                <a:lnTo>
                  <a:pt x="1498" y="570"/>
                </a:lnTo>
                <a:lnTo>
                  <a:pt x="1496" y="568"/>
                </a:lnTo>
                <a:lnTo>
                  <a:pt x="1490" y="566"/>
                </a:lnTo>
                <a:close/>
                <a:moveTo>
                  <a:pt x="1530" y="587"/>
                </a:moveTo>
                <a:lnTo>
                  <a:pt x="1527" y="587"/>
                </a:lnTo>
                <a:lnTo>
                  <a:pt x="1527" y="587"/>
                </a:lnTo>
                <a:lnTo>
                  <a:pt x="1527" y="587"/>
                </a:lnTo>
                <a:lnTo>
                  <a:pt x="1527" y="587"/>
                </a:lnTo>
                <a:lnTo>
                  <a:pt x="1527" y="589"/>
                </a:lnTo>
                <a:lnTo>
                  <a:pt x="1532" y="589"/>
                </a:lnTo>
                <a:lnTo>
                  <a:pt x="1536" y="589"/>
                </a:lnTo>
                <a:lnTo>
                  <a:pt x="1536" y="589"/>
                </a:lnTo>
                <a:lnTo>
                  <a:pt x="1536" y="589"/>
                </a:lnTo>
                <a:lnTo>
                  <a:pt x="1536" y="589"/>
                </a:lnTo>
                <a:lnTo>
                  <a:pt x="1534" y="587"/>
                </a:lnTo>
                <a:lnTo>
                  <a:pt x="1530" y="587"/>
                </a:lnTo>
                <a:close/>
                <a:moveTo>
                  <a:pt x="1458" y="732"/>
                </a:moveTo>
                <a:lnTo>
                  <a:pt x="1460" y="732"/>
                </a:lnTo>
                <a:lnTo>
                  <a:pt x="1460" y="732"/>
                </a:lnTo>
                <a:lnTo>
                  <a:pt x="1463" y="730"/>
                </a:lnTo>
                <a:lnTo>
                  <a:pt x="1463" y="728"/>
                </a:lnTo>
                <a:lnTo>
                  <a:pt x="1465" y="726"/>
                </a:lnTo>
                <a:lnTo>
                  <a:pt x="1465" y="723"/>
                </a:lnTo>
                <a:lnTo>
                  <a:pt x="1465" y="723"/>
                </a:lnTo>
                <a:lnTo>
                  <a:pt x="1465" y="723"/>
                </a:lnTo>
                <a:lnTo>
                  <a:pt x="1465" y="723"/>
                </a:lnTo>
                <a:lnTo>
                  <a:pt x="1465" y="721"/>
                </a:lnTo>
                <a:lnTo>
                  <a:pt x="1463" y="721"/>
                </a:lnTo>
                <a:lnTo>
                  <a:pt x="1463" y="721"/>
                </a:lnTo>
                <a:lnTo>
                  <a:pt x="1463" y="721"/>
                </a:lnTo>
                <a:lnTo>
                  <a:pt x="1460" y="719"/>
                </a:lnTo>
                <a:lnTo>
                  <a:pt x="1460" y="719"/>
                </a:lnTo>
                <a:lnTo>
                  <a:pt x="1460" y="719"/>
                </a:lnTo>
                <a:lnTo>
                  <a:pt x="1460" y="719"/>
                </a:lnTo>
                <a:lnTo>
                  <a:pt x="1460" y="717"/>
                </a:lnTo>
                <a:lnTo>
                  <a:pt x="1458" y="717"/>
                </a:lnTo>
                <a:lnTo>
                  <a:pt x="1458" y="721"/>
                </a:lnTo>
                <a:lnTo>
                  <a:pt x="1458" y="723"/>
                </a:lnTo>
                <a:lnTo>
                  <a:pt x="1458" y="726"/>
                </a:lnTo>
                <a:lnTo>
                  <a:pt x="1456" y="726"/>
                </a:lnTo>
                <a:lnTo>
                  <a:pt x="1456" y="726"/>
                </a:lnTo>
                <a:lnTo>
                  <a:pt x="1454" y="726"/>
                </a:lnTo>
                <a:lnTo>
                  <a:pt x="1456" y="726"/>
                </a:lnTo>
                <a:lnTo>
                  <a:pt x="1456" y="723"/>
                </a:lnTo>
                <a:lnTo>
                  <a:pt x="1456" y="721"/>
                </a:lnTo>
                <a:lnTo>
                  <a:pt x="1456" y="719"/>
                </a:lnTo>
                <a:lnTo>
                  <a:pt x="1456" y="719"/>
                </a:lnTo>
                <a:lnTo>
                  <a:pt x="1456" y="719"/>
                </a:lnTo>
                <a:lnTo>
                  <a:pt x="1456" y="719"/>
                </a:lnTo>
                <a:lnTo>
                  <a:pt x="1456" y="721"/>
                </a:lnTo>
                <a:lnTo>
                  <a:pt x="1456" y="721"/>
                </a:lnTo>
                <a:lnTo>
                  <a:pt x="1456" y="723"/>
                </a:lnTo>
                <a:lnTo>
                  <a:pt x="1454" y="726"/>
                </a:lnTo>
                <a:lnTo>
                  <a:pt x="1452" y="728"/>
                </a:lnTo>
                <a:lnTo>
                  <a:pt x="1448" y="732"/>
                </a:lnTo>
                <a:lnTo>
                  <a:pt x="1448" y="732"/>
                </a:lnTo>
                <a:lnTo>
                  <a:pt x="1450" y="732"/>
                </a:lnTo>
                <a:lnTo>
                  <a:pt x="1450" y="732"/>
                </a:lnTo>
                <a:lnTo>
                  <a:pt x="1452" y="732"/>
                </a:lnTo>
                <a:lnTo>
                  <a:pt x="1454" y="728"/>
                </a:lnTo>
                <a:lnTo>
                  <a:pt x="1456" y="728"/>
                </a:lnTo>
                <a:lnTo>
                  <a:pt x="1456" y="728"/>
                </a:lnTo>
                <a:lnTo>
                  <a:pt x="1456" y="728"/>
                </a:lnTo>
                <a:lnTo>
                  <a:pt x="1452" y="734"/>
                </a:lnTo>
                <a:lnTo>
                  <a:pt x="1454" y="732"/>
                </a:lnTo>
                <a:lnTo>
                  <a:pt x="1456" y="732"/>
                </a:lnTo>
                <a:lnTo>
                  <a:pt x="1456" y="732"/>
                </a:lnTo>
                <a:lnTo>
                  <a:pt x="1456" y="732"/>
                </a:lnTo>
                <a:lnTo>
                  <a:pt x="1458" y="732"/>
                </a:lnTo>
                <a:lnTo>
                  <a:pt x="1460" y="726"/>
                </a:lnTo>
                <a:lnTo>
                  <a:pt x="1460" y="726"/>
                </a:lnTo>
                <a:lnTo>
                  <a:pt x="1460" y="726"/>
                </a:lnTo>
                <a:lnTo>
                  <a:pt x="1460" y="728"/>
                </a:lnTo>
                <a:lnTo>
                  <a:pt x="1460" y="728"/>
                </a:lnTo>
                <a:lnTo>
                  <a:pt x="1458" y="732"/>
                </a:lnTo>
                <a:close/>
                <a:moveTo>
                  <a:pt x="1423" y="791"/>
                </a:moveTo>
                <a:lnTo>
                  <a:pt x="1429" y="793"/>
                </a:lnTo>
                <a:lnTo>
                  <a:pt x="1433" y="795"/>
                </a:lnTo>
                <a:lnTo>
                  <a:pt x="1433" y="795"/>
                </a:lnTo>
                <a:lnTo>
                  <a:pt x="1437" y="795"/>
                </a:lnTo>
                <a:lnTo>
                  <a:pt x="1437" y="795"/>
                </a:lnTo>
                <a:lnTo>
                  <a:pt x="1439" y="795"/>
                </a:lnTo>
                <a:lnTo>
                  <a:pt x="1439" y="793"/>
                </a:lnTo>
                <a:lnTo>
                  <a:pt x="1437" y="791"/>
                </a:lnTo>
                <a:lnTo>
                  <a:pt x="1435" y="788"/>
                </a:lnTo>
                <a:lnTo>
                  <a:pt x="1433" y="786"/>
                </a:lnTo>
                <a:lnTo>
                  <a:pt x="1429" y="784"/>
                </a:lnTo>
                <a:lnTo>
                  <a:pt x="1423" y="786"/>
                </a:lnTo>
                <a:lnTo>
                  <a:pt x="1421" y="786"/>
                </a:lnTo>
                <a:lnTo>
                  <a:pt x="1421" y="786"/>
                </a:lnTo>
                <a:lnTo>
                  <a:pt x="1419" y="788"/>
                </a:lnTo>
                <a:lnTo>
                  <a:pt x="1421" y="788"/>
                </a:lnTo>
                <a:lnTo>
                  <a:pt x="1423" y="791"/>
                </a:lnTo>
                <a:close/>
                <a:moveTo>
                  <a:pt x="1421" y="585"/>
                </a:moveTo>
                <a:lnTo>
                  <a:pt x="1421" y="583"/>
                </a:lnTo>
                <a:lnTo>
                  <a:pt x="1421" y="583"/>
                </a:lnTo>
                <a:lnTo>
                  <a:pt x="1421" y="583"/>
                </a:lnTo>
                <a:lnTo>
                  <a:pt x="1419" y="581"/>
                </a:lnTo>
                <a:lnTo>
                  <a:pt x="1419" y="581"/>
                </a:lnTo>
                <a:lnTo>
                  <a:pt x="1416" y="581"/>
                </a:lnTo>
                <a:lnTo>
                  <a:pt x="1412" y="583"/>
                </a:lnTo>
                <a:lnTo>
                  <a:pt x="1410" y="583"/>
                </a:lnTo>
                <a:lnTo>
                  <a:pt x="1406" y="583"/>
                </a:lnTo>
                <a:lnTo>
                  <a:pt x="1404" y="583"/>
                </a:lnTo>
                <a:lnTo>
                  <a:pt x="1404" y="583"/>
                </a:lnTo>
                <a:lnTo>
                  <a:pt x="1402" y="583"/>
                </a:lnTo>
                <a:lnTo>
                  <a:pt x="1400" y="583"/>
                </a:lnTo>
                <a:lnTo>
                  <a:pt x="1395" y="591"/>
                </a:lnTo>
                <a:lnTo>
                  <a:pt x="1391" y="593"/>
                </a:lnTo>
                <a:lnTo>
                  <a:pt x="1391" y="593"/>
                </a:lnTo>
                <a:lnTo>
                  <a:pt x="1391" y="593"/>
                </a:lnTo>
                <a:lnTo>
                  <a:pt x="1391" y="593"/>
                </a:lnTo>
                <a:lnTo>
                  <a:pt x="1393" y="596"/>
                </a:lnTo>
                <a:lnTo>
                  <a:pt x="1395" y="598"/>
                </a:lnTo>
                <a:lnTo>
                  <a:pt x="1395" y="600"/>
                </a:lnTo>
                <a:lnTo>
                  <a:pt x="1395" y="600"/>
                </a:lnTo>
                <a:lnTo>
                  <a:pt x="1400" y="598"/>
                </a:lnTo>
                <a:lnTo>
                  <a:pt x="1402" y="598"/>
                </a:lnTo>
                <a:lnTo>
                  <a:pt x="1404" y="600"/>
                </a:lnTo>
                <a:lnTo>
                  <a:pt x="1404" y="600"/>
                </a:lnTo>
                <a:lnTo>
                  <a:pt x="1406" y="598"/>
                </a:lnTo>
                <a:lnTo>
                  <a:pt x="1412" y="593"/>
                </a:lnTo>
                <a:lnTo>
                  <a:pt x="1412" y="593"/>
                </a:lnTo>
                <a:lnTo>
                  <a:pt x="1414" y="591"/>
                </a:lnTo>
                <a:lnTo>
                  <a:pt x="1419" y="589"/>
                </a:lnTo>
                <a:lnTo>
                  <a:pt x="1419" y="587"/>
                </a:lnTo>
                <a:lnTo>
                  <a:pt x="1421" y="585"/>
                </a:lnTo>
                <a:lnTo>
                  <a:pt x="1421" y="585"/>
                </a:lnTo>
                <a:close/>
                <a:moveTo>
                  <a:pt x="1444" y="564"/>
                </a:moveTo>
                <a:lnTo>
                  <a:pt x="1446" y="562"/>
                </a:lnTo>
                <a:lnTo>
                  <a:pt x="1442" y="562"/>
                </a:lnTo>
                <a:lnTo>
                  <a:pt x="1439" y="560"/>
                </a:lnTo>
                <a:lnTo>
                  <a:pt x="1439" y="560"/>
                </a:lnTo>
                <a:lnTo>
                  <a:pt x="1439" y="560"/>
                </a:lnTo>
                <a:lnTo>
                  <a:pt x="1439" y="558"/>
                </a:lnTo>
                <a:lnTo>
                  <a:pt x="1439" y="558"/>
                </a:lnTo>
                <a:lnTo>
                  <a:pt x="1437" y="556"/>
                </a:lnTo>
                <a:lnTo>
                  <a:pt x="1435" y="556"/>
                </a:lnTo>
                <a:lnTo>
                  <a:pt x="1433" y="558"/>
                </a:lnTo>
                <a:lnTo>
                  <a:pt x="1433" y="558"/>
                </a:lnTo>
                <a:lnTo>
                  <a:pt x="1433" y="558"/>
                </a:lnTo>
                <a:lnTo>
                  <a:pt x="1429" y="556"/>
                </a:lnTo>
                <a:lnTo>
                  <a:pt x="1425" y="558"/>
                </a:lnTo>
                <a:lnTo>
                  <a:pt x="1421" y="558"/>
                </a:lnTo>
                <a:lnTo>
                  <a:pt x="1421" y="558"/>
                </a:lnTo>
                <a:lnTo>
                  <a:pt x="1425" y="556"/>
                </a:lnTo>
                <a:lnTo>
                  <a:pt x="1425" y="556"/>
                </a:lnTo>
                <a:lnTo>
                  <a:pt x="1425" y="554"/>
                </a:lnTo>
                <a:lnTo>
                  <a:pt x="1425" y="554"/>
                </a:lnTo>
                <a:lnTo>
                  <a:pt x="1423" y="549"/>
                </a:lnTo>
                <a:lnTo>
                  <a:pt x="1421" y="545"/>
                </a:lnTo>
                <a:lnTo>
                  <a:pt x="1419" y="543"/>
                </a:lnTo>
                <a:lnTo>
                  <a:pt x="1416" y="543"/>
                </a:lnTo>
                <a:lnTo>
                  <a:pt x="1416" y="541"/>
                </a:lnTo>
                <a:lnTo>
                  <a:pt x="1412" y="541"/>
                </a:lnTo>
                <a:lnTo>
                  <a:pt x="1410" y="541"/>
                </a:lnTo>
                <a:lnTo>
                  <a:pt x="1406" y="537"/>
                </a:lnTo>
                <a:lnTo>
                  <a:pt x="1402" y="537"/>
                </a:lnTo>
                <a:lnTo>
                  <a:pt x="1402" y="537"/>
                </a:lnTo>
                <a:lnTo>
                  <a:pt x="1400" y="533"/>
                </a:lnTo>
                <a:lnTo>
                  <a:pt x="1398" y="533"/>
                </a:lnTo>
                <a:lnTo>
                  <a:pt x="1395" y="531"/>
                </a:lnTo>
                <a:lnTo>
                  <a:pt x="1391" y="531"/>
                </a:lnTo>
                <a:lnTo>
                  <a:pt x="1389" y="531"/>
                </a:lnTo>
                <a:lnTo>
                  <a:pt x="1389" y="528"/>
                </a:lnTo>
                <a:lnTo>
                  <a:pt x="1389" y="528"/>
                </a:lnTo>
                <a:lnTo>
                  <a:pt x="1387" y="526"/>
                </a:lnTo>
                <a:lnTo>
                  <a:pt x="1383" y="524"/>
                </a:lnTo>
                <a:lnTo>
                  <a:pt x="1383" y="524"/>
                </a:lnTo>
                <a:lnTo>
                  <a:pt x="1383" y="524"/>
                </a:lnTo>
                <a:lnTo>
                  <a:pt x="1379" y="528"/>
                </a:lnTo>
                <a:lnTo>
                  <a:pt x="1379" y="528"/>
                </a:lnTo>
                <a:lnTo>
                  <a:pt x="1379" y="528"/>
                </a:lnTo>
                <a:lnTo>
                  <a:pt x="1377" y="528"/>
                </a:lnTo>
                <a:lnTo>
                  <a:pt x="1375" y="524"/>
                </a:lnTo>
                <a:lnTo>
                  <a:pt x="1372" y="522"/>
                </a:lnTo>
                <a:lnTo>
                  <a:pt x="1372" y="522"/>
                </a:lnTo>
                <a:lnTo>
                  <a:pt x="1372" y="522"/>
                </a:lnTo>
                <a:lnTo>
                  <a:pt x="1375" y="522"/>
                </a:lnTo>
                <a:lnTo>
                  <a:pt x="1375" y="520"/>
                </a:lnTo>
                <a:lnTo>
                  <a:pt x="1375" y="518"/>
                </a:lnTo>
                <a:lnTo>
                  <a:pt x="1375" y="518"/>
                </a:lnTo>
                <a:lnTo>
                  <a:pt x="1372" y="516"/>
                </a:lnTo>
                <a:lnTo>
                  <a:pt x="1370" y="516"/>
                </a:lnTo>
                <a:lnTo>
                  <a:pt x="1368" y="514"/>
                </a:lnTo>
                <a:lnTo>
                  <a:pt x="1368" y="514"/>
                </a:lnTo>
                <a:lnTo>
                  <a:pt x="1368" y="514"/>
                </a:lnTo>
                <a:lnTo>
                  <a:pt x="1366" y="514"/>
                </a:lnTo>
                <a:lnTo>
                  <a:pt x="1364" y="516"/>
                </a:lnTo>
                <a:lnTo>
                  <a:pt x="1362" y="518"/>
                </a:lnTo>
                <a:lnTo>
                  <a:pt x="1362" y="520"/>
                </a:lnTo>
                <a:lnTo>
                  <a:pt x="1360" y="522"/>
                </a:lnTo>
                <a:lnTo>
                  <a:pt x="1360" y="524"/>
                </a:lnTo>
                <a:lnTo>
                  <a:pt x="1360" y="535"/>
                </a:lnTo>
                <a:lnTo>
                  <a:pt x="1358" y="537"/>
                </a:lnTo>
                <a:lnTo>
                  <a:pt x="1358" y="543"/>
                </a:lnTo>
                <a:lnTo>
                  <a:pt x="1356" y="545"/>
                </a:lnTo>
                <a:lnTo>
                  <a:pt x="1356" y="547"/>
                </a:lnTo>
                <a:lnTo>
                  <a:pt x="1356" y="549"/>
                </a:lnTo>
                <a:lnTo>
                  <a:pt x="1358" y="554"/>
                </a:lnTo>
                <a:lnTo>
                  <a:pt x="1358" y="554"/>
                </a:lnTo>
                <a:lnTo>
                  <a:pt x="1358" y="556"/>
                </a:lnTo>
                <a:lnTo>
                  <a:pt x="1358" y="556"/>
                </a:lnTo>
                <a:lnTo>
                  <a:pt x="1356" y="558"/>
                </a:lnTo>
                <a:lnTo>
                  <a:pt x="1349" y="560"/>
                </a:lnTo>
                <a:lnTo>
                  <a:pt x="1347" y="560"/>
                </a:lnTo>
                <a:lnTo>
                  <a:pt x="1347" y="562"/>
                </a:lnTo>
                <a:lnTo>
                  <a:pt x="1345" y="564"/>
                </a:lnTo>
                <a:lnTo>
                  <a:pt x="1345" y="566"/>
                </a:lnTo>
                <a:lnTo>
                  <a:pt x="1345" y="566"/>
                </a:lnTo>
                <a:lnTo>
                  <a:pt x="1345" y="568"/>
                </a:lnTo>
                <a:lnTo>
                  <a:pt x="1345" y="568"/>
                </a:lnTo>
                <a:lnTo>
                  <a:pt x="1347" y="568"/>
                </a:lnTo>
                <a:lnTo>
                  <a:pt x="1349" y="568"/>
                </a:lnTo>
                <a:lnTo>
                  <a:pt x="1349" y="568"/>
                </a:lnTo>
                <a:lnTo>
                  <a:pt x="1354" y="566"/>
                </a:lnTo>
                <a:lnTo>
                  <a:pt x="1358" y="566"/>
                </a:lnTo>
                <a:lnTo>
                  <a:pt x="1364" y="564"/>
                </a:lnTo>
                <a:lnTo>
                  <a:pt x="1366" y="564"/>
                </a:lnTo>
                <a:lnTo>
                  <a:pt x="1366" y="566"/>
                </a:lnTo>
                <a:lnTo>
                  <a:pt x="1366" y="566"/>
                </a:lnTo>
                <a:lnTo>
                  <a:pt x="1368" y="575"/>
                </a:lnTo>
                <a:lnTo>
                  <a:pt x="1368" y="579"/>
                </a:lnTo>
                <a:lnTo>
                  <a:pt x="1370" y="579"/>
                </a:lnTo>
                <a:lnTo>
                  <a:pt x="1372" y="579"/>
                </a:lnTo>
                <a:lnTo>
                  <a:pt x="1377" y="577"/>
                </a:lnTo>
                <a:lnTo>
                  <a:pt x="1379" y="575"/>
                </a:lnTo>
                <a:lnTo>
                  <a:pt x="1381" y="575"/>
                </a:lnTo>
                <a:lnTo>
                  <a:pt x="1383" y="572"/>
                </a:lnTo>
                <a:lnTo>
                  <a:pt x="1383" y="572"/>
                </a:lnTo>
                <a:lnTo>
                  <a:pt x="1385" y="568"/>
                </a:lnTo>
                <a:lnTo>
                  <a:pt x="1387" y="568"/>
                </a:lnTo>
                <a:lnTo>
                  <a:pt x="1387" y="568"/>
                </a:lnTo>
                <a:lnTo>
                  <a:pt x="1389" y="566"/>
                </a:lnTo>
                <a:lnTo>
                  <a:pt x="1391" y="566"/>
                </a:lnTo>
                <a:lnTo>
                  <a:pt x="1395" y="562"/>
                </a:lnTo>
                <a:lnTo>
                  <a:pt x="1395" y="562"/>
                </a:lnTo>
                <a:lnTo>
                  <a:pt x="1395" y="560"/>
                </a:lnTo>
                <a:lnTo>
                  <a:pt x="1395" y="558"/>
                </a:lnTo>
                <a:lnTo>
                  <a:pt x="1398" y="558"/>
                </a:lnTo>
                <a:lnTo>
                  <a:pt x="1398" y="556"/>
                </a:lnTo>
                <a:lnTo>
                  <a:pt x="1402" y="556"/>
                </a:lnTo>
                <a:lnTo>
                  <a:pt x="1402" y="554"/>
                </a:lnTo>
                <a:lnTo>
                  <a:pt x="1404" y="554"/>
                </a:lnTo>
                <a:lnTo>
                  <a:pt x="1406" y="556"/>
                </a:lnTo>
                <a:lnTo>
                  <a:pt x="1404" y="558"/>
                </a:lnTo>
                <a:lnTo>
                  <a:pt x="1404" y="558"/>
                </a:lnTo>
                <a:lnTo>
                  <a:pt x="1406" y="558"/>
                </a:lnTo>
                <a:lnTo>
                  <a:pt x="1412" y="560"/>
                </a:lnTo>
                <a:lnTo>
                  <a:pt x="1412" y="560"/>
                </a:lnTo>
                <a:lnTo>
                  <a:pt x="1414" y="564"/>
                </a:lnTo>
                <a:lnTo>
                  <a:pt x="1414" y="564"/>
                </a:lnTo>
                <a:lnTo>
                  <a:pt x="1419" y="566"/>
                </a:lnTo>
                <a:lnTo>
                  <a:pt x="1421" y="566"/>
                </a:lnTo>
                <a:lnTo>
                  <a:pt x="1429" y="568"/>
                </a:lnTo>
                <a:lnTo>
                  <a:pt x="1431" y="570"/>
                </a:lnTo>
                <a:lnTo>
                  <a:pt x="1433" y="570"/>
                </a:lnTo>
                <a:lnTo>
                  <a:pt x="1433" y="570"/>
                </a:lnTo>
                <a:lnTo>
                  <a:pt x="1435" y="570"/>
                </a:lnTo>
                <a:lnTo>
                  <a:pt x="1437" y="568"/>
                </a:lnTo>
                <a:lnTo>
                  <a:pt x="1442" y="566"/>
                </a:lnTo>
                <a:lnTo>
                  <a:pt x="1444" y="564"/>
                </a:lnTo>
                <a:close/>
                <a:moveTo>
                  <a:pt x="1586" y="587"/>
                </a:moveTo>
                <a:lnTo>
                  <a:pt x="1584" y="585"/>
                </a:lnTo>
                <a:lnTo>
                  <a:pt x="1582" y="585"/>
                </a:lnTo>
                <a:lnTo>
                  <a:pt x="1580" y="583"/>
                </a:lnTo>
                <a:lnTo>
                  <a:pt x="1578" y="583"/>
                </a:lnTo>
                <a:lnTo>
                  <a:pt x="1576" y="583"/>
                </a:lnTo>
                <a:lnTo>
                  <a:pt x="1578" y="585"/>
                </a:lnTo>
                <a:lnTo>
                  <a:pt x="1580" y="585"/>
                </a:lnTo>
                <a:lnTo>
                  <a:pt x="1582" y="587"/>
                </a:lnTo>
                <a:lnTo>
                  <a:pt x="1582" y="589"/>
                </a:lnTo>
                <a:lnTo>
                  <a:pt x="1582" y="589"/>
                </a:lnTo>
                <a:lnTo>
                  <a:pt x="1584" y="591"/>
                </a:lnTo>
                <a:lnTo>
                  <a:pt x="1586" y="591"/>
                </a:lnTo>
                <a:lnTo>
                  <a:pt x="1588" y="591"/>
                </a:lnTo>
                <a:lnTo>
                  <a:pt x="1588" y="591"/>
                </a:lnTo>
                <a:lnTo>
                  <a:pt x="1590" y="591"/>
                </a:lnTo>
                <a:lnTo>
                  <a:pt x="1590" y="591"/>
                </a:lnTo>
                <a:lnTo>
                  <a:pt x="1590" y="589"/>
                </a:lnTo>
                <a:lnTo>
                  <a:pt x="1588" y="589"/>
                </a:lnTo>
                <a:lnTo>
                  <a:pt x="1586" y="587"/>
                </a:lnTo>
                <a:close/>
                <a:moveTo>
                  <a:pt x="1624" y="635"/>
                </a:moveTo>
                <a:lnTo>
                  <a:pt x="1622" y="633"/>
                </a:lnTo>
                <a:lnTo>
                  <a:pt x="1620" y="635"/>
                </a:lnTo>
                <a:lnTo>
                  <a:pt x="1620" y="637"/>
                </a:lnTo>
                <a:lnTo>
                  <a:pt x="1618" y="640"/>
                </a:lnTo>
                <a:lnTo>
                  <a:pt x="1618" y="640"/>
                </a:lnTo>
                <a:lnTo>
                  <a:pt x="1618" y="642"/>
                </a:lnTo>
                <a:lnTo>
                  <a:pt x="1618" y="642"/>
                </a:lnTo>
                <a:lnTo>
                  <a:pt x="1620" y="642"/>
                </a:lnTo>
                <a:lnTo>
                  <a:pt x="1622" y="640"/>
                </a:lnTo>
                <a:lnTo>
                  <a:pt x="1624" y="640"/>
                </a:lnTo>
                <a:lnTo>
                  <a:pt x="1624" y="637"/>
                </a:lnTo>
                <a:lnTo>
                  <a:pt x="1626" y="637"/>
                </a:lnTo>
                <a:lnTo>
                  <a:pt x="1624" y="635"/>
                </a:lnTo>
                <a:lnTo>
                  <a:pt x="1624" y="635"/>
                </a:lnTo>
                <a:lnTo>
                  <a:pt x="1624" y="635"/>
                </a:lnTo>
                <a:close/>
                <a:moveTo>
                  <a:pt x="1668" y="637"/>
                </a:moveTo>
                <a:lnTo>
                  <a:pt x="1670" y="640"/>
                </a:lnTo>
                <a:lnTo>
                  <a:pt x="1672" y="640"/>
                </a:lnTo>
                <a:lnTo>
                  <a:pt x="1674" y="640"/>
                </a:lnTo>
                <a:lnTo>
                  <a:pt x="1674" y="640"/>
                </a:lnTo>
                <a:lnTo>
                  <a:pt x="1674" y="637"/>
                </a:lnTo>
                <a:lnTo>
                  <a:pt x="1672" y="637"/>
                </a:lnTo>
                <a:lnTo>
                  <a:pt x="1672" y="635"/>
                </a:lnTo>
                <a:lnTo>
                  <a:pt x="1670" y="635"/>
                </a:lnTo>
                <a:lnTo>
                  <a:pt x="1668" y="635"/>
                </a:lnTo>
                <a:lnTo>
                  <a:pt x="1668" y="637"/>
                </a:lnTo>
                <a:lnTo>
                  <a:pt x="1668" y="637"/>
                </a:lnTo>
                <a:close/>
                <a:moveTo>
                  <a:pt x="1603" y="669"/>
                </a:moveTo>
                <a:lnTo>
                  <a:pt x="1603" y="669"/>
                </a:lnTo>
                <a:lnTo>
                  <a:pt x="1603" y="669"/>
                </a:lnTo>
                <a:lnTo>
                  <a:pt x="1605" y="669"/>
                </a:lnTo>
                <a:lnTo>
                  <a:pt x="1605" y="667"/>
                </a:lnTo>
                <a:lnTo>
                  <a:pt x="1605" y="667"/>
                </a:lnTo>
                <a:lnTo>
                  <a:pt x="1605" y="667"/>
                </a:lnTo>
                <a:lnTo>
                  <a:pt x="1605" y="667"/>
                </a:lnTo>
                <a:lnTo>
                  <a:pt x="1605" y="665"/>
                </a:lnTo>
                <a:lnTo>
                  <a:pt x="1603" y="665"/>
                </a:lnTo>
                <a:lnTo>
                  <a:pt x="1603" y="665"/>
                </a:lnTo>
                <a:lnTo>
                  <a:pt x="1603" y="667"/>
                </a:lnTo>
                <a:lnTo>
                  <a:pt x="1603" y="667"/>
                </a:lnTo>
                <a:lnTo>
                  <a:pt x="1603" y="669"/>
                </a:lnTo>
                <a:close/>
                <a:moveTo>
                  <a:pt x="1659" y="610"/>
                </a:moveTo>
                <a:lnTo>
                  <a:pt x="1659" y="612"/>
                </a:lnTo>
                <a:lnTo>
                  <a:pt x="1659" y="612"/>
                </a:lnTo>
                <a:lnTo>
                  <a:pt x="1664" y="614"/>
                </a:lnTo>
                <a:lnTo>
                  <a:pt x="1666" y="617"/>
                </a:lnTo>
                <a:lnTo>
                  <a:pt x="1666" y="617"/>
                </a:lnTo>
                <a:lnTo>
                  <a:pt x="1668" y="617"/>
                </a:lnTo>
                <a:lnTo>
                  <a:pt x="1668" y="617"/>
                </a:lnTo>
                <a:lnTo>
                  <a:pt x="1668" y="617"/>
                </a:lnTo>
                <a:lnTo>
                  <a:pt x="1670" y="617"/>
                </a:lnTo>
                <a:lnTo>
                  <a:pt x="1670" y="617"/>
                </a:lnTo>
                <a:lnTo>
                  <a:pt x="1670" y="614"/>
                </a:lnTo>
                <a:lnTo>
                  <a:pt x="1670" y="614"/>
                </a:lnTo>
                <a:lnTo>
                  <a:pt x="1670" y="612"/>
                </a:lnTo>
                <a:lnTo>
                  <a:pt x="1670" y="610"/>
                </a:lnTo>
                <a:lnTo>
                  <a:pt x="1670" y="610"/>
                </a:lnTo>
                <a:lnTo>
                  <a:pt x="1666" y="610"/>
                </a:lnTo>
                <a:lnTo>
                  <a:pt x="1664" y="610"/>
                </a:lnTo>
                <a:lnTo>
                  <a:pt x="1662" y="610"/>
                </a:lnTo>
                <a:lnTo>
                  <a:pt x="1659" y="610"/>
                </a:lnTo>
                <a:close/>
                <a:moveTo>
                  <a:pt x="1456" y="417"/>
                </a:moveTo>
                <a:lnTo>
                  <a:pt x="1454" y="417"/>
                </a:lnTo>
                <a:lnTo>
                  <a:pt x="1452" y="417"/>
                </a:lnTo>
                <a:lnTo>
                  <a:pt x="1450" y="419"/>
                </a:lnTo>
                <a:lnTo>
                  <a:pt x="1450" y="419"/>
                </a:lnTo>
                <a:lnTo>
                  <a:pt x="1448" y="419"/>
                </a:lnTo>
                <a:lnTo>
                  <a:pt x="1448" y="419"/>
                </a:lnTo>
                <a:lnTo>
                  <a:pt x="1446" y="419"/>
                </a:lnTo>
                <a:lnTo>
                  <a:pt x="1446" y="417"/>
                </a:lnTo>
                <a:lnTo>
                  <a:pt x="1444" y="417"/>
                </a:lnTo>
                <a:lnTo>
                  <a:pt x="1442" y="417"/>
                </a:lnTo>
                <a:lnTo>
                  <a:pt x="1442" y="419"/>
                </a:lnTo>
                <a:lnTo>
                  <a:pt x="1442" y="419"/>
                </a:lnTo>
                <a:lnTo>
                  <a:pt x="1442" y="419"/>
                </a:lnTo>
                <a:lnTo>
                  <a:pt x="1439" y="419"/>
                </a:lnTo>
                <a:lnTo>
                  <a:pt x="1437" y="419"/>
                </a:lnTo>
                <a:lnTo>
                  <a:pt x="1437" y="419"/>
                </a:lnTo>
                <a:lnTo>
                  <a:pt x="1437" y="422"/>
                </a:lnTo>
                <a:lnTo>
                  <a:pt x="1437" y="422"/>
                </a:lnTo>
                <a:lnTo>
                  <a:pt x="1442" y="422"/>
                </a:lnTo>
                <a:lnTo>
                  <a:pt x="1444" y="422"/>
                </a:lnTo>
                <a:lnTo>
                  <a:pt x="1444" y="424"/>
                </a:lnTo>
                <a:lnTo>
                  <a:pt x="1444" y="424"/>
                </a:lnTo>
                <a:lnTo>
                  <a:pt x="1446" y="424"/>
                </a:lnTo>
                <a:lnTo>
                  <a:pt x="1446" y="424"/>
                </a:lnTo>
                <a:lnTo>
                  <a:pt x="1446" y="424"/>
                </a:lnTo>
                <a:lnTo>
                  <a:pt x="1446" y="426"/>
                </a:lnTo>
                <a:lnTo>
                  <a:pt x="1448" y="426"/>
                </a:lnTo>
                <a:lnTo>
                  <a:pt x="1450" y="426"/>
                </a:lnTo>
                <a:lnTo>
                  <a:pt x="1450" y="426"/>
                </a:lnTo>
                <a:lnTo>
                  <a:pt x="1450" y="424"/>
                </a:lnTo>
                <a:lnTo>
                  <a:pt x="1448" y="422"/>
                </a:lnTo>
                <a:lnTo>
                  <a:pt x="1450" y="424"/>
                </a:lnTo>
                <a:lnTo>
                  <a:pt x="1456" y="422"/>
                </a:lnTo>
                <a:lnTo>
                  <a:pt x="1458" y="422"/>
                </a:lnTo>
                <a:lnTo>
                  <a:pt x="1458" y="419"/>
                </a:lnTo>
                <a:lnTo>
                  <a:pt x="1458" y="419"/>
                </a:lnTo>
                <a:lnTo>
                  <a:pt x="1456" y="417"/>
                </a:lnTo>
                <a:close/>
                <a:moveTo>
                  <a:pt x="1465" y="455"/>
                </a:moveTo>
                <a:lnTo>
                  <a:pt x="1460" y="455"/>
                </a:lnTo>
                <a:lnTo>
                  <a:pt x="1460" y="457"/>
                </a:lnTo>
                <a:lnTo>
                  <a:pt x="1460" y="457"/>
                </a:lnTo>
                <a:lnTo>
                  <a:pt x="1463" y="459"/>
                </a:lnTo>
                <a:lnTo>
                  <a:pt x="1463" y="459"/>
                </a:lnTo>
                <a:lnTo>
                  <a:pt x="1467" y="457"/>
                </a:lnTo>
                <a:lnTo>
                  <a:pt x="1465" y="455"/>
                </a:lnTo>
                <a:lnTo>
                  <a:pt x="1465" y="455"/>
                </a:lnTo>
                <a:close/>
                <a:moveTo>
                  <a:pt x="2868" y="430"/>
                </a:moveTo>
                <a:lnTo>
                  <a:pt x="2871" y="428"/>
                </a:lnTo>
                <a:lnTo>
                  <a:pt x="2868" y="426"/>
                </a:lnTo>
                <a:lnTo>
                  <a:pt x="2868" y="426"/>
                </a:lnTo>
                <a:lnTo>
                  <a:pt x="2868" y="426"/>
                </a:lnTo>
                <a:lnTo>
                  <a:pt x="2866" y="424"/>
                </a:lnTo>
                <a:lnTo>
                  <a:pt x="2866" y="424"/>
                </a:lnTo>
                <a:lnTo>
                  <a:pt x="2864" y="424"/>
                </a:lnTo>
                <a:lnTo>
                  <a:pt x="2862" y="424"/>
                </a:lnTo>
                <a:lnTo>
                  <a:pt x="2862" y="424"/>
                </a:lnTo>
                <a:lnTo>
                  <a:pt x="2860" y="424"/>
                </a:lnTo>
                <a:lnTo>
                  <a:pt x="2860" y="424"/>
                </a:lnTo>
                <a:lnTo>
                  <a:pt x="2860" y="426"/>
                </a:lnTo>
                <a:lnTo>
                  <a:pt x="2860" y="426"/>
                </a:lnTo>
                <a:lnTo>
                  <a:pt x="2858" y="426"/>
                </a:lnTo>
                <a:lnTo>
                  <a:pt x="2858" y="426"/>
                </a:lnTo>
                <a:lnTo>
                  <a:pt x="2860" y="428"/>
                </a:lnTo>
                <a:lnTo>
                  <a:pt x="2860" y="428"/>
                </a:lnTo>
                <a:lnTo>
                  <a:pt x="2860" y="428"/>
                </a:lnTo>
                <a:lnTo>
                  <a:pt x="2856" y="428"/>
                </a:lnTo>
                <a:lnTo>
                  <a:pt x="2854" y="430"/>
                </a:lnTo>
                <a:lnTo>
                  <a:pt x="2854" y="430"/>
                </a:lnTo>
                <a:lnTo>
                  <a:pt x="2854" y="432"/>
                </a:lnTo>
                <a:lnTo>
                  <a:pt x="2854" y="434"/>
                </a:lnTo>
                <a:lnTo>
                  <a:pt x="2854" y="434"/>
                </a:lnTo>
                <a:lnTo>
                  <a:pt x="2852" y="436"/>
                </a:lnTo>
                <a:lnTo>
                  <a:pt x="2852" y="436"/>
                </a:lnTo>
                <a:lnTo>
                  <a:pt x="2852" y="436"/>
                </a:lnTo>
                <a:lnTo>
                  <a:pt x="2854" y="436"/>
                </a:lnTo>
                <a:lnTo>
                  <a:pt x="2856" y="436"/>
                </a:lnTo>
                <a:lnTo>
                  <a:pt x="2856" y="438"/>
                </a:lnTo>
                <a:lnTo>
                  <a:pt x="2856" y="438"/>
                </a:lnTo>
                <a:lnTo>
                  <a:pt x="2858" y="434"/>
                </a:lnTo>
                <a:lnTo>
                  <a:pt x="2860" y="434"/>
                </a:lnTo>
                <a:lnTo>
                  <a:pt x="2862" y="434"/>
                </a:lnTo>
                <a:lnTo>
                  <a:pt x="2864" y="434"/>
                </a:lnTo>
                <a:lnTo>
                  <a:pt x="2868" y="434"/>
                </a:lnTo>
                <a:lnTo>
                  <a:pt x="2866" y="432"/>
                </a:lnTo>
                <a:lnTo>
                  <a:pt x="2868" y="430"/>
                </a:lnTo>
                <a:lnTo>
                  <a:pt x="2868" y="430"/>
                </a:lnTo>
                <a:close/>
                <a:moveTo>
                  <a:pt x="1448" y="610"/>
                </a:moveTo>
                <a:lnTo>
                  <a:pt x="1450" y="612"/>
                </a:lnTo>
                <a:lnTo>
                  <a:pt x="1452" y="612"/>
                </a:lnTo>
                <a:lnTo>
                  <a:pt x="1452" y="612"/>
                </a:lnTo>
                <a:lnTo>
                  <a:pt x="1452" y="612"/>
                </a:lnTo>
                <a:lnTo>
                  <a:pt x="1454" y="610"/>
                </a:lnTo>
                <a:lnTo>
                  <a:pt x="1454" y="610"/>
                </a:lnTo>
                <a:lnTo>
                  <a:pt x="1456" y="608"/>
                </a:lnTo>
                <a:lnTo>
                  <a:pt x="1456" y="606"/>
                </a:lnTo>
                <a:lnTo>
                  <a:pt x="1458" y="604"/>
                </a:lnTo>
                <a:lnTo>
                  <a:pt x="1458" y="602"/>
                </a:lnTo>
                <a:lnTo>
                  <a:pt x="1458" y="602"/>
                </a:lnTo>
                <a:lnTo>
                  <a:pt x="1458" y="600"/>
                </a:lnTo>
                <a:lnTo>
                  <a:pt x="1458" y="598"/>
                </a:lnTo>
                <a:lnTo>
                  <a:pt x="1458" y="598"/>
                </a:lnTo>
                <a:lnTo>
                  <a:pt x="1456" y="596"/>
                </a:lnTo>
                <a:lnTo>
                  <a:pt x="1456" y="593"/>
                </a:lnTo>
                <a:lnTo>
                  <a:pt x="1454" y="593"/>
                </a:lnTo>
                <a:lnTo>
                  <a:pt x="1454" y="593"/>
                </a:lnTo>
                <a:lnTo>
                  <a:pt x="1452" y="593"/>
                </a:lnTo>
                <a:lnTo>
                  <a:pt x="1450" y="593"/>
                </a:lnTo>
                <a:lnTo>
                  <a:pt x="1450" y="596"/>
                </a:lnTo>
                <a:lnTo>
                  <a:pt x="1448" y="596"/>
                </a:lnTo>
                <a:lnTo>
                  <a:pt x="1446" y="598"/>
                </a:lnTo>
                <a:lnTo>
                  <a:pt x="1446" y="600"/>
                </a:lnTo>
                <a:lnTo>
                  <a:pt x="1446" y="602"/>
                </a:lnTo>
                <a:lnTo>
                  <a:pt x="1446" y="602"/>
                </a:lnTo>
                <a:lnTo>
                  <a:pt x="1444" y="604"/>
                </a:lnTo>
                <a:lnTo>
                  <a:pt x="1446" y="606"/>
                </a:lnTo>
                <a:lnTo>
                  <a:pt x="1446" y="608"/>
                </a:lnTo>
                <a:lnTo>
                  <a:pt x="1446" y="608"/>
                </a:lnTo>
                <a:lnTo>
                  <a:pt x="1448" y="608"/>
                </a:lnTo>
                <a:lnTo>
                  <a:pt x="1448" y="610"/>
                </a:lnTo>
                <a:close/>
                <a:moveTo>
                  <a:pt x="1395" y="514"/>
                </a:moveTo>
                <a:lnTo>
                  <a:pt x="1395" y="514"/>
                </a:lnTo>
                <a:lnTo>
                  <a:pt x="1393" y="512"/>
                </a:lnTo>
                <a:lnTo>
                  <a:pt x="1391" y="512"/>
                </a:lnTo>
                <a:lnTo>
                  <a:pt x="1389" y="510"/>
                </a:lnTo>
                <a:lnTo>
                  <a:pt x="1385" y="508"/>
                </a:lnTo>
                <a:lnTo>
                  <a:pt x="1385" y="510"/>
                </a:lnTo>
                <a:lnTo>
                  <a:pt x="1385" y="510"/>
                </a:lnTo>
                <a:lnTo>
                  <a:pt x="1385" y="510"/>
                </a:lnTo>
                <a:lnTo>
                  <a:pt x="1385" y="512"/>
                </a:lnTo>
                <a:lnTo>
                  <a:pt x="1387" y="512"/>
                </a:lnTo>
                <a:lnTo>
                  <a:pt x="1387" y="512"/>
                </a:lnTo>
                <a:lnTo>
                  <a:pt x="1387" y="514"/>
                </a:lnTo>
                <a:lnTo>
                  <a:pt x="1389" y="514"/>
                </a:lnTo>
                <a:lnTo>
                  <a:pt x="1389" y="514"/>
                </a:lnTo>
                <a:lnTo>
                  <a:pt x="1389" y="518"/>
                </a:lnTo>
                <a:lnTo>
                  <a:pt x="1391" y="518"/>
                </a:lnTo>
                <a:lnTo>
                  <a:pt x="1391" y="518"/>
                </a:lnTo>
                <a:lnTo>
                  <a:pt x="1393" y="516"/>
                </a:lnTo>
                <a:lnTo>
                  <a:pt x="1393" y="518"/>
                </a:lnTo>
                <a:lnTo>
                  <a:pt x="1395" y="518"/>
                </a:lnTo>
                <a:lnTo>
                  <a:pt x="1393" y="518"/>
                </a:lnTo>
                <a:lnTo>
                  <a:pt x="1393" y="520"/>
                </a:lnTo>
                <a:lnTo>
                  <a:pt x="1393" y="520"/>
                </a:lnTo>
                <a:lnTo>
                  <a:pt x="1395" y="520"/>
                </a:lnTo>
                <a:lnTo>
                  <a:pt x="1395" y="520"/>
                </a:lnTo>
                <a:lnTo>
                  <a:pt x="1395" y="520"/>
                </a:lnTo>
                <a:lnTo>
                  <a:pt x="1395" y="518"/>
                </a:lnTo>
                <a:lnTo>
                  <a:pt x="1395" y="518"/>
                </a:lnTo>
                <a:lnTo>
                  <a:pt x="1398" y="518"/>
                </a:lnTo>
                <a:lnTo>
                  <a:pt x="1398" y="520"/>
                </a:lnTo>
                <a:lnTo>
                  <a:pt x="1398" y="520"/>
                </a:lnTo>
                <a:lnTo>
                  <a:pt x="1400" y="520"/>
                </a:lnTo>
                <a:lnTo>
                  <a:pt x="1400" y="520"/>
                </a:lnTo>
                <a:lnTo>
                  <a:pt x="1402" y="520"/>
                </a:lnTo>
                <a:lnTo>
                  <a:pt x="1402" y="518"/>
                </a:lnTo>
                <a:lnTo>
                  <a:pt x="1402" y="518"/>
                </a:lnTo>
                <a:lnTo>
                  <a:pt x="1402" y="518"/>
                </a:lnTo>
                <a:lnTo>
                  <a:pt x="1398" y="518"/>
                </a:lnTo>
                <a:lnTo>
                  <a:pt x="1398" y="518"/>
                </a:lnTo>
                <a:lnTo>
                  <a:pt x="1395" y="516"/>
                </a:lnTo>
                <a:lnTo>
                  <a:pt x="1393" y="516"/>
                </a:lnTo>
                <a:lnTo>
                  <a:pt x="1395" y="516"/>
                </a:lnTo>
                <a:lnTo>
                  <a:pt x="1395" y="514"/>
                </a:lnTo>
                <a:close/>
                <a:moveTo>
                  <a:pt x="1469" y="426"/>
                </a:moveTo>
                <a:lnTo>
                  <a:pt x="1469" y="426"/>
                </a:lnTo>
                <a:lnTo>
                  <a:pt x="1471" y="426"/>
                </a:lnTo>
                <a:lnTo>
                  <a:pt x="1473" y="424"/>
                </a:lnTo>
                <a:lnTo>
                  <a:pt x="1477" y="424"/>
                </a:lnTo>
                <a:lnTo>
                  <a:pt x="1477" y="422"/>
                </a:lnTo>
                <a:lnTo>
                  <a:pt x="1477" y="422"/>
                </a:lnTo>
                <a:lnTo>
                  <a:pt x="1477" y="419"/>
                </a:lnTo>
                <a:lnTo>
                  <a:pt x="1475" y="419"/>
                </a:lnTo>
                <a:lnTo>
                  <a:pt x="1475" y="419"/>
                </a:lnTo>
                <a:lnTo>
                  <a:pt x="1473" y="419"/>
                </a:lnTo>
                <a:lnTo>
                  <a:pt x="1473" y="422"/>
                </a:lnTo>
                <a:lnTo>
                  <a:pt x="1473" y="422"/>
                </a:lnTo>
                <a:lnTo>
                  <a:pt x="1473" y="422"/>
                </a:lnTo>
                <a:lnTo>
                  <a:pt x="1471" y="422"/>
                </a:lnTo>
                <a:lnTo>
                  <a:pt x="1469" y="422"/>
                </a:lnTo>
                <a:lnTo>
                  <a:pt x="1467" y="426"/>
                </a:lnTo>
                <a:lnTo>
                  <a:pt x="1465" y="426"/>
                </a:lnTo>
                <a:lnTo>
                  <a:pt x="1467" y="426"/>
                </a:lnTo>
                <a:lnTo>
                  <a:pt x="1469" y="426"/>
                </a:lnTo>
                <a:close/>
                <a:moveTo>
                  <a:pt x="1402" y="505"/>
                </a:moveTo>
                <a:lnTo>
                  <a:pt x="1404" y="505"/>
                </a:lnTo>
                <a:lnTo>
                  <a:pt x="1404" y="508"/>
                </a:lnTo>
                <a:lnTo>
                  <a:pt x="1406" y="508"/>
                </a:lnTo>
                <a:lnTo>
                  <a:pt x="1406" y="505"/>
                </a:lnTo>
                <a:lnTo>
                  <a:pt x="1406" y="505"/>
                </a:lnTo>
                <a:lnTo>
                  <a:pt x="1406" y="505"/>
                </a:lnTo>
                <a:lnTo>
                  <a:pt x="1404" y="505"/>
                </a:lnTo>
                <a:lnTo>
                  <a:pt x="1402" y="503"/>
                </a:lnTo>
                <a:lnTo>
                  <a:pt x="1402" y="503"/>
                </a:lnTo>
                <a:lnTo>
                  <a:pt x="1402" y="503"/>
                </a:lnTo>
                <a:lnTo>
                  <a:pt x="1402" y="505"/>
                </a:lnTo>
                <a:close/>
                <a:moveTo>
                  <a:pt x="1375" y="516"/>
                </a:moveTo>
                <a:lnTo>
                  <a:pt x="1375" y="518"/>
                </a:lnTo>
                <a:lnTo>
                  <a:pt x="1375" y="518"/>
                </a:lnTo>
                <a:lnTo>
                  <a:pt x="1377" y="518"/>
                </a:lnTo>
                <a:lnTo>
                  <a:pt x="1379" y="520"/>
                </a:lnTo>
                <a:lnTo>
                  <a:pt x="1379" y="520"/>
                </a:lnTo>
                <a:lnTo>
                  <a:pt x="1379" y="522"/>
                </a:lnTo>
                <a:lnTo>
                  <a:pt x="1381" y="522"/>
                </a:lnTo>
                <a:lnTo>
                  <a:pt x="1381" y="522"/>
                </a:lnTo>
                <a:lnTo>
                  <a:pt x="1381" y="520"/>
                </a:lnTo>
                <a:lnTo>
                  <a:pt x="1383" y="520"/>
                </a:lnTo>
                <a:lnTo>
                  <a:pt x="1383" y="520"/>
                </a:lnTo>
                <a:lnTo>
                  <a:pt x="1381" y="516"/>
                </a:lnTo>
                <a:lnTo>
                  <a:pt x="1381" y="516"/>
                </a:lnTo>
                <a:lnTo>
                  <a:pt x="1379" y="514"/>
                </a:lnTo>
                <a:lnTo>
                  <a:pt x="1379" y="512"/>
                </a:lnTo>
                <a:lnTo>
                  <a:pt x="1377" y="512"/>
                </a:lnTo>
                <a:lnTo>
                  <a:pt x="1377" y="512"/>
                </a:lnTo>
                <a:lnTo>
                  <a:pt x="1377" y="512"/>
                </a:lnTo>
                <a:lnTo>
                  <a:pt x="1375" y="512"/>
                </a:lnTo>
                <a:lnTo>
                  <a:pt x="1375" y="512"/>
                </a:lnTo>
                <a:lnTo>
                  <a:pt x="1375" y="514"/>
                </a:lnTo>
                <a:lnTo>
                  <a:pt x="1375" y="514"/>
                </a:lnTo>
                <a:lnTo>
                  <a:pt x="1375" y="516"/>
                </a:lnTo>
                <a:close/>
                <a:moveTo>
                  <a:pt x="1465" y="434"/>
                </a:moveTo>
                <a:lnTo>
                  <a:pt x="1460" y="436"/>
                </a:lnTo>
                <a:lnTo>
                  <a:pt x="1460" y="436"/>
                </a:lnTo>
                <a:lnTo>
                  <a:pt x="1458" y="438"/>
                </a:lnTo>
                <a:lnTo>
                  <a:pt x="1458" y="440"/>
                </a:lnTo>
                <a:lnTo>
                  <a:pt x="1458" y="440"/>
                </a:lnTo>
                <a:lnTo>
                  <a:pt x="1458" y="440"/>
                </a:lnTo>
                <a:lnTo>
                  <a:pt x="1458" y="440"/>
                </a:lnTo>
                <a:lnTo>
                  <a:pt x="1458" y="443"/>
                </a:lnTo>
                <a:lnTo>
                  <a:pt x="1458" y="443"/>
                </a:lnTo>
                <a:lnTo>
                  <a:pt x="1460" y="443"/>
                </a:lnTo>
                <a:lnTo>
                  <a:pt x="1463" y="440"/>
                </a:lnTo>
                <a:lnTo>
                  <a:pt x="1465" y="440"/>
                </a:lnTo>
                <a:lnTo>
                  <a:pt x="1467" y="440"/>
                </a:lnTo>
                <a:lnTo>
                  <a:pt x="1467" y="438"/>
                </a:lnTo>
                <a:lnTo>
                  <a:pt x="1469" y="436"/>
                </a:lnTo>
                <a:lnTo>
                  <a:pt x="1469" y="436"/>
                </a:lnTo>
                <a:lnTo>
                  <a:pt x="1469" y="434"/>
                </a:lnTo>
                <a:lnTo>
                  <a:pt x="1471" y="434"/>
                </a:lnTo>
                <a:lnTo>
                  <a:pt x="1471" y="434"/>
                </a:lnTo>
                <a:lnTo>
                  <a:pt x="1473" y="432"/>
                </a:lnTo>
                <a:lnTo>
                  <a:pt x="1475" y="430"/>
                </a:lnTo>
                <a:lnTo>
                  <a:pt x="1475" y="430"/>
                </a:lnTo>
                <a:lnTo>
                  <a:pt x="1473" y="430"/>
                </a:lnTo>
                <a:lnTo>
                  <a:pt x="1473" y="428"/>
                </a:lnTo>
                <a:lnTo>
                  <a:pt x="1473" y="428"/>
                </a:lnTo>
                <a:lnTo>
                  <a:pt x="1471" y="428"/>
                </a:lnTo>
                <a:lnTo>
                  <a:pt x="1469" y="430"/>
                </a:lnTo>
                <a:lnTo>
                  <a:pt x="1469" y="430"/>
                </a:lnTo>
                <a:lnTo>
                  <a:pt x="1467" y="430"/>
                </a:lnTo>
                <a:lnTo>
                  <a:pt x="1467" y="430"/>
                </a:lnTo>
                <a:lnTo>
                  <a:pt x="1469" y="432"/>
                </a:lnTo>
                <a:lnTo>
                  <a:pt x="1469" y="432"/>
                </a:lnTo>
                <a:lnTo>
                  <a:pt x="1467" y="432"/>
                </a:lnTo>
                <a:lnTo>
                  <a:pt x="1467" y="432"/>
                </a:lnTo>
                <a:lnTo>
                  <a:pt x="1465" y="434"/>
                </a:lnTo>
                <a:lnTo>
                  <a:pt x="1465" y="434"/>
                </a:lnTo>
                <a:close/>
                <a:moveTo>
                  <a:pt x="1569" y="208"/>
                </a:moveTo>
                <a:lnTo>
                  <a:pt x="1571" y="208"/>
                </a:lnTo>
                <a:lnTo>
                  <a:pt x="1574" y="206"/>
                </a:lnTo>
                <a:lnTo>
                  <a:pt x="1571" y="206"/>
                </a:lnTo>
                <a:lnTo>
                  <a:pt x="1569" y="206"/>
                </a:lnTo>
                <a:lnTo>
                  <a:pt x="1565" y="204"/>
                </a:lnTo>
                <a:lnTo>
                  <a:pt x="1563" y="204"/>
                </a:lnTo>
                <a:lnTo>
                  <a:pt x="1561" y="204"/>
                </a:lnTo>
                <a:lnTo>
                  <a:pt x="1559" y="206"/>
                </a:lnTo>
                <a:lnTo>
                  <a:pt x="1557" y="206"/>
                </a:lnTo>
                <a:lnTo>
                  <a:pt x="1557" y="208"/>
                </a:lnTo>
                <a:lnTo>
                  <a:pt x="1559" y="208"/>
                </a:lnTo>
                <a:lnTo>
                  <a:pt x="1565" y="210"/>
                </a:lnTo>
                <a:lnTo>
                  <a:pt x="1569" y="208"/>
                </a:lnTo>
                <a:close/>
                <a:moveTo>
                  <a:pt x="2502" y="698"/>
                </a:moveTo>
                <a:lnTo>
                  <a:pt x="2504" y="698"/>
                </a:lnTo>
                <a:lnTo>
                  <a:pt x="2506" y="696"/>
                </a:lnTo>
                <a:lnTo>
                  <a:pt x="2504" y="696"/>
                </a:lnTo>
                <a:lnTo>
                  <a:pt x="2502" y="696"/>
                </a:lnTo>
                <a:lnTo>
                  <a:pt x="2502" y="696"/>
                </a:lnTo>
                <a:lnTo>
                  <a:pt x="2500" y="696"/>
                </a:lnTo>
                <a:lnTo>
                  <a:pt x="2500" y="696"/>
                </a:lnTo>
                <a:lnTo>
                  <a:pt x="2500" y="696"/>
                </a:lnTo>
                <a:lnTo>
                  <a:pt x="2500" y="696"/>
                </a:lnTo>
                <a:lnTo>
                  <a:pt x="2500" y="696"/>
                </a:lnTo>
                <a:lnTo>
                  <a:pt x="2500" y="698"/>
                </a:lnTo>
                <a:lnTo>
                  <a:pt x="2502" y="698"/>
                </a:lnTo>
                <a:close/>
                <a:moveTo>
                  <a:pt x="2500" y="711"/>
                </a:moveTo>
                <a:lnTo>
                  <a:pt x="2500" y="711"/>
                </a:lnTo>
                <a:lnTo>
                  <a:pt x="2500" y="711"/>
                </a:lnTo>
                <a:lnTo>
                  <a:pt x="2500" y="709"/>
                </a:lnTo>
                <a:lnTo>
                  <a:pt x="2500" y="709"/>
                </a:lnTo>
                <a:lnTo>
                  <a:pt x="2500" y="709"/>
                </a:lnTo>
                <a:lnTo>
                  <a:pt x="2498" y="711"/>
                </a:lnTo>
                <a:lnTo>
                  <a:pt x="2498" y="711"/>
                </a:lnTo>
                <a:lnTo>
                  <a:pt x="2500" y="711"/>
                </a:lnTo>
                <a:close/>
                <a:moveTo>
                  <a:pt x="2500" y="707"/>
                </a:moveTo>
                <a:lnTo>
                  <a:pt x="2502" y="707"/>
                </a:lnTo>
                <a:lnTo>
                  <a:pt x="2502" y="707"/>
                </a:lnTo>
                <a:lnTo>
                  <a:pt x="2502" y="707"/>
                </a:lnTo>
                <a:lnTo>
                  <a:pt x="2502" y="707"/>
                </a:lnTo>
                <a:lnTo>
                  <a:pt x="2502" y="707"/>
                </a:lnTo>
                <a:lnTo>
                  <a:pt x="2502" y="702"/>
                </a:lnTo>
                <a:lnTo>
                  <a:pt x="2502" y="702"/>
                </a:lnTo>
                <a:lnTo>
                  <a:pt x="2500" y="702"/>
                </a:lnTo>
                <a:lnTo>
                  <a:pt x="2500" y="705"/>
                </a:lnTo>
                <a:lnTo>
                  <a:pt x="2500" y="705"/>
                </a:lnTo>
                <a:lnTo>
                  <a:pt x="2500" y="707"/>
                </a:lnTo>
                <a:close/>
                <a:moveTo>
                  <a:pt x="2479" y="390"/>
                </a:moveTo>
                <a:lnTo>
                  <a:pt x="2483" y="388"/>
                </a:lnTo>
                <a:lnTo>
                  <a:pt x="2487" y="388"/>
                </a:lnTo>
                <a:lnTo>
                  <a:pt x="2491" y="386"/>
                </a:lnTo>
                <a:lnTo>
                  <a:pt x="2491" y="384"/>
                </a:lnTo>
                <a:lnTo>
                  <a:pt x="2491" y="382"/>
                </a:lnTo>
                <a:lnTo>
                  <a:pt x="2487" y="384"/>
                </a:lnTo>
                <a:lnTo>
                  <a:pt x="2485" y="386"/>
                </a:lnTo>
                <a:lnTo>
                  <a:pt x="2479" y="390"/>
                </a:lnTo>
                <a:lnTo>
                  <a:pt x="2477" y="390"/>
                </a:lnTo>
                <a:lnTo>
                  <a:pt x="2477" y="392"/>
                </a:lnTo>
                <a:lnTo>
                  <a:pt x="2479" y="390"/>
                </a:lnTo>
                <a:close/>
                <a:moveTo>
                  <a:pt x="2462" y="772"/>
                </a:moveTo>
                <a:lnTo>
                  <a:pt x="2464" y="772"/>
                </a:lnTo>
                <a:lnTo>
                  <a:pt x="2464" y="772"/>
                </a:lnTo>
                <a:lnTo>
                  <a:pt x="2464" y="770"/>
                </a:lnTo>
                <a:lnTo>
                  <a:pt x="2462" y="770"/>
                </a:lnTo>
                <a:lnTo>
                  <a:pt x="2460" y="770"/>
                </a:lnTo>
                <a:lnTo>
                  <a:pt x="2460" y="770"/>
                </a:lnTo>
                <a:lnTo>
                  <a:pt x="2460" y="770"/>
                </a:lnTo>
                <a:lnTo>
                  <a:pt x="2462" y="772"/>
                </a:lnTo>
                <a:lnTo>
                  <a:pt x="2462" y="772"/>
                </a:lnTo>
                <a:close/>
                <a:moveTo>
                  <a:pt x="2510" y="606"/>
                </a:moveTo>
                <a:lnTo>
                  <a:pt x="2508" y="606"/>
                </a:lnTo>
                <a:lnTo>
                  <a:pt x="2508" y="606"/>
                </a:lnTo>
                <a:lnTo>
                  <a:pt x="2508" y="606"/>
                </a:lnTo>
                <a:lnTo>
                  <a:pt x="2508" y="606"/>
                </a:lnTo>
                <a:lnTo>
                  <a:pt x="2510" y="608"/>
                </a:lnTo>
                <a:lnTo>
                  <a:pt x="2510" y="608"/>
                </a:lnTo>
                <a:lnTo>
                  <a:pt x="2512" y="608"/>
                </a:lnTo>
                <a:lnTo>
                  <a:pt x="2512" y="608"/>
                </a:lnTo>
                <a:lnTo>
                  <a:pt x="2512" y="606"/>
                </a:lnTo>
                <a:lnTo>
                  <a:pt x="2510" y="606"/>
                </a:lnTo>
                <a:lnTo>
                  <a:pt x="2510" y="606"/>
                </a:lnTo>
                <a:close/>
                <a:moveTo>
                  <a:pt x="2502" y="602"/>
                </a:moveTo>
                <a:lnTo>
                  <a:pt x="2504" y="602"/>
                </a:lnTo>
                <a:lnTo>
                  <a:pt x="2504" y="602"/>
                </a:lnTo>
                <a:lnTo>
                  <a:pt x="2506" y="602"/>
                </a:lnTo>
                <a:lnTo>
                  <a:pt x="2504" y="602"/>
                </a:lnTo>
                <a:lnTo>
                  <a:pt x="2504" y="600"/>
                </a:lnTo>
                <a:lnTo>
                  <a:pt x="2504" y="600"/>
                </a:lnTo>
                <a:lnTo>
                  <a:pt x="2502" y="600"/>
                </a:lnTo>
                <a:lnTo>
                  <a:pt x="2500" y="600"/>
                </a:lnTo>
                <a:lnTo>
                  <a:pt x="2502" y="602"/>
                </a:lnTo>
                <a:lnTo>
                  <a:pt x="2502" y="602"/>
                </a:lnTo>
                <a:close/>
                <a:moveTo>
                  <a:pt x="2464" y="807"/>
                </a:moveTo>
                <a:lnTo>
                  <a:pt x="2464" y="807"/>
                </a:lnTo>
                <a:lnTo>
                  <a:pt x="2464" y="807"/>
                </a:lnTo>
                <a:lnTo>
                  <a:pt x="2462" y="807"/>
                </a:lnTo>
                <a:lnTo>
                  <a:pt x="2460" y="809"/>
                </a:lnTo>
                <a:lnTo>
                  <a:pt x="2460" y="809"/>
                </a:lnTo>
                <a:lnTo>
                  <a:pt x="2458" y="811"/>
                </a:lnTo>
                <a:lnTo>
                  <a:pt x="2458" y="814"/>
                </a:lnTo>
                <a:lnTo>
                  <a:pt x="2460" y="811"/>
                </a:lnTo>
                <a:lnTo>
                  <a:pt x="2460" y="814"/>
                </a:lnTo>
                <a:lnTo>
                  <a:pt x="2462" y="814"/>
                </a:lnTo>
                <a:lnTo>
                  <a:pt x="2468" y="811"/>
                </a:lnTo>
                <a:lnTo>
                  <a:pt x="2466" y="811"/>
                </a:lnTo>
                <a:lnTo>
                  <a:pt x="2466" y="814"/>
                </a:lnTo>
                <a:lnTo>
                  <a:pt x="2464" y="814"/>
                </a:lnTo>
                <a:lnTo>
                  <a:pt x="2464" y="814"/>
                </a:lnTo>
                <a:lnTo>
                  <a:pt x="2462" y="816"/>
                </a:lnTo>
                <a:lnTo>
                  <a:pt x="2462" y="816"/>
                </a:lnTo>
                <a:lnTo>
                  <a:pt x="2462" y="816"/>
                </a:lnTo>
                <a:lnTo>
                  <a:pt x="2464" y="816"/>
                </a:lnTo>
                <a:lnTo>
                  <a:pt x="2468" y="816"/>
                </a:lnTo>
                <a:lnTo>
                  <a:pt x="2470" y="816"/>
                </a:lnTo>
                <a:lnTo>
                  <a:pt x="2470" y="816"/>
                </a:lnTo>
                <a:lnTo>
                  <a:pt x="2466" y="816"/>
                </a:lnTo>
                <a:lnTo>
                  <a:pt x="2466" y="818"/>
                </a:lnTo>
                <a:lnTo>
                  <a:pt x="2466" y="820"/>
                </a:lnTo>
                <a:lnTo>
                  <a:pt x="2470" y="818"/>
                </a:lnTo>
                <a:lnTo>
                  <a:pt x="2470" y="818"/>
                </a:lnTo>
                <a:lnTo>
                  <a:pt x="2472" y="818"/>
                </a:lnTo>
                <a:lnTo>
                  <a:pt x="2472" y="818"/>
                </a:lnTo>
                <a:lnTo>
                  <a:pt x="2472" y="818"/>
                </a:lnTo>
                <a:lnTo>
                  <a:pt x="2481" y="818"/>
                </a:lnTo>
                <a:lnTo>
                  <a:pt x="2481" y="816"/>
                </a:lnTo>
                <a:lnTo>
                  <a:pt x="2483" y="816"/>
                </a:lnTo>
                <a:lnTo>
                  <a:pt x="2485" y="814"/>
                </a:lnTo>
                <a:lnTo>
                  <a:pt x="2485" y="814"/>
                </a:lnTo>
                <a:lnTo>
                  <a:pt x="2487" y="814"/>
                </a:lnTo>
                <a:lnTo>
                  <a:pt x="2487" y="814"/>
                </a:lnTo>
                <a:lnTo>
                  <a:pt x="2487" y="811"/>
                </a:lnTo>
                <a:lnTo>
                  <a:pt x="2487" y="811"/>
                </a:lnTo>
                <a:lnTo>
                  <a:pt x="2485" y="811"/>
                </a:lnTo>
                <a:lnTo>
                  <a:pt x="2487" y="811"/>
                </a:lnTo>
                <a:lnTo>
                  <a:pt x="2487" y="811"/>
                </a:lnTo>
                <a:lnTo>
                  <a:pt x="2489" y="811"/>
                </a:lnTo>
                <a:lnTo>
                  <a:pt x="2489" y="811"/>
                </a:lnTo>
                <a:lnTo>
                  <a:pt x="2491" y="811"/>
                </a:lnTo>
                <a:lnTo>
                  <a:pt x="2493" y="811"/>
                </a:lnTo>
                <a:lnTo>
                  <a:pt x="2493" y="809"/>
                </a:lnTo>
                <a:lnTo>
                  <a:pt x="2493" y="809"/>
                </a:lnTo>
                <a:lnTo>
                  <a:pt x="2498" y="809"/>
                </a:lnTo>
                <a:lnTo>
                  <a:pt x="2498" y="809"/>
                </a:lnTo>
                <a:lnTo>
                  <a:pt x="2498" y="809"/>
                </a:lnTo>
                <a:lnTo>
                  <a:pt x="2498" y="807"/>
                </a:lnTo>
                <a:lnTo>
                  <a:pt x="2500" y="807"/>
                </a:lnTo>
                <a:lnTo>
                  <a:pt x="2500" y="807"/>
                </a:lnTo>
                <a:lnTo>
                  <a:pt x="2504" y="805"/>
                </a:lnTo>
                <a:lnTo>
                  <a:pt x="2506" y="805"/>
                </a:lnTo>
                <a:lnTo>
                  <a:pt x="2506" y="805"/>
                </a:lnTo>
                <a:lnTo>
                  <a:pt x="2506" y="803"/>
                </a:lnTo>
                <a:lnTo>
                  <a:pt x="2508" y="805"/>
                </a:lnTo>
                <a:lnTo>
                  <a:pt x="2508" y="805"/>
                </a:lnTo>
                <a:lnTo>
                  <a:pt x="2508" y="805"/>
                </a:lnTo>
                <a:lnTo>
                  <a:pt x="2510" y="805"/>
                </a:lnTo>
                <a:lnTo>
                  <a:pt x="2510" y="805"/>
                </a:lnTo>
                <a:lnTo>
                  <a:pt x="2512" y="805"/>
                </a:lnTo>
                <a:lnTo>
                  <a:pt x="2514" y="805"/>
                </a:lnTo>
                <a:lnTo>
                  <a:pt x="2516" y="805"/>
                </a:lnTo>
                <a:lnTo>
                  <a:pt x="2514" y="803"/>
                </a:lnTo>
                <a:lnTo>
                  <a:pt x="2514" y="801"/>
                </a:lnTo>
                <a:lnTo>
                  <a:pt x="2516" y="801"/>
                </a:lnTo>
                <a:lnTo>
                  <a:pt x="2519" y="799"/>
                </a:lnTo>
                <a:lnTo>
                  <a:pt x="2519" y="797"/>
                </a:lnTo>
                <a:lnTo>
                  <a:pt x="2519" y="795"/>
                </a:lnTo>
                <a:lnTo>
                  <a:pt x="2519" y="793"/>
                </a:lnTo>
                <a:lnTo>
                  <a:pt x="2521" y="793"/>
                </a:lnTo>
                <a:lnTo>
                  <a:pt x="2521" y="791"/>
                </a:lnTo>
                <a:lnTo>
                  <a:pt x="2521" y="788"/>
                </a:lnTo>
                <a:lnTo>
                  <a:pt x="2521" y="786"/>
                </a:lnTo>
                <a:lnTo>
                  <a:pt x="2519" y="784"/>
                </a:lnTo>
                <a:lnTo>
                  <a:pt x="2519" y="782"/>
                </a:lnTo>
                <a:lnTo>
                  <a:pt x="2519" y="782"/>
                </a:lnTo>
                <a:lnTo>
                  <a:pt x="2519" y="780"/>
                </a:lnTo>
                <a:lnTo>
                  <a:pt x="2519" y="780"/>
                </a:lnTo>
                <a:lnTo>
                  <a:pt x="2519" y="778"/>
                </a:lnTo>
                <a:lnTo>
                  <a:pt x="2519" y="778"/>
                </a:lnTo>
                <a:lnTo>
                  <a:pt x="2516" y="776"/>
                </a:lnTo>
                <a:lnTo>
                  <a:pt x="2516" y="774"/>
                </a:lnTo>
                <a:lnTo>
                  <a:pt x="2516" y="772"/>
                </a:lnTo>
                <a:lnTo>
                  <a:pt x="2516" y="772"/>
                </a:lnTo>
                <a:lnTo>
                  <a:pt x="2516" y="770"/>
                </a:lnTo>
                <a:lnTo>
                  <a:pt x="2516" y="770"/>
                </a:lnTo>
                <a:lnTo>
                  <a:pt x="2516" y="770"/>
                </a:lnTo>
                <a:lnTo>
                  <a:pt x="2519" y="770"/>
                </a:lnTo>
                <a:lnTo>
                  <a:pt x="2519" y="770"/>
                </a:lnTo>
                <a:lnTo>
                  <a:pt x="2519" y="767"/>
                </a:lnTo>
                <a:lnTo>
                  <a:pt x="2519" y="770"/>
                </a:lnTo>
                <a:lnTo>
                  <a:pt x="2521" y="770"/>
                </a:lnTo>
                <a:lnTo>
                  <a:pt x="2521" y="767"/>
                </a:lnTo>
                <a:lnTo>
                  <a:pt x="2523" y="767"/>
                </a:lnTo>
                <a:lnTo>
                  <a:pt x="2523" y="765"/>
                </a:lnTo>
                <a:lnTo>
                  <a:pt x="2523" y="765"/>
                </a:lnTo>
                <a:lnTo>
                  <a:pt x="2525" y="765"/>
                </a:lnTo>
                <a:lnTo>
                  <a:pt x="2527" y="765"/>
                </a:lnTo>
                <a:lnTo>
                  <a:pt x="2527" y="763"/>
                </a:lnTo>
                <a:lnTo>
                  <a:pt x="2527" y="763"/>
                </a:lnTo>
                <a:lnTo>
                  <a:pt x="2525" y="763"/>
                </a:lnTo>
                <a:lnTo>
                  <a:pt x="2527" y="761"/>
                </a:lnTo>
                <a:lnTo>
                  <a:pt x="2525" y="759"/>
                </a:lnTo>
                <a:lnTo>
                  <a:pt x="2527" y="759"/>
                </a:lnTo>
                <a:lnTo>
                  <a:pt x="2527" y="759"/>
                </a:lnTo>
                <a:lnTo>
                  <a:pt x="2527" y="761"/>
                </a:lnTo>
                <a:lnTo>
                  <a:pt x="2529" y="761"/>
                </a:lnTo>
                <a:lnTo>
                  <a:pt x="2529" y="761"/>
                </a:lnTo>
                <a:lnTo>
                  <a:pt x="2529" y="759"/>
                </a:lnTo>
                <a:lnTo>
                  <a:pt x="2527" y="757"/>
                </a:lnTo>
                <a:lnTo>
                  <a:pt x="2527" y="757"/>
                </a:lnTo>
                <a:lnTo>
                  <a:pt x="2525" y="757"/>
                </a:lnTo>
                <a:lnTo>
                  <a:pt x="2523" y="757"/>
                </a:lnTo>
                <a:lnTo>
                  <a:pt x="2523" y="757"/>
                </a:lnTo>
                <a:lnTo>
                  <a:pt x="2523" y="757"/>
                </a:lnTo>
                <a:lnTo>
                  <a:pt x="2525" y="755"/>
                </a:lnTo>
                <a:lnTo>
                  <a:pt x="2525" y="755"/>
                </a:lnTo>
                <a:lnTo>
                  <a:pt x="2525" y="755"/>
                </a:lnTo>
                <a:lnTo>
                  <a:pt x="2523" y="753"/>
                </a:lnTo>
                <a:lnTo>
                  <a:pt x="2521" y="749"/>
                </a:lnTo>
                <a:lnTo>
                  <a:pt x="2521" y="747"/>
                </a:lnTo>
                <a:lnTo>
                  <a:pt x="2519" y="747"/>
                </a:lnTo>
                <a:lnTo>
                  <a:pt x="2516" y="747"/>
                </a:lnTo>
                <a:lnTo>
                  <a:pt x="2514" y="744"/>
                </a:lnTo>
                <a:lnTo>
                  <a:pt x="2514" y="744"/>
                </a:lnTo>
                <a:lnTo>
                  <a:pt x="2510" y="747"/>
                </a:lnTo>
                <a:lnTo>
                  <a:pt x="2508" y="747"/>
                </a:lnTo>
                <a:lnTo>
                  <a:pt x="2508" y="747"/>
                </a:lnTo>
                <a:lnTo>
                  <a:pt x="2508" y="747"/>
                </a:lnTo>
                <a:lnTo>
                  <a:pt x="2506" y="749"/>
                </a:lnTo>
                <a:lnTo>
                  <a:pt x="2504" y="749"/>
                </a:lnTo>
                <a:lnTo>
                  <a:pt x="2504" y="749"/>
                </a:lnTo>
                <a:lnTo>
                  <a:pt x="2504" y="749"/>
                </a:lnTo>
                <a:lnTo>
                  <a:pt x="2504" y="747"/>
                </a:lnTo>
                <a:lnTo>
                  <a:pt x="2506" y="747"/>
                </a:lnTo>
                <a:lnTo>
                  <a:pt x="2506" y="747"/>
                </a:lnTo>
                <a:lnTo>
                  <a:pt x="2506" y="744"/>
                </a:lnTo>
                <a:lnTo>
                  <a:pt x="2504" y="744"/>
                </a:lnTo>
                <a:lnTo>
                  <a:pt x="2502" y="742"/>
                </a:lnTo>
                <a:lnTo>
                  <a:pt x="2502" y="742"/>
                </a:lnTo>
                <a:lnTo>
                  <a:pt x="2502" y="742"/>
                </a:lnTo>
                <a:lnTo>
                  <a:pt x="2502" y="744"/>
                </a:lnTo>
                <a:lnTo>
                  <a:pt x="2500" y="744"/>
                </a:lnTo>
                <a:lnTo>
                  <a:pt x="2500" y="744"/>
                </a:lnTo>
                <a:lnTo>
                  <a:pt x="2498" y="747"/>
                </a:lnTo>
                <a:lnTo>
                  <a:pt x="2500" y="747"/>
                </a:lnTo>
                <a:lnTo>
                  <a:pt x="2500" y="749"/>
                </a:lnTo>
                <a:lnTo>
                  <a:pt x="2500" y="749"/>
                </a:lnTo>
                <a:lnTo>
                  <a:pt x="2498" y="751"/>
                </a:lnTo>
                <a:lnTo>
                  <a:pt x="2498" y="751"/>
                </a:lnTo>
                <a:lnTo>
                  <a:pt x="2498" y="751"/>
                </a:lnTo>
                <a:lnTo>
                  <a:pt x="2498" y="749"/>
                </a:lnTo>
                <a:lnTo>
                  <a:pt x="2498" y="749"/>
                </a:lnTo>
                <a:lnTo>
                  <a:pt x="2498" y="749"/>
                </a:lnTo>
                <a:lnTo>
                  <a:pt x="2498" y="747"/>
                </a:lnTo>
                <a:lnTo>
                  <a:pt x="2498" y="747"/>
                </a:lnTo>
                <a:lnTo>
                  <a:pt x="2498" y="744"/>
                </a:lnTo>
                <a:lnTo>
                  <a:pt x="2498" y="744"/>
                </a:lnTo>
                <a:lnTo>
                  <a:pt x="2496" y="744"/>
                </a:lnTo>
                <a:lnTo>
                  <a:pt x="2496" y="747"/>
                </a:lnTo>
                <a:lnTo>
                  <a:pt x="2496" y="747"/>
                </a:lnTo>
                <a:lnTo>
                  <a:pt x="2493" y="747"/>
                </a:lnTo>
                <a:lnTo>
                  <a:pt x="2491" y="747"/>
                </a:lnTo>
                <a:lnTo>
                  <a:pt x="2489" y="747"/>
                </a:lnTo>
                <a:lnTo>
                  <a:pt x="2487" y="747"/>
                </a:lnTo>
                <a:lnTo>
                  <a:pt x="2487" y="749"/>
                </a:lnTo>
                <a:lnTo>
                  <a:pt x="2487" y="749"/>
                </a:lnTo>
                <a:lnTo>
                  <a:pt x="2487" y="751"/>
                </a:lnTo>
                <a:lnTo>
                  <a:pt x="2485" y="751"/>
                </a:lnTo>
                <a:lnTo>
                  <a:pt x="2487" y="753"/>
                </a:lnTo>
                <a:lnTo>
                  <a:pt x="2485" y="753"/>
                </a:lnTo>
                <a:lnTo>
                  <a:pt x="2485" y="755"/>
                </a:lnTo>
                <a:lnTo>
                  <a:pt x="2485" y="755"/>
                </a:lnTo>
                <a:lnTo>
                  <a:pt x="2483" y="755"/>
                </a:lnTo>
                <a:lnTo>
                  <a:pt x="2481" y="755"/>
                </a:lnTo>
                <a:lnTo>
                  <a:pt x="2481" y="757"/>
                </a:lnTo>
                <a:lnTo>
                  <a:pt x="2485" y="757"/>
                </a:lnTo>
                <a:lnTo>
                  <a:pt x="2489" y="757"/>
                </a:lnTo>
                <a:lnTo>
                  <a:pt x="2489" y="759"/>
                </a:lnTo>
                <a:lnTo>
                  <a:pt x="2489" y="759"/>
                </a:lnTo>
                <a:lnTo>
                  <a:pt x="2487" y="761"/>
                </a:lnTo>
                <a:lnTo>
                  <a:pt x="2485" y="761"/>
                </a:lnTo>
                <a:lnTo>
                  <a:pt x="2485" y="761"/>
                </a:lnTo>
                <a:lnTo>
                  <a:pt x="2483" y="761"/>
                </a:lnTo>
                <a:lnTo>
                  <a:pt x="2483" y="763"/>
                </a:lnTo>
                <a:lnTo>
                  <a:pt x="2483" y="763"/>
                </a:lnTo>
                <a:lnTo>
                  <a:pt x="2483" y="765"/>
                </a:lnTo>
                <a:lnTo>
                  <a:pt x="2483" y="765"/>
                </a:lnTo>
                <a:lnTo>
                  <a:pt x="2481" y="765"/>
                </a:lnTo>
                <a:lnTo>
                  <a:pt x="2477" y="765"/>
                </a:lnTo>
                <a:lnTo>
                  <a:pt x="2477" y="765"/>
                </a:lnTo>
                <a:lnTo>
                  <a:pt x="2477" y="765"/>
                </a:lnTo>
                <a:lnTo>
                  <a:pt x="2475" y="765"/>
                </a:lnTo>
                <a:lnTo>
                  <a:pt x="2472" y="763"/>
                </a:lnTo>
                <a:lnTo>
                  <a:pt x="2468" y="763"/>
                </a:lnTo>
                <a:lnTo>
                  <a:pt x="2466" y="763"/>
                </a:lnTo>
                <a:lnTo>
                  <a:pt x="2466" y="765"/>
                </a:lnTo>
                <a:lnTo>
                  <a:pt x="2464" y="765"/>
                </a:lnTo>
                <a:lnTo>
                  <a:pt x="2462" y="765"/>
                </a:lnTo>
                <a:lnTo>
                  <a:pt x="2462" y="765"/>
                </a:lnTo>
                <a:lnTo>
                  <a:pt x="2462" y="765"/>
                </a:lnTo>
                <a:lnTo>
                  <a:pt x="2462" y="767"/>
                </a:lnTo>
                <a:lnTo>
                  <a:pt x="2464" y="765"/>
                </a:lnTo>
                <a:lnTo>
                  <a:pt x="2464" y="767"/>
                </a:lnTo>
                <a:lnTo>
                  <a:pt x="2464" y="770"/>
                </a:lnTo>
                <a:lnTo>
                  <a:pt x="2464" y="767"/>
                </a:lnTo>
                <a:lnTo>
                  <a:pt x="2464" y="770"/>
                </a:lnTo>
                <a:lnTo>
                  <a:pt x="2464" y="770"/>
                </a:lnTo>
                <a:lnTo>
                  <a:pt x="2464" y="772"/>
                </a:lnTo>
                <a:lnTo>
                  <a:pt x="2464" y="774"/>
                </a:lnTo>
                <a:lnTo>
                  <a:pt x="2466" y="772"/>
                </a:lnTo>
                <a:lnTo>
                  <a:pt x="2468" y="772"/>
                </a:lnTo>
                <a:lnTo>
                  <a:pt x="2468" y="774"/>
                </a:lnTo>
                <a:lnTo>
                  <a:pt x="2468" y="774"/>
                </a:lnTo>
                <a:lnTo>
                  <a:pt x="2466" y="774"/>
                </a:lnTo>
                <a:lnTo>
                  <a:pt x="2464" y="776"/>
                </a:lnTo>
                <a:lnTo>
                  <a:pt x="2464" y="776"/>
                </a:lnTo>
                <a:lnTo>
                  <a:pt x="2464" y="776"/>
                </a:lnTo>
                <a:lnTo>
                  <a:pt x="2464" y="778"/>
                </a:lnTo>
                <a:lnTo>
                  <a:pt x="2466" y="778"/>
                </a:lnTo>
                <a:lnTo>
                  <a:pt x="2464" y="778"/>
                </a:lnTo>
                <a:lnTo>
                  <a:pt x="2462" y="778"/>
                </a:lnTo>
                <a:lnTo>
                  <a:pt x="2462" y="778"/>
                </a:lnTo>
                <a:lnTo>
                  <a:pt x="2462" y="778"/>
                </a:lnTo>
                <a:lnTo>
                  <a:pt x="2462" y="780"/>
                </a:lnTo>
                <a:lnTo>
                  <a:pt x="2462" y="780"/>
                </a:lnTo>
                <a:lnTo>
                  <a:pt x="2462" y="780"/>
                </a:lnTo>
                <a:lnTo>
                  <a:pt x="2462" y="782"/>
                </a:lnTo>
                <a:lnTo>
                  <a:pt x="2462" y="782"/>
                </a:lnTo>
                <a:lnTo>
                  <a:pt x="2464" y="782"/>
                </a:lnTo>
                <a:lnTo>
                  <a:pt x="2466" y="782"/>
                </a:lnTo>
                <a:lnTo>
                  <a:pt x="2464" y="782"/>
                </a:lnTo>
                <a:lnTo>
                  <a:pt x="2466" y="784"/>
                </a:lnTo>
                <a:lnTo>
                  <a:pt x="2466" y="784"/>
                </a:lnTo>
                <a:lnTo>
                  <a:pt x="2466" y="782"/>
                </a:lnTo>
                <a:lnTo>
                  <a:pt x="2468" y="782"/>
                </a:lnTo>
                <a:lnTo>
                  <a:pt x="2468" y="784"/>
                </a:lnTo>
                <a:lnTo>
                  <a:pt x="2468" y="784"/>
                </a:lnTo>
                <a:lnTo>
                  <a:pt x="2468" y="784"/>
                </a:lnTo>
                <a:lnTo>
                  <a:pt x="2470" y="784"/>
                </a:lnTo>
                <a:lnTo>
                  <a:pt x="2470" y="784"/>
                </a:lnTo>
                <a:lnTo>
                  <a:pt x="2475" y="784"/>
                </a:lnTo>
                <a:lnTo>
                  <a:pt x="2477" y="784"/>
                </a:lnTo>
                <a:lnTo>
                  <a:pt x="2479" y="786"/>
                </a:lnTo>
                <a:lnTo>
                  <a:pt x="2477" y="786"/>
                </a:lnTo>
                <a:lnTo>
                  <a:pt x="2477" y="786"/>
                </a:lnTo>
                <a:lnTo>
                  <a:pt x="2477" y="786"/>
                </a:lnTo>
                <a:lnTo>
                  <a:pt x="2475" y="786"/>
                </a:lnTo>
                <a:lnTo>
                  <a:pt x="2475" y="786"/>
                </a:lnTo>
                <a:lnTo>
                  <a:pt x="2472" y="788"/>
                </a:lnTo>
                <a:lnTo>
                  <a:pt x="2470" y="791"/>
                </a:lnTo>
                <a:lnTo>
                  <a:pt x="2470" y="791"/>
                </a:lnTo>
                <a:lnTo>
                  <a:pt x="2472" y="793"/>
                </a:lnTo>
                <a:lnTo>
                  <a:pt x="2470" y="793"/>
                </a:lnTo>
                <a:lnTo>
                  <a:pt x="2470" y="795"/>
                </a:lnTo>
                <a:lnTo>
                  <a:pt x="2466" y="797"/>
                </a:lnTo>
                <a:lnTo>
                  <a:pt x="2464" y="799"/>
                </a:lnTo>
                <a:lnTo>
                  <a:pt x="2466" y="797"/>
                </a:lnTo>
                <a:lnTo>
                  <a:pt x="2468" y="797"/>
                </a:lnTo>
                <a:lnTo>
                  <a:pt x="2468" y="797"/>
                </a:lnTo>
                <a:lnTo>
                  <a:pt x="2468" y="797"/>
                </a:lnTo>
                <a:lnTo>
                  <a:pt x="2470" y="797"/>
                </a:lnTo>
                <a:lnTo>
                  <a:pt x="2472" y="797"/>
                </a:lnTo>
                <a:lnTo>
                  <a:pt x="2475" y="797"/>
                </a:lnTo>
                <a:lnTo>
                  <a:pt x="2477" y="797"/>
                </a:lnTo>
                <a:lnTo>
                  <a:pt x="2477" y="795"/>
                </a:lnTo>
                <a:lnTo>
                  <a:pt x="2479" y="795"/>
                </a:lnTo>
                <a:lnTo>
                  <a:pt x="2481" y="797"/>
                </a:lnTo>
                <a:lnTo>
                  <a:pt x="2477" y="797"/>
                </a:lnTo>
                <a:lnTo>
                  <a:pt x="2472" y="797"/>
                </a:lnTo>
                <a:lnTo>
                  <a:pt x="2468" y="799"/>
                </a:lnTo>
                <a:lnTo>
                  <a:pt x="2468" y="799"/>
                </a:lnTo>
                <a:lnTo>
                  <a:pt x="2466" y="799"/>
                </a:lnTo>
                <a:lnTo>
                  <a:pt x="2466" y="801"/>
                </a:lnTo>
                <a:lnTo>
                  <a:pt x="2464" y="801"/>
                </a:lnTo>
                <a:lnTo>
                  <a:pt x="2464" y="801"/>
                </a:lnTo>
                <a:lnTo>
                  <a:pt x="2466" y="803"/>
                </a:lnTo>
                <a:lnTo>
                  <a:pt x="2466" y="803"/>
                </a:lnTo>
                <a:lnTo>
                  <a:pt x="2464" y="805"/>
                </a:lnTo>
                <a:lnTo>
                  <a:pt x="2462" y="803"/>
                </a:lnTo>
                <a:lnTo>
                  <a:pt x="2462" y="803"/>
                </a:lnTo>
                <a:lnTo>
                  <a:pt x="2460" y="803"/>
                </a:lnTo>
                <a:lnTo>
                  <a:pt x="2460" y="803"/>
                </a:lnTo>
                <a:lnTo>
                  <a:pt x="2458" y="805"/>
                </a:lnTo>
                <a:lnTo>
                  <a:pt x="2458" y="805"/>
                </a:lnTo>
                <a:lnTo>
                  <a:pt x="2458" y="807"/>
                </a:lnTo>
                <a:lnTo>
                  <a:pt x="2460" y="807"/>
                </a:lnTo>
                <a:lnTo>
                  <a:pt x="2464" y="807"/>
                </a:lnTo>
                <a:close/>
                <a:moveTo>
                  <a:pt x="2512" y="598"/>
                </a:moveTo>
                <a:lnTo>
                  <a:pt x="2512" y="600"/>
                </a:lnTo>
                <a:lnTo>
                  <a:pt x="2514" y="600"/>
                </a:lnTo>
                <a:lnTo>
                  <a:pt x="2514" y="598"/>
                </a:lnTo>
                <a:lnTo>
                  <a:pt x="2514" y="598"/>
                </a:lnTo>
                <a:lnTo>
                  <a:pt x="2512" y="596"/>
                </a:lnTo>
                <a:lnTo>
                  <a:pt x="2512" y="598"/>
                </a:lnTo>
                <a:lnTo>
                  <a:pt x="2512" y="598"/>
                </a:lnTo>
                <a:lnTo>
                  <a:pt x="2512" y="598"/>
                </a:lnTo>
                <a:close/>
                <a:moveTo>
                  <a:pt x="2508" y="604"/>
                </a:moveTo>
                <a:lnTo>
                  <a:pt x="2510" y="604"/>
                </a:lnTo>
                <a:lnTo>
                  <a:pt x="2510" y="604"/>
                </a:lnTo>
                <a:lnTo>
                  <a:pt x="2510" y="604"/>
                </a:lnTo>
                <a:lnTo>
                  <a:pt x="2508" y="602"/>
                </a:lnTo>
                <a:lnTo>
                  <a:pt x="2508" y="602"/>
                </a:lnTo>
                <a:lnTo>
                  <a:pt x="2508" y="600"/>
                </a:lnTo>
                <a:lnTo>
                  <a:pt x="2508" y="600"/>
                </a:lnTo>
                <a:lnTo>
                  <a:pt x="2510" y="600"/>
                </a:lnTo>
                <a:lnTo>
                  <a:pt x="2510" y="602"/>
                </a:lnTo>
                <a:lnTo>
                  <a:pt x="2512" y="602"/>
                </a:lnTo>
                <a:lnTo>
                  <a:pt x="2512" y="598"/>
                </a:lnTo>
                <a:lnTo>
                  <a:pt x="2510" y="598"/>
                </a:lnTo>
                <a:lnTo>
                  <a:pt x="2506" y="596"/>
                </a:lnTo>
                <a:lnTo>
                  <a:pt x="2504" y="598"/>
                </a:lnTo>
                <a:lnTo>
                  <a:pt x="2506" y="602"/>
                </a:lnTo>
                <a:lnTo>
                  <a:pt x="2508" y="604"/>
                </a:lnTo>
                <a:close/>
                <a:moveTo>
                  <a:pt x="1624" y="422"/>
                </a:moveTo>
                <a:lnTo>
                  <a:pt x="1622" y="422"/>
                </a:lnTo>
                <a:lnTo>
                  <a:pt x="1622" y="422"/>
                </a:lnTo>
                <a:lnTo>
                  <a:pt x="1620" y="424"/>
                </a:lnTo>
                <a:lnTo>
                  <a:pt x="1620" y="424"/>
                </a:lnTo>
                <a:lnTo>
                  <a:pt x="1624" y="426"/>
                </a:lnTo>
                <a:lnTo>
                  <a:pt x="1624" y="424"/>
                </a:lnTo>
                <a:lnTo>
                  <a:pt x="1624" y="424"/>
                </a:lnTo>
                <a:lnTo>
                  <a:pt x="1626" y="422"/>
                </a:lnTo>
                <a:lnTo>
                  <a:pt x="1626" y="422"/>
                </a:lnTo>
                <a:lnTo>
                  <a:pt x="1624" y="422"/>
                </a:lnTo>
                <a:close/>
                <a:moveTo>
                  <a:pt x="1712" y="698"/>
                </a:moveTo>
                <a:lnTo>
                  <a:pt x="1712" y="698"/>
                </a:lnTo>
                <a:lnTo>
                  <a:pt x="1710" y="698"/>
                </a:lnTo>
                <a:lnTo>
                  <a:pt x="1710" y="698"/>
                </a:lnTo>
                <a:lnTo>
                  <a:pt x="1710" y="698"/>
                </a:lnTo>
                <a:lnTo>
                  <a:pt x="1710" y="698"/>
                </a:lnTo>
                <a:lnTo>
                  <a:pt x="1710" y="700"/>
                </a:lnTo>
                <a:lnTo>
                  <a:pt x="1712" y="700"/>
                </a:lnTo>
                <a:lnTo>
                  <a:pt x="1714" y="700"/>
                </a:lnTo>
                <a:lnTo>
                  <a:pt x="1714" y="698"/>
                </a:lnTo>
                <a:lnTo>
                  <a:pt x="1714" y="698"/>
                </a:lnTo>
                <a:lnTo>
                  <a:pt x="1712" y="698"/>
                </a:lnTo>
                <a:close/>
                <a:moveTo>
                  <a:pt x="1666" y="606"/>
                </a:moveTo>
                <a:lnTo>
                  <a:pt x="1666" y="606"/>
                </a:lnTo>
                <a:lnTo>
                  <a:pt x="1666" y="606"/>
                </a:lnTo>
                <a:lnTo>
                  <a:pt x="1666" y="604"/>
                </a:lnTo>
                <a:lnTo>
                  <a:pt x="1664" y="604"/>
                </a:lnTo>
                <a:lnTo>
                  <a:pt x="1664" y="604"/>
                </a:lnTo>
                <a:lnTo>
                  <a:pt x="1664" y="604"/>
                </a:lnTo>
                <a:lnTo>
                  <a:pt x="1664" y="606"/>
                </a:lnTo>
                <a:lnTo>
                  <a:pt x="1664" y="606"/>
                </a:lnTo>
                <a:lnTo>
                  <a:pt x="1664" y="608"/>
                </a:lnTo>
                <a:lnTo>
                  <a:pt x="1668" y="608"/>
                </a:lnTo>
                <a:lnTo>
                  <a:pt x="1668" y="608"/>
                </a:lnTo>
                <a:lnTo>
                  <a:pt x="1668" y="608"/>
                </a:lnTo>
                <a:lnTo>
                  <a:pt x="1668" y="608"/>
                </a:lnTo>
                <a:lnTo>
                  <a:pt x="1668" y="608"/>
                </a:lnTo>
                <a:lnTo>
                  <a:pt x="1668" y="608"/>
                </a:lnTo>
                <a:lnTo>
                  <a:pt x="1666" y="606"/>
                </a:lnTo>
                <a:lnTo>
                  <a:pt x="1666" y="606"/>
                </a:lnTo>
                <a:lnTo>
                  <a:pt x="1666" y="606"/>
                </a:lnTo>
                <a:close/>
                <a:moveTo>
                  <a:pt x="1699" y="487"/>
                </a:moveTo>
                <a:lnTo>
                  <a:pt x="1703" y="484"/>
                </a:lnTo>
                <a:lnTo>
                  <a:pt x="1703" y="482"/>
                </a:lnTo>
                <a:lnTo>
                  <a:pt x="1703" y="482"/>
                </a:lnTo>
                <a:lnTo>
                  <a:pt x="1703" y="482"/>
                </a:lnTo>
                <a:lnTo>
                  <a:pt x="1701" y="482"/>
                </a:lnTo>
                <a:lnTo>
                  <a:pt x="1699" y="484"/>
                </a:lnTo>
                <a:lnTo>
                  <a:pt x="1699" y="484"/>
                </a:lnTo>
                <a:lnTo>
                  <a:pt x="1697" y="487"/>
                </a:lnTo>
                <a:lnTo>
                  <a:pt x="1697" y="487"/>
                </a:lnTo>
                <a:lnTo>
                  <a:pt x="1697" y="487"/>
                </a:lnTo>
                <a:lnTo>
                  <a:pt x="1699" y="487"/>
                </a:lnTo>
                <a:close/>
                <a:moveTo>
                  <a:pt x="1668" y="593"/>
                </a:moveTo>
                <a:lnTo>
                  <a:pt x="1666" y="593"/>
                </a:lnTo>
                <a:lnTo>
                  <a:pt x="1668" y="593"/>
                </a:lnTo>
                <a:lnTo>
                  <a:pt x="1668" y="593"/>
                </a:lnTo>
                <a:lnTo>
                  <a:pt x="1670" y="596"/>
                </a:lnTo>
                <a:lnTo>
                  <a:pt x="1672" y="596"/>
                </a:lnTo>
                <a:lnTo>
                  <a:pt x="1674" y="593"/>
                </a:lnTo>
                <a:lnTo>
                  <a:pt x="1674" y="591"/>
                </a:lnTo>
                <a:lnTo>
                  <a:pt x="1674" y="591"/>
                </a:lnTo>
                <a:lnTo>
                  <a:pt x="1672" y="591"/>
                </a:lnTo>
                <a:lnTo>
                  <a:pt x="1672" y="591"/>
                </a:lnTo>
                <a:lnTo>
                  <a:pt x="1668" y="591"/>
                </a:lnTo>
                <a:lnTo>
                  <a:pt x="1668" y="591"/>
                </a:lnTo>
                <a:lnTo>
                  <a:pt x="1668" y="591"/>
                </a:lnTo>
                <a:lnTo>
                  <a:pt x="1668" y="591"/>
                </a:lnTo>
                <a:lnTo>
                  <a:pt x="1668" y="591"/>
                </a:lnTo>
                <a:lnTo>
                  <a:pt x="1668" y="593"/>
                </a:lnTo>
                <a:close/>
                <a:moveTo>
                  <a:pt x="2510" y="612"/>
                </a:moveTo>
                <a:lnTo>
                  <a:pt x="2508" y="612"/>
                </a:lnTo>
                <a:lnTo>
                  <a:pt x="2508" y="612"/>
                </a:lnTo>
                <a:lnTo>
                  <a:pt x="2508" y="612"/>
                </a:lnTo>
                <a:lnTo>
                  <a:pt x="2508" y="612"/>
                </a:lnTo>
                <a:lnTo>
                  <a:pt x="2508" y="614"/>
                </a:lnTo>
                <a:lnTo>
                  <a:pt x="2510" y="614"/>
                </a:lnTo>
                <a:lnTo>
                  <a:pt x="2510" y="617"/>
                </a:lnTo>
                <a:lnTo>
                  <a:pt x="2510" y="617"/>
                </a:lnTo>
                <a:lnTo>
                  <a:pt x="2510" y="617"/>
                </a:lnTo>
                <a:lnTo>
                  <a:pt x="2510" y="614"/>
                </a:lnTo>
                <a:lnTo>
                  <a:pt x="2510" y="614"/>
                </a:lnTo>
                <a:lnTo>
                  <a:pt x="2510" y="612"/>
                </a:lnTo>
                <a:lnTo>
                  <a:pt x="2510" y="612"/>
                </a:lnTo>
                <a:close/>
                <a:moveTo>
                  <a:pt x="1284" y="71"/>
                </a:moveTo>
                <a:lnTo>
                  <a:pt x="1289" y="71"/>
                </a:lnTo>
                <a:lnTo>
                  <a:pt x="1293" y="69"/>
                </a:lnTo>
                <a:lnTo>
                  <a:pt x="1295" y="69"/>
                </a:lnTo>
                <a:lnTo>
                  <a:pt x="1297" y="69"/>
                </a:lnTo>
                <a:lnTo>
                  <a:pt x="1299" y="69"/>
                </a:lnTo>
                <a:lnTo>
                  <a:pt x="1307" y="69"/>
                </a:lnTo>
                <a:lnTo>
                  <a:pt x="1305" y="69"/>
                </a:lnTo>
                <a:lnTo>
                  <a:pt x="1295" y="76"/>
                </a:lnTo>
                <a:lnTo>
                  <a:pt x="1295" y="76"/>
                </a:lnTo>
                <a:lnTo>
                  <a:pt x="1297" y="78"/>
                </a:lnTo>
                <a:lnTo>
                  <a:pt x="1299" y="78"/>
                </a:lnTo>
                <a:lnTo>
                  <a:pt x="1318" y="74"/>
                </a:lnTo>
                <a:lnTo>
                  <a:pt x="1326" y="71"/>
                </a:lnTo>
                <a:lnTo>
                  <a:pt x="1331" y="71"/>
                </a:lnTo>
                <a:lnTo>
                  <a:pt x="1339" y="74"/>
                </a:lnTo>
                <a:lnTo>
                  <a:pt x="1339" y="74"/>
                </a:lnTo>
                <a:lnTo>
                  <a:pt x="1331" y="74"/>
                </a:lnTo>
                <a:lnTo>
                  <a:pt x="1324" y="74"/>
                </a:lnTo>
                <a:lnTo>
                  <a:pt x="1320" y="76"/>
                </a:lnTo>
                <a:lnTo>
                  <a:pt x="1312" y="78"/>
                </a:lnTo>
                <a:lnTo>
                  <a:pt x="1310" y="80"/>
                </a:lnTo>
                <a:lnTo>
                  <a:pt x="1310" y="80"/>
                </a:lnTo>
                <a:lnTo>
                  <a:pt x="1316" y="82"/>
                </a:lnTo>
                <a:lnTo>
                  <a:pt x="1314" y="82"/>
                </a:lnTo>
                <a:lnTo>
                  <a:pt x="1310" y="84"/>
                </a:lnTo>
                <a:lnTo>
                  <a:pt x="1305" y="86"/>
                </a:lnTo>
                <a:lnTo>
                  <a:pt x="1303" y="86"/>
                </a:lnTo>
                <a:lnTo>
                  <a:pt x="1307" y="88"/>
                </a:lnTo>
                <a:lnTo>
                  <a:pt x="1310" y="90"/>
                </a:lnTo>
                <a:lnTo>
                  <a:pt x="1312" y="90"/>
                </a:lnTo>
                <a:lnTo>
                  <a:pt x="1320" y="88"/>
                </a:lnTo>
                <a:lnTo>
                  <a:pt x="1343" y="88"/>
                </a:lnTo>
                <a:lnTo>
                  <a:pt x="1354" y="86"/>
                </a:lnTo>
                <a:lnTo>
                  <a:pt x="1364" y="82"/>
                </a:lnTo>
                <a:lnTo>
                  <a:pt x="1370" y="82"/>
                </a:lnTo>
                <a:lnTo>
                  <a:pt x="1372" y="82"/>
                </a:lnTo>
                <a:lnTo>
                  <a:pt x="1377" y="82"/>
                </a:lnTo>
                <a:lnTo>
                  <a:pt x="1375" y="82"/>
                </a:lnTo>
                <a:lnTo>
                  <a:pt x="1364" y="86"/>
                </a:lnTo>
                <a:lnTo>
                  <a:pt x="1356" y="90"/>
                </a:lnTo>
                <a:lnTo>
                  <a:pt x="1349" y="90"/>
                </a:lnTo>
                <a:lnTo>
                  <a:pt x="1341" y="90"/>
                </a:lnTo>
                <a:lnTo>
                  <a:pt x="1326" y="90"/>
                </a:lnTo>
                <a:lnTo>
                  <a:pt x="1316" y="92"/>
                </a:lnTo>
                <a:lnTo>
                  <a:pt x="1314" y="95"/>
                </a:lnTo>
                <a:lnTo>
                  <a:pt x="1316" y="95"/>
                </a:lnTo>
                <a:lnTo>
                  <a:pt x="1316" y="97"/>
                </a:lnTo>
                <a:lnTo>
                  <a:pt x="1318" y="97"/>
                </a:lnTo>
                <a:lnTo>
                  <a:pt x="1320" y="97"/>
                </a:lnTo>
                <a:lnTo>
                  <a:pt x="1324" y="99"/>
                </a:lnTo>
                <a:lnTo>
                  <a:pt x="1328" y="101"/>
                </a:lnTo>
                <a:lnTo>
                  <a:pt x="1333" y="101"/>
                </a:lnTo>
                <a:lnTo>
                  <a:pt x="1337" y="103"/>
                </a:lnTo>
                <a:lnTo>
                  <a:pt x="1343" y="103"/>
                </a:lnTo>
                <a:lnTo>
                  <a:pt x="1345" y="101"/>
                </a:lnTo>
                <a:lnTo>
                  <a:pt x="1358" y="92"/>
                </a:lnTo>
                <a:lnTo>
                  <a:pt x="1362" y="90"/>
                </a:lnTo>
                <a:lnTo>
                  <a:pt x="1364" y="90"/>
                </a:lnTo>
                <a:lnTo>
                  <a:pt x="1381" y="88"/>
                </a:lnTo>
                <a:lnTo>
                  <a:pt x="1402" y="86"/>
                </a:lnTo>
                <a:lnTo>
                  <a:pt x="1400" y="88"/>
                </a:lnTo>
                <a:lnTo>
                  <a:pt x="1381" y="90"/>
                </a:lnTo>
                <a:lnTo>
                  <a:pt x="1372" y="90"/>
                </a:lnTo>
                <a:lnTo>
                  <a:pt x="1366" y="92"/>
                </a:lnTo>
                <a:lnTo>
                  <a:pt x="1358" y="99"/>
                </a:lnTo>
                <a:lnTo>
                  <a:pt x="1356" y="101"/>
                </a:lnTo>
                <a:lnTo>
                  <a:pt x="1354" y="103"/>
                </a:lnTo>
                <a:lnTo>
                  <a:pt x="1354" y="103"/>
                </a:lnTo>
                <a:lnTo>
                  <a:pt x="1354" y="105"/>
                </a:lnTo>
                <a:lnTo>
                  <a:pt x="1358" y="105"/>
                </a:lnTo>
                <a:lnTo>
                  <a:pt x="1360" y="105"/>
                </a:lnTo>
                <a:lnTo>
                  <a:pt x="1366" y="105"/>
                </a:lnTo>
                <a:lnTo>
                  <a:pt x="1372" y="107"/>
                </a:lnTo>
                <a:lnTo>
                  <a:pt x="1375" y="107"/>
                </a:lnTo>
                <a:lnTo>
                  <a:pt x="1385" y="107"/>
                </a:lnTo>
                <a:lnTo>
                  <a:pt x="1387" y="107"/>
                </a:lnTo>
                <a:lnTo>
                  <a:pt x="1389" y="105"/>
                </a:lnTo>
                <a:lnTo>
                  <a:pt x="1393" y="105"/>
                </a:lnTo>
                <a:lnTo>
                  <a:pt x="1395" y="103"/>
                </a:lnTo>
                <a:lnTo>
                  <a:pt x="1400" y="101"/>
                </a:lnTo>
                <a:lnTo>
                  <a:pt x="1408" y="101"/>
                </a:lnTo>
                <a:lnTo>
                  <a:pt x="1412" y="99"/>
                </a:lnTo>
                <a:lnTo>
                  <a:pt x="1416" y="99"/>
                </a:lnTo>
                <a:lnTo>
                  <a:pt x="1414" y="101"/>
                </a:lnTo>
                <a:lnTo>
                  <a:pt x="1408" y="103"/>
                </a:lnTo>
                <a:lnTo>
                  <a:pt x="1406" y="105"/>
                </a:lnTo>
                <a:lnTo>
                  <a:pt x="1410" y="105"/>
                </a:lnTo>
                <a:lnTo>
                  <a:pt x="1414" y="105"/>
                </a:lnTo>
                <a:lnTo>
                  <a:pt x="1427" y="103"/>
                </a:lnTo>
                <a:lnTo>
                  <a:pt x="1429" y="103"/>
                </a:lnTo>
                <a:lnTo>
                  <a:pt x="1433" y="103"/>
                </a:lnTo>
                <a:lnTo>
                  <a:pt x="1446" y="99"/>
                </a:lnTo>
                <a:lnTo>
                  <a:pt x="1452" y="97"/>
                </a:lnTo>
                <a:lnTo>
                  <a:pt x="1454" y="95"/>
                </a:lnTo>
                <a:lnTo>
                  <a:pt x="1456" y="95"/>
                </a:lnTo>
                <a:lnTo>
                  <a:pt x="1456" y="92"/>
                </a:lnTo>
                <a:lnTo>
                  <a:pt x="1458" y="90"/>
                </a:lnTo>
                <a:lnTo>
                  <a:pt x="1458" y="88"/>
                </a:lnTo>
                <a:lnTo>
                  <a:pt x="1460" y="86"/>
                </a:lnTo>
                <a:lnTo>
                  <a:pt x="1463" y="86"/>
                </a:lnTo>
                <a:lnTo>
                  <a:pt x="1465" y="86"/>
                </a:lnTo>
                <a:lnTo>
                  <a:pt x="1467" y="86"/>
                </a:lnTo>
                <a:lnTo>
                  <a:pt x="1473" y="82"/>
                </a:lnTo>
                <a:lnTo>
                  <a:pt x="1477" y="80"/>
                </a:lnTo>
                <a:lnTo>
                  <a:pt x="1494" y="76"/>
                </a:lnTo>
                <a:lnTo>
                  <a:pt x="1492" y="78"/>
                </a:lnTo>
                <a:lnTo>
                  <a:pt x="1483" y="80"/>
                </a:lnTo>
                <a:lnTo>
                  <a:pt x="1473" y="86"/>
                </a:lnTo>
                <a:lnTo>
                  <a:pt x="1471" y="86"/>
                </a:lnTo>
                <a:lnTo>
                  <a:pt x="1469" y="90"/>
                </a:lnTo>
                <a:lnTo>
                  <a:pt x="1469" y="90"/>
                </a:lnTo>
                <a:lnTo>
                  <a:pt x="1467" y="92"/>
                </a:lnTo>
                <a:lnTo>
                  <a:pt x="1469" y="95"/>
                </a:lnTo>
                <a:lnTo>
                  <a:pt x="1477" y="95"/>
                </a:lnTo>
                <a:lnTo>
                  <a:pt x="1486" y="95"/>
                </a:lnTo>
                <a:lnTo>
                  <a:pt x="1490" y="95"/>
                </a:lnTo>
                <a:lnTo>
                  <a:pt x="1494" y="95"/>
                </a:lnTo>
                <a:lnTo>
                  <a:pt x="1494" y="95"/>
                </a:lnTo>
                <a:lnTo>
                  <a:pt x="1490" y="97"/>
                </a:lnTo>
                <a:lnTo>
                  <a:pt x="1486" y="97"/>
                </a:lnTo>
                <a:lnTo>
                  <a:pt x="1473" y="99"/>
                </a:lnTo>
                <a:lnTo>
                  <a:pt x="1454" y="103"/>
                </a:lnTo>
                <a:lnTo>
                  <a:pt x="1454" y="103"/>
                </a:lnTo>
                <a:lnTo>
                  <a:pt x="1448" y="107"/>
                </a:lnTo>
                <a:lnTo>
                  <a:pt x="1435" y="109"/>
                </a:lnTo>
                <a:lnTo>
                  <a:pt x="1412" y="111"/>
                </a:lnTo>
                <a:lnTo>
                  <a:pt x="1408" y="113"/>
                </a:lnTo>
                <a:lnTo>
                  <a:pt x="1406" y="113"/>
                </a:lnTo>
                <a:lnTo>
                  <a:pt x="1406" y="115"/>
                </a:lnTo>
                <a:lnTo>
                  <a:pt x="1410" y="118"/>
                </a:lnTo>
                <a:lnTo>
                  <a:pt x="1414" y="122"/>
                </a:lnTo>
                <a:lnTo>
                  <a:pt x="1423" y="126"/>
                </a:lnTo>
                <a:lnTo>
                  <a:pt x="1425" y="128"/>
                </a:lnTo>
                <a:lnTo>
                  <a:pt x="1429" y="130"/>
                </a:lnTo>
                <a:lnTo>
                  <a:pt x="1431" y="132"/>
                </a:lnTo>
                <a:lnTo>
                  <a:pt x="1433" y="134"/>
                </a:lnTo>
                <a:lnTo>
                  <a:pt x="1437" y="134"/>
                </a:lnTo>
                <a:lnTo>
                  <a:pt x="1444" y="134"/>
                </a:lnTo>
                <a:lnTo>
                  <a:pt x="1448" y="134"/>
                </a:lnTo>
                <a:lnTo>
                  <a:pt x="1446" y="136"/>
                </a:lnTo>
                <a:lnTo>
                  <a:pt x="1442" y="136"/>
                </a:lnTo>
                <a:lnTo>
                  <a:pt x="1439" y="136"/>
                </a:lnTo>
                <a:lnTo>
                  <a:pt x="1433" y="136"/>
                </a:lnTo>
                <a:lnTo>
                  <a:pt x="1427" y="136"/>
                </a:lnTo>
                <a:lnTo>
                  <a:pt x="1425" y="134"/>
                </a:lnTo>
                <a:lnTo>
                  <a:pt x="1423" y="132"/>
                </a:lnTo>
                <a:lnTo>
                  <a:pt x="1419" y="132"/>
                </a:lnTo>
                <a:lnTo>
                  <a:pt x="1414" y="128"/>
                </a:lnTo>
                <a:lnTo>
                  <a:pt x="1410" y="124"/>
                </a:lnTo>
                <a:lnTo>
                  <a:pt x="1406" y="122"/>
                </a:lnTo>
                <a:lnTo>
                  <a:pt x="1400" y="120"/>
                </a:lnTo>
                <a:lnTo>
                  <a:pt x="1395" y="118"/>
                </a:lnTo>
                <a:lnTo>
                  <a:pt x="1389" y="115"/>
                </a:lnTo>
                <a:lnTo>
                  <a:pt x="1381" y="115"/>
                </a:lnTo>
                <a:lnTo>
                  <a:pt x="1375" y="115"/>
                </a:lnTo>
                <a:lnTo>
                  <a:pt x="1358" y="113"/>
                </a:lnTo>
                <a:lnTo>
                  <a:pt x="1354" y="115"/>
                </a:lnTo>
                <a:lnTo>
                  <a:pt x="1354" y="120"/>
                </a:lnTo>
                <a:lnTo>
                  <a:pt x="1356" y="124"/>
                </a:lnTo>
                <a:lnTo>
                  <a:pt x="1356" y="130"/>
                </a:lnTo>
                <a:lnTo>
                  <a:pt x="1360" y="132"/>
                </a:lnTo>
                <a:lnTo>
                  <a:pt x="1362" y="132"/>
                </a:lnTo>
                <a:lnTo>
                  <a:pt x="1370" y="134"/>
                </a:lnTo>
                <a:lnTo>
                  <a:pt x="1372" y="134"/>
                </a:lnTo>
                <a:lnTo>
                  <a:pt x="1375" y="136"/>
                </a:lnTo>
                <a:lnTo>
                  <a:pt x="1379" y="141"/>
                </a:lnTo>
                <a:lnTo>
                  <a:pt x="1383" y="145"/>
                </a:lnTo>
                <a:lnTo>
                  <a:pt x="1385" y="147"/>
                </a:lnTo>
                <a:lnTo>
                  <a:pt x="1387" y="149"/>
                </a:lnTo>
                <a:lnTo>
                  <a:pt x="1391" y="151"/>
                </a:lnTo>
                <a:lnTo>
                  <a:pt x="1395" y="153"/>
                </a:lnTo>
                <a:lnTo>
                  <a:pt x="1398" y="155"/>
                </a:lnTo>
                <a:lnTo>
                  <a:pt x="1393" y="155"/>
                </a:lnTo>
                <a:lnTo>
                  <a:pt x="1389" y="153"/>
                </a:lnTo>
                <a:lnTo>
                  <a:pt x="1387" y="153"/>
                </a:lnTo>
                <a:lnTo>
                  <a:pt x="1385" y="153"/>
                </a:lnTo>
                <a:lnTo>
                  <a:pt x="1383" y="153"/>
                </a:lnTo>
                <a:lnTo>
                  <a:pt x="1383" y="153"/>
                </a:lnTo>
                <a:lnTo>
                  <a:pt x="1383" y="155"/>
                </a:lnTo>
                <a:lnTo>
                  <a:pt x="1385" y="157"/>
                </a:lnTo>
                <a:lnTo>
                  <a:pt x="1387" y="157"/>
                </a:lnTo>
                <a:lnTo>
                  <a:pt x="1389" y="157"/>
                </a:lnTo>
                <a:lnTo>
                  <a:pt x="1393" y="157"/>
                </a:lnTo>
                <a:lnTo>
                  <a:pt x="1404" y="157"/>
                </a:lnTo>
                <a:lnTo>
                  <a:pt x="1410" y="159"/>
                </a:lnTo>
                <a:lnTo>
                  <a:pt x="1414" y="159"/>
                </a:lnTo>
                <a:lnTo>
                  <a:pt x="1416" y="159"/>
                </a:lnTo>
                <a:lnTo>
                  <a:pt x="1419" y="157"/>
                </a:lnTo>
                <a:lnTo>
                  <a:pt x="1421" y="157"/>
                </a:lnTo>
                <a:lnTo>
                  <a:pt x="1423" y="157"/>
                </a:lnTo>
                <a:lnTo>
                  <a:pt x="1423" y="157"/>
                </a:lnTo>
                <a:lnTo>
                  <a:pt x="1421" y="159"/>
                </a:lnTo>
                <a:lnTo>
                  <a:pt x="1419" y="162"/>
                </a:lnTo>
                <a:lnTo>
                  <a:pt x="1416" y="162"/>
                </a:lnTo>
                <a:lnTo>
                  <a:pt x="1414" y="162"/>
                </a:lnTo>
                <a:lnTo>
                  <a:pt x="1406" y="162"/>
                </a:lnTo>
                <a:lnTo>
                  <a:pt x="1404" y="162"/>
                </a:lnTo>
                <a:lnTo>
                  <a:pt x="1402" y="164"/>
                </a:lnTo>
                <a:lnTo>
                  <a:pt x="1400" y="164"/>
                </a:lnTo>
                <a:lnTo>
                  <a:pt x="1398" y="162"/>
                </a:lnTo>
                <a:lnTo>
                  <a:pt x="1391" y="162"/>
                </a:lnTo>
                <a:lnTo>
                  <a:pt x="1379" y="159"/>
                </a:lnTo>
                <a:lnTo>
                  <a:pt x="1377" y="159"/>
                </a:lnTo>
                <a:lnTo>
                  <a:pt x="1372" y="159"/>
                </a:lnTo>
                <a:lnTo>
                  <a:pt x="1366" y="162"/>
                </a:lnTo>
                <a:lnTo>
                  <a:pt x="1358" y="162"/>
                </a:lnTo>
                <a:lnTo>
                  <a:pt x="1349" y="164"/>
                </a:lnTo>
                <a:lnTo>
                  <a:pt x="1347" y="168"/>
                </a:lnTo>
                <a:lnTo>
                  <a:pt x="1345" y="170"/>
                </a:lnTo>
                <a:lnTo>
                  <a:pt x="1343" y="172"/>
                </a:lnTo>
                <a:lnTo>
                  <a:pt x="1341" y="174"/>
                </a:lnTo>
                <a:lnTo>
                  <a:pt x="1341" y="178"/>
                </a:lnTo>
                <a:lnTo>
                  <a:pt x="1339" y="183"/>
                </a:lnTo>
                <a:lnTo>
                  <a:pt x="1343" y="185"/>
                </a:lnTo>
                <a:lnTo>
                  <a:pt x="1349" y="185"/>
                </a:lnTo>
                <a:lnTo>
                  <a:pt x="1351" y="183"/>
                </a:lnTo>
                <a:lnTo>
                  <a:pt x="1356" y="183"/>
                </a:lnTo>
                <a:lnTo>
                  <a:pt x="1360" y="178"/>
                </a:lnTo>
                <a:lnTo>
                  <a:pt x="1362" y="176"/>
                </a:lnTo>
                <a:lnTo>
                  <a:pt x="1360" y="183"/>
                </a:lnTo>
                <a:lnTo>
                  <a:pt x="1358" y="185"/>
                </a:lnTo>
                <a:lnTo>
                  <a:pt x="1368" y="185"/>
                </a:lnTo>
                <a:lnTo>
                  <a:pt x="1370" y="183"/>
                </a:lnTo>
                <a:lnTo>
                  <a:pt x="1372" y="183"/>
                </a:lnTo>
                <a:lnTo>
                  <a:pt x="1377" y="178"/>
                </a:lnTo>
                <a:lnTo>
                  <a:pt x="1379" y="172"/>
                </a:lnTo>
                <a:lnTo>
                  <a:pt x="1377" y="180"/>
                </a:lnTo>
                <a:lnTo>
                  <a:pt x="1383" y="180"/>
                </a:lnTo>
                <a:lnTo>
                  <a:pt x="1385" y="180"/>
                </a:lnTo>
                <a:lnTo>
                  <a:pt x="1387" y="183"/>
                </a:lnTo>
                <a:lnTo>
                  <a:pt x="1383" y="183"/>
                </a:lnTo>
                <a:lnTo>
                  <a:pt x="1383" y="183"/>
                </a:lnTo>
                <a:lnTo>
                  <a:pt x="1377" y="187"/>
                </a:lnTo>
                <a:lnTo>
                  <a:pt x="1372" y="187"/>
                </a:lnTo>
                <a:lnTo>
                  <a:pt x="1368" y="191"/>
                </a:lnTo>
                <a:lnTo>
                  <a:pt x="1372" y="195"/>
                </a:lnTo>
                <a:lnTo>
                  <a:pt x="1372" y="201"/>
                </a:lnTo>
                <a:lnTo>
                  <a:pt x="1375" y="204"/>
                </a:lnTo>
                <a:lnTo>
                  <a:pt x="1379" y="204"/>
                </a:lnTo>
                <a:lnTo>
                  <a:pt x="1383" y="201"/>
                </a:lnTo>
                <a:lnTo>
                  <a:pt x="1389" y="204"/>
                </a:lnTo>
                <a:lnTo>
                  <a:pt x="1391" y="204"/>
                </a:lnTo>
                <a:lnTo>
                  <a:pt x="1393" y="201"/>
                </a:lnTo>
                <a:lnTo>
                  <a:pt x="1400" y="199"/>
                </a:lnTo>
                <a:lnTo>
                  <a:pt x="1402" y="197"/>
                </a:lnTo>
                <a:lnTo>
                  <a:pt x="1410" y="189"/>
                </a:lnTo>
                <a:lnTo>
                  <a:pt x="1410" y="189"/>
                </a:lnTo>
                <a:lnTo>
                  <a:pt x="1410" y="189"/>
                </a:lnTo>
                <a:lnTo>
                  <a:pt x="1410" y="191"/>
                </a:lnTo>
                <a:lnTo>
                  <a:pt x="1410" y="193"/>
                </a:lnTo>
                <a:lnTo>
                  <a:pt x="1406" y="195"/>
                </a:lnTo>
                <a:lnTo>
                  <a:pt x="1402" y="201"/>
                </a:lnTo>
                <a:lnTo>
                  <a:pt x="1398" y="204"/>
                </a:lnTo>
                <a:lnTo>
                  <a:pt x="1398" y="204"/>
                </a:lnTo>
                <a:lnTo>
                  <a:pt x="1395" y="206"/>
                </a:lnTo>
                <a:lnTo>
                  <a:pt x="1395" y="206"/>
                </a:lnTo>
                <a:lnTo>
                  <a:pt x="1391" y="206"/>
                </a:lnTo>
                <a:lnTo>
                  <a:pt x="1383" y="208"/>
                </a:lnTo>
                <a:lnTo>
                  <a:pt x="1381" y="208"/>
                </a:lnTo>
                <a:lnTo>
                  <a:pt x="1377" y="208"/>
                </a:lnTo>
                <a:lnTo>
                  <a:pt x="1368" y="204"/>
                </a:lnTo>
                <a:lnTo>
                  <a:pt x="1366" y="204"/>
                </a:lnTo>
                <a:lnTo>
                  <a:pt x="1364" y="199"/>
                </a:lnTo>
                <a:lnTo>
                  <a:pt x="1360" y="195"/>
                </a:lnTo>
                <a:lnTo>
                  <a:pt x="1356" y="193"/>
                </a:lnTo>
                <a:lnTo>
                  <a:pt x="1351" y="193"/>
                </a:lnTo>
                <a:lnTo>
                  <a:pt x="1347" y="191"/>
                </a:lnTo>
                <a:lnTo>
                  <a:pt x="1343" y="191"/>
                </a:lnTo>
                <a:lnTo>
                  <a:pt x="1341" y="191"/>
                </a:lnTo>
                <a:lnTo>
                  <a:pt x="1337" y="193"/>
                </a:lnTo>
                <a:lnTo>
                  <a:pt x="1333" y="195"/>
                </a:lnTo>
                <a:lnTo>
                  <a:pt x="1331" y="197"/>
                </a:lnTo>
                <a:lnTo>
                  <a:pt x="1335" y="199"/>
                </a:lnTo>
                <a:lnTo>
                  <a:pt x="1337" y="204"/>
                </a:lnTo>
                <a:lnTo>
                  <a:pt x="1337" y="206"/>
                </a:lnTo>
                <a:lnTo>
                  <a:pt x="1339" y="206"/>
                </a:lnTo>
                <a:lnTo>
                  <a:pt x="1341" y="208"/>
                </a:lnTo>
                <a:lnTo>
                  <a:pt x="1343" y="208"/>
                </a:lnTo>
                <a:lnTo>
                  <a:pt x="1345" y="208"/>
                </a:lnTo>
                <a:lnTo>
                  <a:pt x="1345" y="210"/>
                </a:lnTo>
                <a:lnTo>
                  <a:pt x="1349" y="212"/>
                </a:lnTo>
                <a:lnTo>
                  <a:pt x="1349" y="212"/>
                </a:lnTo>
                <a:lnTo>
                  <a:pt x="1349" y="214"/>
                </a:lnTo>
                <a:lnTo>
                  <a:pt x="1347" y="214"/>
                </a:lnTo>
                <a:lnTo>
                  <a:pt x="1343" y="214"/>
                </a:lnTo>
                <a:lnTo>
                  <a:pt x="1339" y="214"/>
                </a:lnTo>
                <a:lnTo>
                  <a:pt x="1335" y="214"/>
                </a:lnTo>
                <a:lnTo>
                  <a:pt x="1331" y="214"/>
                </a:lnTo>
                <a:lnTo>
                  <a:pt x="1326" y="216"/>
                </a:lnTo>
                <a:lnTo>
                  <a:pt x="1324" y="216"/>
                </a:lnTo>
                <a:lnTo>
                  <a:pt x="1322" y="218"/>
                </a:lnTo>
                <a:lnTo>
                  <a:pt x="1312" y="224"/>
                </a:lnTo>
                <a:lnTo>
                  <a:pt x="1310" y="229"/>
                </a:lnTo>
                <a:lnTo>
                  <a:pt x="1310" y="233"/>
                </a:lnTo>
                <a:lnTo>
                  <a:pt x="1314" y="235"/>
                </a:lnTo>
                <a:lnTo>
                  <a:pt x="1322" y="235"/>
                </a:lnTo>
                <a:lnTo>
                  <a:pt x="1324" y="235"/>
                </a:lnTo>
                <a:lnTo>
                  <a:pt x="1324" y="233"/>
                </a:lnTo>
                <a:lnTo>
                  <a:pt x="1324" y="229"/>
                </a:lnTo>
                <a:lnTo>
                  <a:pt x="1326" y="224"/>
                </a:lnTo>
                <a:lnTo>
                  <a:pt x="1326" y="231"/>
                </a:lnTo>
                <a:lnTo>
                  <a:pt x="1326" y="237"/>
                </a:lnTo>
                <a:lnTo>
                  <a:pt x="1331" y="235"/>
                </a:lnTo>
                <a:lnTo>
                  <a:pt x="1341" y="237"/>
                </a:lnTo>
                <a:lnTo>
                  <a:pt x="1341" y="231"/>
                </a:lnTo>
                <a:lnTo>
                  <a:pt x="1343" y="235"/>
                </a:lnTo>
                <a:lnTo>
                  <a:pt x="1347" y="235"/>
                </a:lnTo>
                <a:lnTo>
                  <a:pt x="1351" y="237"/>
                </a:lnTo>
                <a:lnTo>
                  <a:pt x="1354" y="233"/>
                </a:lnTo>
                <a:lnTo>
                  <a:pt x="1356" y="231"/>
                </a:lnTo>
                <a:lnTo>
                  <a:pt x="1356" y="231"/>
                </a:lnTo>
                <a:lnTo>
                  <a:pt x="1356" y="233"/>
                </a:lnTo>
                <a:lnTo>
                  <a:pt x="1358" y="233"/>
                </a:lnTo>
                <a:lnTo>
                  <a:pt x="1360" y="235"/>
                </a:lnTo>
                <a:lnTo>
                  <a:pt x="1366" y="237"/>
                </a:lnTo>
                <a:lnTo>
                  <a:pt x="1370" y="239"/>
                </a:lnTo>
                <a:lnTo>
                  <a:pt x="1375" y="239"/>
                </a:lnTo>
                <a:lnTo>
                  <a:pt x="1387" y="237"/>
                </a:lnTo>
                <a:lnTo>
                  <a:pt x="1387" y="229"/>
                </a:lnTo>
                <a:lnTo>
                  <a:pt x="1391" y="233"/>
                </a:lnTo>
                <a:lnTo>
                  <a:pt x="1393" y="235"/>
                </a:lnTo>
                <a:lnTo>
                  <a:pt x="1400" y="235"/>
                </a:lnTo>
                <a:lnTo>
                  <a:pt x="1416" y="235"/>
                </a:lnTo>
                <a:lnTo>
                  <a:pt x="1416" y="233"/>
                </a:lnTo>
                <a:lnTo>
                  <a:pt x="1416" y="231"/>
                </a:lnTo>
                <a:lnTo>
                  <a:pt x="1414" y="229"/>
                </a:lnTo>
                <a:lnTo>
                  <a:pt x="1412" y="227"/>
                </a:lnTo>
                <a:lnTo>
                  <a:pt x="1412" y="227"/>
                </a:lnTo>
                <a:lnTo>
                  <a:pt x="1414" y="229"/>
                </a:lnTo>
                <a:lnTo>
                  <a:pt x="1414" y="229"/>
                </a:lnTo>
                <a:lnTo>
                  <a:pt x="1416" y="229"/>
                </a:lnTo>
                <a:lnTo>
                  <a:pt x="1419" y="229"/>
                </a:lnTo>
                <a:lnTo>
                  <a:pt x="1419" y="229"/>
                </a:lnTo>
                <a:lnTo>
                  <a:pt x="1423" y="233"/>
                </a:lnTo>
                <a:lnTo>
                  <a:pt x="1425" y="233"/>
                </a:lnTo>
                <a:lnTo>
                  <a:pt x="1425" y="233"/>
                </a:lnTo>
                <a:lnTo>
                  <a:pt x="1427" y="233"/>
                </a:lnTo>
                <a:lnTo>
                  <a:pt x="1429" y="233"/>
                </a:lnTo>
                <a:lnTo>
                  <a:pt x="1431" y="233"/>
                </a:lnTo>
                <a:lnTo>
                  <a:pt x="1433" y="233"/>
                </a:lnTo>
                <a:lnTo>
                  <a:pt x="1435" y="235"/>
                </a:lnTo>
                <a:lnTo>
                  <a:pt x="1437" y="237"/>
                </a:lnTo>
                <a:lnTo>
                  <a:pt x="1437" y="237"/>
                </a:lnTo>
                <a:lnTo>
                  <a:pt x="1435" y="239"/>
                </a:lnTo>
                <a:lnTo>
                  <a:pt x="1435" y="241"/>
                </a:lnTo>
                <a:lnTo>
                  <a:pt x="1435" y="241"/>
                </a:lnTo>
                <a:lnTo>
                  <a:pt x="1435" y="243"/>
                </a:lnTo>
                <a:lnTo>
                  <a:pt x="1437" y="243"/>
                </a:lnTo>
                <a:lnTo>
                  <a:pt x="1439" y="243"/>
                </a:lnTo>
                <a:lnTo>
                  <a:pt x="1446" y="241"/>
                </a:lnTo>
                <a:lnTo>
                  <a:pt x="1450" y="241"/>
                </a:lnTo>
                <a:lnTo>
                  <a:pt x="1456" y="239"/>
                </a:lnTo>
                <a:lnTo>
                  <a:pt x="1458" y="237"/>
                </a:lnTo>
                <a:lnTo>
                  <a:pt x="1460" y="237"/>
                </a:lnTo>
                <a:lnTo>
                  <a:pt x="1465" y="235"/>
                </a:lnTo>
                <a:lnTo>
                  <a:pt x="1473" y="231"/>
                </a:lnTo>
                <a:lnTo>
                  <a:pt x="1475" y="229"/>
                </a:lnTo>
                <a:lnTo>
                  <a:pt x="1477" y="227"/>
                </a:lnTo>
                <a:lnTo>
                  <a:pt x="1477" y="222"/>
                </a:lnTo>
                <a:lnTo>
                  <a:pt x="1475" y="220"/>
                </a:lnTo>
                <a:lnTo>
                  <a:pt x="1473" y="218"/>
                </a:lnTo>
                <a:lnTo>
                  <a:pt x="1473" y="218"/>
                </a:lnTo>
                <a:lnTo>
                  <a:pt x="1471" y="220"/>
                </a:lnTo>
                <a:lnTo>
                  <a:pt x="1469" y="220"/>
                </a:lnTo>
                <a:lnTo>
                  <a:pt x="1467" y="222"/>
                </a:lnTo>
                <a:lnTo>
                  <a:pt x="1463" y="222"/>
                </a:lnTo>
                <a:lnTo>
                  <a:pt x="1460" y="220"/>
                </a:lnTo>
                <a:lnTo>
                  <a:pt x="1458" y="218"/>
                </a:lnTo>
                <a:lnTo>
                  <a:pt x="1458" y="218"/>
                </a:lnTo>
                <a:lnTo>
                  <a:pt x="1458" y="216"/>
                </a:lnTo>
                <a:lnTo>
                  <a:pt x="1458" y="214"/>
                </a:lnTo>
                <a:lnTo>
                  <a:pt x="1456" y="212"/>
                </a:lnTo>
                <a:lnTo>
                  <a:pt x="1450" y="212"/>
                </a:lnTo>
                <a:lnTo>
                  <a:pt x="1446" y="214"/>
                </a:lnTo>
                <a:lnTo>
                  <a:pt x="1446" y="214"/>
                </a:lnTo>
                <a:lnTo>
                  <a:pt x="1439" y="212"/>
                </a:lnTo>
                <a:lnTo>
                  <a:pt x="1437" y="210"/>
                </a:lnTo>
                <a:lnTo>
                  <a:pt x="1433" y="210"/>
                </a:lnTo>
                <a:lnTo>
                  <a:pt x="1431" y="210"/>
                </a:lnTo>
                <a:lnTo>
                  <a:pt x="1427" y="212"/>
                </a:lnTo>
                <a:lnTo>
                  <a:pt x="1423" y="212"/>
                </a:lnTo>
                <a:lnTo>
                  <a:pt x="1423" y="212"/>
                </a:lnTo>
                <a:lnTo>
                  <a:pt x="1421" y="212"/>
                </a:lnTo>
                <a:lnTo>
                  <a:pt x="1419" y="210"/>
                </a:lnTo>
                <a:lnTo>
                  <a:pt x="1419" y="210"/>
                </a:lnTo>
                <a:lnTo>
                  <a:pt x="1423" y="210"/>
                </a:lnTo>
                <a:lnTo>
                  <a:pt x="1427" y="210"/>
                </a:lnTo>
                <a:lnTo>
                  <a:pt x="1429" y="208"/>
                </a:lnTo>
                <a:lnTo>
                  <a:pt x="1431" y="208"/>
                </a:lnTo>
                <a:lnTo>
                  <a:pt x="1429" y="208"/>
                </a:lnTo>
                <a:lnTo>
                  <a:pt x="1427" y="206"/>
                </a:lnTo>
                <a:lnTo>
                  <a:pt x="1425" y="204"/>
                </a:lnTo>
                <a:lnTo>
                  <a:pt x="1425" y="201"/>
                </a:lnTo>
                <a:lnTo>
                  <a:pt x="1427" y="204"/>
                </a:lnTo>
                <a:lnTo>
                  <a:pt x="1429" y="204"/>
                </a:lnTo>
                <a:lnTo>
                  <a:pt x="1435" y="208"/>
                </a:lnTo>
                <a:lnTo>
                  <a:pt x="1439" y="210"/>
                </a:lnTo>
                <a:lnTo>
                  <a:pt x="1444" y="210"/>
                </a:lnTo>
                <a:lnTo>
                  <a:pt x="1450" y="210"/>
                </a:lnTo>
                <a:lnTo>
                  <a:pt x="1460" y="208"/>
                </a:lnTo>
                <a:lnTo>
                  <a:pt x="1465" y="208"/>
                </a:lnTo>
                <a:lnTo>
                  <a:pt x="1467" y="208"/>
                </a:lnTo>
                <a:lnTo>
                  <a:pt x="1471" y="208"/>
                </a:lnTo>
                <a:lnTo>
                  <a:pt x="1473" y="206"/>
                </a:lnTo>
                <a:lnTo>
                  <a:pt x="1475" y="204"/>
                </a:lnTo>
                <a:lnTo>
                  <a:pt x="1477" y="204"/>
                </a:lnTo>
                <a:lnTo>
                  <a:pt x="1477" y="199"/>
                </a:lnTo>
                <a:lnTo>
                  <a:pt x="1477" y="195"/>
                </a:lnTo>
                <a:lnTo>
                  <a:pt x="1477" y="193"/>
                </a:lnTo>
                <a:lnTo>
                  <a:pt x="1477" y="191"/>
                </a:lnTo>
                <a:lnTo>
                  <a:pt x="1477" y="189"/>
                </a:lnTo>
                <a:lnTo>
                  <a:pt x="1486" y="189"/>
                </a:lnTo>
                <a:lnTo>
                  <a:pt x="1492" y="191"/>
                </a:lnTo>
                <a:lnTo>
                  <a:pt x="1496" y="189"/>
                </a:lnTo>
                <a:lnTo>
                  <a:pt x="1502" y="189"/>
                </a:lnTo>
                <a:lnTo>
                  <a:pt x="1507" y="189"/>
                </a:lnTo>
                <a:lnTo>
                  <a:pt x="1507" y="189"/>
                </a:lnTo>
                <a:lnTo>
                  <a:pt x="1509" y="187"/>
                </a:lnTo>
                <a:lnTo>
                  <a:pt x="1513" y="180"/>
                </a:lnTo>
                <a:lnTo>
                  <a:pt x="1519" y="178"/>
                </a:lnTo>
                <a:lnTo>
                  <a:pt x="1517" y="176"/>
                </a:lnTo>
                <a:lnTo>
                  <a:pt x="1515" y="176"/>
                </a:lnTo>
                <a:lnTo>
                  <a:pt x="1504" y="172"/>
                </a:lnTo>
                <a:lnTo>
                  <a:pt x="1500" y="172"/>
                </a:lnTo>
                <a:lnTo>
                  <a:pt x="1500" y="172"/>
                </a:lnTo>
                <a:lnTo>
                  <a:pt x="1507" y="172"/>
                </a:lnTo>
                <a:lnTo>
                  <a:pt x="1515" y="172"/>
                </a:lnTo>
                <a:lnTo>
                  <a:pt x="1523" y="170"/>
                </a:lnTo>
                <a:lnTo>
                  <a:pt x="1527" y="168"/>
                </a:lnTo>
                <a:lnTo>
                  <a:pt x="1527" y="168"/>
                </a:lnTo>
                <a:lnTo>
                  <a:pt x="1530" y="166"/>
                </a:lnTo>
                <a:lnTo>
                  <a:pt x="1530" y="164"/>
                </a:lnTo>
                <a:lnTo>
                  <a:pt x="1527" y="164"/>
                </a:lnTo>
                <a:lnTo>
                  <a:pt x="1519" y="162"/>
                </a:lnTo>
                <a:lnTo>
                  <a:pt x="1515" y="159"/>
                </a:lnTo>
                <a:lnTo>
                  <a:pt x="1509" y="159"/>
                </a:lnTo>
                <a:lnTo>
                  <a:pt x="1507" y="157"/>
                </a:lnTo>
                <a:lnTo>
                  <a:pt x="1507" y="157"/>
                </a:lnTo>
                <a:lnTo>
                  <a:pt x="1502" y="155"/>
                </a:lnTo>
                <a:lnTo>
                  <a:pt x="1498" y="155"/>
                </a:lnTo>
                <a:lnTo>
                  <a:pt x="1494" y="155"/>
                </a:lnTo>
                <a:lnTo>
                  <a:pt x="1486" y="157"/>
                </a:lnTo>
                <a:lnTo>
                  <a:pt x="1481" y="157"/>
                </a:lnTo>
                <a:lnTo>
                  <a:pt x="1479" y="157"/>
                </a:lnTo>
                <a:lnTo>
                  <a:pt x="1477" y="157"/>
                </a:lnTo>
                <a:lnTo>
                  <a:pt x="1475" y="155"/>
                </a:lnTo>
                <a:lnTo>
                  <a:pt x="1471" y="155"/>
                </a:lnTo>
                <a:lnTo>
                  <a:pt x="1469" y="155"/>
                </a:lnTo>
                <a:lnTo>
                  <a:pt x="1469" y="153"/>
                </a:lnTo>
                <a:lnTo>
                  <a:pt x="1473" y="153"/>
                </a:lnTo>
                <a:lnTo>
                  <a:pt x="1477" y="153"/>
                </a:lnTo>
                <a:lnTo>
                  <a:pt x="1481" y="155"/>
                </a:lnTo>
                <a:lnTo>
                  <a:pt x="1486" y="155"/>
                </a:lnTo>
                <a:lnTo>
                  <a:pt x="1496" y="153"/>
                </a:lnTo>
                <a:lnTo>
                  <a:pt x="1498" y="153"/>
                </a:lnTo>
                <a:lnTo>
                  <a:pt x="1500" y="153"/>
                </a:lnTo>
                <a:lnTo>
                  <a:pt x="1504" y="153"/>
                </a:lnTo>
                <a:lnTo>
                  <a:pt x="1509" y="153"/>
                </a:lnTo>
                <a:lnTo>
                  <a:pt x="1513" y="153"/>
                </a:lnTo>
                <a:lnTo>
                  <a:pt x="1513" y="155"/>
                </a:lnTo>
                <a:lnTo>
                  <a:pt x="1517" y="155"/>
                </a:lnTo>
                <a:lnTo>
                  <a:pt x="1525" y="155"/>
                </a:lnTo>
                <a:lnTo>
                  <a:pt x="1527" y="155"/>
                </a:lnTo>
                <a:lnTo>
                  <a:pt x="1530" y="149"/>
                </a:lnTo>
                <a:lnTo>
                  <a:pt x="1525" y="149"/>
                </a:lnTo>
                <a:lnTo>
                  <a:pt x="1519" y="149"/>
                </a:lnTo>
                <a:lnTo>
                  <a:pt x="1517" y="149"/>
                </a:lnTo>
                <a:lnTo>
                  <a:pt x="1513" y="149"/>
                </a:lnTo>
                <a:lnTo>
                  <a:pt x="1507" y="147"/>
                </a:lnTo>
                <a:lnTo>
                  <a:pt x="1504" y="147"/>
                </a:lnTo>
                <a:lnTo>
                  <a:pt x="1502" y="143"/>
                </a:lnTo>
                <a:lnTo>
                  <a:pt x="1496" y="141"/>
                </a:lnTo>
                <a:lnTo>
                  <a:pt x="1494" y="141"/>
                </a:lnTo>
                <a:lnTo>
                  <a:pt x="1494" y="141"/>
                </a:lnTo>
                <a:lnTo>
                  <a:pt x="1500" y="141"/>
                </a:lnTo>
                <a:lnTo>
                  <a:pt x="1507" y="141"/>
                </a:lnTo>
                <a:lnTo>
                  <a:pt x="1511" y="143"/>
                </a:lnTo>
                <a:lnTo>
                  <a:pt x="1515" y="143"/>
                </a:lnTo>
                <a:lnTo>
                  <a:pt x="1517" y="143"/>
                </a:lnTo>
                <a:lnTo>
                  <a:pt x="1523" y="143"/>
                </a:lnTo>
                <a:lnTo>
                  <a:pt x="1530" y="143"/>
                </a:lnTo>
                <a:lnTo>
                  <a:pt x="1534" y="141"/>
                </a:lnTo>
                <a:lnTo>
                  <a:pt x="1536" y="141"/>
                </a:lnTo>
                <a:lnTo>
                  <a:pt x="1538" y="141"/>
                </a:lnTo>
                <a:lnTo>
                  <a:pt x="1544" y="141"/>
                </a:lnTo>
                <a:lnTo>
                  <a:pt x="1544" y="141"/>
                </a:lnTo>
                <a:lnTo>
                  <a:pt x="1546" y="141"/>
                </a:lnTo>
                <a:lnTo>
                  <a:pt x="1546" y="139"/>
                </a:lnTo>
                <a:lnTo>
                  <a:pt x="1546" y="136"/>
                </a:lnTo>
                <a:lnTo>
                  <a:pt x="1546" y="136"/>
                </a:lnTo>
                <a:lnTo>
                  <a:pt x="1544" y="132"/>
                </a:lnTo>
                <a:lnTo>
                  <a:pt x="1544" y="132"/>
                </a:lnTo>
                <a:lnTo>
                  <a:pt x="1540" y="132"/>
                </a:lnTo>
                <a:lnTo>
                  <a:pt x="1536" y="132"/>
                </a:lnTo>
                <a:lnTo>
                  <a:pt x="1527" y="130"/>
                </a:lnTo>
                <a:lnTo>
                  <a:pt x="1525" y="130"/>
                </a:lnTo>
                <a:lnTo>
                  <a:pt x="1530" y="128"/>
                </a:lnTo>
                <a:lnTo>
                  <a:pt x="1534" y="128"/>
                </a:lnTo>
                <a:lnTo>
                  <a:pt x="1538" y="130"/>
                </a:lnTo>
                <a:lnTo>
                  <a:pt x="1544" y="130"/>
                </a:lnTo>
                <a:lnTo>
                  <a:pt x="1559" y="134"/>
                </a:lnTo>
                <a:lnTo>
                  <a:pt x="1561" y="134"/>
                </a:lnTo>
                <a:lnTo>
                  <a:pt x="1565" y="134"/>
                </a:lnTo>
                <a:lnTo>
                  <a:pt x="1574" y="132"/>
                </a:lnTo>
                <a:lnTo>
                  <a:pt x="1576" y="132"/>
                </a:lnTo>
                <a:lnTo>
                  <a:pt x="1578" y="130"/>
                </a:lnTo>
                <a:lnTo>
                  <a:pt x="1578" y="128"/>
                </a:lnTo>
                <a:lnTo>
                  <a:pt x="1576" y="128"/>
                </a:lnTo>
                <a:lnTo>
                  <a:pt x="1574" y="128"/>
                </a:lnTo>
                <a:lnTo>
                  <a:pt x="1582" y="124"/>
                </a:lnTo>
                <a:lnTo>
                  <a:pt x="1586" y="122"/>
                </a:lnTo>
                <a:lnTo>
                  <a:pt x="1586" y="122"/>
                </a:lnTo>
                <a:lnTo>
                  <a:pt x="1582" y="120"/>
                </a:lnTo>
                <a:lnTo>
                  <a:pt x="1580" y="120"/>
                </a:lnTo>
                <a:lnTo>
                  <a:pt x="1569" y="122"/>
                </a:lnTo>
                <a:lnTo>
                  <a:pt x="1565" y="122"/>
                </a:lnTo>
                <a:lnTo>
                  <a:pt x="1563" y="120"/>
                </a:lnTo>
                <a:lnTo>
                  <a:pt x="1563" y="120"/>
                </a:lnTo>
                <a:lnTo>
                  <a:pt x="1565" y="120"/>
                </a:lnTo>
                <a:lnTo>
                  <a:pt x="1567" y="120"/>
                </a:lnTo>
                <a:lnTo>
                  <a:pt x="1569" y="120"/>
                </a:lnTo>
                <a:lnTo>
                  <a:pt x="1571" y="120"/>
                </a:lnTo>
                <a:lnTo>
                  <a:pt x="1578" y="118"/>
                </a:lnTo>
                <a:lnTo>
                  <a:pt x="1590" y="115"/>
                </a:lnTo>
                <a:lnTo>
                  <a:pt x="1590" y="115"/>
                </a:lnTo>
                <a:lnTo>
                  <a:pt x="1584" y="107"/>
                </a:lnTo>
                <a:lnTo>
                  <a:pt x="1584" y="107"/>
                </a:lnTo>
                <a:lnTo>
                  <a:pt x="1584" y="107"/>
                </a:lnTo>
                <a:lnTo>
                  <a:pt x="1588" y="109"/>
                </a:lnTo>
                <a:lnTo>
                  <a:pt x="1592" y="111"/>
                </a:lnTo>
                <a:lnTo>
                  <a:pt x="1595" y="111"/>
                </a:lnTo>
                <a:lnTo>
                  <a:pt x="1597" y="111"/>
                </a:lnTo>
                <a:lnTo>
                  <a:pt x="1601" y="111"/>
                </a:lnTo>
                <a:lnTo>
                  <a:pt x="1603" y="109"/>
                </a:lnTo>
                <a:lnTo>
                  <a:pt x="1609" y="105"/>
                </a:lnTo>
                <a:lnTo>
                  <a:pt x="1613" y="101"/>
                </a:lnTo>
                <a:lnTo>
                  <a:pt x="1626" y="97"/>
                </a:lnTo>
                <a:lnTo>
                  <a:pt x="1641" y="90"/>
                </a:lnTo>
                <a:lnTo>
                  <a:pt x="1647" y="86"/>
                </a:lnTo>
                <a:lnTo>
                  <a:pt x="1659" y="82"/>
                </a:lnTo>
                <a:lnTo>
                  <a:pt x="1668" y="76"/>
                </a:lnTo>
                <a:lnTo>
                  <a:pt x="1670" y="74"/>
                </a:lnTo>
                <a:lnTo>
                  <a:pt x="1662" y="74"/>
                </a:lnTo>
                <a:lnTo>
                  <a:pt x="1655" y="74"/>
                </a:lnTo>
                <a:lnTo>
                  <a:pt x="1618" y="82"/>
                </a:lnTo>
                <a:lnTo>
                  <a:pt x="1615" y="82"/>
                </a:lnTo>
                <a:lnTo>
                  <a:pt x="1611" y="82"/>
                </a:lnTo>
                <a:lnTo>
                  <a:pt x="1613" y="82"/>
                </a:lnTo>
                <a:lnTo>
                  <a:pt x="1639" y="74"/>
                </a:lnTo>
                <a:lnTo>
                  <a:pt x="1639" y="74"/>
                </a:lnTo>
                <a:lnTo>
                  <a:pt x="1641" y="74"/>
                </a:lnTo>
                <a:lnTo>
                  <a:pt x="1641" y="71"/>
                </a:lnTo>
                <a:lnTo>
                  <a:pt x="1643" y="69"/>
                </a:lnTo>
                <a:lnTo>
                  <a:pt x="1651" y="69"/>
                </a:lnTo>
                <a:lnTo>
                  <a:pt x="1655" y="69"/>
                </a:lnTo>
                <a:lnTo>
                  <a:pt x="1659" y="67"/>
                </a:lnTo>
                <a:lnTo>
                  <a:pt x="1659" y="67"/>
                </a:lnTo>
                <a:lnTo>
                  <a:pt x="1664" y="65"/>
                </a:lnTo>
                <a:lnTo>
                  <a:pt x="1672" y="65"/>
                </a:lnTo>
                <a:lnTo>
                  <a:pt x="1674" y="65"/>
                </a:lnTo>
                <a:lnTo>
                  <a:pt x="1678" y="63"/>
                </a:lnTo>
                <a:lnTo>
                  <a:pt x="1687" y="63"/>
                </a:lnTo>
                <a:lnTo>
                  <a:pt x="1701" y="57"/>
                </a:lnTo>
                <a:lnTo>
                  <a:pt x="1708" y="55"/>
                </a:lnTo>
                <a:lnTo>
                  <a:pt x="1710" y="53"/>
                </a:lnTo>
                <a:lnTo>
                  <a:pt x="1716" y="50"/>
                </a:lnTo>
                <a:lnTo>
                  <a:pt x="1720" y="46"/>
                </a:lnTo>
                <a:lnTo>
                  <a:pt x="1720" y="44"/>
                </a:lnTo>
                <a:lnTo>
                  <a:pt x="1720" y="42"/>
                </a:lnTo>
                <a:lnTo>
                  <a:pt x="1718" y="42"/>
                </a:lnTo>
                <a:lnTo>
                  <a:pt x="1716" y="40"/>
                </a:lnTo>
                <a:lnTo>
                  <a:pt x="1714" y="40"/>
                </a:lnTo>
                <a:lnTo>
                  <a:pt x="1703" y="38"/>
                </a:lnTo>
                <a:lnTo>
                  <a:pt x="1691" y="40"/>
                </a:lnTo>
                <a:lnTo>
                  <a:pt x="1691" y="40"/>
                </a:lnTo>
                <a:lnTo>
                  <a:pt x="1693" y="38"/>
                </a:lnTo>
                <a:lnTo>
                  <a:pt x="1693" y="38"/>
                </a:lnTo>
                <a:lnTo>
                  <a:pt x="1689" y="34"/>
                </a:lnTo>
                <a:lnTo>
                  <a:pt x="1687" y="32"/>
                </a:lnTo>
                <a:lnTo>
                  <a:pt x="1687" y="32"/>
                </a:lnTo>
                <a:lnTo>
                  <a:pt x="1687" y="32"/>
                </a:lnTo>
                <a:lnTo>
                  <a:pt x="1687" y="30"/>
                </a:lnTo>
                <a:lnTo>
                  <a:pt x="1689" y="30"/>
                </a:lnTo>
                <a:lnTo>
                  <a:pt x="1689" y="30"/>
                </a:lnTo>
                <a:lnTo>
                  <a:pt x="1687" y="27"/>
                </a:lnTo>
                <a:lnTo>
                  <a:pt x="1680" y="27"/>
                </a:lnTo>
                <a:lnTo>
                  <a:pt x="1678" y="27"/>
                </a:lnTo>
                <a:lnTo>
                  <a:pt x="1674" y="30"/>
                </a:lnTo>
                <a:lnTo>
                  <a:pt x="1674" y="30"/>
                </a:lnTo>
                <a:lnTo>
                  <a:pt x="1672" y="27"/>
                </a:lnTo>
                <a:lnTo>
                  <a:pt x="1670" y="25"/>
                </a:lnTo>
                <a:lnTo>
                  <a:pt x="1668" y="25"/>
                </a:lnTo>
                <a:lnTo>
                  <a:pt x="1666" y="25"/>
                </a:lnTo>
                <a:lnTo>
                  <a:pt x="1664" y="25"/>
                </a:lnTo>
                <a:lnTo>
                  <a:pt x="1664" y="25"/>
                </a:lnTo>
                <a:lnTo>
                  <a:pt x="1662" y="27"/>
                </a:lnTo>
                <a:lnTo>
                  <a:pt x="1662" y="30"/>
                </a:lnTo>
                <a:lnTo>
                  <a:pt x="1659" y="27"/>
                </a:lnTo>
                <a:lnTo>
                  <a:pt x="1657" y="27"/>
                </a:lnTo>
                <a:lnTo>
                  <a:pt x="1655" y="27"/>
                </a:lnTo>
                <a:lnTo>
                  <a:pt x="1649" y="27"/>
                </a:lnTo>
                <a:lnTo>
                  <a:pt x="1643" y="32"/>
                </a:lnTo>
                <a:lnTo>
                  <a:pt x="1639" y="32"/>
                </a:lnTo>
                <a:lnTo>
                  <a:pt x="1636" y="32"/>
                </a:lnTo>
                <a:lnTo>
                  <a:pt x="1632" y="34"/>
                </a:lnTo>
                <a:lnTo>
                  <a:pt x="1626" y="34"/>
                </a:lnTo>
                <a:lnTo>
                  <a:pt x="1620" y="34"/>
                </a:lnTo>
                <a:lnTo>
                  <a:pt x="1615" y="34"/>
                </a:lnTo>
                <a:lnTo>
                  <a:pt x="1618" y="34"/>
                </a:lnTo>
                <a:lnTo>
                  <a:pt x="1639" y="27"/>
                </a:lnTo>
                <a:lnTo>
                  <a:pt x="1643" y="25"/>
                </a:lnTo>
                <a:lnTo>
                  <a:pt x="1645" y="25"/>
                </a:lnTo>
                <a:lnTo>
                  <a:pt x="1645" y="23"/>
                </a:lnTo>
                <a:lnTo>
                  <a:pt x="1643" y="23"/>
                </a:lnTo>
                <a:lnTo>
                  <a:pt x="1630" y="23"/>
                </a:lnTo>
                <a:lnTo>
                  <a:pt x="1628" y="23"/>
                </a:lnTo>
                <a:lnTo>
                  <a:pt x="1624" y="23"/>
                </a:lnTo>
                <a:lnTo>
                  <a:pt x="1622" y="23"/>
                </a:lnTo>
                <a:lnTo>
                  <a:pt x="1618" y="21"/>
                </a:lnTo>
                <a:lnTo>
                  <a:pt x="1613" y="21"/>
                </a:lnTo>
                <a:lnTo>
                  <a:pt x="1601" y="21"/>
                </a:lnTo>
                <a:lnTo>
                  <a:pt x="1601" y="21"/>
                </a:lnTo>
                <a:lnTo>
                  <a:pt x="1597" y="19"/>
                </a:lnTo>
                <a:lnTo>
                  <a:pt x="1595" y="17"/>
                </a:lnTo>
                <a:lnTo>
                  <a:pt x="1595" y="17"/>
                </a:lnTo>
                <a:lnTo>
                  <a:pt x="1582" y="17"/>
                </a:lnTo>
                <a:lnTo>
                  <a:pt x="1578" y="19"/>
                </a:lnTo>
                <a:lnTo>
                  <a:pt x="1574" y="21"/>
                </a:lnTo>
                <a:lnTo>
                  <a:pt x="1574" y="21"/>
                </a:lnTo>
                <a:lnTo>
                  <a:pt x="1576" y="23"/>
                </a:lnTo>
                <a:lnTo>
                  <a:pt x="1580" y="25"/>
                </a:lnTo>
                <a:lnTo>
                  <a:pt x="1580" y="25"/>
                </a:lnTo>
                <a:lnTo>
                  <a:pt x="1578" y="23"/>
                </a:lnTo>
                <a:lnTo>
                  <a:pt x="1574" y="23"/>
                </a:lnTo>
                <a:lnTo>
                  <a:pt x="1565" y="17"/>
                </a:lnTo>
                <a:lnTo>
                  <a:pt x="1563" y="17"/>
                </a:lnTo>
                <a:lnTo>
                  <a:pt x="1553" y="19"/>
                </a:lnTo>
                <a:lnTo>
                  <a:pt x="1546" y="21"/>
                </a:lnTo>
                <a:lnTo>
                  <a:pt x="1544" y="23"/>
                </a:lnTo>
                <a:lnTo>
                  <a:pt x="1544" y="23"/>
                </a:lnTo>
                <a:lnTo>
                  <a:pt x="1544" y="25"/>
                </a:lnTo>
                <a:lnTo>
                  <a:pt x="1546" y="27"/>
                </a:lnTo>
                <a:lnTo>
                  <a:pt x="1553" y="30"/>
                </a:lnTo>
                <a:lnTo>
                  <a:pt x="1555" y="32"/>
                </a:lnTo>
                <a:lnTo>
                  <a:pt x="1546" y="30"/>
                </a:lnTo>
                <a:lnTo>
                  <a:pt x="1540" y="27"/>
                </a:lnTo>
                <a:lnTo>
                  <a:pt x="1536" y="25"/>
                </a:lnTo>
                <a:lnTo>
                  <a:pt x="1536" y="23"/>
                </a:lnTo>
                <a:lnTo>
                  <a:pt x="1534" y="21"/>
                </a:lnTo>
                <a:lnTo>
                  <a:pt x="1530" y="21"/>
                </a:lnTo>
                <a:lnTo>
                  <a:pt x="1511" y="19"/>
                </a:lnTo>
                <a:lnTo>
                  <a:pt x="1490" y="21"/>
                </a:lnTo>
                <a:lnTo>
                  <a:pt x="1492" y="23"/>
                </a:lnTo>
                <a:lnTo>
                  <a:pt x="1494" y="25"/>
                </a:lnTo>
                <a:lnTo>
                  <a:pt x="1500" y="27"/>
                </a:lnTo>
                <a:lnTo>
                  <a:pt x="1504" y="30"/>
                </a:lnTo>
                <a:lnTo>
                  <a:pt x="1504" y="32"/>
                </a:lnTo>
                <a:lnTo>
                  <a:pt x="1513" y="34"/>
                </a:lnTo>
                <a:lnTo>
                  <a:pt x="1513" y="36"/>
                </a:lnTo>
                <a:lnTo>
                  <a:pt x="1511" y="36"/>
                </a:lnTo>
                <a:lnTo>
                  <a:pt x="1507" y="38"/>
                </a:lnTo>
                <a:lnTo>
                  <a:pt x="1504" y="38"/>
                </a:lnTo>
                <a:lnTo>
                  <a:pt x="1502" y="36"/>
                </a:lnTo>
                <a:lnTo>
                  <a:pt x="1502" y="34"/>
                </a:lnTo>
                <a:lnTo>
                  <a:pt x="1500" y="34"/>
                </a:lnTo>
                <a:lnTo>
                  <a:pt x="1490" y="27"/>
                </a:lnTo>
                <a:lnTo>
                  <a:pt x="1486" y="25"/>
                </a:lnTo>
                <a:lnTo>
                  <a:pt x="1483" y="25"/>
                </a:lnTo>
                <a:lnTo>
                  <a:pt x="1477" y="25"/>
                </a:lnTo>
                <a:lnTo>
                  <a:pt x="1471" y="25"/>
                </a:lnTo>
                <a:lnTo>
                  <a:pt x="1460" y="23"/>
                </a:lnTo>
                <a:lnTo>
                  <a:pt x="1450" y="23"/>
                </a:lnTo>
                <a:lnTo>
                  <a:pt x="1446" y="25"/>
                </a:lnTo>
                <a:lnTo>
                  <a:pt x="1446" y="25"/>
                </a:lnTo>
                <a:lnTo>
                  <a:pt x="1450" y="27"/>
                </a:lnTo>
                <a:lnTo>
                  <a:pt x="1452" y="27"/>
                </a:lnTo>
                <a:lnTo>
                  <a:pt x="1454" y="30"/>
                </a:lnTo>
                <a:lnTo>
                  <a:pt x="1460" y="32"/>
                </a:lnTo>
                <a:lnTo>
                  <a:pt x="1467" y="32"/>
                </a:lnTo>
                <a:lnTo>
                  <a:pt x="1467" y="34"/>
                </a:lnTo>
                <a:lnTo>
                  <a:pt x="1463" y="34"/>
                </a:lnTo>
                <a:lnTo>
                  <a:pt x="1448" y="32"/>
                </a:lnTo>
                <a:lnTo>
                  <a:pt x="1439" y="30"/>
                </a:lnTo>
                <a:lnTo>
                  <a:pt x="1433" y="30"/>
                </a:lnTo>
                <a:lnTo>
                  <a:pt x="1433" y="30"/>
                </a:lnTo>
                <a:lnTo>
                  <a:pt x="1431" y="30"/>
                </a:lnTo>
                <a:lnTo>
                  <a:pt x="1431" y="32"/>
                </a:lnTo>
                <a:lnTo>
                  <a:pt x="1437" y="36"/>
                </a:lnTo>
                <a:lnTo>
                  <a:pt x="1435" y="36"/>
                </a:lnTo>
                <a:lnTo>
                  <a:pt x="1431" y="36"/>
                </a:lnTo>
                <a:lnTo>
                  <a:pt x="1425" y="34"/>
                </a:lnTo>
                <a:lnTo>
                  <a:pt x="1423" y="34"/>
                </a:lnTo>
                <a:lnTo>
                  <a:pt x="1419" y="34"/>
                </a:lnTo>
                <a:lnTo>
                  <a:pt x="1419" y="36"/>
                </a:lnTo>
                <a:lnTo>
                  <a:pt x="1421" y="38"/>
                </a:lnTo>
                <a:lnTo>
                  <a:pt x="1425" y="38"/>
                </a:lnTo>
                <a:lnTo>
                  <a:pt x="1425" y="40"/>
                </a:lnTo>
                <a:lnTo>
                  <a:pt x="1419" y="40"/>
                </a:lnTo>
                <a:lnTo>
                  <a:pt x="1416" y="40"/>
                </a:lnTo>
                <a:lnTo>
                  <a:pt x="1412" y="42"/>
                </a:lnTo>
                <a:lnTo>
                  <a:pt x="1412" y="42"/>
                </a:lnTo>
                <a:lnTo>
                  <a:pt x="1416" y="44"/>
                </a:lnTo>
                <a:lnTo>
                  <a:pt x="1421" y="46"/>
                </a:lnTo>
                <a:lnTo>
                  <a:pt x="1427" y="50"/>
                </a:lnTo>
                <a:lnTo>
                  <a:pt x="1448" y="55"/>
                </a:lnTo>
                <a:lnTo>
                  <a:pt x="1454" y="59"/>
                </a:lnTo>
                <a:lnTo>
                  <a:pt x="1456" y="61"/>
                </a:lnTo>
                <a:lnTo>
                  <a:pt x="1456" y="61"/>
                </a:lnTo>
                <a:lnTo>
                  <a:pt x="1454" y="61"/>
                </a:lnTo>
                <a:lnTo>
                  <a:pt x="1450" y="59"/>
                </a:lnTo>
                <a:lnTo>
                  <a:pt x="1446" y="57"/>
                </a:lnTo>
                <a:lnTo>
                  <a:pt x="1442" y="57"/>
                </a:lnTo>
                <a:lnTo>
                  <a:pt x="1425" y="53"/>
                </a:lnTo>
                <a:lnTo>
                  <a:pt x="1416" y="48"/>
                </a:lnTo>
                <a:lnTo>
                  <a:pt x="1412" y="48"/>
                </a:lnTo>
                <a:lnTo>
                  <a:pt x="1410" y="48"/>
                </a:lnTo>
                <a:lnTo>
                  <a:pt x="1410" y="48"/>
                </a:lnTo>
                <a:lnTo>
                  <a:pt x="1408" y="50"/>
                </a:lnTo>
                <a:lnTo>
                  <a:pt x="1410" y="50"/>
                </a:lnTo>
                <a:lnTo>
                  <a:pt x="1414" y="53"/>
                </a:lnTo>
                <a:lnTo>
                  <a:pt x="1414" y="55"/>
                </a:lnTo>
                <a:lnTo>
                  <a:pt x="1410" y="55"/>
                </a:lnTo>
                <a:lnTo>
                  <a:pt x="1408" y="53"/>
                </a:lnTo>
                <a:lnTo>
                  <a:pt x="1406" y="53"/>
                </a:lnTo>
                <a:lnTo>
                  <a:pt x="1402" y="50"/>
                </a:lnTo>
                <a:lnTo>
                  <a:pt x="1398" y="46"/>
                </a:lnTo>
                <a:lnTo>
                  <a:pt x="1393" y="44"/>
                </a:lnTo>
                <a:lnTo>
                  <a:pt x="1385" y="44"/>
                </a:lnTo>
                <a:lnTo>
                  <a:pt x="1383" y="42"/>
                </a:lnTo>
                <a:lnTo>
                  <a:pt x="1381" y="42"/>
                </a:lnTo>
                <a:lnTo>
                  <a:pt x="1379" y="40"/>
                </a:lnTo>
                <a:lnTo>
                  <a:pt x="1372" y="42"/>
                </a:lnTo>
                <a:lnTo>
                  <a:pt x="1370" y="44"/>
                </a:lnTo>
                <a:lnTo>
                  <a:pt x="1364" y="46"/>
                </a:lnTo>
                <a:lnTo>
                  <a:pt x="1362" y="46"/>
                </a:lnTo>
                <a:lnTo>
                  <a:pt x="1360" y="48"/>
                </a:lnTo>
                <a:lnTo>
                  <a:pt x="1354" y="48"/>
                </a:lnTo>
                <a:lnTo>
                  <a:pt x="1354" y="50"/>
                </a:lnTo>
                <a:lnTo>
                  <a:pt x="1372" y="55"/>
                </a:lnTo>
                <a:lnTo>
                  <a:pt x="1375" y="57"/>
                </a:lnTo>
                <a:lnTo>
                  <a:pt x="1375" y="57"/>
                </a:lnTo>
                <a:lnTo>
                  <a:pt x="1377" y="57"/>
                </a:lnTo>
                <a:lnTo>
                  <a:pt x="1370" y="57"/>
                </a:lnTo>
                <a:lnTo>
                  <a:pt x="1368" y="59"/>
                </a:lnTo>
                <a:lnTo>
                  <a:pt x="1366" y="59"/>
                </a:lnTo>
                <a:lnTo>
                  <a:pt x="1364" y="57"/>
                </a:lnTo>
                <a:lnTo>
                  <a:pt x="1360" y="57"/>
                </a:lnTo>
                <a:lnTo>
                  <a:pt x="1356" y="55"/>
                </a:lnTo>
                <a:lnTo>
                  <a:pt x="1354" y="55"/>
                </a:lnTo>
                <a:lnTo>
                  <a:pt x="1349" y="55"/>
                </a:lnTo>
                <a:lnTo>
                  <a:pt x="1347" y="57"/>
                </a:lnTo>
                <a:lnTo>
                  <a:pt x="1347" y="59"/>
                </a:lnTo>
                <a:lnTo>
                  <a:pt x="1345" y="57"/>
                </a:lnTo>
                <a:lnTo>
                  <a:pt x="1341" y="55"/>
                </a:lnTo>
                <a:lnTo>
                  <a:pt x="1339" y="55"/>
                </a:lnTo>
                <a:lnTo>
                  <a:pt x="1333" y="53"/>
                </a:lnTo>
                <a:lnTo>
                  <a:pt x="1324" y="55"/>
                </a:lnTo>
                <a:lnTo>
                  <a:pt x="1320" y="57"/>
                </a:lnTo>
                <a:lnTo>
                  <a:pt x="1316" y="59"/>
                </a:lnTo>
                <a:lnTo>
                  <a:pt x="1314" y="59"/>
                </a:lnTo>
                <a:lnTo>
                  <a:pt x="1310" y="61"/>
                </a:lnTo>
                <a:lnTo>
                  <a:pt x="1301" y="61"/>
                </a:lnTo>
                <a:lnTo>
                  <a:pt x="1297" y="61"/>
                </a:lnTo>
                <a:lnTo>
                  <a:pt x="1291" y="63"/>
                </a:lnTo>
                <a:lnTo>
                  <a:pt x="1287" y="63"/>
                </a:lnTo>
                <a:lnTo>
                  <a:pt x="1282" y="65"/>
                </a:lnTo>
                <a:lnTo>
                  <a:pt x="1280" y="67"/>
                </a:lnTo>
                <a:lnTo>
                  <a:pt x="1280" y="69"/>
                </a:lnTo>
                <a:lnTo>
                  <a:pt x="1284" y="71"/>
                </a:lnTo>
                <a:lnTo>
                  <a:pt x="1284" y="71"/>
                </a:lnTo>
                <a:close/>
                <a:moveTo>
                  <a:pt x="2328" y="59"/>
                </a:moveTo>
                <a:lnTo>
                  <a:pt x="2332" y="63"/>
                </a:lnTo>
                <a:lnTo>
                  <a:pt x="2336" y="63"/>
                </a:lnTo>
                <a:lnTo>
                  <a:pt x="2336" y="61"/>
                </a:lnTo>
                <a:lnTo>
                  <a:pt x="2334" y="59"/>
                </a:lnTo>
                <a:lnTo>
                  <a:pt x="2332" y="55"/>
                </a:lnTo>
                <a:lnTo>
                  <a:pt x="2328" y="53"/>
                </a:lnTo>
                <a:lnTo>
                  <a:pt x="2326" y="53"/>
                </a:lnTo>
                <a:lnTo>
                  <a:pt x="2324" y="55"/>
                </a:lnTo>
                <a:lnTo>
                  <a:pt x="2324" y="57"/>
                </a:lnTo>
                <a:lnTo>
                  <a:pt x="2328" y="59"/>
                </a:lnTo>
                <a:close/>
                <a:moveTo>
                  <a:pt x="1930" y="44"/>
                </a:moveTo>
                <a:lnTo>
                  <a:pt x="1938" y="46"/>
                </a:lnTo>
                <a:lnTo>
                  <a:pt x="1949" y="50"/>
                </a:lnTo>
                <a:lnTo>
                  <a:pt x="1955" y="55"/>
                </a:lnTo>
                <a:lnTo>
                  <a:pt x="1957" y="55"/>
                </a:lnTo>
                <a:lnTo>
                  <a:pt x="1959" y="48"/>
                </a:lnTo>
                <a:lnTo>
                  <a:pt x="1959" y="42"/>
                </a:lnTo>
                <a:lnTo>
                  <a:pt x="1957" y="40"/>
                </a:lnTo>
                <a:lnTo>
                  <a:pt x="1951" y="36"/>
                </a:lnTo>
                <a:lnTo>
                  <a:pt x="1936" y="32"/>
                </a:lnTo>
                <a:lnTo>
                  <a:pt x="1930" y="34"/>
                </a:lnTo>
                <a:lnTo>
                  <a:pt x="1923" y="34"/>
                </a:lnTo>
                <a:lnTo>
                  <a:pt x="1921" y="36"/>
                </a:lnTo>
                <a:lnTo>
                  <a:pt x="1921" y="38"/>
                </a:lnTo>
                <a:lnTo>
                  <a:pt x="1930" y="44"/>
                </a:lnTo>
                <a:close/>
                <a:moveTo>
                  <a:pt x="1557" y="371"/>
                </a:moveTo>
                <a:lnTo>
                  <a:pt x="1555" y="369"/>
                </a:lnTo>
                <a:lnTo>
                  <a:pt x="1551" y="369"/>
                </a:lnTo>
                <a:lnTo>
                  <a:pt x="1548" y="371"/>
                </a:lnTo>
                <a:lnTo>
                  <a:pt x="1546" y="373"/>
                </a:lnTo>
                <a:lnTo>
                  <a:pt x="1546" y="373"/>
                </a:lnTo>
                <a:lnTo>
                  <a:pt x="1546" y="378"/>
                </a:lnTo>
                <a:lnTo>
                  <a:pt x="1548" y="380"/>
                </a:lnTo>
                <a:lnTo>
                  <a:pt x="1546" y="378"/>
                </a:lnTo>
                <a:lnTo>
                  <a:pt x="1544" y="378"/>
                </a:lnTo>
                <a:lnTo>
                  <a:pt x="1542" y="373"/>
                </a:lnTo>
                <a:lnTo>
                  <a:pt x="1542" y="373"/>
                </a:lnTo>
                <a:lnTo>
                  <a:pt x="1540" y="371"/>
                </a:lnTo>
                <a:lnTo>
                  <a:pt x="1538" y="373"/>
                </a:lnTo>
                <a:lnTo>
                  <a:pt x="1536" y="375"/>
                </a:lnTo>
                <a:lnTo>
                  <a:pt x="1534" y="375"/>
                </a:lnTo>
                <a:lnTo>
                  <a:pt x="1534" y="375"/>
                </a:lnTo>
                <a:lnTo>
                  <a:pt x="1538" y="371"/>
                </a:lnTo>
                <a:lnTo>
                  <a:pt x="1540" y="367"/>
                </a:lnTo>
                <a:lnTo>
                  <a:pt x="1540" y="367"/>
                </a:lnTo>
                <a:lnTo>
                  <a:pt x="1538" y="367"/>
                </a:lnTo>
                <a:lnTo>
                  <a:pt x="1538" y="367"/>
                </a:lnTo>
                <a:lnTo>
                  <a:pt x="1536" y="367"/>
                </a:lnTo>
                <a:lnTo>
                  <a:pt x="1534" y="369"/>
                </a:lnTo>
                <a:lnTo>
                  <a:pt x="1530" y="369"/>
                </a:lnTo>
                <a:lnTo>
                  <a:pt x="1530" y="369"/>
                </a:lnTo>
                <a:lnTo>
                  <a:pt x="1527" y="371"/>
                </a:lnTo>
                <a:lnTo>
                  <a:pt x="1525" y="375"/>
                </a:lnTo>
                <a:lnTo>
                  <a:pt x="1525" y="378"/>
                </a:lnTo>
                <a:lnTo>
                  <a:pt x="1521" y="382"/>
                </a:lnTo>
                <a:lnTo>
                  <a:pt x="1521" y="382"/>
                </a:lnTo>
                <a:lnTo>
                  <a:pt x="1521" y="380"/>
                </a:lnTo>
                <a:lnTo>
                  <a:pt x="1523" y="375"/>
                </a:lnTo>
                <a:lnTo>
                  <a:pt x="1523" y="375"/>
                </a:lnTo>
                <a:lnTo>
                  <a:pt x="1523" y="373"/>
                </a:lnTo>
                <a:lnTo>
                  <a:pt x="1523" y="371"/>
                </a:lnTo>
                <a:lnTo>
                  <a:pt x="1525" y="369"/>
                </a:lnTo>
                <a:lnTo>
                  <a:pt x="1525" y="369"/>
                </a:lnTo>
                <a:lnTo>
                  <a:pt x="1521" y="369"/>
                </a:lnTo>
                <a:lnTo>
                  <a:pt x="1519" y="369"/>
                </a:lnTo>
                <a:lnTo>
                  <a:pt x="1519" y="369"/>
                </a:lnTo>
                <a:lnTo>
                  <a:pt x="1523" y="367"/>
                </a:lnTo>
                <a:lnTo>
                  <a:pt x="1523" y="367"/>
                </a:lnTo>
                <a:lnTo>
                  <a:pt x="1527" y="367"/>
                </a:lnTo>
                <a:lnTo>
                  <a:pt x="1532" y="365"/>
                </a:lnTo>
                <a:lnTo>
                  <a:pt x="1532" y="363"/>
                </a:lnTo>
                <a:lnTo>
                  <a:pt x="1532" y="363"/>
                </a:lnTo>
                <a:lnTo>
                  <a:pt x="1532" y="361"/>
                </a:lnTo>
                <a:lnTo>
                  <a:pt x="1532" y="359"/>
                </a:lnTo>
                <a:lnTo>
                  <a:pt x="1532" y="359"/>
                </a:lnTo>
                <a:lnTo>
                  <a:pt x="1530" y="359"/>
                </a:lnTo>
                <a:lnTo>
                  <a:pt x="1527" y="359"/>
                </a:lnTo>
                <a:lnTo>
                  <a:pt x="1525" y="359"/>
                </a:lnTo>
                <a:lnTo>
                  <a:pt x="1523" y="359"/>
                </a:lnTo>
                <a:lnTo>
                  <a:pt x="1519" y="359"/>
                </a:lnTo>
                <a:lnTo>
                  <a:pt x="1515" y="361"/>
                </a:lnTo>
                <a:lnTo>
                  <a:pt x="1513" y="363"/>
                </a:lnTo>
                <a:lnTo>
                  <a:pt x="1511" y="365"/>
                </a:lnTo>
                <a:lnTo>
                  <a:pt x="1509" y="367"/>
                </a:lnTo>
                <a:lnTo>
                  <a:pt x="1509" y="367"/>
                </a:lnTo>
                <a:lnTo>
                  <a:pt x="1509" y="367"/>
                </a:lnTo>
                <a:lnTo>
                  <a:pt x="1509" y="367"/>
                </a:lnTo>
                <a:lnTo>
                  <a:pt x="1511" y="365"/>
                </a:lnTo>
                <a:lnTo>
                  <a:pt x="1513" y="363"/>
                </a:lnTo>
                <a:lnTo>
                  <a:pt x="1513" y="361"/>
                </a:lnTo>
                <a:lnTo>
                  <a:pt x="1515" y="359"/>
                </a:lnTo>
                <a:lnTo>
                  <a:pt x="1521" y="354"/>
                </a:lnTo>
                <a:lnTo>
                  <a:pt x="1521" y="352"/>
                </a:lnTo>
                <a:lnTo>
                  <a:pt x="1519" y="352"/>
                </a:lnTo>
                <a:lnTo>
                  <a:pt x="1519" y="350"/>
                </a:lnTo>
                <a:lnTo>
                  <a:pt x="1519" y="348"/>
                </a:lnTo>
                <a:lnTo>
                  <a:pt x="1517" y="348"/>
                </a:lnTo>
                <a:lnTo>
                  <a:pt x="1511" y="344"/>
                </a:lnTo>
                <a:lnTo>
                  <a:pt x="1509" y="344"/>
                </a:lnTo>
                <a:lnTo>
                  <a:pt x="1507" y="346"/>
                </a:lnTo>
                <a:lnTo>
                  <a:pt x="1504" y="346"/>
                </a:lnTo>
                <a:lnTo>
                  <a:pt x="1504" y="344"/>
                </a:lnTo>
                <a:lnTo>
                  <a:pt x="1500" y="344"/>
                </a:lnTo>
                <a:lnTo>
                  <a:pt x="1496" y="342"/>
                </a:lnTo>
                <a:lnTo>
                  <a:pt x="1494" y="342"/>
                </a:lnTo>
                <a:lnTo>
                  <a:pt x="1488" y="340"/>
                </a:lnTo>
                <a:lnTo>
                  <a:pt x="1483" y="340"/>
                </a:lnTo>
                <a:lnTo>
                  <a:pt x="1481" y="342"/>
                </a:lnTo>
                <a:lnTo>
                  <a:pt x="1477" y="342"/>
                </a:lnTo>
                <a:lnTo>
                  <a:pt x="1473" y="344"/>
                </a:lnTo>
                <a:lnTo>
                  <a:pt x="1471" y="344"/>
                </a:lnTo>
                <a:lnTo>
                  <a:pt x="1471" y="346"/>
                </a:lnTo>
                <a:lnTo>
                  <a:pt x="1471" y="346"/>
                </a:lnTo>
                <a:lnTo>
                  <a:pt x="1471" y="348"/>
                </a:lnTo>
                <a:lnTo>
                  <a:pt x="1471" y="348"/>
                </a:lnTo>
                <a:lnTo>
                  <a:pt x="1473" y="350"/>
                </a:lnTo>
                <a:lnTo>
                  <a:pt x="1479" y="352"/>
                </a:lnTo>
                <a:lnTo>
                  <a:pt x="1481" y="354"/>
                </a:lnTo>
                <a:lnTo>
                  <a:pt x="1483" y="354"/>
                </a:lnTo>
                <a:lnTo>
                  <a:pt x="1486" y="357"/>
                </a:lnTo>
                <a:lnTo>
                  <a:pt x="1481" y="357"/>
                </a:lnTo>
                <a:lnTo>
                  <a:pt x="1475" y="352"/>
                </a:lnTo>
                <a:lnTo>
                  <a:pt x="1473" y="352"/>
                </a:lnTo>
                <a:lnTo>
                  <a:pt x="1471" y="352"/>
                </a:lnTo>
                <a:lnTo>
                  <a:pt x="1469" y="352"/>
                </a:lnTo>
                <a:lnTo>
                  <a:pt x="1467" y="350"/>
                </a:lnTo>
                <a:lnTo>
                  <a:pt x="1467" y="352"/>
                </a:lnTo>
                <a:lnTo>
                  <a:pt x="1465" y="359"/>
                </a:lnTo>
                <a:lnTo>
                  <a:pt x="1467" y="359"/>
                </a:lnTo>
                <a:lnTo>
                  <a:pt x="1467" y="361"/>
                </a:lnTo>
                <a:lnTo>
                  <a:pt x="1469" y="363"/>
                </a:lnTo>
                <a:lnTo>
                  <a:pt x="1469" y="363"/>
                </a:lnTo>
                <a:lnTo>
                  <a:pt x="1469" y="363"/>
                </a:lnTo>
                <a:lnTo>
                  <a:pt x="1469" y="363"/>
                </a:lnTo>
                <a:lnTo>
                  <a:pt x="1467" y="363"/>
                </a:lnTo>
                <a:lnTo>
                  <a:pt x="1463" y="359"/>
                </a:lnTo>
                <a:lnTo>
                  <a:pt x="1463" y="359"/>
                </a:lnTo>
                <a:lnTo>
                  <a:pt x="1463" y="354"/>
                </a:lnTo>
                <a:lnTo>
                  <a:pt x="1463" y="352"/>
                </a:lnTo>
                <a:lnTo>
                  <a:pt x="1460" y="350"/>
                </a:lnTo>
                <a:lnTo>
                  <a:pt x="1458" y="350"/>
                </a:lnTo>
                <a:lnTo>
                  <a:pt x="1456" y="352"/>
                </a:lnTo>
                <a:lnTo>
                  <a:pt x="1454" y="352"/>
                </a:lnTo>
                <a:lnTo>
                  <a:pt x="1454" y="352"/>
                </a:lnTo>
                <a:lnTo>
                  <a:pt x="1454" y="350"/>
                </a:lnTo>
                <a:lnTo>
                  <a:pt x="1452" y="348"/>
                </a:lnTo>
                <a:lnTo>
                  <a:pt x="1452" y="348"/>
                </a:lnTo>
                <a:lnTo>
                  <a:pt x="1450" y="348"/>
                </a:lnTo>
                <a:lnTo>
                  <a:pt x="1448" y="350"/>
                </a:lnTo>
                <a:lnTo>
                  <a:pt x="1448" y="350"/>
                </a:lnTo>
                <a:lnTo>
                  <a:pt x="1448" y="352"/>
                </a:lnTo>
                <a:lnTo>
                  <a:pt x="1448" y="352"/>
                </a:lnTo>
                <a:lnTo>
                  <a:pt x="1450" y="357"/>
                </a:lnTo>
                <a:lnTo>
                  <a:pt x="1450" y="357"/>
                </a:lnTo>
                <a:lnTo>
                  <a:pt x="1448" y="354"/>
                </a:lnTo>
                <a:lnTo>
                  <a:pt x="1446" y="354"/>
                </a:lnTo>
                <a:lnTo>
                  <a:pt x="1444" y="357"/>
                </a:lnTo>
                <a:lnTo>
                  <a:pt x="1439" y="361"/>
                </a:lnTo>
                <a:lnTo>
                  <a:pt x="1437" y="363"/>
                </a:lnTo>
                <a:lnTo>
                  <a:pt x="1435" y="363"/>
                </a:lnTo>
                <a:lnTo>
                  <a:pt x="1435" y="363"/>
                </a:lnTo>
                <a:lnTo>
                  <a:pt x="1435" y="363"/>
                </a:lnTo>
                <a:lnTo>
                  <a:pt x="1435" y="363"/>
                </a:lnTo>
                <a:lnTo>
                  <a:pt x="1435" y="361"/>
                </a:lnTo>
                <a:lnTo>
                  <a:pt x="1435" y="361"/>
                </a:lnTo>
                <a:lnTo>
                  <a:pt x="1435" y="359"/>
                </a:lnTo>
                <a:lnTo>
                  <a:pt x="1435" y="359"/>
                </a:lnTo>
                <a:lnTo>
                  <a:pt x="1435" y="359"/>
                </a:lnTo>
                <a:lnTo>
                  <a:pt x="1437" y="359"/>
                </a:lnTo>
                <a:lnTo>
                  <a:pt x="1437" y="359"/>
                </a:lnTo>
                <a:lnTo>
                  <a:pt x="1439" y="359"/>
                </a:lnTo>
                <a:lnTo>
                  <a:pt x="1435" y="354"/>
                </a:lnTo>
                <a:lnTo>
                  <a:pt x="1435" y="354"/>
                </a:lnTo>
                <a:lnTo>
                  <a:pt x="1437" y="354"/>
                </a:lnTo>
                <a:lnTo>
                  <a:pt x="1439" y="352"/>
                </a:lnTo>
                <a:lnTo>
                  <a:pt x="1439" y="348"/>
                </a:lnTo>
                <a:lnTo>
                  <a:pt x="1439" y="348"/>
                </a:lnTo>
                <a:lnTo>
                  <a:pt x="1437" y="348"/>
                </a:lnTo>
                <a:lnTo>
                  <a:pt x="1431" y="352"/>
                </a:lnTo>
                <a:lnTo>
                  <a:pt x="1431" y="352"/>
                </a:lnTo>
                <a:lnTo>
                  <a:pt x="1435" y="348"/>
                </a:lnTo>
                <a:lnTo>
                  <a:pt x="1439" y="346"/>
                </a:lnTo>
                <a:lnTo>
                  <a:pt x="1442" y="342"/>
                </a:lnTo>
                <a:lnTo>
                  <a:pt x="1444" y="342"/>
                </a:lnTo>
                <a:lnTo>
                  <a:pt x="1446" y="340"/>
                </a:lnTo>
                <a:lnTo>
                  <a:pt x="1444" y="340"/>
                </a:lnTo>
                <a:lnTo>
                  <a:pt x="1442" y="338"/>
                </a:lnTo>
                <a:lnTo>
                  <a:pt x="1442" y="338"/>
                </a:lnTo>
                <a:lnTo>
                  <a:pt x="1439" y="336"/>
                </a:lnTo>
                <a:lnTo>
                  <a:pt x="1439" y="333"/>
                </a:lnTo>
                <a:lnTo>
                  <a:pt x="1439" y="331"/>
                </a:lnTo>
                <a:lnTo>
                  <a:pt x="1439" y="329"/>
                </a:lnTo>
                <a:lnTo>
                  <a:pt x="1439" y="329"/>
                </a:lnTo>
                <a:lnTo>
                  <a:pt x="1437" y="327"/>
                </a:lnTo>
                <a:lnTo>
                  <a:pt x="1433" y="327"/>
                </a:lnTo>
                <a:lnTo>
                  <a:pt x="1431" y="325"/>
                </a:lnTo>
                <a:lnTo>
                  <a:pt x="1431" y="321"/>
                </a:lnTo>
                <a:lnTo>
                  <a:pt x="1429" y="317"/>
                </a:lnTo>
                <a:lnTo>
                  <a:pt x="1429" y="317"/>
                </a:lnTo>
                <a:lnTo>
                  <a:pt x="1425" y="315"/>
                </a:lnTo>
                <a:lnTo>
                  <a:pt x="1421" y="313"/>
                </a:lnTo>
                <a:lnTo>
                  <a:pt x="1416" y="313"/>
                </a:lnTo>
                <a:lnTo>
                  <a:pt x="1410" y="313"/>
                </a:lnTo>
                <a:lnTo>
                  <a:pt x="1408" y="313"/>
                </a:lnTo>
                <a:lnTo>
                  <a:pt x="1406" y="315"/>
                </a:lnTo>
                <a:lnTo>
                  <a:pt x="1406" y="315"/>
                </a:lnTo>
                <a:lnTo>
                  <a:pt x="1400" y="317"/>
                </a:lnTo>
                <a:lnTo>
                  <a:pt x="1395" y="317"/>
                </a:lnTo>
                <a:lnTo>
                  <a:pt x="1391" y="319"/>
                </a:lnTo>
                <a:lnTo>
                  <a:pt x="1391" y="319"/>
                </a:lnTo>
                <a:lnTo>
                  <a:pt x="1393" y="321"/>
                </a:lnTo>
                <a:lnTo>
                  <a:pt x="1393" y="321"/>
                </a:lnTo>
                <a:lnTo>
                  <a:pt x="1389" y="321"/>
                </a:lnTo>
                <a:lnTo>
                  <a:pt x="1385" y="321"/>
                </a:lnTo>
                <a:lnTo>
                  <a:pt x="1383" y="323"/>
                </a:lnTo>
                <a:lnTo>
                  <a:pt x="1377" y="325"/>
                </a:lnTo>
                <a:lnTo>
                  <a:pt x="1370" y="331"/>
                </a:lnTo>
                <a:lnTo>
                  <a:pt x="1370" y="331"/>
                </a:lnTo>
                <a:lnTo>
                  <a:pt x="1375" y="333"/>
                </a:lnTo>
                <a:lnTo>
                  <a:pt x="1387" y="338"/>
                </a:lnTo>
                <a:lnTo>
                  <a:pt x="1387" y="340"/>
                </a:lnTo>
                <a:lnTo>
                  <a:pt x="1377" y="336"/>
                </a:lnTo>
                <a:lnTo>
                  <a:pt x="1372" y="336"/>
                </a:lnTo>
                <a:lnTo>
                  <a:pt x="1370" y="336"/>
                </a:lnTo>
                <a:lnTo>
                  <a:pt x="1370" y="336"/>
                </a:lnTo>
                <a:lnTo>
                  <a:pt x="1368" y="338"/>
                </a:lnTo>
                <a:lnTo>
                  <a:pt x="1368" y="338"/>
                </a:lnTo>
                <a:lnTo>
                  <a:pt x="1366" y="340"/>
                </a:lnTo>
                <a:lnTo>
                  <a:pt x="1366" y="342"/>
                </a:lnTo>
                <a:lnTo>
                  <a:pt x="1366" y="344"/>
                </a:lnTo>
                <a:lnTo>
                  <a:pt x="1368" y="344"/>
                </a:lnTo>
                <a:lnTo>
                  <a:pt x="1368" y="346"/>
                </a:lnTo>
                <a:lnTo>
                  <a:pt x="1368" y="346"/>
                </a:lnTo>
                <a:lnTo>
                  <a:pt x="1370" y="348"/>
                </a:lnTo>
                <a:lnTo>
                  <a:pt x="1370" y="348"/>
                </a:lnTo>
                <a:lnTo>
                  <a:pt x="1375" y="350"/>
                </a:lnTo>
                <a:lnTo>
                  <a:pt x="1375" y="350"/>
                </a:lnTo>
                <a:lnTo>
                  <a:pt x="1377" y="350"/>
                </a:lnTo>
                <a:lnTo>
                  <a:pt x="1379" y="350"/>
                </a:lnTo>
                <a:lnTo>
                  <a:pt x="1381" y="350"/>
                </a:lnTo>
                <a:lnTo>
                  <a:pt x="1381" y="350"/>
                </a:lnTo>
                <a:lnTo>
                  <a:pt x="1379" y="352"/>
                </a:lnTo>
                <a:lnTo>
                  <a:pt x="1379" y="352"/>
                </a:lnTo>
                <a:lnTo>
                  <a:pt x="1379" y="354"/>
                </a:lnTo>
                <a:lnTo>
                  <a:pt x="1381" y="354"/>
                </a:lnTo>
                <a:lnTo>
                  <a:pt x="1385" y="359"/>
                </a:lnTo>
                <a:lnTo>
                  <a:pt x="1387" y="359"/>
                </a:lnTo>
                <a:lnTo>
                  <a:pt x="1387" y="359"/>
                </a:lnTo>
                <a:lnTo>
                  <a:pt x="1385" y="359"/>
                </a:lnTo>
                <a:lnTo>
                  <a:pt x="1383" y="357"/>
                </a:lnTo>
                <a:lnTo>
                  <a:pt x="1377" y="354"/>
                </a:lnTo>
                <a:lnTo>
                  <a:pt x="1372" y="354"/>
                </a:lnTo>
                <a:lnTo>
                  <a:pt x="1370" y="354"/>
                </a:lnTo>
                <a:lnTo>
                  <a:pt x="1368" y="359"/>
                </a:lnTo>
                <a:lnTo>
                  <a:pt x="1366" y="359"/>
                </a:lnTo>
                <a:lnTo>
                  <a:pt x="1364" y="361"/>
                </a:lnTo>
                <a:lnTo>
                  <a:pt x="1364" y="361"/>
                </a:lnTo>
                <a:lnTo>
                  <a:pt x="1364" y="361"/>
                </a:lnTo>
                <a:lnTo>
                  <a:pt x="1368" y="365"/>
                </a:lnTo>
                <a:lnTo>
                  <a:pt x="1368" y="365"/>
                </a:lnTo>
                <a:lnTo>
                  <a:pt x="1370" y="367"/>
                </a:lnTo>
                <a:lnTo>
                  <a:pt x="1370" y="369"/>
                </a:lnTo>
                <a:lnTo>
                  <a:pt x="1372" y="369"/>
                </a:lnTo>
                <a:lnTo>
                  <a:pt x="1375" y="369"/>
                </a:lnTo>
                <a:lnTo>
                  <a:pt x="1377" y="369"/>
                </a:lnTo>
                <a:lnTo>
                  <a:pt x="1379" y="369"/>
                </a:lnTo>
                <a:lnTo>
                  <a:pt x="1381" y="371"/>
                </a:lnTo>
                <a:lnTo>
                  <a:pt x="1381" y="371"/>
                </a:lnTo>
                <a:lnTo>
                  <a:pt x="1381" y="373"/>
                </a:lnTo>
                <a:lnTo>
                  <a:pt x="1381" y="375"/>
                </a:lnTo>
                <a:lnTo>
                  <a:pt x="1381" y="378"/>
                </a:lnTo>
                <a:lnTo>
                  <a:pt x="1379" y="384"/>
                </a:lnTo>
                <a:lnTo>
                  <a:pt x="1379" y="386"/>
                </a:lnTo>
                <a:lnTo>
                  <a:pt x="1379" y="386"/>
                </a:lnTo>
                <a:lnTo>
                  <a:pt x="1377" y="386"/>
                </a:lnTo>
                <a:lnTo>
                  <a:pt x="1377" y="386"/>
                </a:lnTo>
                <a:lnTo>
                  <a:pt x="1375" y="384"/>
                </a:lnTo>
                <a:lnTo>
                  <a:pt x="1377" y="384"/>
                </a:lnTo>
                <a:lnTo>
                  <a:pt x="1377" y="384"/>
                </a:lnTo>
                <a:lnTo>
                  <a:pt x="1375" y="384"/>
                </a:lnTo>
                <a:lnTo>
                  <a:pt x="1366" y="384"/>
                </a:lnTo>
                <a:lnTo>
                  <a:pt x="1364" y="384"/>
                </a:lnTo>
                <a:lnTo>
                  <a:pt x="1360" y="386"/>
                </a:lnTo>
                <a:lnTo>
                  <a:pt x="1358" y="386"/>
                </a:lnTo>
                <a:lnTo>
                  <a:pt x="1354" y="388"/>
                </a:lnTo>
                <a:lnTo>
                  <a:pt x="1354" y="386"/>
                </a:lnTo>
                <a:lnTo>
                  <a:pt x="1356" y="386"/>
                </a:lnTo>
                <a:lnTo>
                  <a:pt x="1360" y="384"/>
                </a:lnTo>
                <a:lnTo>
                  <a:pt x="1362" y="382"/>
                </a:lnTo>
                <a:lnTo>
                  <a:pt x="1366" y="382"/>
                </a:lnTo>
                <a:lnTo>
                  <a:pt x="1370" y="382"/>
                </a:lnTo>
                <a:lnTo>
                  <a:pt x="1375" y="380"/>
                </a:lnTo>
                <a:lnTo>
                  <a:pt x="1377" y="378"/>
                </a:lnTo>
                <a:lnTo>
                  <a:pt x="1375" y="375"/>
                </a:lnTo>
                <a:lnTo>
                  <a:pt x="1372" y="373"/>
                </a:lnTo>
                <a:lnTo>
                  <a:pt x="1368" y="371"/>
                </a:lnTo>
                <a:lnTo>
                  <a:pt x="1366" y="369"/>
                </a:lnTo>
                <a:lnTo>
                  <a:pt x="1362" y="367"/>
                </a:lnTo>
                <a:lnTo>
                  <a:pt x="1358" y="363"/>
                </a:lnTo>
                <a:lnTo>
                  <a:pt x="1358" y="361"/>
                </a:lnTo>
                <a:lnTo>
                  <a:pt x="1358" y="357"/>
                </a:lnTo>
                <a:lnTo>
                  <a:pt x="1358" y="354"/>
                </a:lnTo>
                <a:lnTo>
                  <a:pt x="1358" y="352"/>
                </a:lnTo>
                <a:lnTo>
                  <a:pt x="1358" y="350"/>
                </a:lnTo>
                <a:lnTo>
                  <a:pt x="1358" y="348"/>
                </a:lnTo>
                <a:lnTo>
                  <a:pt x="1356" y="346"/>
                </a:lnTo>
                <a:lnTo>
                  <a:pt x="1354" y="342"/>
                </a:lnTo>
                <a:lnTo>
                  <a:pt x="1351" y="342"/>
                </a:lnTo>
                <a:lnTo>
                  <a:pt x="1351" y="340"/>
                </a:lnTo>
                <a:lnTo>
                  <a:pt x="1354" y="338"/>
                </a:lnTo>
                <a:lnTo>
                  <a:pt x="1354" y="336"/>
                </a:lnTo>
                <a:lnTo>
                  <a:pt x="1356" y="333"/>
                </a:lnTo>
                <a:lnTo>
                  <a:pt x="1360" y="327"/>
                </a:lnTo>
                <a:lnTo>
                  <a:pt x="1362" y="325"/>
                </a:lnTo>
                <a:lnTo>
                  <a:pt x="1366" y="321"/>
                </a:lnTo>
                <a:lnTo>
                  <a:pt x="1368" y="319"/>
                </a:lnTo>
                <a:lnTo>
                  <a:pt x="1372" y="317"/>
                </a:lnTo>
                <a:lnTo>
                  <a:pt x="1377" y="315"/>
                </a:lnTo>
                <a:lnTo>
                  <a:pt x="1377" y="313"/>
                </a:lnTo>
                <a:lnTo>
                  <a:pt x="1377" y="313"/>
                </a:lnTo>
                <a:lnTo>
                  <a:pt x="1377" y="313"/>
                </a:lnTo>
                <a:lnTo>
                  <a:pt x="1375" y="310"/>
                </a:lnTo>
                <a:lnTo>
                  <a:pt x="1362" y="310"/>
                </a:lnTo>
                <a:lnTo>
                  <a:pt x="1356" y="310"/>
                </a:lnTo>
                <a:lnTo>
                  <a:pt x="1351" y="310"/>
                </a:lnTo>
                <a:lnTo>
                  <a:pt x="1341" y="313"/>
                </a:lnTo>
                <a:lnTo>
                  <a:pt x="1337" y="313"/>
                </a:lnTo>
                <a:lnTo>
                  <a:pt x="1335" y="315"/>
                </a:lnTo>
                <a:lnTo>
                  <a:pt x="1331" y="317"/>
                </a:lnTo>
                <a:lnTo>
                  <a:pt x="1322" y="323"/>
                </a:lnTo>
                <a:lnTo>
                  <a:pt x="1322" y="323"/>
                </a:lnTo>
                <a:lnTo>
                  <a:pt x="1322" y="323"/>
                </a:lnTo>
                <a:lnTo>
                  <a:pt x="1322" y="325"/>
                </a:lnTo>
                <a:lnTo>
                  <a:pt x="1322" y="325"/>
                </a:lnTo>
                <a:lnTo>
                  <a:pt x="1318" y="327"/>
                </a:lnTo>
                <a:lnTo>
                  <a:pt x="1316" y="329"/>
                </a:lnTo>
                <a:lnTo>
                  <a:pt x="1316" y="331"/>
                </a:lnTo>
                <a:lnTo>
                  <a:pt x="1314" y="331"/>
                </a:lnTo>
                <a:lnTo>
                  <a:pt x="1314" y="333"/>
                </a:lnTo>
                <a:lnTo>
                  <a:pt x="1314" y="336"/>
                </a:lnTo>
                <a:lnTo>
                  <a:pt x="1314" y="338"/>
                </a:lnTo>
                <a:lnTo>
                  <a:pt x="1314" y="338"/>
                </a:lnTo>
                <a:lnTo>
                  <a:pt x="1310" y="342"/>
                </a:lnTo>
                <a:lnTo>
                  <a:pt x="1307" y="346"/>
                </a:lnTo>
                <a:lnTo>
                  <a:pt x="1307" y="348"/>
                </a:lnTo>
                <a:lnTo>
                  <a:pt x="1305" y="350"/>
                </a:lnTo>
                <a:lnTo>
                  <a:pt x="1305" y="350"/>
                </a:lnTo>
                <a:lnTo>
                  <a:pt x="1305" y="352"/>
                </a:lnTo>
                <a:lnTo>
                  <a:pt x="1305" y="354"/>
                </a:lnTo>
                <a:lnTo>
                  <a:pt x="1305" y="354"/>
                </a:lnTo>
                <a:lnTo>
                  <a:pt x="1307" y="357"/>
                </a:lnTo>
                <a:lnTo>
                  <a:pt x="1310" y="357"/>
                </a:lnTo>
                <a:lnTo>
                  <a:pt x="1310" y="357"/>
                </a:lnTo>
                <a:lnTo>
                  <a:pt x="1305" y="359"/>
                </a:lnTo>
                <a:lnTo>
                  <a:pt x="1303" y="361"/>
                </a:lnTo>
                <a:lnTo>
                  <a:pt x="1303" y="363"/>
                </a:lnTo>
                <a:lnTo>
                  <a:pt x="1303" y="365"/>
                </a:lnTo>
                <a:lnTo>
                  <a:pt x="1305" y="367"/>
                </a:lnTo>
                <a:lnTo>
                  <a:pt x="1305" y="371"/>
                </a:lnTo>
                <a:lnTo>
                  <a:pt x="1305" y="373"/>
                </a:lnTo>
                <a:lnTo>
                  <a:pt x="1307" y="375"/>
                </a:lnTo>
                <a:lnTo>
                  <a:pt x="1307" y="375"/>
                </a:lnTo>
                <a:lnTo>
                  <a:pt x="1312" y="378"/>
                </a:lnTo>
                <a:lnTo>
                  <a:pt x="1318" y="380"/>
                </a:lnTo>
                <a:lnTo>
                  <a:pt x="1324" y="380"/>
                </a:lnTo>
                <a:lnTo>
                  <a:pt x="1333" y="382"/>
                </a:lnTo>
                <a:lnTo>
                  <a:pt x="1335" y="382"/>
                </a:lnTo>
                <a:lnTo>
                  <a:pt x="1337" y="382"/>
                </a:lnTo>
                <a:lnTo>
                  <a:pt x="1339" y="384"/>
                </a:lnTo>
                <a:lnTo>
                  <a:pt x="1341" y="386"/>
                </a:lnTo>
                <a:lnTo>
                  <a:pt x="1345" y="386"/>
                </a:lnTo>
                <a:lnTo>
                  <a:pt x="1345" y="388"/>
                </a:lnTo>
                <a:lnTo>
                  <a:pt x="1339" y="388"/>
                </a:lnTo>
                <a:lnTo>
                  <a:pt x="1335" y="388"/>
                </a:lnTo>
                <a:lnTo>
                  <a:pt x="1333" y="388"/>
                </a:lnTo>
                <a:lnTo>
                  <a:pt x="1328" y="388"/>
                </a:lnTo>
                <a:lnTo>
                  <a:pt x="1326" y="386"/>
                </a:lnTo>
                <a:lnTo>
                  <a:pt x="1322" y="386"/>
                </a:lnTo>
                <a:lnTo>
                  <a:pt x="1318" y="386"/>
                </a:lnTo>
                <a:lnTo>
                  <a:pt x="1314" y="386"/>
                </a:lnTo>
                <a:lnTo>
                  <a:pt x="1312" y="386"/>
                </a:lnTo>
                <a:lnTo>
                  <a:pt x="1312" y="386"/>
                </a:lnTo>
                <a:lnTo>
                  <a:pt x="1314" y="388"/>
                </a:lnTo>
                <a:lnTo>
                  <a:pt x="1314" y="392"/>
                </a:lnTo>
                <a:lnTo>
                  <a:pt x="1316" y="392"/>
                </a:lnTo>
                <a:lnTo>
                  <a:pt x="1320" y="398"/>
                </a:lnTo>
                <a:lnTo>
                  <a:pt x="1322" y="401"/>
                </a:lnTo>
                <a:lnTo>
                  <a:pt x="1324" y="401"/>
                </a:lnTo>
                <a:lnTo>
                  <a:pt x="1326" y="401"/>
                </a:lnTo>
                <a:lnTo>
                  <a:pt x="1331" y="403"/>
                </a:lnTo>
                <a:lnTo>
                  <a:pt x="1335" y="407"/>
                </a:lnTo>
                <a:lnTo>
                  <a:pt x="1335" y="407"/>
                </a:lnTo>
                <a:lnTo>
                  <a:pt x="1337" y="407"/>
                </a:lnTo>
                <a:lnTo>
                  <a:pt x="1337" y="405"/>
                </a:lnTo>
                <a:lnTo>
                  <a:pt x="1339" y="405"/>
                </a:lnTo>
                <a:lnTo>
                  <a:pt x="1341" y="405"/>
                </a:lnTo>
                <a:lnTo>
                  <a:pt x="1343" y="405"/>
                </a:lnTo>
                <a:lnTo>
                  <a:pt x="1347" y="405"/>
                </a:lnTo>
                <a:lnTo>
                  <a:pt x="1347" y="405"/>
                </a:lnTo>
                <a:lnTo>
                  <a:pt x="1345" y="403"/>
                </a:lnTo>
                <a:lnTo>
                  <a:pt x="1345" y="403"/>
                </a:lnTo>
                <a:lnTo>
                  <a:pt x="1345" y="403"/>
                </a:lnTo>
                <a:lnTo>
                  <a:pt x="1349" y="403"/>
                </a:lnTo>
                <a:lnTo>
                  <a:pt x="1351" y="403"/>
                </a:lnTo>
                <a:lnTo>
                  <a:pt x="1354" y="403"/>
                </a:lnTo>
                <a:lnTo>
                  <a:pt x="1356" y="401"/>
                </a:lnTo>
                <a:lnTo>
                  <a:pt x="1356" y="401"/>
                </a:lnTo>
                <a:lnTo>
                  <a:pt x="1356" y="403"/>
                </a:lnTo>
                <a:lnTo>
                  <a:pt x="1354" y="405"/>
                </a:lnTo>
                <a:lnTo>
                  <a:pt x="1356" y="405"/>
                </a:lnTo>
                <a:lnTo>
                  <a:pt x="1356" y="409"/>
                </a:lnTo>
                <a:lnTo>
                  <a:pt x="1358" y="409"/>
                </a:lnTo>
                <a:lnTo>
                  <a:pt x="1360" y="411"/>
                </a:lnTo>
                <a:lnTo>
                  <a:pt x="1364" y="411"/>
                </a:lnTo>
                <a:lnTo>
                  <a:pt x="1370" y="409"/>
                </a:lnTo>
                <a:lnTo>
                  <a:pt x="1375" y="411"/>
                </a:lnTo>
                <a:lnTo>
                  <a:pt x="1377" y="411"/>
                </a:lnTo>
                <a:lnTo>
                  <a:pt x="1379" y="411"/>
                </a:lnTo>
                <a:lnTo>
                  <a:pt x="1379" y="411"/>
                </a:lnTo>
                <a:lnTo>
                  <a:pt x="1383" y="413"/>
                </a:lnTo>
                <a:lnTo>
                  <a:pt x="1393" y="413"/>
                </a:lnTo>
                <a:lnTo>
                  <a:pt x="1398" y="413"/>
                </a:lnTo>
                <a:lnTo>
                  <a:pt x="1404" y="413"/>
                </a:lnTo>
                <a:lnTo>
                  <a:pt x="1404" y="413"/>
                </a:lnTo>
                <a:lnTo>
                  <a:pt x="1406" y="413"/>
                </a:lnTo>
                <a:lnTo>
                  <a:pt x="1412" y="415"/>
                </a:lnTo>
                <a:lnTo>
                  <a:pt x="1416" y="417"/>
                </a:lnTo>
                <a:lnTo>
                  <a:pt x="1419" y="417"/>
                </a:lnTo>
                <a:lnTo>
                  <a:pt x="1421" y="415"/>
                </a:lnTo>
                <a:lnTo>
                  <a:pt x="1427" y="415"/>
                </a:lnTo>
                <a:lnTo>
                  <a:pt x="1435" y="419"/>
                </a:lnTo>
                <a:lnTo>
                  <a:pt x="1437" y="419"/>
                </a:lnTo>
                <a:lnTo>
                  <a:pt x="1437" y="417"/>
                </a:lnTo>
                <a:lnTo>
                  <a:pt x="1435" y="417"/>
                </a:lnTo>
                <a:lnTo>
                  <a:pt x="1433" y="415"/>
                </a:lnTo>
                <a:lnTo>
                  <a:pt x="1431" y="413"/>
                </a:lnTo>
                <a:lnTo>
                  <a:pt x="1429" y="413"/>
                </a:lnTo>
                <a:lnTo>
                  <a:pt x="1429" y="413"/>
                </a:lnTo>
                <a:lnTo>
                  <a:pt x="1427" y="411"/>
                </a:lnTo>
                <a:lnTo>
                  <a:pt x="1425" y="411"/>
                </a:lnTo>
                <a:lnTo>
                  <a:pt x="1427" y="409"/>
                </a:lnTo>
                <a:lnTo>
                  <a:pt x="1433" y="411"/>
                </a:lnTo>
                <a:lnTo>
                  <a:pt x="1437" y="411"/>
                </a:lnTo>
                <a:lnTo>
                  <a:pt x="1439" y="411"/>
                </a:lnTo>
                <a:lnTo>
                  <a:pt x="1444" y="413"/>
                </a:lnTo>
                <a:lnTo>
                  <a:pt x="1446" y="413"/>
                </a:lnTo>
                <a:lnTo>
                  <a:pt x="1446" y="413"/>
                </a:lnTo>
                <a:lnTo>
                  <a:pt x="1454" y="415"/>
                </a:lnTo>
                <a:lnTo>
                  <a:pt x="1456" y="415"/>
                </a:lnTo>
                <a:lnTo>
                  <a:pt x="1458" y="415"/>
                </a:lnTo>
                <a:lnTo>
                  <a:pt x="1463" y="415"/>
                </a:lnTo>
                <a:lnTo>
                  <a:pt x="1465" y="413"/>
                </a:lnTo>
                <a:lnTo>
                  <a:pt x="1467" y="413"/>
                </a:lnTo>
                <a:lnTo>
                  <a:pt x="1467" y="411"/>
                </a:lnTo>
                <a:lnTo>
                  <a:pt x="1467" y="411"/>
                </a:lnTo>
                <a:lnTo>
                  <a:pt x="1467" y="409"/>
                </a:lnTo>
                <a:lnTo>
                  <a:pt x="1465" y="407"/>
                </a:lnTo>
                <a:lnTo>
                  <a:pt x="1465" y="405"/>
                </a:lnTo>
                <a:lnTo>
                  <a:pt x="1463" y="405"/>
                </a:lnTo>
                <a:lnTo>
                  <a:pt x="1458" y="403"/>
                </a:lnTo>
                <a:lnTo>
                  <a:pt x="1458" y="403"/>
                </a:lnTo>
                <a:lnTo>
                  <a:pt x="1458" y="401"/>
                </a:lnTo>
                <a:lnTo>
                  <a:pt x="1458" y="401"/>
                </a:lnTo>
                <a:lnTo>
                  <a:pt x="1460" y="398"/>
                </a:lnTo>
                <a:lnTo>
                  <a:pt x="1460" y="398"/>
                </a:lnTo>
                <a:lnTo>
                  <a:pt x="1463" y="396"/>
                </a:lnTo>
                <a:lnTo>
                  <a:pt x="1463" y="398"/>
                </a:lnTo>
                <a:lnTo>
                  <a:pt x="1465" y="401"/>
                </a:lnTo>
                <a:lnTo>
                  <a:pt x="1465" y="401"/>
                </a:lnTo>
                <a:lnTo>
                  <a:pt x="1467" y="401"/>
                </a:lnTo>
                <a:lnTo>
                  <a:pt x="1469" y="405"/>
                </a:lnTo>
                <a:lnTo>
                  <a:pt x="1469" y="405"/>
                </a:lnTo>
                <a:lnTo>
                  <a:pt x="1471" y="405"/>
                </a:lnTo>
                <a:lnTo>
                  <a:pt x="1473" y="407"/>
                </a:lnTo>
                <a:lnTo>
                  <a:pt x="1475" y="407"/>
                </a:lnTo>
                <a:lnTo>
                  <a:pt x="1475" y="407"/>
                </a:lnTo>
                <a:lnTo>
                  <a:pt x="1479" y="407"/>
                </a:lnTo>
                <a:lnTo>
                  <a:pt x="1481" y="407"/>
                </a:lnTo>
                <a:lnTo>
                  <a:pt x="1481" y="409"/>
                </a:lnTo>
                <a:lnTo>
                  <a:pt x="1481" y="411"/>
                </a:lnTo>
                <a:lnTo>
                  <a:pt x="1483" y="413"/>
                </a:lnTo>
                <a:lnTo>
                  <a:pt x="1483" y="415"/>
                </a:lnTo>
                <a:lnTo>
                  <a:pt x="1483" y="417"/>
                </a:lnTo>
                <a:lnTo>
                  <a:pt x="1486" y="417"/>
                </a:lnTo>
                <a:lnTo>
                  <a:pt x="1490" y="417"/>
                </a:lnTo>
                <a:lnTo>
                  <a:pt x="1492" y="417"/>
                </a:lnTo>
                <a:lnTo>
                  <a:pt x="1492" y="417"/>
                </a:lnTo>
                <a:lnTo>
                  <a:pt x="1494" y="419"/>
                </a:lnTo>
                <a:lnTo>
                  <a:pt x="1494" y="419"/>
                </a:lnTo>
                <a:lnTo>
                  <a:pt x="1492" y="422"/>
                </a:lnTo>
                <a:lnTo>
                  <a:pt x="1490" y="422"/>
                </a:lnTo>
                <a:lnTo>
                  <a:pt x="1490" y="422"/>
                </a:lnTo>
                <a:lnTo>
                  <a:pt x="1492" y="422"/>
                </a:lnTo>
                <a:lnTo>
                  <a:pt x="1492" y="424"/>
                </a:lnTo>
                <a:lnTo>
                  <a:pt x="1494" y="424"/>
                </a:lnTo>
                <a:lnTo>
                  <a:pt x="1496" y="424"/>
                </a:lnTo>
                <a:lnTo>
                  <a:pt x="1496" y="424"/>
                </a:lnTo>
                <a:lnTo>
                  <a:pt x="1498" y="422"/>
                </a:lnTo>
                <a:lnTo>
                  <a:pt x="1500" y="422"/>
                </a:lnTo>
                <a:lnTo>
                  <a:pt x="1500" y="422"/>
                </a:lnTo>
                <a:lnTo>
                  <a:pt x="1502" y="422"/>
                </a:lnTo>
                <a:lnTo>
                  <a:pt x="1502" y="422"/>
                </a:lnTo>
                <a:lnTo>
                  <a:pt x="1500" y="422"/>
                </a:lnTo>
                <a:lnTo>
                  <a:pt x="1500" y="424"/>
                </a:lnTo>
                <a:lnTo>
                  <a:pt x="1498" y="424"/>
                </a:lnTo>
                <a:lnTo>
                  <a:pt x="1498" y="426"/>
                </a:lnTo>
                <a:lnTo>
                  <a:pt x="1500" y="426"/>
                </a:lnTo>
                <a:lnTo>
                  <a:pt x="1500" y="428"/>
                </a:lnTo>
                <a:lnTo>
                  <a:pt x="1502" y="428"/>
                </a:lnTo>
                <a:lnTo>
                  <a:pt x="1504" y="428"/>
                </a:lnTo>
                <a:lnTo>
                  <a:pt x="1507" y="428"/>
                </a:lnTo>
                <a:lnTo>
                  <a:pt x="1511" y="430"/>
                </a:lnTo>
                <a:lnTo>
                  <a:pt x="1511" y="430"/>
                </a:lnTo>
                <a:lnTo>
                  <a:pt x="1513" y="432"/>
                </a:lnTo>
                <a:lnTo>
                  <a:pt x="1511" y="434"/>
                </a:lnTo>
                <a:lnTo>
                  <a:pt x="1511" y="436"/>
                </a:lnTo>
                <a:lnTo>
                  <a:pt x="1509" y="436"/>
                </a:lnTo>
                <a:lnTo>
                  <a:pt x="1507" y="438"/>
                </a:lnTo>
                <a:lnTo>
                  <a:pt x="1504" y="438"/>
                </a:lnTo>
                <a:lnTo>
                  <a:pt x="1500" y="436"/>
                </a:lnTo>
                <a:lnTo>
                  <a:pt x="1500" y="438"/>
                </a:lnTo>
                <a:lnTo>
                  <a:pt x="1498" y="438"/>
                </a:lnTo>
                <a:lnTo>
                  <a:pt x="1498" y="438"/>
                </a:lnTo>
                <a:lnTo>
                  <a:pt x="1498" y="443"/>
                </a:lnTo>
                <a:lnTo>
                  <a:pt x="1498" y="443"/>
                </a:lnTo>
                <a:lnTo>
                  <a:pt x="1498" y="443"/>
                </a:lnTo>
                <a:lnTo>
                  <a:pt x="1498" y="445"/>
                </a:lnTo>
                <a:lnTo>
                  <a:pt x="1498" y="445"/>
                </a:lnTo>
                <a:lnTo>
                  <a:pt x="1498" y="447"/>
                </a:lnTo>
                <a:lnTo>
                  <a:pt x="1500" y="447"/>
                </a:lnTo>
                <a:lnTo>
                  <a:pt x="1502" y="445"/>
                </a:lnTo>
                <a:lnTo>
                  <a:pt x="1509" y="443"/>
                </a:lnTo>
                <a:lnTo>
                  <a:pt x="1513" y="440"/>
                </a:lnTo>
                <a:lnTo>
                  <a:pt x="1513" y="440"/>
                </a:lnTo>
                <a:lnTo>
                  <a:pt x="1515" y="438"/>
                </a:lnTo>
                <a:lnTo>
                  <a:pt x="1515" y="440"/>
                </a:lnTo>
                <a:lnTo>
                  <a:pt x="1519" y="440"/>
                </a:lnTo>
                <a:lnTo>
                  <a:pt x="1519" y="440"/>
                </a:lnTo>
                <a:lnTo>
                  <a:pt x="1521" y="438"/>
                </a:lnTo>
                <a:lnTo>
                  <a:pt x="1523" y="436"/>
                </a:lnTo>
                <a:lnTo>
                  <a:pt x="1523" y="436"/>
                </a:lnTo>
                <a:lnTo>
                  <a:pt x="1525" y="436"/>
                </a:lnTo>
                <a:lnTo>
                  <a:pt x="1525" y="438"/>
                </a:lnTo>
                <a:lnTo>
                  <a:pt x="1523" y="438"/>
                </a:lnTo>
                <a:lnTo>
                  <a:pt x="1521" y="438"/>
                </a:lnTo>
                <a:lnTo>
                  <a:pt x="1523" y="440"/>
                </a:lnTo>
                <a:lnTo>
                  <a:pt x="1523" y="440"/>
                </a:lnTo>
                <a:lnTo>
                  <a:pt x="1525" y="440"/>
                </a:lnTo>
                <a:lnTo>
                  <a:pt x="1525" y="440"/>
                </a:lnTo>
                <a:lnTo>
                  <a:pt x="1523" y="443"/>
                </a:lnTo>
                <a:lnTo>
                  <a:pt x="1523" y="443"/>
                </a:lnTo>
                <a:lnTo>
                  <a:pt x="1523" y="443"/>
                </a:lnTo>
                <a:lnTo>
                  <a:pt x="1525" y="443"/>
                </a:lnTo>
                <a:lnTo>
                  <a:pt x="1525" y="443"/>
                </a:lnTo>
                <a:lnTo>
                  <a:pt x="1525" y="443"/>
                </a:lnTo>
                <a:lnTo>
                  <a:pt x="1525" y="445"/>
                </a:lnTo>
                <a:lnTo>
                  <a:pt x="1525" y="445"/>
                </a:lnTo>
                <a:lnTo>
                  <a:pt x="1530" y="449"/>
                </a:lnTo>
                <a:lnTo>
                  <a:pt x="1530" y="449"/>
                </a:lnTo>
                <a:lnTo>
                  <a:pt x="1532" y="449"/>
                </a:lnTo>
                <a:lnTo>
                  <a:pt x="1534" y="451"/>
                </a:lnTo>
                <a:lnTo>
                  <a:pt x="1536" y="449"/>
                </a:lnTo>
                <a:lnTo>
                  <a:pt x="1536" y="449"/>
                </a:lnTo>
                <a:lnTo>
                  <a:pt x="1534" y="447"/>
                </a:lnTo>
                <a:lnTo>
                  <a:pt x="1534" y="445"/>
                </a:lnTo>
                <a:lnTo>
                  <a:pt x="1536" y="445"/>
                </a:lnTo>
                <a:lnTo>
                  <a:pt x="1538" y="447"/>
                </a:lnTo>
                <a:lnTo>
                  <a:pt x="1538" y="447"/>
                </a:lnTo>
                <a:lnTo>
                  <a:pt x="1538" y="447"/>
                </a:lnTo>
                <a:lnTo>
                  <a:pt x="1538" y="449"/>
                </a:lnTo>
                <a:lnTo>
                  <a:pt x="1538" y="449"/>
                </a:lnTo>
                <a:lnTo>
                  <a:pt x="1538" y="451"/>
                </a:lnTo>
                <a:lnTo>
                  <a:pt x="1538" y="451"/>
                </a:lnTo>
                <a:lnTo>
                  <a:pt x="1538" y="453"/>
                </a:lnTo>
                <a:lnTo>
                  <a:pt x="1538" y="455"/>
                </a:lnTo>
                <a:lnTo>
                  <a:pt x="1540" y="455"/>
                </a:lnTo>
                <a:lnTo>
                  <a:pt x="1540" y="455"/>
                </a:lnTo>
                <a:lnTo>
                  <a:pt x="1542" y="455"/>
                </a:lnTo>
                <a:lnTo>
                  <a:pt x="1546" y="455"/>
                </a:lnTo>
                <a:lnTo>
                  <a:pt x="1546" y="455"/>
                </a:lnTo>
                <a:lnTo>
                  <a:pt x="1546" y="455"/>
                </a:lnTo>
                <a:lnTo>
                  <a:pt x="1546" y="457"/>
                </a:lnTo>
                <a:lnTo>
                  <a:pt x="1548" y="461"/>
                </a:lnTo>
                <a:lnTo>
                  <a:pt x="1551" y="466"/>
                </a:lnTo>
                <a:lnTo>
                  <a:pt x="1555" y="468"/>
                </a:lnTo>
                <a:lnTo>
                  <a:pt x="1557" y="472"/>
                </a:lnTo>
                <a:lnTo>
                  <a:pt x="1559" y="480"/>
                </a:lnTo>
                <a:lnTo>
                  <a:pt x="1561" y="480"/>
                </a:lnTo>
                <a:lnTo>
                  <a:pt x="1561" y="480"/>
                </a:lnTo>
                <a:lnTo>
                  <a:pt x="1561" y="482"/>
                </a:lnTo>
                <a:lnTo>
                  <a:pt x="1559" y="484"/>
                </a:lnTo>
                <a:lnTo>
                  <a:pt x="1557" y="484"/>
                </a:lnTo>
                <a:lnTo>
                  <a:pt x="1555" y="487"/>
                </a:lnTo>
                <a:lnTo>
                  <a:pt x="1553" y="487"/>
                </a:lnTo>
                <a:lnTo>
                  <a:pt x="1551" y="491"/>
                </a:lnTo>
                <a:lnTo>
                  <a:pt x="1551" y="491"/>
                </a:lnTo>
                <a:lnTo>
                  <a:pt x="1551" y="493"/>
                </a:lnTo>
                <a:lnTo>
                  <a:pt x="1551" y="495"/>
                </a:lnTo>
                <a:lnTo>
                  <a:pt x="1546" y="495"/>
                </a:lnTo>
                <a:lnTo>
                  <a:pt x="1546" y="495"/>
                </a:lnTo>
                <a:lnTo>
                  <a:pt x="1544" y="497"/>
                </a:lnTo>
                <a:lnTo>
                  <a:pt x="1544" y="497"/>
                </a:lnTo>
                <a:lnTo>
                  <a:pt x="1542" y="499"/>
                </a:lnTo>
                <a:lnTo>
                  <a:pt x="1536" y="503"/>
                </a:lnTo>
                <a:lnTo>
                  <a:pt x="1530" y="508"/>
                </a:lnTo>
                <a:lnTo>
                  <a:pt x="1530" y="508"/>
                </a:lnTo>
                <a:lnTo>
                  <a:pt x="1530" y="508"/>
                </a:lnTo>
                <a:lnTo>
                  <a:pt x="1530" y="510"/>
                </a:lnTo>
                <a:lnTo>
                  <a:pt x="1532" y="512"/>
                </a:lnTo>
                <a:lnTo>
                  <a:pt x="1536" y="514"/>
                </a:lnTo>
                <a:lnTo>
                  <a:pt x="1538" y="516"/>
                </a:lnTo>
                <a:lnTo>
                  <a:pt x="1540" y="518"/>
                </a:lnTo>
                <a:lnTo>
                  <a:pt x="1540" y="520"/>
                </a:lnTo>
                <a:lnTo>
                  <a:pt x="1542" y="522"/>
                </a:lnTo>
                <a:lnTo>
                  <a:pt x="1542" y="524"/>
                </a:lnTo>
                <a:lnTo>
                  <a:pt x="1540" y="524"/>
                </a:lnTo>
                <a:lnTo>
                  <a:pt x="1538" y="522"/>
                </a:lnTo>
                <a:lnTo>
                  <a:pt x="1536" y="522"/>
                </a:lnTo>
                <a:lnTo>
                  <a:pt x="1534" y="524"/>
                </a:lnTo>
                <a:lnTo>
                  <a:pt x="1532" y="524"/>
                </a:lnTo>
                <a:lnTo>
                  <a:pt x="1530" y="526"/>
                </a:lnTo>
                <a:lnTo>
                  <a:pt x="1527" y="526"/>
                </a:lnTo>
                <a:lnTo>
                  <a:pt x="1527" y="526"/>
                </a:lnTo>
                <a:lnTo>
                  <a:pt x="1525" y="526"/>
                </a:lnTo>
                <a:lnTo>
                  <a:pt x="1523" y="526"/>
                </a:lnTo>
                <a:lnTo>
                  <a:pt x="1521" y="526"/>
                </a:lnTo>
                <a:lnTo>
                  <a:pt x="1521" y="526"/>
                </a:lnTo>
                <a:lnTo>
                  <a:pt x="1519" y="526"/>
                </a:lnTo>
                <a:lnTo>
                  <a:pt x="1519" y="528"/>
                </a:lnTo>
                <a:lnTo>
                  <a:pt x="1517" y="528"/>
                </a:lnTo>
                <a:lnTo>
                  <a:pt x="1511" y="528"/>
                </a:lnTo>
                <a:lnTo>
                  <a:pt x="1509" y="528"/>
                </a:lnTo>
                <a:lnTo>
                  <a:pt x="1511" y="528"/>
                </a:lnTo>
                <a:lnTo>
                  <a:pt x="1513" y="533"/>
                </a:lnTo>
                <a:lnTo>
                  <a:pt x="1515" y="533"/>
                </a:lnTo>
                <a:lnTo>
                  <a:pt x="1515" y="535"/>
                </a:lnTo>
                <a:lnTo>
                  <a:pt x="1517" y="535"/>
                </a:lnTo>
                <a:lnTo>
                  <a:pt x="1515" y="535"/>
                </a:lnTo>
                <a:lnTo>
                  <a:pt x="1515" y="537"/>
                </a:lnTo>
                <a:lnTo>
                  <a:pt x="1515" y="537"/>
                </a:lnTo>
                <a:lnTo>
                  <a:pt x="1515" y="539"/>
                </a:lnTo>
                <a:lnTo>
                  <a:pt x="1515" y="539"/>
                </a:lnTo>
                <a:lnTo>
                  <a:pt x="1513" y="537"/>
                </a:lnTo>
                <a:lnTo>
                  <a:pt x="1513" y="537"/>
                </a:lnTo>
                <a:lnTo>
                  <a:pt x="1513" y="537"/>
                </a:lnTo>
                <a:lnTo>
                  <a:pt x="1513" y="537"/>
                </a:lnTo>
                <a:lnTo>
                  <a:pt x="1515" y="535"/>
                </a:lnTo>
                <a:lnTo>
                  <a:pt x="1513" y="535"/>
                </a:lnTo>
                <a:lnTo>
                  <a:pt x="1513" y="533"/>
                </a:lnTo>
                <a:lnTo>
                  <a:pt x="1509" y="531"/>
                </a:lnTo>
                <a:lnTo>
                  <a:pt x="1507" y="528"/>
                </a:lnTo>
                <a:lnTo>
                  <a:pt x="1500" y="526"/>
                </a:lnTo>
                <a:lnTo>
                  <a:pt x="1496" y="526"/>
                </a:lnTo>
                <a:lnTo>
                  <a:pt x="1492" y="524"/>
                </a:lnTo>
                <a:lnTo>
                  <a:pt x="1492" y="524"/>
                </a:lnTo>
                <a:lnTo>
                  <a:pt x="1488" y="524"/>
                </a:lnTo>
                <a:lnTo>
                  <a:pt x="1488" y="524"/>
                </a:lnTo>
                <a:lnTo>
                  <a:pt x="1488" y="524"/>
                </a:lnTo>
                <a:lnTo>
                  <a:pt x="1486" y="526"/>
                </a:lnTo>
                <a:lnTo>
                  <a:pt x="1486" y="526"/>
                </a:lnTo>
                <a:lnTo>
                  <a:pt x="1486" y="526"/>
                </a:lnTo>
                <a:lnTo>
                  <a:pt x="1488" y="531"/>
                </a:lnTo>
                <a:lnTo>
                  <a:pt x="1488" y="531"/>
                </a:lnTo>
                <a:lnTo>
                  <a:pt x="1486" y="531"/>
                </a:lnTo>
                <a:lnTo>
                  <a:pt x="1479" y="533"/>
                </a:lnTo>
                <a:lnTo>
                  <a:pt x="1477" y="535"/>
                </a:lnTo>
                <a:lnTo>
                  <a:pt x="1477" y="535"/>
                </a:lnTo>
                <a:lnTo>
                  <a:pt x="1477" y="537"/>
                </a:lnTo>
                <a:lnTo>
                  <a:pt x="1475" y="539"/>
                </a:lnTo>
                <a:lnTo>
                  <a:pt x="1475" y="541"/>
                </a:lnTo>
                <a:lnTo>
                  <a:pt x="1475" y="541"/>
                </a:lnTo>
                <a:lnTo>
                  <a:pt x="1475" y="543"/>
                </a:lnTo>
                <a:lnTo>
                  <a:pt x="1475" y="543"/>
                </a:lnTo>
                <a:lnTo>
                  <a:pt x="1477" y="547"/>
                </a:lnTo>
                <a:lnTo>
                  <a:pt x="1477" y="547"/>
                </a:lnTo>
                <a:lnTo>
                  <a:pt x="1481" y="549"/>
                </a:lnTo>
                <a:lnTo>
                  <a:pt x="1481" y="549"/>
                </a:lnTo>
                <a:lnTo>
                  <a:pt x="1483" y="549"/>
                </a:lnTo>
                <a:lnTo>
                  <a:pt x="1486" y="549"/>
                </a:lnTo>
                <a:lnTo>
                  <a:pt x="1486" y="552"/>
                </a:lnTo>
                <a:lnTo>
                  <a:pt x="1488" y="552"/>
                </a:lnTo>
                <a:lnTo>
                  <a:pt x="1490" y="552"/>
                </a:lnTo>
                <a:lnTo>
                  <a:pt x="1492" y="552"/>
                </a:lnTo>
                <a:lnTo>
                  <a:pt x="1494" y="554"/>
                </a:lnTo>
                <a:lnTo>
                  <a:pt x="1496" y="554"/>
                </a:lnTo>
                <a:lnTo>
                  <a:pt x="1498" y="552"/>
                </a:lnTo>
                <a:lnTo>
                  <a:pt x="1498" y="552"/>
                </a:lnTo>
                <a:lnTo>
                  <a:pt x="1500" y="552"/>
                </a:lnTo>
                <a:lnTo>
                  <a:pt x="1500" y="552"/>
                </a:lnTo>
                <a:lnTo>
                  <a:pt x="1504" y="549"/>
                </a:lnTo>
                <a:lnTo>
                  <a:pt x="1507" y="549"/>
                </a:lnTo>
                <a:lnTo>
                  <a:pt x="1509" y="549"/>
                </a:lnTo>
                <a:lnTo>
                  <a:pt x="1511" y="549"/>
                </a:lnTo>
                <a:lnTo>
                  <a:pt x="1511" y="545"/>
                </a:lnTo>
                <a:lnTo>
                  <a:pt x="1515" y="545"/>
                </a:lnTo>
                <a:lnTo>
                  <a:pt x="1517" y="547"/>
                </a:lnTo>
                <a:lnTo>
                  <a:pt x="1517" y="547"/>
                </a:lnTo>
                <a:lnTo>
                  <a:pt x="1521" y="547"/>
                </a:lnTo>
                <a:lnTo>
                  <a:pt x="1523" y="547"/>
                </a:lnTo>
                <a:lnTo>
                  <a:pt x="1525" y="547"/>
                </a:lnTo>
                <a:lnTo>
                  <a:pt x="1525" y="545"/>
                </a:lnTo>
                <a:lnTo>
                  <a:pt x="1525" y="543"/>
                </a:lnTo>
                <a:lnTo>
                  <a:pt x="1523" y="541"/>
                </a:lnTo>
                <a:lnTo>
                  <a:pt x="1523" y="541"/>
                </a:lnTo>
                <a:lnTo>
                  <a:pt x="1523" y="539"/>
                </a:lnTo>
                <a:lnTo>
                  <a:pt x="1523" y="539"/>
                </a:lnTo>
                <a:lnTo>
                  <a:pt x="1525" y="539"/>
                </a:lnTo>
                <a:lnTo>
                  <a:pt x="1525" y="539"/>
                </a:lnTo>
                <a:lnTo>
                  <a:pt x="1525" y="539"/>
                </a:lnTo>
                <a:lnTo>
                  <a:pt x="1527" y="539"/>
                </a:lnTo>
                <a:lnTo>
                  <a:pt x="1527" y="541"/>
                </a:lnTo>
                <a:lnTo>
                  <a:pt x="1527" y="541"/>
                </a:lnTo>
                <a:lnTo>
                  <a:pt x="1527" y="543"/>
                </a:lnTo>
                <a:lnTo>
                  <a:pt x="1530" y="543"/>
                </a:lnTo>
                <a:lnTo>
                  <a:pt x="1530" y="543"/>
                </a:lnTo>
                <a:lnTo>
                  <a:pt x="1532" y="543"/>
                </a:lnTo>
                <a:lnTo>
                  <a:pt x="1534" y="543"/>
                </a:lnTo>
                <a:lnTo>
                  <a:pt x="1534" y="547"/>
                </a:lnTo>
                <a:lnTo>
                  <a:pt x="1534" y="547"/>
                </a:lnTo>
                <a:lnTo>
                  <a:pt x="1534" y="549"/>
                </a:lnTo>
                <a:lnTo>
                  <a:pt x="1536" y="549"/>
                </a:lnTo>
                <a:lnTo>
                  <a:pt x="1536" y="547"/>
                </a:lnTo>
                <a:lnTo>
                  <a:pt x="1536" y="547"/>
                </a:lnTo>
                <a:lnTo>
                  <a:pt x="1538" y="545"/>
                </a:lnTo>
                <a:lnTo>
                  <a:pt x="1538" y="545"/>
                </a:lnTo>
                <a:lnTo>
                  <a:pt x="1538" y="545"/>
                </a:lnTo>
                <a:lnTo>
                  <a:pt x="1540" y="545"/>
                </a:lnTo>
                <a:lnTo>
                  <a:pt x="1540" y="545"/>
                </a:lnTo>
                <a:lnTo>
                  <a:pt x="1544" y="545"/>
                </a:lnTo>
                <a:lnTo>
                  <a:pt x="1546" y="545"/>
                </a:lnTo>
                <a:lnTo>
                  <a:pt x="1546" y="545"/>
                </a:lnTo>
                <a:lnTo>
                  <a:pt x="1544" y="549"/>
                </a:lnTo>
                <a:lnTo>
                  <a:pt x="1544" y="549"/>
                </a:lnTo>
                <a:lnTo>
                  <a:pt x="1544" y="549"/>
                </a:lnTo>
                <a:lnTo>
                  <a:pt x="1546" y="552"/>
                </a:lnTo>
                <a:lnTo>
                  <a:pt x="1548" y="552"/>
                </a:lnTo>
                <a:lnTo>
                  <a:pt x="1551" y="556"/>
                </a:lnTo>
                <a:lnTo>
                  <a:pt x="1555" y="558"/>
                </a:lnTo>
                <a:lnTo>
                  <a:pt x="1555" y="558"/>
                </a:lnTo>
                <a:lnTo>
                  <a:pt x="1555" y="558"/>
                </a:lnTo>
                <a:lnTo>
                  <a:pt x="1557" y="560"/>
                </a:lnTo>
                <a:lnTo>
                  <a:pt x="1557" y="562"/>
                </a:lnTo>
                <a:lnTo>
                  <a:pt x="1559" y="562"/>
                </a:lnTo>
                <a:lnTo>
                  <a:pt x="1561" y="560"/>
                </a:lnTo>
                <a:lnTo>
                  <a:pt x="1563" y="560"/>
                </a:lnTo>
                <a:lnTo>
                  <a:pt x="1563" y="560"/>
                </a:lnTo>
                <a:lnTo>
                  <a:pt x="1563" y="562"/>
                </a:lnTo>
                <a:lnTo>
                  <a:pt x="1561" y="562"/>
                </a:lnTo>
                <a:lnTo>
                  <a:pt x="1561" y="564"/>
                </a:lnTo>
                <a:lnTo>
                  <a:pt x="1561" y="564"/>
                </a:lnTo>
                <a:lnTo>
                  <a:pt x="1561" y="564"/>
                </a:lnTo>
                <a:lnTo>
                  <a:pt x="1567" y="564"/>
                </a:lnTo>
                <a:lnTo>
                  <a:pt x="1569" y="564"/>
                </a:lnTo>
                <a:lnTo>
                  <a:pt x="1569" y="566"/>
                </a:lnTo>
                <a:lnTo>
                  <a:pt x="1571" y="566"/>
                </a:lnTo>
                <a:lnTo>
                  <a:pt x="1571" y="568"/>
                </a:lnTo>
                <a:lnTo>
                  <a:pt x="1571" y="568"/>
                </a:lnTo>
                <a:lnTo>
                  <a:pt x="1574" y="568"/>
                </a:lnTo>
                <a:lnTo>
                  <a:pt x="1574" y="568"/>
                </a:lnTo>
                <a:lnTo>
                  <a:pt x="1571" y="568"/>
                </a:lnTo>
                <a:lnTo>
                  <a:pt x="1569" y="570"/>
                </a:lnTo>
                <a:lnTo>
                  <a:pt x="1569" y="570"/>
                </a:lnTo>
                <a:lnTo>
                  <a:pt x="1567" y="570"/>
                </a:lnTo>
                <a:lnTo>
                  <a:pt x="1565" y="570"/>
                </a:lnTo>
                <a:lnTo>
                  <a:pt x="1565" y="572"/>
                </a:lnTo>
                <a:lnTo>
                  <a:pt x="1567" y="572"/>
                </a:lnTo>
                <a:lnTo>
                  <a:pt x="1569" y="577"/>
                </a:lnTo>
                <a:lnTo>
                  <a:pt x="1571" y="579"/>
                </a:lnTo>
                <a:lnTo>
                  <a:pt x="1574" y="579"/>
                </a:lnTo>
                <a:lnTo>
                  <a:pt x="1576" y="581"/>
                </a:lnTo>
                <a:lnTo>
                  <a:pt x="1580" y="579"/>
                </a:lnTo>
                <a:lnTo>
                  <a:pt x="1580" y="579"/>
                </a:lnTo>
                <a:lnTo>
                  <a:pt x="1578" y="581"/>
                </a:lnTo>
                <a:lnTo>
                  <a:pt x="1578" y="581"/>
                </a:lnTo>
                <a:lnTo>
                  <a:pt x="1580" y="581"/>
                </a:lnTo>
                <a:lnTo>
                  <a:pt x="1582" y="583"/>
                </a:lnTo>
                <a:lnTo>
                  <a:pt x="1586" y="583"/>
                </a:lnTo>
                <a:lnTo>
                  <a:pt x="1588" y="585"/>
                </a:lnTo>
                <a:lnTo>
                  <a:pt x="1590" y="587"/>
                </a:lnTo>
                <a:lnTo>
                  <a:pt x="1592" y="587"/>
                </a:lnTo>
                <a:lnTo>
                  <a:pt x="1595" y="585"/>
                </a:lnTo>
                <a:lnTo>
                  <a:pt x="1597" y="585"/>
                </a:lnTo>
                <a:lnTo>
                  <a:pt x="1599" y="587"/>
                </a:lnTo>
                <a:lnTo>
                  <a:pt x="1601" y="587"/>
                </a:lnTo>
                <a:lnTo>
                  <a:pt x="1603" y="591"/>
                </a:lnTo>
                <a:lnTo>
                  <a:pt x="1607" y="593"/>
                </a:lnTo>
                <a:lnTo>
                  <a:pt x="1607" y="593"/>
                </a:lnTo>
                <a:lnTo>
                  <a:pt x="1611" y="596"/>
                </a:lnTo>
                <a:lnTo>
                  <a:pt x="1613" y="598"/>
                </a:lnTo>
                <a:lnTo>
                  <a:pt x="1615" y="598"/>
                </a:lnTo>
                <a:lnTo>
                  <a:pt x="1618" y="598"/>
                </a:lnTo>
                <a:lnTo>
                  <a:pt x="1630" y="600"/>
                </a:lnTo>
                <a:lnTo>
                  <a:pt x="1632" y="600"/>
                </a:lnTo>
                <a:lnTo>
                  <a:pt x="1632" y="602"/>
                </a:lnTo>
                <a:lnTo>
                  <a:pt x="1634" y="602"/>
                </a:lnTo>
                <a:lnTo>
                  <a:pt x="1641" y="604"/>
                </a:lnTo>
                <a:lnTo>
                  <a:pt x="1643" y="604"/>
                </a:lnTo>
                <a:lnTo>
                  <a:pt x="1645" y="606"/>
                </a:lnTo>
                <a:lnTo>
                  <a:pt x="1647" y="606"/>
                </a:lnTo>
                <a:lnTo>
                  <a:pt x="1647" y="606"/>
                </a:lnTo>
                <a:lnTo>
                  <a:pt x="1649" y="606"/>
                </a:lnTo>
                <a:lnTo>
                  <a:pt x="1651" y="606"/>
                </a:lnTo>
                <a:lnTo>
                  <a:pt x="1651" y="604"/>
                </a:lnTo>
                <a:lnTo>
                  <a:pt x="1649" y="602"/>
                </a:lnTo>
                <a:lnTo>
                  <a:pt x="1649" y="602"/>
                </a:lnTo>
                <a:lnTo>
                  <a:pt x="1651" y="600"/>
                </a:lnTo>
                <a:lnTo>
                  <a:pt x="1651" y="600"/>
                </a:lnTo>
                <a:lnTo>
                  <a:pt x="1651" y="598"/>
                </a:lnTo>
                <a:lnTo>
                  <a:pt x="1651" y="598"/>
                </a:lnTo>
                <a:lnTo>
                  <a:pt x="1651" y="598"/>
                </a:lnTo>
                <a:lnTo>
                  <a:pt x="1647" y="596"/>
                </a:lnTo>
                <a:lnTo>
                  <a:pt x="1647" y="596"/>
                </a:lnTo>
                <a:lnTo>
                  <a:pt x="1645" y="593"/>
                </a:lnTo>
                <a:lnTo>
                  <a:pt x="1645" y="591"/>
                </a:lnTo>
                <a:lnTo>
                  <a:pt x="1643" y="589"/>
                </a:lnTo>
                <a:lnTo>
                  <a:pt x="1641" y="589"/>
                </a:lnTo>
                <a:lnTo>
                  <a:pt x="1639" y="587"/>
                </a:lnTo>
                <a:lnTo>
                  <a:pt x="1636" y="587"/>
                </a:lnTo>
                <a:lnTo>
                  <a:pt x="1634" y="585"/>
                </a:lnTo>
                <a:lnTo>
                  <a:pt x="1632" y="585"/>
                </a:lnTo>
                <a:lnTo>
                  <a:pt x="1632" y="583"/>
                </a:lnTo>
                <a:lnTo>
                  <a:pt x="1630" y="583"/>
                </a:lnTo>
                <a:lnTo>
                  <a:pt x="1626" y="581"/>
                </a:lnTo>
                <a:lnTo>
                  <a:pt x="1626" y="581"/>
                </a:lnTo>
                <a:lnTo>
                  <a:pt x="1628" y="579"/>
                </a:lnTo>
                <a:lnTo>
                  <a:pt x="1628" y="579"/>
                </a:lnTo>
                <a:lnTo>
                  <a:pt x="1626" y="579"/>
                </a:lnTo>
                <a:lnTo>
                  <a:pt x="1624" y="579"/>
                </a:lnTo>
                <a:lnTo>
                  <a:pt x="1620" y="577"/>
                </a:lnTo>
                <a:lnTo>
                  <a:pt x="1620" y="577"/>
                </a:lnTo>
                <a:lnTo>
                  <a:pt x="1618" y="572"/>
                </a:lnTo>
                <a:lnTo>
                  <a:pt x="1615" y="570"/>
                </a:lnTo>
                <a:lnTo>
                  <a:pt x="1613" y="568"/>
                </a:lnTo>
                <a:lnTo>
                  <a:pt x="1611" y="568"/>
                </a:lnTo>
                <a:lnTo>
                  <a:pt x="1609" y="564"/>
                </a:lnTo>
                <a:lnTo>
                  <a:pt x="1609" y="564"/>
                </a:lnTo>
                <a:lnTo>
                  <a:pt x="1613" y="564"/>
                </a:lnTo>
                <a:lnTo>
                  <a:pt x="1615" y="564"/>
                </a:lnTo>
                <a:lnTo>
                  <a:pt x="1620" y="566"/>
                </a:lnTo>
                <a:lnTo>
                  <a:pt x="1626" y="570"/>
                </a:lnTo>
                <a:lnTo>
                  <a:pt x="1626" y="570"/>
                </a:lnTo>
                <a:lnTo>
                  <a:pt x="1626" y="570"/>
                </a:lnTo>
                <a:lnTo>
                  <a:pt x="1626" y="570"/>
                </a:lnTo>
                <a:lnTo>
                  <a:pt x="1626" y="566"/>
                </a:lnTo>
                <a:lnTo>
                  <a:pt x="1624" y="564"/>
                </a:lnTo>
                <a:lnTo>
                  <a:pt x="1624" y="564"/>
                </a:lnTo>
                <a:lnTo>
                  <a:pt x="1626" y="566"/>
                </a:lnTo>
                <a:lnTo>
                  <a:pt x="1630" y="570"/>
                </a:lnTo>
                <a:lnTo>
                  <a:pt x="1632" y="572"/>
                </a:lnTo>
                <a:lnTo>
                  <a:pt x="1634" y="575"/>
                </a:lnTo>
                <a:lnTo>
                  <a:pt x="1636" y="575"/>
                </a:lnTo>
                <a:lnTo>
                  <a:pt x="1636" y="575"/>
                </a:lnTo>
                <a:lnTo>
                  <a:pt x="1636" y="575"/>
                </a:lnTo>
                <a:lnTo>
                  <a:pt x="1639" y="577"/>
                </a:lnTo>
                <a:lnTo>
                  <a:pt x="1639" y="577"/>
                </a:lnTo>
                <a:lnTo>
                  <a:pt x="1641" y="577"/>
                </a:lnTo>
                <a:lnTo>
                  <a:pt x="1641" y="579"/>
                </a:lnTo>
                <a:lnTo>
                  <a:pt x="1641" y="579"/>
                </a:lnTo>
                <a:lnTo>
                  <a:pt x="1641" y="579"/>
                </a:lnTo>
                <a:lnTo>
                  <a:pt x="1643" y="579"/>
                </a:lnTo>
                <a:lnTo>
                  <a:pt x="1643" y="579"/>
                </a:lnTo>
                <a:lnTo>
                  <a:pt x="1643" y="575"/>
                </a:lnTo>
                <a:lnTo>
                  <a:pt x="1643" y="575"/>
                </a:lnTo>
                <a:lnTo>
                  <a:pt x="1643" y="577"/>
                </a:lnTo>
                <a:lnTo>
                  <a:pt x="1645" y="579"/>
                </a:lnTo>
                <a:lnTo>
                  <a:pt x="1645" y="581"/>
                </a:lnTo>
                <a:lnTo>
                  <a:pt x="1647" y="581"/>
                </a:lnTo>
                <a:lnTo>
                  <a:pt x="1649" y="581"/>
                </a:lnTo>
                <a:lnTo>
                  <a:pt x="1649" y="581"/>
                </a:lnTo>
                <a:lnTo>
                  <a:pt x="1649" y="579"/>
                </a:lnTo>
                <a:lnTo>
                  <a:pt x="1647" y="579"/>
                </a:lnTo>
                <a:lnTo>
                  <a:pt x="1649" y="579"/>
                </a:lnTo>
                <a:lnTo>
                  <a:pt x="1651" y="581"/>
                </a:lnTo>
                <a:lnTo>
                  <a:pt x="1653" y="581"/>
                </a:lnTo>
                <a:lnTo>
                  <a:pt x="1653" y="583"/>
                </a:lnTo>
                <a:lnTo>
                  <a:pt x="1653" y="583"/>
                </a:lnTo>
                <a:lnTo>
                  <a:pt x="1655" y="583"/>
                </a:lnTo>
                <a:lnTo>
                  <a:pt x="1655" y="583"/>
                </a:lnTo>
                <a:lnTo>
                  <a:pt x="1655" y="583"/>
                </a:lnTo>
                <a:lnTo>
                  <a:pt x="1657" y="583"/>
                </a:lnTo>
                <a:lnTo>
                  <a:pt x="1659" y="585"/>
                </a:lnTo>
                <a:lnTo>
                  <a:pt x="1662" y="587"/>
                </a:lnTo>
                <a:lnTo>
                  <a:pt x="1664" y="589"/>
                </a:lnTo>
                <a:lnTo>
                  <a:pt x="1664" y="589"/>
                </a:lnTo>
                <a:lnTo>
                  <a:pt x="1666" y="589"/>
                </a:lnTo>
                <a:lnTo>
                  <a:pt x="1666" y="587"/>
                </a:lnTo>
                <a:lnTo>
                  <a:pt x="1664" y="583"/>
                </a:lnTo>
                <a:lnTo>
                  <a:pt x="1664" y="583"/>
                </a:lnTo>
                <a:lnTo>
                  <a:pt x="1668" y="583"/>
                </a:lnTo>
                <a:lnTo>
                  <a:pt x="1668" y="583"/>
                </a:lnTo>
                <a:lnTo>
                  <a:pt x="1670" y="583"/>
                </a:lnTo>
                <a:lnTo>
                  <a:pt x="1670" y="583"/>
                </a:lnTo>
                <a:lnTo>
                  <a:pt x="1670" y="583"/>
                </a:lnTo>
                <a:lnTo>
                  <a:pt x="1670" y="583"/>
                </a:lnTo>
                <a:lnTo>
                  <a:pt x="1670" y="581"/>
                </a:lnTo>
                <a:lnTo>
                  <a:pt x="1668" y="579"/>
                </a:lnTo>
                <a:lnTo>
                  <a:pt x="1668" y="579"/>
                </a:lnTo>
                <a:lnTo>
                  <a:pt x="1666" y="575"/>
                </a:lnTo>
                <a:lnTo>
                  <a:pt x="1666" y="575"/>
                </a:lnTo>
                <a:lnTo>
                  <a:pt x="1666" y="575"/>
                </a:lnTo>
                <a:lnTo>
                  <a:pt x="1666" y="575"/>
                </a:lnTo>
                <a:lnTo>
                  <a:pt x="1666" y="572"/>
                </a:lnTo>
                <a:lnTo>
                  <a:pt x="1666" y="570"/>
                </a:lnTo>
                <a:lnTo>
                  <a:pt x="1666" y="566"/>
                </a:lnTo>
                <a:lnTo>
                  <a:pt x="1664" y="566"/>
                </a:lnTo>
                <a:lnTo>
                  <a:pt x="1664" y="564"/>
                </a:lnTo>
                <a:lnTo>
                  <a:pt x="1664" y="564"/>
                </a:lnTo>
                <a:lnTo>
                  <a:pt x="1666" y="566"/>
                </a:lnTo>
                <a:lnTo>
                  <a:pt x="1668" y="568"/>
                </a:lnTo>
                <a:lnTo>
                  <a:pt x="1668" y="568"/>
                </a:lnTo>
                <a:lnTo>
                  <a:pt x="1670" y="575"/>
                </a:lnTo>
                <a:lnTo>
                  <a:pt x="1670" y="575"/>
                </a:lnTo>
                <a:lnTo>
                  <a:pt x="1672" y="575"/>
                </a:lnTo>
                <a:lnTo>
                  <a:pt x="1672" y="575"/>
                </a:lnTo>
                <a:lnTo>
                  <a:pt x="1674" y="572"/>
                </a:lnTo>
                <a:lnTo>
                  <a:pt x="1674" y="570"/>
                </a:lnTo>
                <a:lnTo>
                  <a:pt x="1672" y="568"/>
                </a:lnTo>
                <a:lnTo>
                  <a:pt x="1672" y="566"/>
                </a:lnTo>
                <a:lnTo>
                  <a:pt x="1674" y="566"/>
                </a:lnTo>
                <a:lnTo>
                  <a:pt x="1674" y="564"/>
                </a:lnTo>
                <a:lnTo>
                  <a:pt x="1674" y="562"/>
                </a:lnTo>
                <a:lnTo>
                  <a:pt x="1672" y="560"/>
                </a:lnTo>
                <a:lnTo>
                  <a:pt x="1672" y="560"/>
                </a:lnTo>
                <a:lnTo>
                  <a:pt x="1670" y="560"/>
                </a:lnTo>
                <a:lnTo>
                  <a:pt x="1670" y="560"/>
                </a:lnTo>
                <a:lnTo>
                  <a:pt x="1670" y="560"/>
                </a:lnTo>
                <a:lnTo>
                  <a:pt x="1670" y="558"/>
                </a:lnTo>
                <a:lnTo>
                  <a:pt x="1670" y="558"/>
                </a:lnTo>
                <a:lnTo>
                  <a:pt x="1670" y="558"/>
                </a:lnTo>
                <a:lnTo>
                  <a:pt x="1668" y="558"/>
                </a:lnTo>
                <a:lnTo>
                  <a:pt x="1666" y="558"/>
                </a:lnTo>
                <a:lnTo>
                  <a:pt x="1664" y="558"/>
                </a:lnTo>
                <a:lnTo>
                  <a:pt x="1664" y="558"/>
                </a:lnTo>
                <a:lnTo>
                  <a:pt x="1664" y="556"/>
                </a:lnTo>
                <a:lnTo>
                  <a:pt x="1664" y="556"/>
                </a:lnTo>
                <a:lnTo>
                  <a:pt x="1664" y="556"/>
                </a:lnTo>
                <a:lnTo>
                  <a:pt x="1662" y="554"/>
                </a:lnTo>
                <a:lnTo>
                  <a:pt x="1662" y="554"/>
                </a:lnTo>
                <a:lnTo>
                  <a:pt x="1657" y="552"/>
                </a:lnTo>
                <a:lnTo>
                  <a:pt x="1657" y="552"/>
                </a:lnTo>
                <a:lnTo>
                  <a:pt x="1659" y="552"/>
                </a:lnTo>
                <a:lnTo>
                  <a:pt x="1662" y="552"/>
                </a:lnTo>
                <a:lnTo>
                  <a:pt x="1664" y="552"/>
                </a:lnTo>
                <a:lnTo>
                  <a:pt x="1666" y="547"/>
                </a:lnTo>
                <a:lnTo>
                  <a:pt x="1664" y="547"/>
                </a:lnTo>
                <a:lnTo>
                  <a:pt x="1664" y="547"/>
                </a:lnTo>
                <a:lnTo>
                  <a:pt x="1659" y="547"/>
                </a:lnTo>
                <a:lnTo>
                  <a:pt x="1657" y="547"/>
                </a:lnTo>
                <a:lnTo>
                  <a:pt x="1659" y="545"/>
                </a:lnTo>
                <a:lnTo>
                  <a:pt x="1662" y="545"/>
                </a:lnTo>
                <a:lnTo>
                  <a:pt x="1662" y="543"/>
                </a:lnTo>
                <a:lnTo>
                  <a:pt x="1659" y="541"/>
                </a:lnTo>
                <a:lnTo>
                  <a:pt x="1659" y="541"/>
                </a:lnTo>
                <a:lnTo>
                  <a:pt x="1657" y="541"/>
                </a:lnTo>
                <a:lnTo>
                  <a:pt x="1657" y="541"/>
                </a:lnTo>
                <a:lnTo>
                  <a:pt x="1655" y="539"/>
                </a:lnTo>
                <a:lnTo>
                  <a:pt x="1653" y="537"/>
                </a:lnTo>
                <a:lnTo>
                  <a:pt x="1651" y="539"/>
                </a:lnTo>
                <a:lnTo>
                  <a:pt x="1649" y="539"/>
                </a:lnTo>
                <a:lnTo>
                  <a:pt x="1649" y="541"/>
                </a:lnTo>
                <a:lnTo>
                  <a:pt x="1649" y="541"/>
                </a:lnTo>
                <a:lnTo>
                  <a:pt x="1647" y="541"/>
                </a:lnTo>
                <a:lnTo>
                  <a:pt x="1647" y="541"/>
                </a:lnTo>
                <a:lnTo>
                  <a:pt x="1649" y="539"/>
                </a:lnTo>
                <a:lnTo>
                  <a:pt x="1649" y="539"/>
                </a:lnTo>
                <a:lnTo>
                  <a:pt x="1647" y="537"/>
                </a:lnTo>
                <a:lnTo>
                  <a:pt x="1645" y="535"/>
                </a:lnTo>
                <a:lnTo>
                  <a:pt x="1643" y="535"/>
                </a:lnTo>
                <a:lnTo>
                  <a:pt x="1643" y="535"/>
                </a:lnTo>
                <a:lnTo>
                  <a:pt x="1643" y="539"/>
                </a:lnTo>
                <a:lnTo>
                  <a:pt x="1641" y="539"/>
                </a:lnTo>
                <a:lnTo>
                  <a:pt x="1641" y="539"/>
                </a:lnTo>
                <a:lnTo>
                  <a:pt x="1641" y="535"/>
                </a:lnTo>
                <a:lnTo>
                  <a:pt x="1639" y="533"/>
                </a:lnTo>
                <a:lnTo>
                  <a:pt x="1639" y="533"/>
                </a:lnTo>
                <a:lnTo>
                  <a:pt x="1639" y="533"/>
                </a:lnTo>
                <a:lnTo>
                  <a:pt x="1639" y="533"/>
                </a:lnTo>
                <a:lnTo>
                  <a:pt x="1639" y="533"/>
                </a:lnTo>
                <a:lnTo>
                  <a:pt x="1636" y="533"/>
                </a:lnTo>
                <a:lnTo>
                  <a:pt x="1636" y="533"/>
                </a:lnTo>
                <a:lnTo>
                  <a:pt x="1636" y="531"/>
                </a:lnTo>
                <a:lnTo>
                  <a:pt x="1636" y="528"/>
                </a:lnTo>
                <a:lnTo>
                  <a:pt x="1634" y="528"/>
                </a:lnTo>
                <a:lnTo>
                  <a:pt x="1632" y="526"/>
                </a:lnTo>
                <a:lnTo>
                  <a:pt x="1632" y="526"/>
                </a:lnTo>
                <a:lnTo>
                  <a:pt x="1632" y="526"/>
                </a:lnTo>
                <a:lnTo>
                  <a:pt x="1634" y="524"/>
                </a:lnTo>
                <a:lnTo>
                  <a:pt x="1634" y="524"/>
                </a:lnTo>
                <a:lnTo>
                  <a:pt x="1632" y="524"/>
                </a:lnTo>
                <a:lnTo>
                  <a:pt x="1632" y="522"/>
                </a:lnTo>
                <a:lnTo>
                  <a:pt x="1632" y="522"/>
                </a:lnTo>
                <a:lnTo>
                  <a:pt x="1632" y="522"/>
                </a:lnTo>
                <a:lnTo>
                  <a:pt x="1630" y="520"/>
                </a:lnTo>
                <a:lnTo>
                  <a:pt x="1628" y="520"/>
                </a:lnTo>
                <a:lnTo>
                  <a:pt x="1628" y="520"/>
                </a:lnTo>
                <a:lnTo>
                  <a:pt x="1626" y="520"/>
                </a:lnTo>
                <a:lnTo>
                  <a:pt x="1624" y="522"/>
                </a:lnTo>
                <a:lnTo>
                  <a:pt x="1624" y="522"/>
                </a:lnTo>
                <a:lnTo>
                  <a:pt x="1624" y="522"/>
                </a:lnTo>
                <a:lnTo>
                  <a:pt x="1624" y="520"/>
                </a:lnTo>
                <a:lnTo>
                  <a:pt x="1624" y="516"/>
                </a:lnTo>
                <a:lnTo>
                  <a:pt x="1624" y="516"/>
                </a:lnTo>
                <a:lnTo>
                  <a:pt x="1624" y="516"/>
                </a:lnTo>
                <a:lnTo>
                  <a:pt x="1622" y="516"/>
                </a:lnTo>
                <a:lnTo>
                  <a:pt x="1620" y="514"/>
                </a:lnTo>
                <a:lnTo>
                  <a:pt x="1620" y="514"/>
                </a:lnTo>
                <a:lnTo>
                  <a:pt x="1620" y="512"/>
                </a:lnTo>
                <a:lnTo>
                  <a:pt x="1620" y="510"/>
                </a:lnTo>
                <a:lnTo>
                  <a:pt x="1620" y="510"/>
                </a:lnTo>
                <a:lnTo>
                  <a:pt x="1615" y="508"/>
                </a:lnTo>
                <a:lnTo>
                  <a:pt x="1613" y="508"/>
                </a:lnTo>
                <a:lnTo>
                  <a:pt x="1611" y="508"/>
                </a:lnTo>
                <a:lnTo>
                  <a:pt x="1611" y="508"/>
                </a:lnTo>
                <a:lnTo>
                  <a:pt x="1615" y="505"/>
                </a:lnTo>
                <a:lnTo>
                  <a:pt x="1615" y="505"/>
                </a:lnTo>
                <a:lnTo>
                  <a:pt x="1620" y="508"/>
                </a:lnTo>
                <a:lnTo>
                  <a:pt x="1624" y="512"/>
                </a:lnTo>
                <a:lnTo>
                  <a:pt x="1626" y="512"/>
                </a:lnTo>
                <a:lnTo>
                  <a:pt x="1628" y="514"/>
                </a:lnTo>
                <a:lnTo>
                  <a:pt x="1632" y="514"/>
                </a:lnTo>
                <a:lnTo>
                  <a:pt x="1632" y="514"/>
                </a:lnTo>
                <a:lnTo>
                  <a:pt x="1632" y="512"/>
                </a:lnTo>
                <a:lnTo>
                  <a:pt x="1634" y="512"/>
                </a:lnTo>
                <a:lnTo>
                  <a:pt x="1632" y="510"/>
                </a:lnTo>
                <a:lnTo>
                  <a:pt x="1630" y="508"/>
                </a:lnTo>
                <a:lnTo>
                  <a:pt x="1626" y="505"/>
                </a:lnTo>
                <a:lnTo>
                  <a:pt x="1626" y="503"/>
                </a:lnTo>
                <a:lnTo>
                  <a:pt x="1624" y="501"/>
                </a:lnTo>
                <a:lnTo>
                  <a:pt x="1624" y="499"/>
                </a:lnTo>
                <a:lnTo>
                  <a:pt x="1626" y="501"/>
                </a:lnTo>
                <a:lnTo>
                  <a:pt x="1628" y="501"/>
                </a:lnTo>
                <a:lnTo>
                  <a:pt x="1632" y="503"/>
                </a:lnTo>
                <a:lnTo>
                  <a:pt x="1632" y="503"/>
                </a:lnTo>
                <a:lnTo>
                  <a:pt x="1634" y="503"/>
                </a:lnTo>
                <a:lnTo>
                  <a:pt x="1634" y="503"/>
                </a:lnTo>
                <a:lnTo>
                  <a:pt x="1634" y="501"/>
                </a:lnTo>
                <a:lnTo>
                  <a:pt x="1632" y="499"/>
                </a:lnTo>
                <a:lnTo>
                  <a:pt x="1632" y="497"/>
                </a:lnTo>
                <a:lnTo>
                  <a:pt x="1634" y="499"/>
                </a:lnTo>
                <a:lnTo>
                  <a:pt x="1636" y="499"/>
                </a:lnTo>
                <a:lnTo>
                  <a:pt x="1639" y="499"/>
                </a:lnTo>
                <a:lnTo>
                  <a:pt x="1639" y="497"/>
                </a:lnTo>
                <a:lnTo>
                  <a:pt x="1636" y="497"/>
                </a:lnTo>
                <a:lnTo>
                  <a:pt x="1636" y="497"/>
                </a:lnTo>
                <a:lnTo>
                  <a:pt x="1639" y="497"/>
                </a:lnTo>
                <a:lnTo>
                  <a:pt x="1641" y="499"/>
                </a:lnTo>
                <a:lnTo>
                  <a:pt x="1641" y="499"/>
                </a:lnTo>
                <a:lnTo>
                  <a:pt x="1641" y="501"/>
                </a:lnTo>
                <a:lnTo>
                  <a:pt x="1645" y="505"/>
                </a:lnTo>
                <a:lnTo>
                  <a:pt x="1645" y="505"/>
                </a:lnTo>
                <a:lnTo>
                  <a:pt x="1647" y="505"/>
                </a:lnTo>
                <a:lnTo>
                  <a:pt x="1649" y="508"/>
                </a:lnTo>
                <a:lnTo>
                  <a:pt x="1651" y="508"/>
                </a:lnTo>
                <a:lnTo>
                  <a:pt x="1653" y="508"/>
                </a:lnTo>
                <a:lnTo>
                  <a:pt x="1653" y="508"/>
                </a:lnTo>
                <a:lnTo>
                  <a:pt x="1655" y="508"/>
                </a:lnTo>
                <a:lnTo>
                  <a:pt x="1655" y="508"/>
                </a:lnTo>
                <a:lnTo>
                  <a:pt x="1657" y="508"/>
                </a:lnTo>
                <a:lnTo>
                  <a:pt x="1653" y="510"/>
                </a:lnTo>
                <a:lnTo>
                  <a:pt x="1653" y="512"/>
                </a:lnTo>
                <a:lnTo>
                  <a:pt x="1653" y="512"/>
                </a:lnTo>
                <a:lnTo>
                  <a:pt x="1657" y="512"/>
                </a:lnTo>
                <a:lnTo>
                  <a:pt x="1659" y="512"/>
                </a:lnTo>
                <a:lnTo>
                  <a:pt x="1662" y="512"/>
                </a:lnTo>
                <a:lnTo>
                  <a:pt x="1666" y="510"/>
                </a:lnTo>
                <a:lnTo>
                  <a:pt x="1668" y="508"/>
                </a:lnTo>
                <a:lnTo>
                  <a:pt x="1670" y="505"/>
                </a:lnTo>
                <a:lnTo>
                  <a:pt x="1672" y="505"/>
                </a:lnTo>
                <a:lnTo>
                  <a:pt x="1674" y="503"/>
                </a:lnTo>
                <a:lnTo>
                  <a:pt x="1674" y="503"/>
                </a:lnTo>
                <a:lnTo>
                  <a:pt x="1672" y="505"/>
                </a:lnTo>
                <a:lnTo>
                  <a:pt x="1670" y="508"/>
                </a:lnTo>
                <a:lnTo>
                  <a:pt x="1670" y="510"/>
                </a:lnTo>
                <a:lnTo>
                  <a:pt x="1668" y="512"/>
                </a:lnTo>
                <a:lnTo>
                  <a:pt x="1666" y="512"/>
                </a:lnTo>
                <a:lnTo>
                  <a:pt x="1664" y="514"/>
                </a:lnTo>
                <a:lnTo>
                  <a:pt x="1662" y="514"/>
                </a:lnTo>
                <a:lnTo>
                  <a:pt x="1662" y="516"/>
                </a:lnTo>
                <a:lnTo>
                  <a:pt x="1659" y="518"/>
                </a:lnTo>
                <a:lnTo>
                  <a:pt x="1662" y="518"/>
                </a:lnTo>
                <a:lnTo>
                  <a:pt x="1662" y="518"/>
                </a:lnTo>
                <a:lnTo>
                  <a:pt x="1662" y="520"/>
                </a:lnTo>
                <a:lnTo>
                  <a:pt x="1664" y="522"/>
                </a:lnTo>
                <a:lnTo>
                  <a:pt x="1664" y="522"/>
                </a:lnTo>
                <a:lnTo>
                  <a:pt x="1664" y="524"/>
                </a:lnTo>
                <a:lnTo>
                  <a:pt x="1666" y="526"/>
                </a:lnTo>
                <a:lnTo>
                  <a:pt x="1668" y="528"/>
                </a:lnTo>
                <a:lnTo>
                  <a:pt x="1670" y="531"/>
                </a:lnTo>
                <a:lnTo>
                  <a:pt x="1670" y="531"/>
                </a:lnTo>
                <a:lnTo>
                  <a:pt x="1672" y="533"/>
                </a:lnTo>
                <a:lnTo>
                  <a:pt x="1674" y="528"/>
                </a:lnTo>
                <a:lnTo>
                  <a:pt x="1676" y="526"/>
                </a:lnTo>
                <a:lnTo>
                  <a:pt x="1676" y="526"/>
                </a:lnTo>
                <a:lnTo>
                  <a:pt x="1676" y="526"/>
                </a:lnTo>
                <a:lnTo>
                  <a:pt x="1676" y="528"/>
                </a:lnTo>
                <a:lnTo>
                  <a:pt x="1676" y="531"/>
                </a:lnTo>
                <a:lnTo>
                  <a:pt x="1676" y="533"/>
                </a:lnTo>
                <a:lnTo>
                  <a:pt x="1678" y="533"/>
                </a:lnTo>
                <a:lnTo>
                  <a:pt x="1680" y="533"/>
                </a:lnTo>
                <a:lnTo>
                  <a:pt x="1680" y="533"/>
                </a:lnTo>
                <a:lnTo>
                  <a:pt x="1683" y="533"/>
                </a:lnTo>
                <a:lnTo>
                  <a:pt x="1683" y="533"/>
                </a:lnTo>
                <a:lnTo>
                  <a:pt x="1683" y="535"/>
                </a:lnTo>
                <a:lnTo>
                  <a:pt x="1685" y="535"/>
                </a:lnTo>
                <a:lnTo>
                  <a:pt x="1687" y="537"/>
                </a:lnTo>
                <a:lnTo>
                  <a:pt x="1689" y="535"/>
                </a:lnTo>
                <a:lnTo>
                  <a:pt x="1689" y="533"/>
                </a:lnTo>
                <a:lnTo>
                  <a:pt x="1689" y="531"/>
                </a:lnTo>
                <a:lnTo>
                  <a:pt x="1689" y="522"/>
                </a:lnTo>
                <a:lnTo>
                  <a:pt x="1691" y="520"/>
                </a:lnTo>
                <a:lnTo>
                  <a:pt x="1687" y="520"/>
                </a:lnTo>
                <a:lnTo>
                  <a:pt x="1685" y="520"/>
                </a:lnTo>
                <a:lnTo>
                  <a:pt x="1685" y="520"/>
                </a:lnTo>
                <a:lnTo>
                  <a:pt x="1689" y="518"/>
                </a:lnTo>
                <a:lnTo>
                  <a:pt x="1689" y="518"/>
                </a:lnTo>
                <a:lnTo>
                  <a:pt x="1689" y="516"/>
                </a:lnTo>
                <a:lnTo>
                  <a:pt x="1689" y="516"/>
                </a:lnTo>
                <a:lnTo>
                  <a:pt x="1691" y="518"/>
                </a:lnTo>
                <a:lnTo>
                  <a:pt x="1693" y="520"/>
                </a:lnTo>
                <a:lnTo>
                  <a:pt x="1695" y="520"/>
                </a:lnTo>
                <a:lnTo>
                  <a:pt x="1697" y="520"/>
                </a:lnTo>
                <a:lnTo>
                  <a:pt x="1699" y="520"/>
                </a:lnTo>
                <a:lnTo>
                  <a:pt x="1699" y="520"/>
                </a:lnTo>
                <a:lnTo>
                  <a:pt x="1701" y="518"/>
                </a:lnTo>
                <a:lnTo>
                  <a:pt x="1703" y="516"/>
                </a:lnTo>
                <a:lnTo>
                  <a:pt x="1703" y="516"/>
                </a:lnTo>
                <a:lnTo>
                  <a:pt x="1703" y="514"/>
                </a:lnTo>
                <a:lnTo>
                  <a:pt x="1703" y="514"/>
                </a:lnTo>
                <a:lnTo>
                  <a:pt x="1703" y="514"/>
                </a:lnTo>
                <a:lnTo>
                  <a:pt x="1701" y="512"/>
                </a:lnTo>
                <a:lnTo>
                  <a:pt x="1701" y="512"/>
                </a:lnTo>
                <a:lnTo>
                  <a:pt x="1701" y="512"/>
                </a:lnTo>
                <a:lnTo>
                  <a:pt x="1703" y="512"/>
                </a:lnTo>
                <a:lnTo>
                  <a:pt x="1706" y="512"/>
                </a:lnTo>
                <a:lnTo>
                  <a:pt x="1708" y="512"/>
                </a:lnTo>
                <a:lnTo>
                  <a:pt x="1710" y="512"/>
                </a:lnTo>
                <a:lnTo>
                  <a:pt x="1710" y="510"/>
                </a:lnTo>
                <a:lnTo>
                  <a:pt x="1706" y="508"/>
                </a:lnTo>
                <a:lnTo>
                  <a:pt x="1701" y="505"/>
                </a:lnTo>
                <a:lnTo>
                  <a:pt x="1701" y="505"/>
                </a:lnTo>
                <a:lnTo>
                  <a:pt x="1703" y="505"/>
                </a:lnTo>
                <a:lnTo>
                  <a:pt x="1703" y="503"/>
                </a:lnTo>
                <a:lnTo>
                  <a:pt x="1701" y="501"/>
                </a:lnTo>
                <a:lnTo>
                  <a:pt x="1701" y="501"/>
                </a:lnTo>
                <a:lnTo>
                  <a:pt x="1703" y="501"/>
                </a:lnTo>
                <a:lnTo>
                  <a:pt x="1706" y="501"/>
                </a:lnTo>
                <a:lnTo>
                  <a:pt x="1708" y="503"/>
                </a:lnTo>
                <a:lnTo>
                  <a:pt x="1710" y="503"/>
                </a:lnTo>
                <a:lnTo>
                  <a:pt x="1712" y="503"/>
                </a:lnTo>
                <a:lnTo>
                  <a:pt x="1716" y="503"/>
                </a:lnTo>
                <a:lnTo>
                  <a:pt x="1716" y="501"/>
                </a:lnTo>
                <a:lnTo>
                  <a:pt x="1714" y="499"/>
                </a:lnTo>
                <a:lnTo>
                  <a:pt x="1708" y="497"/>
                </a:lnTo>
                <a:lnTo>
                  <a:pt x="1708" y="497"/>
                </a:lnTo>
                <a:lnTo>
                  <a:pt x="1710" y="495"/>
                </a:lnTo>
                <a:lnTo>
                  <a:pt x="1712" y="495"/>
                </a:lnTo>
                <a:lnTo>
                  <a:pt x="1714" y="497"/>
                </a:lnTo>
                <a:lnTo>
                  <a:pt x="1716" y="499"/>
                </a:lnTo>
                <a:lnTo>
                  <a:pt x="1718" y="497"/>
                </a:lnTo>
                <a:lnTo>
                  <a:pt x="1720" y="497"/>
                </a:lnTo>
                <a:lnTo>
                  <a:pt x="1720" y="497"/>
                </a:lnTo>
                <a:lnTo>
                  <a:pt x="1718" y="495"/>
                </a:lnTo>
                <a:lnTo>
                  <a:pt x="1716" y="493"/>
                </a:lnTo>
                <a:lnTo>
                  <a:pt x="1712" y="489"/>
                </a:lnTo>
                <a:lnTo>
                  <a:pt x="1710" y="487"/>
                </a:lnTo>
                <a:lnTo>
                  <a:pt x="1708" y="487"/>
                </a:lnTo>
                <a:lnTo>
                  <a:pt x="1703" y="491"/>
                </a:lnTo>
                <a:lnTo>
                  <a:pt x="1701" y="489"/>
                </a:lnTo>
                <a:lnTo>
                  <a:pt x="1699" y="489"/>
                </a:lnTo>
                <a:lnTo>
                  <a:pt x="1699" y="489"/>
                </a:lnTo>
                <a:lnTo>
                  <a:pt x="1697" y="489"/>
                </a:lnTo>
                <a:lnTo>
                  <a:pt x="1695" y="489"/>
                </a:lnTo>
                <a:lnTo>
                  <a:pt x="1693" y="489"/>
                </a:lnTo>
                <a:lnTo>
                  <a:pt x="1689" y="491"/>
                </a:lnTo>
                <a:lnTo>
                  <a:pt x="1687" y="493"/>
                </a:lnTo>
                <a:lnTo>
                  <a:pt x="1685" y="493"/>
                </a:lnTo>
                <a:lnTo>
                  <a:pt x="1691" y="489"/>
                </a:lnTo>
                <a:lnTo>
                  <a:pt x="1691" y="487"/>
                </a:lnTo>
                <a:lnTo>
                  <a:pt x="1691" y="487"/>
                </a:lnTo>
                <a:lnTo>
                  <a:pt x="1693" y="484"/>
                </a:lnTo>
                <a:lnTo>
                  <a:pt x="1693" y="482"/>
                </a:lnTo>
                <a:lnTo>
                  <a:pt x="1695" y="482"/>
                </a:lnTo>
                <a:lnTo>
                  <a:pt x="1691" y="480"/>
                </a:lnTo>
                <a:lnTo>
                  <a:pt x="1687" y="478"/>
                </a:lnTo>
                <a:lnTo>
                  <a:pt x="1687" y="478"/>
                </a:lnTo>
                <a:lnTo>
                  <a:pt x="1685" y="480"/>
                </a:lnTo>
                <a:lnTo>
                  <a:pt x="1683" y="480"/>
                </a:lnTo>
                <a:lnTo>
                  <a:pt x="1683" y="480"/>
                </a:lnTo>
                <a:lnTo>
                  <a:pt x="1680" y="480"/>
                </a:lnTo>
                <a:lnTo>
                  <a:pt x="1678" y="482"/>
                </a:lnTo>
                <a:lnTo>
                  <a:pt x="1676" y="482"/>
                </a:lnTo>
                <a:lnTo>
                  <a:pt x="1674" y="480"/>
                </a:lnTo>
                <a:lnTo>
                  <a:pt x="1672" y="480"/>
                </a:lnTo>
                <a:lnTo>
                  <a:pt x="1670" y="478"/>
                </a:lnTo>
                <a:lnTo>
                  <a:pt x="1672" y="478"/>
                </a:lnTo>
                <a:lnTo>
                  <a:pt x="1674" y="480"/>
                </a:lnTo>
                <a:lnTo>
                  <a:pt x="1676" y="478"/>
                </a:lnTo>
                <a:lnTo>
                  <a:pt x="1680" y="478"/>
                </a:lnTo>
                <a:lnTo>
                  <a:pt x="1680" y="476"/>
                </a:lnTo>
                <a:lnTo>
                  <a:pt x="1683" y="474"/>
                </a:lnTo>
                <a:lnTo>
                  <a:pt x="1680" y="472"/>
                </a:lnTo>
                <a:lnTo>
                  <a:pt x="1678" y="472"/>
                </a:lnTo>
                <a:lnTo>
                  <a:pt x="1674" y="470"/>
                </a:lnTo>
                <a:lnTo>
                  <a:pt x="1672" y="468"/>
                </a:lnTo>
                <a:lnTo>
                  <a:pt x="1672" y="468"/>
                </a:lnTo>
                <a:lnTo>
                  <a:pt x="1668" y="468"/>
                </a:lnTo>
                <a:lnTo>
                  <a:pt x="1666" y="468"/>
                </a:lnTo>
                <a:lnTo>
                  <a:pt x="1666" y="468"/>
                </a:lnTo>
                <a:lnTo>
                  <a:pt x="1666" y="466"/>
                </a:lnTo>
                <a:lnTo>
                  <a:pt x="1666" y="466"/>
                </a:lnTo>
                <a:lnTo>
                  <a:pt x="1668" y="463"/>
                </a:lnTo>
                <a:lnTo>
                  <a:pt x="1668" y="463"/>
                </a:lnTo>
                <a:lnTo>
                  <a:pt x="1668" y="461"/>
                </a:lnTo>
                <a:lnTo>
                  <a:pt x="1666" y="461"/>
                </a:lnTo>
                <a:lnTo>
                  <a:pt x="1666" y="463"/>
                </a:lnTo>
                <a:lnTo>
                  <a:pt x="1662" y="466"/>
                </a:lnTo>
                <a:lnTo>
                  <a:pt x="1659" y="466"/>
                </a:lnTo>
                <a:lnTo>
                  <a:pt x="1659" y="468"/>
                </a:lnTo>
                <a:lnTo>
                  <a:pt x="1659" y="470"/>
                </a:lnTo>
                <a:lnTo>
                  <a:pt x="1659" y="472"/>
                </a:lnTo>
                <a:lnTo>
                  <a:pt x="1659" y="472"/>
                </a:lnTo>
                <a:lnTo>
                  <a:pt x="1657" y="470"/>
                </a:lnTo>
                <a:lnTo>
                  <a:pt x="1657" y="468"/>
                </a:lnTo>
                <a:lnTo>
                  <a:pt x="1659" y="466"/>
                </a:lnTo>
                <a:lnTo>
                  <a:pt x="1659" y="463"/>
                </a:lnTo>
                <a:lnTo>
                  <a:pt x="1657" y="463"/>
                </a:lnTo>
                <a:lnTo>
                  <a:pt x="1655" y="463"/>
                </a:lnTo>
                <a:lnTo>
                  <a:pt x="1655" y="463"/>
                </a:lnTo>
                <a:lnTo>
                  <a:pt x="1653" y="466"/>
                </a:lnTo>
                <a:lnTo>
                  <a:pt x="1651" y="463"/>
                </a:lnTo>
                <a:lnTo>
                  <a:pt x="1653" y="461"/>
                </a:lnTo>
                <a:lnTo>
                  <a:pt x="1653" y="461"/>
                </a:lnTo>
                <a:lnTo>
                  <a:pt x="1651" y="461"/>
                </a:lnTo>
                <a:lnTo>
                  <a:pt x="1649" y="463"/>
                </a:lnTo>
                <a:lnTo>
                  <a:pt x="1647" y="468"/>
                </a:lnTo>
                <a:lnTo>
                  <a:pt x="1647" y="468"/>
                </a:lnTo>
                <a:lnTo>
                  <a:pt x="1645" y="468"/>
                </a:lnTo>
                <a:lnTo>
                  <a:pt x="1645" y="468"/>
                </a:lnTo>
                <a:lnTo>
                  <a:pt x="1645" y="466"/>
                </a:lnTo>
                <a:lnTo>
                  <a:pt x="1645" y="466"/>
                </a:lnTo>
                <a:lnTo>
                  <a:pt x="1647" y="461"/>
                </a:lnTo>
                <a:lnTo>
                  <a:pt x="1647" y="459"/>
                </a:lnTo>
                <a:lnTo>
                  <a:pt x="1649" y="457"/>
                </a:lnTo>
                <a:lnTo>
                  <a:pt x="1645" y="457"/>
                </a:lnTo>
                <a:lnTo>
                  <a:pt x="1643" y="457"/>
                </a:lnTo>
                <a:lnTo>
                  <a:pt x="1643" y="461"/>
                </a:lnTo>
                <a:lnTo>
                  <a:pt x="1643" y="461"/>
                </a:lnTo>
                <a:lnTo>
                  <a:pt x="1641" y="463"/>
                </a:lnTo>
                <a:lnTo>
                  <a:pt x="1641" y="459"/>
                </a:lnTo>
                <a:lnTo>
                  <a:pt x="1641" y="459"/>
                </a:lnTo>
                <a:lnTo>
                  <a:pt x="1639" y="461"/>
                </a:lnTo>
                <a:lnTo>
                  <a:pt x="1639" y="461"/>
                </a:lnTo>
                <a:lnTo>
                  <a:pt x="1639" y="461"/>
                </a:lnTo>
                <a:lnTo>
                  <a:pt x="1639" y="459"/>
                </a:lnTo>
                <a:lnTo>
                  <a:pt x="1639" y="457"/>
                </a:lnTo>
                <a:lnTo>
                  <a:pt x="1639" y="457"/>
                </a:lnTo>
                <a:lnTo>
                  <a:pt x="1636" y="455"/>
                </a:lnTo>
                <a:lnTo>
                  <a:pt x="1636" y="453"/>
                </a:lnTo>
                <a:lnTo>
                  <a:pt x="1641" y="453"/>
                </a:lnTo>
                <a:lnTo>
                  <a:pt x="1641" y="453"/>
                </a:lnTo>
                <a:lnTo>
                  <a:pt x="1641" y="451"/>
                </a:lnTo>
                <a:lnTo>
                  <a:pt x="1639" y="451"/>
                </a:lnTo>
                <a:lnTo>
                  <a:pt x="1636" y="451"/>
                </a:lnTo>
                <a:lnTo>
                  <a:pt x="1634" y="451"/>
                </a:lnTo>
                <a:lnTo>
                  <a:pt x="1632" y="451"/>
                </a:lnTo>
                <a:lnTo>
                  <a:pt x="1630" y="451"/>
                </a:lnTo>
                <a:lnTo>
                  <a:pt x="1628" y="451"/>
                </a:lnTo>
                <a:lnTo>
                  <a:pt x="1628" y="449"/>
                </a:lnTo>
                <a:lnTo>
                  <a:pt x="1626" y="449"/>
                </a:lnTo>
                <a:lnTo>
                  <a:pt x="1624" y="451"/>
                </a:lnTo>
                <a:lnTo>
                  <a:pt x="1624" y="451"/>
                </a:lnTo>
                <a:lnTo>
                  <a:pt x="1622" y="449"/>
                </a:lnTo>
                <a:lnTo>
                  <a:pt x="1620" y="449"/>
                </a:lnTo>
                <a:lnTo>
                  <a:pt x="1620" y="447"/>
                </a:lnTo>
                <a:lnTo>
                  <a:pt x="1620" y="447"/>
                </a:lnTo>
                <a:lnTo>
                  <a:pt x="1618" y="445"/>
                </a:lnTo>
                <a:lnTo>
                  <a:pt x="1615" y="445"/>
                </a:lnTo>
                <a:lnTo>
                  <a:pt x="1609" y="445"/>
                </a:lnTo>
                <a:lnTo>
                  <a:pt x="1603" y="443"/>
                </a:lnTo>
                <a:lnTo>
                  <a:pt x="1603" y="443"/>
                </a:lnTo>
                <a:lnTo>
                  <a:pt x="1603" y="440"/>
                </a:lnTo>
                <a:lnTo>
                  <a:pt x="1605" y="443"/>
                </a:lnTo>
                <a:lnTo>
                  <a:pt x="1611" y="443"/>
                </a:lnTo>
                <a:lnTo>
                  <a:pt x="1613" y="443"/>
                </a:lnTo>
                <a:lnTo>
                  <a:pt x="1615" y="443"/>
                </a:lnTo>
                <a:lnTo>
                  <a:pt x="1615" y="443"/>
                </a:lnTo>
                <a:lnTo>
                  <a:pt x="1618" y="443"/>
                </a:lnTo>
                <a:lnTo>
                  <a:pt x="1622" y="443"/>
                </a:lnTo>
                <a:lnTo>
                  <a:pt x="1624" y="445"/>
                </a:lnTo>
                <a:lnTo>
                  <a:pt x="1626" y="443"/>
                </a:lnTo>
                <a:lnTo>
                  <a:pt x="1626" y="440"/>
                </a:lnTo>
                <a:lnTo>
                  <a:pt x="1626" y="438"/>
                </a:lnTo>
                <a:lnTo>
                  <a:pt x="1626" y="436"/>
                </a:lnTo>
                <a:lnTo>
                  <a:pt x="1622" y="434"/>
                </a:lnTo>
                <a:lnTo>
                  <a:pt x="1618" y="434"/>
                </a:lnTo>
                <a:lnTo>
                  <a:pt x="1618" y="434"/>
                </a:lnTo>
                <a:lnTo>
                  <a:pt x="1609" y="436"/>
                </a:lnTo>
                <a:lnTo>
                  <a:pt x="1607" y="436"/>
                </a:lnTo>
                <a:lnTo>
                  <a:pt x="1613" y="432"/>
                </a:lnTo>
                <a:lnTo>
                  <a:pt x="1618" y="432"/>
                </a:lnTo>
                <a:lnTo>
                  <a:pt x="1620" y="434"/>
                </a:lnTo>
                <a:lnTo>
                  <a:pt x="1624" y="432"/>
                </a:lnTo>
                <a:lnTo>
                  <a:pt x="1626" y="434"/>
                </a:lnTo>
                <a:lnTo>
                  <a:pt x="1628" y="434"/>
                </a:lnTo>
                <a:lnTo>
                  <a:pt x="1630" y="434"/>
                </a:lnTo>
                <a:lnTo>
                  <a:pt x="1632" y="434"/>
                </a:lnTo>
                <a:lnTo>
                  <a:pt x="1634" y="434"/>
                </a:lnTo>
                <a:lnTo>
                  <a:pt x="1641" y="434"/>
                </a:lnTo>
                <a:lnTo>
                  <a:pt x="1641" y="434"/>
                </a:lnTo>
                <a:lnTo>
                  <a:pt x="1643" y="434"/>
                </a:lnTo>
                <a:lnTo>
                  <a:pt x="1643" y="432"/>
                </a:lnTo>
                <a:lnTo>
                  <a:pt x="1641" y="432"/>
                </a:lnTo>
                <a:lnTo>
                  <a:pt x="1641" y="430"/>
                </a:lnTo>
                <a:lnTo>
                  <a:pt x="1641" y="430"/>
                </a:lnTo>
                <a:lnTo>
                  <a:pt x="1636" y="428"/>
                </a:lnTo>
                <a:lnTo>
                  <a:pt x="1634" y="426"/>
                </a:lnTo>
                <a:lnTo>
                  <a:pt x="1632" y="426"/>
                </a:lnTo>
                <a:lnTo>
                  <a:pt x="1626" y="426"/>
                </a:lnTo>
                <a:lnTo>
                  <a:pt x="1626" y="426"/>
                </a:lnTo>
                <a:lnTo>
                  <a:pt x="1624" y="426"/>
                </a:lnTo>
                <a:lnTo>
                  <a:pt x="1622" y="426"/>
                </a:lnTo>
                <a:lnTo>
                  <a:pt x="1615" y="424"/>
                </a:lnTo>
                <a:lnTo>
                  <a:pt x="1611" y="424"/>
                </a:lnTo>
                <a:lnTo>
                  <a:pt x="1607" y="426"/>
                </a:lnTo>
                <a:lnTo>
                  <a:pt x="1605" y="426"/>
                </a:lnTo>
                <a:lnTo>
                  <a:pt x="1605" y="424"/>
                </a:lnTo>
                <a:lnTo>
                  <a:pt x="1607" y="424"/>
                </a:lnTo>
                <a:lnTo>
                  <a:pt x="1611" y="422"/>
                </a:lnTo>
                <a:lnTo>
                  <a:pt x="1613" y="422"/>
                </a:lnTo>
                <a:lnTo>
                  <a:pt x="1618" y="422"/>
                </a:lnTo>
                <a:lnTo>
                  <a:pt x="1618" y="422"/>
                </a:lnTo>
                <a:lnTo>
                  <a:pt x="1620" y="422"/>
                </a:lnTo>
                <a:lnTo>
                  <a:pt x="1620" y="419"/>
                </a:lnTo>
                <a:lnTo>
                  <a:pt x="1622" y="419"/>
                </a:lnTo>
                <a:lnTo>
                  <a:pt x="1622" y="419"/>
                </a:lnTo>
                <a:lnTo>
                  <a:pt x="1626" y="419"/>
                </a:lnTo>
                <a:lnTo>
                  <a:pt x="1632" y="419"/>
                </a:lnTo>
                <a:lnTo>
                  <a:pt x="1634" y="419"/>
                </a:lnTo>
                <a:lnTo>
                  <a:pt x="1634" y="419"/>
                </a:lnTo>
                <a:lnTo>
                  <a:pt x="1634" y="419"/>
                </a:lnTo>
                <a:lnTo>
                  <a:pt x="1634" y="417"/>
                </a:lnTo>
                <a:lnTo>
                  <a:pt x="1634" y="417"/>
                </a:lnTo>
                <a:lnTo>
                  <a:pt x="1632" y="413"/>
                </a:lnTo>
                <a:lnTo>
                  <a:pt x="1632" y="411"/>
                </a:lnTo>
                <a:lnTo>
                  <a:pt x="1626" y="407"/>
                </a:lnTo>
                <a:lnTo>
                  <a:pt x="1624" y="405"/>
                </a:lnTo>
                <a:lnTo>
                  <a:pt x="1622" y="405"/>
                </a:lnTo>
                <a:lnTo>
                  <a:pt x="1622" y="405"/>
                </a:lnTo>
                <a:lnTo>
                  <a:pt x="1620" y="405"/>
                </a:lnTo>
                <a:lnTo>
                  <a:pt x="1618" y="407"/>
                </a:lnTo>
                <a:lnTo>
                  <a:pt x="1618" y="409"/>
                </a:lnTo>
                <a:lnTo>
                  <a:pt x="1618" y="409"/>
                </a:lnTo>
                <a:lnTo>
                  <a:pt x="1620" y="409"/>
                </a:lnTo>
                <a:lnTo>
                  <a:pt x="1620" y="409"/>
                </a:lnTo>
                <a:lnTo>
                  <a:pt x="1618" y="411"/>
                </a:lnTo>
                <a:lnTo>
                  <a:pt x="1618" y="411"/>
                </a:lnTo>
                <a:lnTo>
                  <a:pt x="1615" y="411"/>
                </a:lnTo>
                <a:lnTo>
                  <a:pt x="1613" y="411"/>
                </a:lnTo>
                <a:lnTo>
                  <a:pt x="1613" y="413"/>
                </a:lnTo>
                <a:lnTo>
                  <a:pt x="1611" y="415"/>
                </a:lnTo>
                <a:lnTo>
                  <a:pt x="1609" y="413"/>
                </a:lnTo>
                <a:lnTo>
                  <a:pt x="1607" y="413"/>
                </a:lnTo>
                <a:lnTo>
                  <a:pt x="1611" y="411"/>
                </a:lnTo>
                <a:lnTo>
                  <a:pt x="1611" y="411"/>
                </a:lnTo>
                <a:lnTo>
                  <a:pt x="1611" y="409"/>
                </a:lnTo>
                <a:lnTo>
                  <a:pt x="1611" y="409"/>
                </a:lnTo>
                <a:lnTo>
                  <a:pt x="1611" y="407"/>
                </a:lnTo>
                <a:lnTo>
                  <a:pt x="1611" y="407"/>
                </a:lnTo>
                <a:lnTo>
                  <a:pt x="1609" y="407"/>
                </a:lnTo>
                <a:lnTo>
                  <a:pt x="1605" y="409"/>
                </a:lnTo>
                <a:lnTo>
                  <a:pt x="1601" y="409"/>
                </a:lnTo>
                <a:lnTo>
                  <a:pt x="1599" y="409"/>
                </a:lnTo>
                <a:lnTo>
                  <a:pt x="1597" y="411"/>
                </a:lnTo>
                <a:lnTo>
                  <a:pt x="1595" y="411"/>
                </a:lnTo>
                <a:lnTo>
                  <a:pt x="1592" y="411"/>
                </a:lnTo>
                <a:lnTo>
                  <a:pt x="1592" y="411"/>
                </a:lnTo>
                <a:lnTo>
                  <a:pt x="1599" y="409"/>
                </a:lnTo>
                <a:lnTo>
                  <a:pt x="1601" y="407"/>
                </a:lnTo>
                <a:lnTo>
                  <a:pt x="1603" y="405"/>
                </a:lnTo>
                <a:lnTo>
                  <a:pt x="1607" y="405"/>
                </a:lnTo>
                <a:lnTo>
                  <a:pt x="1611" y="405"/>
                </a:lnTo>
                <a:lnTo>
                  <a:pt x="1611" y="405"/>
                </a:lnTo>
                <a:lnTo>
                  <a:pt x="1613" y="403"/>
                </a:lnTo>
                <a:lnTo>
                  <a:pt x="1615" y="403"/>
                </a:lnTo>
                <a:lnTo>
                  <a:pt x="1615" y="403"/>
                </a:lnTo>
                <a:lnTo>
                  <a:pt x="1618" y="401"/>
                </a:lnTo>
                <a:lnTo>
                  <a:pt x="1618" y="401"/>
                </a:lnTo>
                <a:lnTo>
                  <a:pt x="1618" y="398"/>
                </a:lnTo>
                <a:lnTo>
                  <a:pt x="1618" y="398"/>
                </a:lnTo>
                <a:lnTo>
                  <a:pt x="1615" y="398"/>
                </a:lnTo>
                <a:lnTo>
                  <a:pt x="1615" y="396"/>
                </a:lnTo>
                <a:lnTo>
                  <a:pt x="1609" y="394"/>
                </a:lnTo>
                <a:lnTo>
                  <a:pt x="1607" y="394"/>
                </a:lnTo>
                <a:lnTo>
                  <a:pt x="1605" y="392"/>
                </a:lnTo>
                <a:lnTo>
                  <a:pt x="1603" y="392"/>
                </a:lnTo>
                <a:lnTo>
                  <a:pt x="1603" y="392"/>
                </a:lnTo>
                <a:lnTo>
                  <a:pt x="1601" y="392"/>
                </a:lnTo>
                <a:lnTo>
                  <a:pt x="1599" y="392"/>
                </a:lnTo>
                <a:lnTo>
                  <a:pt x="1597" y="392"/>
                </a:lnTo>
                <a:lnTo>
                  <a:pt x="1595" y="390"/>
                </a:lnTo>
                <a:lnTo>
                  <a:pt x="1592" y="392"/>
                </a:lnTo>
                <a:lnTo>
                  <a:pt x="1588" y="392"/>
                </a:lnTo>
                <a:lnTo>
                  <a:pt x="1586" y="394"/>
                </a:lnTo>
                <a:lnTo>
                  <a:pt x="1582" y="396"/>
                </a:lnTo>
                <a:lnTo>
                  <a:pt x="1580" y="398"/>
                </a:lnTo>
                <a:lnTo>
                  <a:pt x="1578" y="398"/>
                </a:lnTo>
                <a:lnTo>
                  <a:pt x="1574" y="407"/>
                </a:lnTo>
                <a:lnTo>
                  <a:pt x="1574" y="409"/>
                </a:lnTo>
                <a:lnTo>
                  <a:pt x="1574" y="409"/>
                </a:lnTo>
                <a:lnTo>
                  <a:pt x="1576" y="403"/>
                </a:lnTo>
                <a:lnTo>
                  <a:pt x="1576" y="401"/>
                </a:lnTo>
                <a:lnTo>
                  <a:pt x="1574" y="398"/>
                </a:lnTo>
                <a:lnTo>
                  <a:pt x="1574" y="398"/>
                </a:lnTo>
                <a:lnTo>
                  <a:pt x="1574" y="398"/>
                </a:lnTo>
                <a:lnTo>
                  <a:pt x="1571" y="398"/>
                </a:lnTo>
                <a:lnTo>
                  <a:pt x="1571" y="401"/>
                </a:lnTo>
                <a:lnTo>
                  <a:pt x="1569" y="403"/>
                </a:lnTo>
                <a:lnTo>
                  <a:pt x="1569" y="403"/>
                </a:lnTo>
                <a:lnTo>
                  <a:pt x="1567" y="403"/>
                </a:lnTo>
                <a:lnTo>
                  <a:pt x="1565" y="403"/>
                </a:lnTo>
                <a:lnTo>
                  <a:pt x="1567" y="401"/>
                </a:lnTo>
                <a:lnTo>
                  <a:pt x="1569" y="401"/>
                </a:lnTo>
                <a:lnTo>
                  <a:pt x="1569" y="398"/>
                </a:lnTo>
                <a:lnTo>
                  <a:pt x="1571" y="398"/>
                </a:lnTo>
                <a:lnTo>
                  <a:pt x="1574" y="396"/>
                </a:lnTo>
                <a:lnTo>
                  <a:pt x="1576" y="396"/>
                </a:lnTo>
                <a:lnTo>
                  <a:pt x="1578" y="396"/>
                </a:lnTo>
                <a:lnTo>
                  <a:pt x="1582" y="392"/>
                </a:lnTo>
                <a:lnTo>
                  <a:pt x="1584" y="390"/>
                </a:lnTo>
                <a:lnTo>
                  <a:pt x="1584" y="390"/>
                </a:lnTo>
                <a:lnTo>
                  <a:pt x="1584" y="386"/>
                </a:lnTo>
                <a:lnTo>
                  <a:pt x="1584" y="386"/>
                </a:lnTo>
                <a:lnTo>
                  <a:pt x="1582" y="384"/>
                </a:lnTo>
                <a:lnTo>
                  <a:pt x="1582" y="384"/>
                </a:lnTo>
                <a:lnTo>
                  <a:pt x="1580" y="384"/>
                </a:lnTo>
                <a:lnTo>
                  <a:pt x="1578" y="386"/>
                </a:lnTo>
                <a:lnTo>
                  <a:pt x="1576" y="388"/>
                </a:lnTo>
                <a:lnTo>
                  <a:pt x="1574" y="388"/>
                </a:lnTo>
                <a:lnTo>
                  <a:pt x="1569" y="386"/>
                </a:lnTo>
                <a:lnTo>
                  <a:pt x="1565" y="386"/>
                </a:lnTo>
                <a:lnTo>
                  <a:pt x="1563" y="388"/>
                </a:lnTo>
                <a:lnTo>
                  <a:pt x="1561" y="390"/>
                </a:lnTo>
                <a:lnTo>
                  <a:pt x="1561" y="392"/>
                </a:lnTo>
                <a:lnTo>
                  <a:pt x="1555" y="392"/>
                </a:lnTo>
                <a:lnTo>
                  <a:pt x="1557" y="390"/>
                </a:lnTo>
                <a:lnTo>
                  <a:pt x="1559" y="390"/>
                </a:lnTo>
                <a:lnTo>
                  <a:pt x="1561" y="388"/>
                </a:lnTo>
                <a:lnTo>
                  <a:pt x="1565" y="386"/>
                </a:lnTo>
                <a:lnTo>
                  <a:pt x="1565" y="384"/>
                </a:lnTo>
                <a:lnTo>
                  <a:pt x="1567" y="384"/>
                </a:lnTo>
                <a:lnTo>
                  <a:pt x="1571" y="384"/>
                </a:lnTo>
                <a:lnTo>
                  <a:pt x="1571" y="384"/>
                </a:lnTo>
                <a:lnTo>
                  <a:pt x="1574" y="384"/>
                </a:lnTo>
                <a:lnTo>
                  <a:pt x="1576" y="380"/>
                </a:lnTo>
                <a:lnTo>
                  <a:pt x="1576" y="380"/>
                </a:lnTo>
                <a:lnTo>
                  <a:pt x="1576" y="378"/>
                </a:lnTo>
                <a:lnTo>
                  <a:pt x="1576" y="378"/>
                </a:lnTo>
                <a:lnTo>
                  <a:pt x="1574" y="375"/>
                </a:lnTo>
                <a:lnTo>
                  <a:pt x="1571" y="375"/>
                </a:lnTo>
                <a:lnTo>
                  <a:pt x="1569" y="373"/>
                </a:lnTo>
                <a:lnTo>
                  <a:pt x="1567" y="371"/>
                </a:lnTo>
                <a:lnTo>
                  <a:pt x="1563" y="371"/>
                </a:lnTo>
                <a:lnTo>
                  <a:pt x="1559" y="371"/>
                </a:lnTo>
                <a:lnTo>
                  <a:pt x="1557" y="371"/>
                </a:lnTo>
                <a:lnTo>
                  <a:pt x="1557" y="371"/>
                </a:lnTo>
                <a:close/>
                <a:moveTo>
                  <a:pt x="3994" y="218"/>
                </a:moveTo>
                <a:lnTo>
                  <a:pt x="3996" y="218"/>
                </a:lnTo>
                <a:lnTo>
                  <a:pt x="3996" y="218"/>
                </a:lnTo>
                <a:lnTo>
                  <a:pt x="4000" y="218"/>
                </a:lnTo>
                <a:lnTo>
                  <a:pt x="4002" y="218"/>
                </a:lnTo>
                <a:lnTo>
                  <a:pt x="4002" y="218"/>
                </a:lnTo>
                <a:lnTo>
                  <a:pt x="4002" y="218"/>
                </a:lnTo>
                <a:lnTo>
                  <a:pt x="4004" y="216"/>
                </a:lnTo>
                <a:lnTo>
                  <a:pt x="4006" y="214"/>
                </a:lnTo>
                <a:lnTo>
                  <a:pt x="4006" y="214"/>
                </a:lnTo>
                <a:lnTo>
                  <a:pt x="4006" y="212"/>
                </a:lnTo>
                <a:lnTo>
                  <a:pt x="3996" y="216"/>
                </a:lnTo>
                <a:lnTo>
                  <a:pt x="3989" y="216"/>
                </a:lnTo>
                <a:lnTo>
                  <a:pt x="3987" y="218"/>
                </a:lnTo>
                <a:lnTo>
                  <a:pt x="3989" y="218"/>
                </a:lnTo>
                <a:lnTo>
                  <a:pt x="3994" y="218"/>
                </a:lnTo>
                <a:close/>
                <a:moveTo>
                  <a:pt x="3964" y="130"/>
                </a:moveTo>
                <a:lnTo>
                  <a:pt x="3966" y="128"/>
                </a:lnTo>
                <a:lnTo>
                  <a:pt x="3962" y="126"/>
                </a:lnTo>
                <a:lnTo>
                  <a:pt x="3950" y="124"/>
                </a:lnTo>
                <a:lnTo>
                  <a:pt x="3943" y="122"/>
                </a:lnTo>
                <a:lnTo>
                  <a:pt x="3937" y="122"/>
                </a:lnTo>
                <a:lnTo>
                  <a:pt x="3933" y="122"/>
                </a:lnTo>
                <a:lnTo>
                  <a:pt x="3929" y="124"/>
                </a:lnTo>
                <a:lnTo>
                  <a:pt x="3927" y="124"/>
                </a:lnTo>
                <a:lnTo>
                  <a:pt x="3929" y="128"/>
                </a:lnTo>
                <a:lnTo>
                  <a:pt x="3931" y="130"/>
                </a:lnTo>
                <a:lnTo>
                  <a:pt x="3935" y="130"/>
                </a:lnTo>
                <a:lnTo>
                  <a:pt x="3943" y="134"/>
                </a:lnTo>
                <a:lnTo>
                  <a:pt x="3948" y="134"/>
                </a:lnTo>
                <a:lnTo>
                  <a:pt x="3950" y="134"/>
                </a:lnTo>
                <a:lnTo>
                  <a:pt x="3954" y="134"/>
                </a:lnTo>
                <a:lnTo>
                  <a:pt x="3958" y="132"/>
                </a:lnTo>
                <a:lnTo>
                  <a:pt x="3960" y="130"/>
                </a:lnTo>
                <a:lnTo>
                  <a:pt x="3964" y="130"/>
                </a:lnTo>
                <a:close/>
                <a:moveTo>
                  <a:pt x="2764" y="134"/>
                </a:moveTo>
                <a:lnTo>
                  <a:pt x="2764" y="136"/>
                </a:lnTo>
                <a:lnTo>
                  <a:pt x="2764" y="139"/>
                </a:lnTo>
                <a:lnTo>
                  <a:pt x="2764" y="139"/>
                </a:lnTo>
                <a:lnTo>
                  <a:pt x="2764" y="141"/>
                </a:lnTo>
                <a:lnTo>
                  <a:pt x="2764" y="141"/>
                </a:lnTo>
                <a:lnTo>
                  <a:pt x="2766" y="143"/>
                </a:lnTo>
                <a:lnTo>
                  <a:pt x="2766" y="145"/>
                </a:lnTo>
                <a:lnTo>
                  <a:pt x="2766" y="147"/>
                </a:lnTo>
                <a:lnTo>
                  <a:pt x="2768" y="149"/>
                </a:lnTo>
                <a:lnTo>
                  <a:pt x="2770" y="153"/>
                </a:lnTo>
                <a:lnTo>
                  <a:pt x="2772" y="153"/>
                </a:lnTo>
                <a:lnTo>
                  <a:pt x="2774" y="151"/>
                </a:lnTo>
                <a:lnTo>
                  <a:pt x="2776" y="149"/>
                </a:lnTo>
                <a:lnTo>
                  <a:pt x="2776" y="147"/>
                </a:lnTo>
                <a:lnTo>
                  <a:pt x="2776" y="147"/>
                </a:lnTo>
                <a:lnTo>
                  <a:pt x="2780" y="147"/>
                </a:lnTo>
                <a:lnTo>
                  <a:pt x="2783" y="147"/>
                </a:lnTo>
                <a:lnTo>
                  <a:pt x="2783" y="149"/>
                </a:lnTo>
                <a:lnTo>
                  <a:pt x="2780" y="151"/>
                </a:lnTo>
                <a:lnTo>
                  <a:pt x="2780" y="153"/>
                </a:lnTo>
                <a:lnTo>
                  <a:pt x="2780" y="153"/>
                </a:lnTo>
                <a:lnTo>
                  <a:pt x="2780" y="155"/>
                </a:lnTo>
                <a:lnTo>
                  <a:pt x="2783" y="157"/>
                </a:lnTo>
                <a:lnTo>
                  <a:pt x="2783" y="157"/>
                </a:lnTo>
                <a:lnTo>
                  <a:pt x="2785" y="157"/>
                </a:lnTo>
                <a:lnTo>
                  <a:pt x="2787" y="157"/>
                </a:lnTo>
                <a:lnTo>
                  <a:pt x="2787" y="157"/>
                </a:lnTo>
                <a:lnTo>
                  <a:pt x="2787" y="159"/>
                </a:lnTo>
                <a:lnTo>
                  <a:pt x="2785" y="159"/>
                </a:lnTo>
                <a:lnTo>
                  <a:pt x="2774" y="157"/>
                </a:lnTo>
                <a:lnTo>
                  <a:pt x="2774" y="157"/>
                </a:lnTo>
                <a:lnTo>
                  <a:pt x="2772" y="157"/>
                </a:lnTo>
                <a:lnTo>
                  <a:pt x="2776" y="159"/>
                </a:lnTo>
                <a:lnTo>
                  <a:pt x="2780" y="162"/>
                </a:lnTo>
                <a:lnTo>
                  <a:pt x="2778" y="162"/>
                </a:lnTo>
                <a:lnTo>
                  <a:pt x="2778" y="164"/>
                </a:lnTo>
                <a:lnTo>
                  <a:pt x="2778" y="166"/>
                </a:lnTo>
                <a:lnTo>
                  <a:pt x="2780" y="166"/>
                </a:lnTo>
                <a:lnTo>
                  <a:pt x="2780" y="168"/>
                </a:lnTo>
                <a:lnTo>
                  <a:pt x="2783" y="168"/>
                </a:lnTo>
                <a:lnTo>
                  <a:pt x="2785" y="170"/>
                </a:lnTo>
                <a:lnTo>
                  <a:pt x="2789" y="172"/>
                </a:lnTo>
                <a:lnTo>
                  <a:pt x="2791" y="176"/>
                </a:lnTo>
                <a:lnTo>
                  <a:pt x="2793" y="176"/>
                </a:lnTo>
                <a:lnTo>
                  <a:pt x="2795" y="178"/>
                </a:lnTo>
                <a:lnTo>
                  <a:pt x="2795" y="178"/>
                </a:lnTo>
                <a:lnTo>
                  <a:pt x="2797" y="180"/>
                </a:lnTo>
                <a:lnTo>
                  <a:pt x="2806" y="180"/>
                </a:lnTo>
                <a:lnTo>
                  <a:pt x="2810" y="180"/>
                </a:lnTo>
                <a:lnTo>
                  <a:pt x="2812" y="178"/>
                </a:lnTo>
                <a:lnTo>
                  <a:pt x="2814" y="178"/>
                </a:lnTo>
                <a:lnTo>
                  <a:pt x="2816" y="176"/>
                </a:lnTo>
                <a:lnTo>
                  <a:pt x="2818" y="176"/>
                </a:lnTo>
                <a:lnTo>
                  <a:pt x="2820" y="174"/>
                </a:lnTo>
                <a:lnTo>
                  <a:pt x="2818" y="174"/>
                </a:lnTo>
                <a:lnTo>
                  <a:pt x="2816" y="172"/>
                </a:lnTo>
                <a:lnTo>
                  <a:pt x="2818" y="170"/>
                </a:lnTo>
                <a:lnTo>
                  <a:pt x="2818" y="170"/>
                </a:lnTo>
                <a:lnTo>
                  <a:pt x="2818" y="168"/>
                </a:lnTo>
                <a:lnTo>
                  <a:pt x="2818" y="166"/>
                </a:lnTo>
                <a:lnTo>
                  <a:pt x="2818" y="166"/>
                </a:lnTo>
                <a:lnTo>
                  <a:pt x="2820" y="166"/>
                </a:lnTo>
                <a:lnTo>
                  <a:pt x="2820" y="166"/>
                </a:lnTo>
                <a:lnTo>
                  <a:pt x="2822" y="166"/>
                </a:lnTo>
                <a:lnTo>
                  <a:pt x="2822" y="168"/>
                </a:lnTo>
                <a:lnTo>
                  <a:pt x="2824" y="168"/>
                </a:lnTo>
                <a:lnTo>
                  <a:pt x="2824" y="168"/>
                </a:lnTo>
                <a:lnTo>
                  <a:pt x="2827" y="168"/>
                </a:lnTo>
                <a:lnTo>
                  <a:pt x="2829" y="166"/>
                </a:lnTo>
                <a:lnTo>
                  <a:pt x="2829" y="164"/>
                </a:lnTo>
                <a:lnTo>
                  <a:pt x="2831" y="164"/>
                </a:lnTo>
                <a:lnTo>
                  <a:pt x="2831" y="166"/>
                </a:lnTo>
                <a:lnTo>
                  <a:pt x="2831" y="168"/>
                </a:lnTo>
                <a:lnTo>
                  <a:pt x="2829" y="168"/>
                </a:lnTo>
                <a:lnTo>
                  <a:pt x="2829" y="170"/>
                </a:lnTo>
                <a:lnTo>
                  <a:pt x="2829" y="170"/>
                </a:lnTo>
                <a:lnTo>
                  <a:pt x="2831" y="172"/>
                </a:lnTo>
                <a:lnTo>
                  <a:pt x="2831" y="172"/>
                </a:lnTo>
                <a:lnTo>
                  <a:pt x="2835" y="174"/>
                </a:lnTo>
                <a:lnTo>
                  <a:pt x="2839" y="172"/>
                </a:lnTo>
                <a:lnTo>
                  <a:pt x="2841" y="172"/>
                </a:lnTo>
                <a:lnTo>
                  <a:pt x="2845" y="168"/>
                </a:lnTo>
                <a:lnTo>
                  <a:pt x="2848" y="168"/>
                </a:lnTo>
                <a:lnTo>
                  <a:pt x="2852" y="168"/>
                </a:lnTo>
                <a:lnTo>
                  <a:pt x="2850" y="168"/>
                </a:lnTo>
                <a:lnTo>
                  <a:pt x="2845" y="172"/>
                </a:lnTo>
                <a:lnTo>
                  <a:pt x="2848" y="174"/>
                </a:lnTo>
                <a:lnTo>
                  <a:pt x="2850" y="174"/>
                </a:lnTo>
                <a:lnTo>
                  <a:pt x="2852" y="176"/>
                </a:lnTo>
                <a:lnTo>
                  <a:pt x="2854" y="176"/>
                </a:lnTo>
                <a:lnTo>
                  <a:pt x="2856" y="174"/>
                </a:lnTo>
                <a:lnTo>
                  <a:pt x="2854" y="176"/>
                </a:lnTo>
                <a:lnTo>
                  <a:pt x="2852" y="176"/>
                </a:lnTo>
                <a:lnTo>
                  <a:pt x="2841" y="176"/>
                </a:lnTo>
                <a:lnTo>
                  <a:pt x="2837" y="176"/>
                </a:lnTo>
                <a:lnTo>
                  <a:pt x="2837" y="178"/>
                </a:lnTo>
                <a:lnTo>
                  <a:pt x="2835" y="178"/>
                </a:lnTo>
                <a:lnTo>
                  <a:pt x="2835" y="180"/>
                </a:lnTo>
                <a:lnTo>
                  <a:pt x="2835" y="180"/>
                </a:lnTo>
                <a:lnTo>
                  <a:pt x="2833" y="180"/>
                </a:lnTo>
                <a:lnTo>
                  <a:pt x="2831" y="180"/>
                </a:lnTo>
                <a:lnTo>
                  <a:pt x="2824" y="183"/>
                </a:lnTo>
                <a:lnTo>
                  <a:pt x="2814" y="185"/>
                </a:lnTo>
                <a:lnTo>
                  <a:pt x="2814" y="187"/>
                </a:lnTo>
                <a:lnTo>
                  <a:pt x="2812" y="187"/>
                </a:lnTo>
                <a:lnTo>
                  <a:pt x="2810" y="185"/>
                </a:lnTo>
                <a:lnTo>
                  <a:pt x="2808" y="185"/>
                </a:lnTo>
                <a:lnTo>
                  <a:pt x="2808" y="185"/>
                </a:lnTo>
                <a:lnTo>
                  <a:pt x="2806" y="187"/>
                </a:lnTo>
                <a:lnTo>
                  <a:pt x="2806" y="187"/>
                </a:lnTo>
                <a:lnTo>
                  <a:pt x="2806" y="191"/>
                </a:lnTo>
                <a:lnTo>
                  <a:pt x="2808" y="191"/>
                </a:lnTo>
                <a:lnTo>
                  <a:pt x="2808" y="193"/>
                </a:lnTo>
                <a:lnTo>
                  <a:pt x="2810" y="195"/>
                </a:lnTo>
                <a:lnTo>
                  <a:pt x="2812" y="195"/>
                </a:lnTo>
                <a:lnTo>
                  <a:pt x="2820" y="195"/>
                </a:lnTo>
                <a:lnTo>
                  <a:pt x="2822" y="195"/>
                </a:lnTo>
                <a:lnTo>
                  <a:pt x="2827" y="193"/>
                </a:lnTo>
                <a:lnTo>
                  <a:pt x="2831" y="193"/>
                </a:lnTo>
                <a:lnTo>
                  <a:pt x="2833" y="191"/>
                </a:lnTo>
                <a:lnTo>
                  <a:pt x="2837" y="193"/>
                </a:lnTo>
                <a:lnTo>
                  <a:pt x="2841" y="193"/>
                </a:lnTo>
                <a:lnTo>
                  <a:pt x="2848" y="191"/>
                </a:lnTo>
                <a:lnTo>
                  <a:pt x="2852" y="191"/>
                </a:lnTo>
                <a:lnTo>
                  <a:pt x="2852" y="191"/>
                </a:lnTo>
                <a:lnTo>
                  <a:pt x="2854" y="193"/>
                </a:lnTo>
                <a:lnTo>
                  <a:pt x="2854" y="193"/>
                </a:lnTo>
                <a:lnTo>
                  <a:pt x="2848" y="193"/>
                </a:lnTo>
                <a:lnTo>
                  <a:pt x="2843" y="195"/>
                </a:lnTo>
                <a:lnTo>
                  <a:pt x="2824" y="197"/>
                </a:lnTo>
                <a:lnTo>
                  <a:pt x="2820" y="201"/>
                </a:lnTo>
                <a:lnTo>
                  <a:pt x="2818" y="201"/>
                </a:lnTo>
                <a:lnTo>
                  <a:pt x="2818" y="201"/>
                </a:lnTo>
                <a:lnTo>
                  <a:pt x="2816" y="201"/>
                </a:lnTo>
                <a:lnTo>
                  <a:pt x="2812" y="201"/>
                </a:lnTo>
                <a:lnTo>
                  <a:pt x="2812" y="201"/>
                </a:lnTo>
                <a:lnTo>
                  <a:pt x="2810" y="204"/>
                </a:lnTo>
                <a:lnTo>
                  <a:pt x="2810" y="206"/>
                </a:lnTo>
                <a:lnTo>
                  <a:pt x="2812" y="206"/>
                </a:lnTo>
                <a:lnTo>
                  <a:pt x="2812" y="208"/>
                </a:lnTo>
                <a:lnTo>
                  <a:pt x="2814" y="210"/>
                </a:lnTo>
                <a:lnTo>
                  <a:pt x="2816" y="212"/>
                </a:lnTo>
                <a:lnTo>
                  <a:pt x="2818" y="212"/>
                </a:lnTo>
                <a:lnTo>
                  <a:pt x="2820" y="214"/>
                </a:lnTo>
                <a:lnTo>
                  <a:pt x="2827" y="216"/>
                </a:lnTo>
                <a:lnTo>
                  <a:pt x="2833" y="222"/>
                </a:lnTo>
                <a:lnTo>
                  <a:pt x="2839" y="227"/>
                </a:lnTo>
                <a:lnTo>
                  <a:pt x="2841" y="227"/>
                </a:lnTo>
                <a:lnTo>
                  <a:pt x="2843" y="227"/>
                </a:lnTo>
                <a:lnTo>
                  <a:pt x="2845" y="229"/>
                </a:lnTo>
                <a:lnTo>
                  <a:pt x="2845" y="231"/>
                </a:lnTo>
                <a:lnTo>
                  <a:pt x="2850" y="231"/>
                </a:lnTo>
                <a:lnTo>
                  <a:pt x="2854" y="231"/>
                </a:lnTo>
                <a:lnTo>
                  <a:pt x="2856" y="229"/>
                </a:lnTo>
                <a:lnTo>
                  <a:pt x="2854" y="227"/>
                </a:lnTo>
                <a:lnTo>
                  <a:pt x="2854" y="224"/>
                </a:lnTo>
                <a:lnTo>
                  <a:pt x="2854" y="224"/>
                </a:lnTo>
                <a:lnTo>
                  <a:pt x="2856" y="222"/>
                </a:lnTo>
                <a:lnTo>
                  <a:pt x="2858" y="220"/>
                </a:lnTo>
                <a:lnTo>
                  <a:pt x="2856" y="218"/>
                </a:lnTo>
                <a:lnTo>
                  <a:pt x="2856" y="216"/>
                </a:lnTo>
                <a:lnTo>
                  <a:pt x="2858" y="214"/>
                </a:lnTo>
                <a:lnTo>
                  <a:pt x="2860" y="212"/>
                </a:lnTo>
                <a:lnTo>
                  <a:pt x="2862" y="206"/>
                </a:lnTo>
                <a:lnTo>
                  <a:pt x="2866" y="204"/>
                </a:lnTo>
                <a:lnTo>
                  <a:pt x="2871" y="204"/>
                </a:lnTo>
                <a:lnTo>
                  <a:pt x="2873" y="204"/>
                </a:lnTo>
                <a:lnTo>
                  <a:pt x="2873" y="201"/>
                </a:lnTo>
                <a:lnTo>
                  <a:pt x="2875" y="197"/>
                </a:lnTo>
                <a:lnTo>
                  <a:pt x="2875" y="195"/>
                </a:lnTo>
                <a:lnTo>
                  <a:pt x="2875" y="189"/>
                </a:lnTo>
                <a:lnTo>
                  <a:pt x="2875" y="189"/>
                </a:lnTo>
                <a:lnTo>
                  <a:pt x="2875" y="187"/>
                </a:lnTo>
                <a:lnTo>
                  <a:pt x="2877" y="187"/>
                </a:lnTo>
                <a:lnTo>
                  <a:pt x="2879" y="187"/>
                </a:lnTo>
                <a:lnTo>
                  <a:pt x="2881" y="187"/>
                </a:lnTo>
                <a:lnTo>
                  <a:pt x="2883" y="185"/>
                </a:lnTo>
                <a:lnTo>
                  <a:pt x="2883" y="185"/>
                </a:lnTo>
                <a:lnTo>
                  <a:pt x="2883" y="183"/>
                </a:lnTo>
                <a:lnTo>
                  <a:pt x="2883" y="180"/>
                </a:lnTo>
                <a:lnTo>
                  <a:pt x="2883" y="178"/>
                </a:lnTo>
                <a:lnTo>
                  <a:pt x="2885" y="176"/>
                </a:lnTo>
                <a:lnTo>
                  <a:pt x="2889" y="172"/>
                </a:lnTo>
                <a:lnTo>
                  <a:pt x="2892" y="170"/>
                </a:lnTo>
                <a:lnTo>
                  <a:pt x="2892" y="170"/>
                </a:lnTo>
                <a:lnTo>
                  <a:pt x="2894" y="168"/>
                </a:lnTo>
                <a:lnTo>
                  <a:pt x="2894" y="168"/>
                </a:lnTo>
                <a:lnTo>
                  <a:pt x="2904" y="168"/>
                </a:lnTo>
                <a:lnTo>
                  <a:pt x="2908" y="166"/>
                </a:lnTo>
                <a:lnTo>
                  <a:pt x="2912" y="166"/>
                </a:lnTo>
                <a:lnTo>
                  <a:pt x="2915" y="166"/>
                </a:lnTo>
                <a:lnTo>
                  <a:pt x="2917" y="164"/>
                </a:lnTo>
                <a:lnTo>
                  <a:pt x="2917" y="164"/>
                </a:lnTo>
                <a:lnTo>
                  <a:pt x="2917" y="164"/>
                </a:lnTo>
                <a:lnTo>
                  <a:pt x="2912" y="162"/>
                </a:lnTo>
                <a:lnTo>
                  <a:pt x="2908" y="159"/>
                </a:lnTo>
                <a:lnTo>
                  <a:pt x="2904" y="157"/>
                </a:lnTo>
                <a:lnTo>
                  <a:pt x="2908" y="155"/>
                </a:lnTo>
                <a:lnTo>
                  <a:pt x="2906" y="153"/>
                </a:lnTo>
                <a:lnTo>
                  <a:pt x="2904" y="153"/>
                </a:lnTo>
                <a:lnTo>
                  <a:pt x="2900" y="151"/>
                </a:lnTo>
                <a:lnTo>
                  <a:pt x="2900" y="153"/>
                </a:lnTo>
                <a:lnTo>
                  <a:pt x="2900" y="153"/>
                </a:lnTo>
                <a:lnTo>
                  <a:pt x="2896" y="155"/>
                </a:lnTo>
                <a:lnTo>
                  <a:pt x="2894" y="151"/>
                </a:lnTo>
                <a:lnTo>
                  <a:pt x="2889" y="151"/>
                </a:lnTo>
                <a:lnTo>
                  <a:pt x="2885" y="151"/>
                </a:lnTo>
                <a:lnTo>
                  <a:pt x="2883" y="151"/>
                </a:lnTo>
                <a:lnTo>
                  <a:pt x="2881" y="149"/>
                </a:lnTo>
                <a:lnTo>
                  <a:pt x="2879" y="149"/>
                </a:lnTo>
                <a:lnTo>
                  <a:pt x="2879" y="149"/>
                </a:lnTo>
                <a:lnTo>
                  <a:pt x="2879" y="147"/>
                </a:lnTo>
                <a:lnTo>
                  <a:pt x="2881" y="147"/>
                </a:lnTo>
                <a:lnTo>
                  <a:pt x="2881" y="145"/>
                </a:lnTo>
                <a:lnTo>
                  <a:pt x="2881" y="145"/>
                </a:lnTo>
                <a:lnTo>
                  <a:pt x="2881" y="143"/>
                </a:lnTo>
                <a:lnTo>
                  <a:pt x="2879" y="141"/>
                </a:lnTo>
                <a:lnTo>
                  <a:pt x="2879" y="141"/>
                </a:lnTo>
                <a:lnTo>
                  <a:pt x="2877" y="139"/>
                </a:lnTo>
                <a:lnTo>
                  <a:pt x="2875" y="136"/>
                </a:lnTo>
                <a:lnTo>
                  <a:pt x="2873" y="136"/>
                </a:lnTo>
                <a:lnTo>
                  <a:pt x="2873" y="136"/>
                </a:lnTo>
                <a:lnTo>
                  <a:pt x="2866" y="143"/>
                </a:lnTo>
                <a:lnTo>
                  <a:pt x="2864" y="145"/>
                </a:lnTo>
                <a:lnTo>
                  <a:pt x="2864" y="143"/>
                </a:lnTo>
                <a:lnTo>
                  <a:pt x="2864" y="141"/>
                </a:lnTo>
                <a:lnTo>
                  <a:pt x="2864" y="139"/>
                </a:lnTo>
                <a:lnTo>
                  <a:pt x="2864" y="139"/>
                </a:lnTo>
                <a:lnTo>
                  <a:pt x="2866" y="136"/>
                </a:lnTo>
                <a:lnTo>
                  <a:pt x="2868" y="134"/>
                </a:lnTo>
                <a:lnTo>
                  <a:pt x="2866" y="130"/>
                </a:lnTo>
                <a:lnTo>
                  <a:pt x="2864" y="128"/>
                </a:lnTo>
                <a:lnTo>
                  <a:pt x="2862" y="128"/>
                </a:lnTo>
                <a:lnTo>
                  <a:pt x="2858" y="126"/>
                </a:lnTo>
                <a:lnTo>
                  <a:pt x="2854" y="126"/>
                </a:lnTo>
                <a:lnTo>
                  <a:pt x="2854" y="126"/>
                </a:lnTo>
                <a:lnTo>
                  <a:pt x="2852" y="126"/>
                </a:lnTo>
                <a:lnTo>
                  <a:pt x="2852" y="128"/>
                </a:lnTo>
                <a:lnTo>
                  <a:pt x="2852" y="128"/>
                </a:lnTo>
                <a:lnTo>
                  <a:pt x="2848" y="124"/>
                </a:lnTo>
                <a:lnTo>
                  <a:pt x="2845" y="122"/>
                </a:lnTo>
                <a:lnTo>
                  <a:pt x="2843" y="122"/>
                </a:lnTo>
                <a:lnTo>
                  <a:pt x="2841" y="124"/>
                </a:lnTo>
                <a:lnTo>
                  <a:pt x="2841" y="126"/>
                </a:lnTo>
                <a:lnTo>
                  <a:pt x="2841" y="128"/>
                </a:lnTo>
                <a:lnTo>
                  <a:pt x="2839" y="130"/>
                </a:lnTo>
                <a:lnTo>
                  <a:pt x="2837" y="132"/>
                </a:lnTo>
                <a:lnTo>
                  <a:pt x="2837" y="134"/>
                </a:lnTo>
                <a:lnTo>
                  <a:pt x="2837" y="134"/>
                </a:lnTo>
                <a:lnTo>
                  <a:pt x="2837" y="139"/>
                </a:lnTo>
                <a:lnTo>
                  <a:pt x="2837" y="141"/>
                </a:lnTo>
                <a:lnTo>
                  <a:pt x="2839" y="145"/>
                </a:lnTo>
                <a:lnTo>
                  <a:pt x="2843" y="153"/>
                </a:lnTo>
                <a:lnTo>
                  <a:pt x="2845" y="157"/>
                </a:lnTo>
                <a:lnTo>
                  <a:pt x="2843" y="157"/>
                </a:lnTo>
                <a:lnTo>
                  <a:pt x="2837" y="151"/>
                </a:lnTo>
                <a:lnTo>
                  <a:pt x="2837" y="151"/>
                </a:lnTo>
                <a:lnTo>
                  <a:pt x="2835" y="149"/>
                </a:lnTo>
                <a:lnTo>
                  <a:pt x="2831" y="143"/>
                </a:lnTo>
                <a:lnTo>
                  <a:pt x="2829" y="139"/>
                </a:lnTo>
                <a:lnTo>
                  <a:pt x="2827" y="134"/>
                </a:lnTo>
                <a:lnTo>
                  <a:pt x="2822" y="132"/>
                </a:lnTo>
                <a:lnTo>
                  <a:pt x="2818" y="130"/>
                </a:lnTo>
                <a:lnTo>
                  <a:pt x="2816" y="132"/>
                </a:lnTo>
                <a:lnTo>
                  <a:pt x="2814" y="136"/>
                </a:lnTo>
                <a:lnTo>
                  <a:pt x="2812" y="139"/>
                </a:lnTo>
                <a:lnTo>
                  <a:pt x="2810" y="139"/>
                </a:lnTo>
                <a:lnTo>
                  <a:pt x="2810" y="141"/>
                </a:lnTo>
                <a:lnTo>
                  <a:pt x="2812" y="143"/>
                </a:lnTo>
                <a:lnTo>
                  <a:pt x="2812" y="145"/>
                </a:lnTo>
                <a:lnTo>
                  <a:pt x="2812" y="145"/>
                </a:lnTo>
                <a:lnTo>
                  <a:pt x="2810" y="145"/>
                </a:lnTo>
                <a:lnTo>
                  <a:pt x="2808" y="145"/>
                </a:lnTo>
                <a:lnTo>
                  <a:pt x="2806" y="143"/>
                </a:lnTo>
                <a:lnTo>
                  <a:pt x="2806" y="143"/>
                </a:lnTo>
                <a:lnTo>
                  <a:pt x="2801" y="141"/>
                </a:lnTo>
                <a:lnTo>
                  <a:pt x="2801" y="141"/>
                </a:lnTo>
                <a:lnTo>
                  <a:pt x="2801" y="139"/>
                </a:lnTo>
                <a:lnTo>
                  <a:pt x="2799" y="139"/>
                </a:lnTo>
                <a:lnTo>
                  <a:pt x="2789" y="139"/>
                </a:lnTo>
                <a:lnTo>
                  <a:pt x="2797" y="134"/>
                </a:lnTo>
                <a:lnTo>
                  <a:pt x="2808" y="134"/>
                </a:lnTo>
                <a:lnTo>
                  <a:pt x="2810" y="132"/>
                </a:lnTo>
                <a:lnTo>
                  <a:pt x="2810" y="132"/>
                </a:lnTo>
                <a:lnTo>
                  <a:pt x="2810" y="130"/>
                </a:lnTo>
                <a:lnTo>
                  <a:pt x="2810" y="130"/>
                </a:lnTo>
                <a:lnTo>
                  <a:pt x="2806" y="128"/>
                </a:lnTo>
                <a:lnTo>
                  <a:pt x="2797" y="130"/>
                </a:lnTo>
                <a:lnTo>
                  <a:pt x="2793" y="132"/>
                </a:lnTo>
                <a:lnTo>
                  <a:pt x="2791" y="132"/>
                </a:lnTo>
                <a:lnTo>
                  <a:pt x="2785" y="130"/>
                </a:lnTo>
                <a:lnTo>
                  <a:pt x="2785" y="130"/>
                </a:lnTo>
                <a:lnTo>
                  <a:pt x="2785" y="132"/>
                </a:lnTo>
                <a:lnTo>
                  <a:pt x="2787" y="134"/>
                </a:lnTo>
                <a:lnTo>
                  <a:pt x="2785" y="134"/>
                </a:lnTo>
                <a:lnTo>
                  <a:pt x="2783" y="132"/>
                </a:lnTo>
                <a:lnTo>
                  <a:pt x="2776" y="130"/>
                </a:lnTo>
                <a:lnTo>
                  <a:pt x="2772" y="130"/>
                </a:lnTo>
                <a:lnTo>
                  <a:pt x="2770" y="130"/>
                </a:lnTo>
                <a:lnTo>
                  <a:pt x="2770" y="132"/>
                </a:lnTo>
                <a:lnTo>
                  <a:pt x="2770" y="134"/>
                </a:lnTo>
                <a:lnTo>
                  <a:pt x="2768" y="132"/>
                </a:lnTo>
                <a:lnTo>
                  <a:pt x="2766" y="130"/>
                </a:lnTo>
                <a:lnTo>
                  <a:pt x="2764" y="130"/>
                </a:lnTo>
                <a:lnTo>
                  <a:pt x="2764" y="130"/>
                </a:lnTo>
                <a:lnTo>
                  <a:pt x="2762" y="132"/>
                </a:lnTo>
                <a:lnTo>
                  <a:pt x="2762" y="132"/>
                </a:lnTo>
                <a:lnTo>
                  <a:pt x="2764" y="134"/>
                </a:lnTo>
                <a:close/>
                <a:moveTo>
                  <a:pt x="3935" y="115"/>
                </a:moveTo>
                <a:lnTo>
                  <a:pt x="3939" y="115"/>
                </a:lnTo>
                <a:lnTo>
                  <a:pt x="3941" y="118"/>
                </a:lnTo>
                <a:lnTo>
                  <a:pt x="3943" y="118"/>
                </a:lnTo>
                <a:lnTo>
                  <a:pt x="3956" y="122"/>
                </a:lnTo>
                <a:lnTo>
                  <a:pt x="3964" y="124"/>
                </a:lnTo>
                <a:lnTo>
                  <a:pt x="3968" y="124"/>
                </a:lnTo>
                <a:lnTo>
                  <a:pt x="3975" y="122"/>
                </a:lnTo>
                <a:lnTo>
                  <a:pt x="3977" y="120"/>
                </a:lnTo>
                <a:lnTo>
                  <a:pt x="3979" y="120"/>
                </a:lnTo>
                <a:lnTo>
                  <a:pt x="3983" y="120"/>
                </a:lnTo>
                <a:lnTo>
                  <a:pt x="3996" y="118"/>
                </a:lnTo>
                <a:lnTo>
                  <a:pt x="4015" y="115"/>
                </a:lnTo>
                <a:lnTo>
                  <a:pt x="4017" y="115"/>
                </a:lnTo>
                <a:lnTo>
                  <a:pt x="4019" y="113"/>
                </a:lnTo>
                <a:lnTo>
                  <a:pt x="4017" y="113"/>
                </a:lnTo>
                <a:lnTo>
                  <a:pt x="4017" y="111"/>
                </a:lnTo>
                <a:lnTo>
                  <a:pt x="4015" y="107"/>
                </a:lnTo>
                <a:lnTo>
                  <a:pt x="4015" y="107"/>
                </a:lnTo>
                <a:lnTo>
                  <a:pt x="4012" y="107"/>
                </a:lnTo>
                <a:lnTo>
                  <a:pt x="4015" y="103"/>
                </a:lnTo>
                <a:lnTo>
                  <a:pt x="4017" y="103"/>
                </a:lnTo>
                <a:lnTo>
                  <a:pt x="4023" y="101"/>
                </a:lnTo>
                <a:lnTo>
                  <a:pt x="4023" y="101"/>
                </a:lnTo>
                <a:lnTo>
                  <a:pt x="4025" y="101"/>
                </a:lnTo>
                <a:lnTo>
                  <a:pt x="4025" y="99"/>
                </a:lnTo>
                <a:lnTo>
                  <a:pt x="4025" y="99"/>
                </a:lnTo>
                <a:lnTo>
                  <a:pt x="4023" y="97"/>
                </a:lnTo>
                <a:lnTo>
                  <a:pt x="4019" y="97"/>
                </a:lnTo>
                <a:lnTo>
                  <a:pt x="4010" y="92"/>
                </a:lnTo>
                <a:lnTo>
                  <a:pt x="4008" y="90"/>
                </a:lnTo>
                <a:lnTo>
                  <a:pt x="4006" y="90"/>
                </a:lnTo>
                <a:lnTo>
                  <a:pt x="4006" y="88"/>
                </a:lnTo>
                <a:lnTo>
                  <a:pt x="4006" y="88"/>
                </a:lnTo>
                <a:lnTo>
                  <a:pt x="4002" y="84"/>
                </a:lnTo>
                <a:lnTo>
                  <a:pt x="4000" y="84"/>
                </a:lnTo>
                <a:lnTo>
                  <a:pt x="3998" y="84"/>
                </a:lnTo>
                <a:lnTo>
                  <a:pt x="3998" y="82"/>
                </a:lnTo>
                <a:lnTo>
                  <a:pt x="3996" y="82"/>
                </a:lnTo>
                <a:lnTo>
                  <a:pt x="3985" y="82"/>
                </a:lnTo>
                <a:lnTo>
                  <a:pt x="3985" y="84"/>
                </a:lnTo>
                <a:lnTo>
                  <a:pt x="3981" y="86"/>
                </a:lnTo>
                <a:lnTo>
                  <a:pt x="3979" y="86"/>
                </a:lnTo>
                <a:lnTo>
                  <a:pt x="3975" y="88"/>
                </a:lnTo>
                <a:lnTo>
                  <a:pt x="3971" y="88"/>
                </a:lnTo>
                <a:lnTo>
                  <a:pt x="3968" y="88"/>
                </a:lnTo>
                <a:lnTo>
                  <a:pt x="3964" y="90"/>
                </a:lnTo>
                <a:lnTo>
                  <a:pt x="3962" y="90"/>
                </a:lnTo>
                <a:lnTo>
                  <a:pt x="3960" y="90"/>
                </a:lnTo>
                <a:lnTo>
                  <a:pt x="3956" y="90"/>
                </a:lnTo>
                <a:lnTo>
                  <a:pt x="3954" y="92"/>
                </a:lnTo>
                <a:lnTo>
                  <a:pt x="3952" y="95"/>
                </a:lnTo>
                <a:lnTo>
                  <a:pt x="3952" y="95"/>
                </a:lnTo>
                <a:lnTo>
                  <a:pt x="3950" y="97"/>
                </a:lnTo>
                <a:lnTo>
                  <a:pt x="3950" y="99"/>
                </a:lnTo>
                <a:lnTo>
                  <a:pt x="3952" y="99"/>
                </a:lnTo>
                <a:lnTo>
                  <a:pt x="3958" y="99"/>
                </a:lnTo>
                <a:lnTo>
                  <a:pt x="3954" y="101"/>
                </a:lnTo>
                <a:lnTo>
                  <a:pt x="3952" y="103"/>
                </a:lnTo>
                <a:lnTo>
                  <a:pt x="3950" y="107"/>
                </a:lnTo>
                <a:lnTo>
                  <a:pt x="3943" y="107"/>
                </a:lnTo>
                <a:lnTo>
                  <a:pt x="3939" y="109"/>
                </a:lnTo>
                <a:lnTo>
                  <a:pt x="3935" y="111"/>
                </a:lnTo>
                <a:lnTo>
                  <a:pt x="3933" y="113"/>
                </a:lnTo>
                <a:lnTo>
                  <a:pt x="3935" y="115"/>
                </a:lnTo>
                <a:close/>
                <a:moveTo>
                  <a:pt x="3901" y="212"/>
                </a:moveTo>
                <a:lnTo>
                  <a:pt x="3904" y="212"/>
                </a:lnTo>
                <a:lnTo>
                  <a:pt x="3908" y="210"/>
                </a:lnTo>
                <a:lnTo>
                  <a:pt x="3908" y="210"/>
                </a:lnTo>
                <a:lnTo>
                  <a:pt x="3906" y="210"/>
                </a:lnTo>
                <a:lnTo>
                  <a:pt x="3901" y="210"/>
                </a:lnTo>
                <a:lnTo>
                  <a:pt x="3899" y="210"/>
                </a:lnTo>
                <a:lnTo>
                  <a:pt x="3899" y="212"/>
                </a:lnTo>
                <a:lnTo>
                  <a:pt x="3899" y="212"/>
                </a:lnTo>
                <a:lnTo>
                  <a:pt x="3901" y="212"/>
                </a:lnTo>
                <a:close/>
                <a:moveTo>
                  <a:pt x="3912" y="86"/>
                </a:moveTo>
                <a:lnTo>
                  <a:pt x="3929" y="88"/>
                </a:lnTo>
                <a:lnTo>
                  <a:pt x="3935" y="86"/>
                </a:lnTo>
                <a:lnTo>
                  <a:pt x="3933" y="84"/>
                </a:lnTo>
                <a:lnTo>
                  <a:pt x="3927" y="84"/>
                </a:lnTo>
                <a:lnTo>
                  <a:pt x="3912" y="84"/>
                </a:lnTo>
                <a:lnTo>
                  <a:pt x="3910" y="86"/>
                </a:lnTo>
                <a:lnTo>
                  <a:pt x="3910" y="86"/>
                </a:lnTo>
                <a:lnTo>
                  <a:pt x="3912" y="86"/>
                </a:lnTo>
                <a:close/>
                <a:moveTo>
                  <a:pt x="4017" y="229"/>
                </a:moveTo>
                <a:lnTo>
                  <a:pt x="4019" y="229"/>
                </a:lnTo>
                <a:lnTo>
                  <a:pt x="4019" y="231"/>
                </a:lnTo>
                <a:lnTo>
                  <a:pt x="4021" y="231"/>
                </a:lnTo>
                <a:lnTo>
                  <a:pt x="4021" y="231"/>
                </a:lnTo>
                <a:lnTo>
                  <a:pt x="4019" y="227"/>
                </a:lnTo>
                <a:lnTo>
                  <a:pt x="4017" y="229"/>
                </a:lnTo>
                <a:close/>
                <a:moveTo>
                  <a:pt x="3864" y="281"/>
                </a:moveTo>
                <a:lnTo>
                  <a:pt x="3868" y="281"/>
                </a:lnTo>
                <a:lnTo>
                  <a:pt x="3868" y="281"/>
                </a:lnTo>
                <a:lnTo>
                  <a:pt x="3870" y="279"/>
                </a:lnTo>
                <a:lnTo>
                  <a:pt x="3868" y="277"/>
                </a:lnTo>
                <a:lnTo>
                  <a:pt x="3868" y="277"/>
                </a:lnTo>
                <a:lnTo>
                  <a:pt x="3864" y="279"/>
                </a:lnTo>
                <a:lnTo>
                  <a:pt x="3864" y="277"/>
                </a:lnTo>
                <a:lnTo>
                  <a:pt x="3862" y="277"/>
                </a:lnTo>
                <a:lnTo>
                  <a:pt x="3862" y="279"/>
                </a:lnTo>
                <a:lnTo>
                  <a:pt x="3857" y="279"/>
                </a:lnTo>
                <a:lnTo>
                  <a:pt x="3857" y="281"/>
                </a:lnTo>
                <a:lnTo>
                  <a:pt x="3860" y="281"/>
                </a:lnTo>
                <a:lnTo>
                  <a:pt x="3864" y="281"/>
                </a:lnTo>
                <a:close/>
                <a:moveTo>
                  <a:pt x="4006" y="241"/>
                </a:moveTo>
                <a:lnTo>
                  <a:pt x="4008" y="241"/>
                </a:lnTo>
                <a:lnTo>
                  <a:pt x="4006" y="239"/>
                </a:lnTo>
                <a:lnTo>
                  <a:pt x="4002" y="239"/>
                </a:lnTo>
                <a:lnTo>
                  <a:pt x="4000" y="239"/>
                </a:lnTo>
                <a:lnTo>
                  <a:pt x="3996" y="239"/>
                </a:lnTo>
                <a:lnTo>
                  <a:pt x="3992" y="241"/>
                </a:lnTo>
                <a:lnTo>
                  <a:pt x="3989" y="239"/>
                </a:lnTo>
                <a:lnTo>
                  <a:pt x="3989" y="241"/>
                </a:lnTo>
                <a:lnTo>
                  <a:pt x="3989" y="241"/>
                </a:lnTo>
                <a:lnTo>
                  <a:pt x="3994" y="243"/>
                </a:lnTo>
                <a:lnTo>
                  <a:pt x="3996" y="243"/>
                </a:lnTo>
                <a:lnTo>
                  <a:pt x="4000" y="243"/>
                </a:lnTo>
                <a:lnTo>
                  <a:pt x="4002" y="245"/>
                </a:lnTo>
                <a:lnTo>
                  <a:pt x="4004" y="243"/>
                </a:lnTo>
                <a:lnTo>
                  <a:pt x="4004" y="241"/>
                </a:lnTo>
                <a:lnTo>
                  <a:pt x="4006" y="241"/>
                </a:lnTo>
                <a:lnTo>
                  <a:pt x="4006" y="241"/>
                </a:lnTo>
                <a:close/>
                <a:moveTo>
                  <a:pt x="4021" y="118"/>
                </a:moveTo>
                <a:lnTo>
                  <a:pt x="4015" y="120"/>
                </a:lnTo>
                <a:lnTo>
                  <a:pt x="4004" y="122"/>
                </a:lnTo>
                <a:lnTo>
                  <a:pt x="4002" y="120"/>
                </a:lnTo>
                <a:lnTo>
                  <a:pt x="4000" y="122"/>
                </a:lnTo>
                <a:lnTo>
                  <a:pt x="3996" y="120"/>
                </a:lnTo>
                <a:lnTo>
                  <a:pt x="3992" y="120"/>
                </a:lnTo>
                <a:lnTo>
                  <a:pt x="3989" y="122"/>
                </a:lnTo>
                <a:lnTo>
                  <a:pt x="3989" y="122"/>
                </a:lnTo>
                <a:lnTo>
                  <a:pt x="3987" y="124"/>
                </a:lnTo>
                <a:lnTo>
                  <a:pt x="3983" y="122"/>
                </a:lnTo>
                <a:lnTo>
                  <a:pt x="3983" y="122"/>
                </a:lnTo>
                <a:lnTo>
                  <a:pt x="3981" y="124"/>
                </a:lnTo>
                <a:lnTo>
                  <a:pt x="3979" y="124"/>
                </a:lnTo>
                <a:lnTo>
                  <a:pt x="3975" y="126"/>
                </a:lnTo>
                <a:lnTo>
                  <a:pt x="3973" y="130"/>
                </a:lnTo>
                <a:lnTo>
                  <a:pt x="3971" y="132"/>
                </a:lnTo>
                <a:lnTo>
                  <a:pt x="3966" y="134"/>
                </a:lnTo>
                <a:lnTo>
                  <a:pt x="3960" y="136"/>
                </a:lnTo>
                <a:lnTo>
                  <a:pt x="3956" y="141"/>
                </a:lnTo>
                <a:lnTo>
                  <a:pt x="3958" y="143"/>
                </a:lnTo>
                <a:lnTo>
                  <a:pt x="3962" y="141"/>
                </a:lnTo>
                <a:lnTo>
                  <a:pt x="3966" y="143"/>
                </a:lnTo>
                <a:lnTo>
                  <a:pt x="3973" y="143"/>
                </a:lnTo>
                <a:lnTo>
                  <a:pt x="3975" y="147"/>
                </a:lnTo>
                <a:lnTo>
                  <a:pt x="3977" y="149"/>
                </a:lnTo>
                <a:lnTo>
                  <a:pt x="3979" y="151"/>
                </a:lnTo>
                <a:lnTo>
                  <a:pt x="3979" y="151"/>
                </a:lnTo>
                <a:lnTo>
                  <a:pt x="3979" y="153"/>
                </a:lnTo>
                <a:lnTo>
                  <a:pt x="3981" y="153"/>
                </a:lnTo>
                <a:lnTo>
                  <a:pt x="3985" y="155"/>
                </a:lnTo>
                <a:lnTo>
                  <a:pt x="3985" y="155"/>
                </a:lnTo>
                <a:lnTo>
                  <a:pt x="3989" y="153"/>
                </a:lnTo>
                <a:lnTo>
                  <a:pt x="3992" y="153"/>
                </a:lnTo>
                <a:lnTo>
                  <a:pt x="3994" y="155"/>
                </a:lnTo>
                <a:lnTo>
                  <a:pt x="3996" y="157"/>
                </a:lnTo>
                <a:lnTo>
                  <a:pt x="4004" y="155"/>
                </a:lnTo>
                <a:lnTo>
                  <a:pt x="4004" y="155"/>
                </a:lnTo>
                <a:lnTo>
                  <a:pt x="4010" y="157"/>
                </a:lnTo>
                <a:lnTo>
                  <a:pt x="4010" y="157"/>
                </a:lnTo>
                <a:lnTo>
                  <a:pt x="4012" y="159"/>
                </a:lnTo>
                <a:lnTo>
                  <a:pt x="4017" y="162"/>
                </a:lnTo>
                <a:lnTo>
                  <a:pt x="4021" y="162"/>
                </a:lnTo>
                <a:lnTo>
                  <a:pt x="4023" y="162"/>
                </a:lnTo>
                <a:lnTo>
                  <a:pt x="4025" y="162"/>
                </a:lnTo>
                <a:lnTo>
                  <a:pt x="4029" y="162"/>
                </a:lnTo>
                <a:lnTo>
                  <a:pt x="4031" y="164"/>
                </a:lnTo>
                <a:lnTo>
                  <a:pt x="4033" y="164"/>
                </a:lnTo>
                <a:lnTo>
                  <a:pt x="4040" y="162"/>
                </a:lnTo>
                <a:lnTo>
                  <a:pt x="4048" y="162"/>
                </a:lnTo>
                <a:lnTo>
                  <a:pt x="4050" y="162"/>
                </a:lnTo>
                <a:lnTo>
                  <a:pt x="4054" y="157"/>
                </a:lnTo>
                <a:lnTo>
                  <a:pt x="4054" y="155"/>
                </a:lnTo>
                <a:lnTo>
                  <a:pt x="4054" y="153"/>
                </a:lnTo>
                <a:lnTo>
                  <a:pt x="4052" y="153"/>
                </a:lnTo>
                <a:lnTo>
                  <a:pt x="4050" y="153"/>
                </a:lnTo>
                <a:lnTo>
                  <a:pt x="4046" y="149"/>
                </a:lnTo>
                <a:lnTo>
                  <a:pt x="4042" y="147"/>
                </a:lnTo>
                <a:lnTo>
                  <a:pt x="4044" y="147"/>
                </a:lnTo>
                <a:lnTo>
                  <a:pt x="4044" y="147"/>
                </a:lnTo>
                <a:lnTo>
                  <a:pt x="4048" y="147"/>
                </a:lnTo>
                <a:lnTo>
                  <a:pt x="4050" y="147"/>
                </a:lnTo>
                <a:lnTo>
                  <a:pt x="4052" y="147"/>
                </a:lnTo>
                <a:lnTo>
                  <a:pt x="4052" y="145"/>
                </a:lnTo>
                <a:lnTo>
                  <a:pt x="4052" y="141"/>
                </a:lnTo>
                <a:lnTo>
                  <a:pt x="4052" y="141"/>
                </a:lnTo>
                <a:lnTo>
                  <a:pt x="4052" y="141"/>
                </a:lnTo>
                <a:lnTo>
                  <a:pt x="4052" y="139"/>
                </a:lnTo>
                <a:lnTo>
                  <a:pt x="4052" y="136"/>
                </a:lnTo>
                <a:lnTo>
                  <a:pt x="4054" y="136"/>
                </a:lnTo>
                <a:lnTo>
                  <a:pt x="4054" y="134"/>
                </a:lnTo>
                <a:lnTo>
                  <a:pt x="4054" y="132"/>
                </a:lnTo>
                <a:lnTo>
                  <a:pt x="4056" y="132"/>
                </a:lnTo>
                <a:lnTo>
                  <a:pt x="4056" y="128"/>
                </a:lnTo>
                <a:lnTo>
                  <a:pt x="4054" y="128"/>
                </a:lnTo>
                <a:lnTo>
                  <a:pt x="4052" y="126"/>
                </a:lnTo>
                <a:lnTo>
                  <a:pt x="4050" y="126"/>
                </a:lnTo>
                <a:lnTo>
                  <a:pt x="4048" y="126"/>
                </a:lnTo>
                <a:lnTo>
                  <a:pt x="4048" y="124"/>
                </a:lnTo>
                <a:lnTo>
                  <a:pt x="4046" y="124"/>
                </a:lnTo>
                <a:lnTo>
                  <a:pt x="4040" y="122"/>
                </a:lnTo>
                <a:lnTo>
                  <a:pt x="4036" y="122"/>
                </a:lnTo>
                <a:lnTo>
                  <a:pt x="4036" y="122"/>
                </a:lnTo>
                <a:lnTo>
                  <a:pt x="4033" y="124"/>
                </a:lnTo>
                <a:lnTo>
                  <a:pt x="4036" y="126"/>
                </a:lnTo>
                <a:lnTo>
                  <a:pt x="4033" y="128"/>
                </a:lnTo>
                <a:lnTo>
                  <a:pt x="4031" y="128"/>
                </a:lnTo>
                <a:lnTo>
                  <a:pt x="4029" y="128"/>
                </a:lnTo>
                <a:lnTo>
                  <a:pt x="4025" y="128"/>
                </a:lnTo>
                <a:lnTo>
                  <a:pt x="4023" y="132"/>
                </a:lnTo>
                <a:lnTo>
                  <a:pt x="4023" y="132"/>
                </a:lnTo>
                <a:lnTo>
                  <a:pt x="4021" y="132"/>
                </a:lnTo>
                <a:lnTo>
                  <a:pt x="4023" y="128"/>
                </a:lnTo>
                <a:lnTo>
                  <a:pt x="4023" y="128"/>
                </a:lnTo>
                <a:lnTo>
                  <a:pt x="4025" y="126"/>
                </a:lnTo>
                <a:lnTo>
                  <a:pt x="4025" y="124"/>
                </a:lnTo>
                <a:lnTo>
                  <a:pt x="4027" y="124"/>
                </a:lnTo>
                <a:lnTo>
                  <a:pt x="4025" y="122"/>
                </a:lnTo>
                <a:lnTo>
                  <a:pt x="4023" y="120"/>
                </a:lnTo>
                <a:lnTo>
                  <a:pt x="4021" y="118"/>
                </a:lnTo>
                <a:close/>
                <a:moveTo>
                  <a:pt x="4010" y="237"/>
                </a:moveTo>
                <a:lnTo>
                  <a:pt x="4010" y="237"/>
                </a:lnTo>
                <a:lnTo>
                  <a:pt x="4010" y="239"/>
                </a:lnTo>
                <a:lnTo>
                  <a:pt x="4008" y="241"/>
                </a:lnTo>
                <a:lnTo>
                  <a:pt x="4008" y="241"/>
                </a:lnTo>
                <a:lnTo>
                  <a:pt x="4010" y="243"/>
                </a:lnTo>
                <a:lnTo>
                  <a:pt x="4010" y="243"/>
                </a:lnTo>
                <a:lnTo>
                  <a:pt x="4010" y="243"/>
                </a:lnTo>
                <a:lnTo>
                  <a:pt x="4012" y="241"/>
                </a:lnTo>
                <a:lnTo>
                  <a:pt x="4015" y="239"/>
                </a:lnTo>
                <a:lnTo>
                  <a:pt x="4015" y="239"/>
                </a:lnTo>
                <a:lnTo>
                  <a:pt x="4012" y="237"/>
                </a:lnTo>
                <a:lnTo>
                  <a:pt x="4010" y="237"/>
                </a:lnTo>
                <a:close/>
                <a:moveTo>
                  <a:pt x="3790" y="269"/>
                </a:moveTo>
                <a:lnTo>
                  <a:pt x="3790" y="269"/>
                </a:lnTo>
                <a:lnTo>
                  <a:pt x="3790" y="269"/>
                </a:lnTo>
                <a:lnTo>
                  <a:pt x="3795" y="269"/>
                </a:lnTo>
                <a:lnTo>
                  <a:pt x="3795" y="271"/>
                </a:lnTo>
                <a:lnTo>
                  <a:pt x="3795" y="271"/>
                </a:lnTo>
                <a:lnTo>
                  <a:pt x="3797" y="266"/>
                </a:lnTo>
                <a:lnTo>
                  <a:pt x="3799" y="269"/>
                </a:lnTo>
                <a:lnTo>
                  <a:pt x="3799" y="266"/>
                </a:lnTo>
                <a:lnTo>
                  <a:pt x="3799" y="266"/>
                </a:lnTo>
                <a:lnTo>
                  <a:pt x="3799" y="264"/>
                </a:lnTo>
                <a:lnTo>
                  <a:pt x="3799" y="262"/>
                </a:lnTo>
                <a:lnTo>
                  <a:pt x="3797" y="262"/>
                </a:lnTo>
                <a:lnTo>
                  <a:pt x="3795" y="262"/>
                </a:lnTo>
                <a:lnTo>
                  <a:pt x="3795" y="264"/>
                </a:lnTo>
                <a:lnTo>
                  <a:pt x="3795" y="266"/>
                </a:lnTo>
                <a:lnTo>
                  <a:pt x="3792" y="266"/>
                </a:lnTo>
                <a:lnTo>
                  <a:pt x="3792" y="264"/>
                </a:lnTo>
                <a:lnTo>
                  <a:pt x="3788" y="266"/>
                </a:lnTo>
                <a:lnTo>
                  <a:pt x="3788" y="269"/>
                </a:lnTo>
                <a:lnTo>
                  <a:pt x="3790" y="269"/>
                </a:lnTo>
                <a:close/>
                <a:moveTo>
                  <a:pt x="3751" y="340"/>
                </a:moveTo>
                <a:lnTo>
                  <a:pt x="3759" y="342"/>
                </a:lnTo>
                <a:lnTo>
                  <a:pt x="3759" y="342"/>
                </a:lnTo>
                <a:lnTo>
                  <a:pt x="3759" y="340"/>
                </a:lnTo>
                <a:lnTo>
                  <a:pt x="3761" y="336"/>
                </a:lnTo>
                <a:lnTo>
                  <a:pt x="3759" y="333"/>
                </a:lnTo>
                <a:lnTo>
                  <a:pt x="3757" y="331"/>
                </a:lnTo>
                <a:lnTo>
                  <a:pt x="3755" y="331"/>
                </a:lnTo>
                <a:lnTo>
                  <a:pt x="3746" y="336"/>
                </a:lnTo>
                <a:lnTo>
                  <a:pt x="3746" y="338"/>
                </a:lnTo>
                <a:lnTo>
                  <a:pt x="3748" y="338"/>
                </a:lnTo>
                <a:lnTo>
                  <a:pt x="3751" y="340"/>
                </a:lnTo>
                <a:close/>
                <a:moveTo>
                  <a:pt x="3730" y="346"/>
                </a:moveTo>
                <a:lnTo>
                  <a:pt x="3728" y="348"/>
                </a:lnTo>
                <a:lnTo>
                  <a:pt x="3725" y="348"/>
                </a:lnTo>
                <a:lnTo>
                  <a:pt x="3721" y="350"/>
                </a:lnTo>
                <a:lnTo>
                  <a:pt x="3721" y="352"/>
                </a:lnTo>
                <a:lnTo>
                  <a:pt x="3721" y="352"/>
                </a:lnTo>
                <a:lnTo>
                  <a:pt x="3725" y="352"/>
                </a:lnTo>
                <a:lnTo>
                  <a:pt x="3732" y="352"/>
                </a:lnTo>
                <a:lnTo>
                  <a:pt x="3734" y="352"/>
                </a:lnTo>
                <a:lnTo>
                  <a:pt x="3738" y="350"/>
                </a:lnTo>
                <a:lnTo>
                  <a:pt x="3740" y="348"/>
                </a:lnTo>
                <a:lnTo>
                  <a:pt x="3742" y="348"/>
                </a:lnTo>
                <a:lnTo>
                  <a:pt x="3742" y="346"/>
                </a:lnTo>
                <a:lnTo>
                  <a:pt x="3742" y="346"/>
                </a:lnTo>
                <a:lnTo>
                  <a:pt x="3734" y="344"/>
                </a:lnTo>
                <a:lnTo>
                  <a:pt x="3732" y="344"/>
                </a:lnTo>
                <a:lnTo>
                  <a:pt x="3730" y="346"/>
                </a:lnTo>
                <a:close/>
                <a:moveTo>
                  <a:pt x="593" y="1772"/>
                </a:moveTo>
                <a:lnTo>
                  <a:pt x="591" y="1772"/>
                </a:lnTo>
                <a:lnTo>
                  <a:pt x="593" y="1772"/>
                </a:lnTo>
                <a:lnTo>
                  <a:pt x="593" y="1774"/>
                </a:lnTo>
                <a:lnTo>
                  <a:pt x="593" y="1772"/>
                </a:lnTo>
                <a:lnTo>
                  <a:pt x="595" y="1772"/>
                </a:lnTo>
                <a:lnTo>
                  <a:pt x="597" y="1772"/>
                </a:lnTo>
                <a:lnTo>
                  <a:pt x="595" y="1772"/>
                </a:lnTo>
                <a:lnTo>
                  <a:pt x="593" y="1772"/>
                </a:lnTo>
                <a:close/>
                <a:moveTo>
                  <a:pt x="3711" y="319"/>
                </a:moveTo>
                <a:lnTo>
                  <a:pt x="3711" y="319"/>
                </a:lnTo>
                <a:lnTo>
                  <a:pt x="3713" y="321"/>
                </a:lnTo>
                <a:lnTo>
                  <a:pt x="3719" y="321"/>
                </a:lnTo>
                <a:lnTo>
                  <a:pt x="3719" y="321"/>
                </a:lnTo>
                <a:lnTo>
                  <a:pt x="3713" y="319"/>
                </a:lnTo>
                <a:lnTo>
                  <a:pt x="3711" y="319"/>
                </a:lnTo>
                <a:close/>
                <a:moveTo>
                  <a:pt x="3711" y="139"/>
                </a:moveTo>
                <a:lnTo>
                  <a:pt x="3715" y="139"/>
                </a:lnTo>
                <a:lnTo>
                  <a:pt x="3717" y="139"/>
                </a:lnTo>
                <a:lnTo>
                  <a:pt x="3719" y="141"/>
                </a:lnTo>
                <a:lnTo>
                  <a:pt x="3721" y="141"/>
                </a:lnTo>
                <a:lnTo>
                  <a:pt x="3732" y="141"/>
                </a:lnTo>
                <a:lnTo>
                  <a:pt x="3732" y="141"/>
                </a:lnTo>
                <a:lnTo>
                  <a:pt x="3728" y="139"/>
                </a:lnTo>
                <a:lnTo>
                  <a:pt x="3715" y="136"/>
                </a:lnTo>
                <a:lnTo>
                  <a:pt x="3715" y="136"/>
                </a:lnTo>
                <a:lnTo>
                  <a:pt x="3713" y="136"/>
                </a:lnTo>
                <a:lnTo>
                  <a:pt x="3711" y="134"/>
                </a:lnTo>
                <a:lnTo>
                  <a:pt x="3709" y="136"/>
                </a:lnTo>
                <a:lnTo>
                  <a:pt x="3711" y="136"/>
                </a:lnTo>
                <a:lnTo>
                  <a:pt x="3711" y="139"/>
                </a:lnTo>
                <a:close/>
                <a:moveTo>
                  <a:pt x="3753" y="97"/>
                </a:moveTo>
                <a:lnTo>
                  <a:pt x="3767" y="97"/>
                </a:lnTo>
                <a:lnTo>
                  <a:pt x="3772" y="95"/>
                </a:lnTo>
                <a:lnTo>
                  <a:pt x="3772" y="95"/>
                </a:lnTo>
                <a:lnTo>
                  <a:pt x="3774" y="92"/>
                </a:lnTo>
                <a:lnTo>
                  <a:pt x="3772" y="92"/>
                </a:lnTo>
                <a:lnTo>
                  <a:pt x="3763" y="92"/>
                </a:lnTo>
                <a:lnTo>
                  <a:pt x="3755" y="92"/>
                </a:lnTo>
                <a:lnTo>
                  <a:pt x="3755" y="95"/>
                </a:lnTo>
                <a:lnTo>
                  <a:pt x="3753" y="97"/>
                </a:lnTo>
                <a:lnTo>
                  <a:pt x="3753" y="97"/>
                </a:lnTo>
                <a:lnTo>
                  <a:pt x="3753" y="97"/>
                </a:lnTo>
                <a:close/>
                <a:moveTo>
                  <a:pt x="3816" y="304"/>
                </a:moveTo>
                <a:lnTo>
                  <a:pt x="3818" y="304"/>
                </a:lnTo>
                <a:lnTo>
                  <a:pt x="3818" y="304"/>
                </a:lnTo>
                <a:lnTo>
                  <a:pt x="3818" y="304"/>
                </a:lnTo>
                <a:lnTo>
                  <a:pt x="3820" y="304"/>
                </a:lnTo>
                <a:lnTo>
                  <a:pt x="3818" y="302"/>
                </a:lnTo>
                <a:lnTo>
                  <a:pt x="3811" y="302"/>
                </a:lnTo>
                <a:lnTo>
                  <a:pt x="3809" y="302"/>
                </a:lnTo>
                <a:lnTo>
                  <a:pt x="3807" y="302"/>
                </a:lnTo>
                <a:lnTo>
                  <a:pt x="3813" y="304"/>
                </a:lnTo>
                <a:lnTo>
                  <a:pt x="3816" y="304"/>
                </a:lnTo>
                <a:close/>
                <a:moveTo>
                  <a:pt x="3803" y="304"/>
                </a:moveTo>
                <a:lnTo>
                  <a:pt x="3805" y="304"/>
                </a:lnTo>
                <a:lnTo>
                  <a:pt x="3805" y="302"/>
                </a:lnTo>
                <a:lnTo>
                  <a:pt x="3805" y="302"/>
                </a:lnTo>
                <a:lnTo>
                  <a:pt x="3805" y="302"/>
                </a:lnTo>
                <a:lnTo>
                  <a:pt x="3803" y="302"/>
                </a:lnTo>
                <a:lnTo>
                  <a:pt x="3801" y="302"/>
                </a:lnTo>
                <a:lnTo>
                  <a:pt x="3801" y="302"/>
                </a:lnTo>
                <a:lnTo>
                  <a:pt x="3801" y="302"/>
                </a:lnTo>
                <a:lnTo>
                  <a:pt x="3803" y="304"/>
                </a:lnTo>
                <a:close/>
                <a:moveTo>
                  <a:pt x="4056" y="134"/>
                </a:moveTo>
                <a:lnTo>
                  <a:pt x="4054" y="136"/>
                </a:lnTo>
                <a:lnTo>
                  <a:pt x="4059" y="136"/>
                </a:lnTo>
                <a:lnTo>
                  <a:pt x="4061" y="134"/>
                </a:lnTo>
                <a:lnTo>
                  <a:pt x="4059" y="134"/>
                </a:lnTo>
                <a:lnTo>
                  <a:pt x="4056" y="134"/>
                </a:lnTo>
                <a:lnTo>
                  <a:pt x="4056" y="134"/>
                </a:lnTo>
                <a:lnTo>
                  <a:pt x="4056" y="134"/>
                </a:lnTo>
                <a:close/>
                <a:moveTo>
                  <a:pt x="4570" y="300"/>
                </a:moveTo>
                <a:lnTo>
                  <a:pt x="4572" y="302"/>
                </a:lnTo>
                <a:lnTo>
                  <a:pt x="4574" y="304"/>
                </a:lnTo>
                <a:lnTo>
                  <a:pt x="4578" y="308"/>
                </a:lnTo>
                <a:lnTo>
                  <a:pt x="4580" y="308"/>
                </a:lnTo>
                <a:lnTo>
                  <a:pt x="4580" y="308"/>
                </a:lnTo>
                <a:lnTo>
                  <a:pt x="4582" y="306"/>
                </a:lnTo>
                <a:lnTo>
                  <a:pt x="4578" y="302"/>
                </a:lnTo>
                <a:lnTo>
                  <a:pt x="4572" y="300"/>
                </a:lnTo>
                <a:lnTo>
                  <a:pt x="4570" y="298"/>
                </a:lnTo>
                <a:lnTo>
                  <a:pt x="4570" y="300"/>
                </a:lnTo>
                <a:lnTo>
                  <a:pt x="4570" y="300"/>
                </a:lnTo>
                <a:close/>
                <a:moveTo>
                  <a:pt x="4735" y="275"/>
                </a:moveTo>
                <a:lnTo>
                  <a:pt x="4740" y="277"/>
                </a:lnTo>
                <a:lnTo>
                  <a:pt x="4742" y="277"/>
                </a:lnTo>
                <a:lnTo>
                  <a:pt x="4746" y="279"/>
                </a:lnTo>
                <a:lnTo>
                  <a:pt x="4748" y="279"/>
                </a:lnTo>
                <a:lnTo>
                  <a:pt x="4752" y="281"/>
                </a:lnTo>
                <a:lnTo>
                  <a:pt x="4752" y="283"/>
                </a:lnTo>
                <a:lnTo>
                  <a:pt x="4756" y="283"/>
                </a:lnTo>
                <a:lnTo>
                  <a:pt x="4767" y="283"/>
                </a:lnTo>
                <a:lnTo>
                  <a:pt x="4775" y="283"/>
                </a:lnTo>
                <a:lnTo>
                  <a:pt x="4779" y="283"/>
                </a:lnTo>
                <a:lnTo>
                  <a:pt x="4786" y="281"/>
                </a:lnTo>
                <a:lnTo>
                  <a:pt x="4790" y="279"/>
                </a:lnTo>
                <a:lnTo>
                  <a:pt x="4790" y="279"/>
                </a:lnTo>
                <a:lnTo>
                  <a:pt x="4792" y="273"/>
                </a:lnTo>
                <a:lnTo>
                  <a:pt x="4792" y="273"/>
                </a:lnTo>
                <a:lnTo>
                  <a:pt x="4790" y="273"/>
                </a:lnTo>
                <a:lnTo>
                  <a:pt x="4790" y="275"/>
                </a:lnTo>
                <a:lnTo>
                  <a:pt x="4788" y="275"/>
                </a:lnTo>
                <a:lnTo>
                  <a:pt x="4788" y="273"/>
                </a:lnTo>
                <a:lnTo>
                  <a:pt x="4786" y="273"/>
                </a:lnTo>
                <a:lnTo>
                  <a:pt x="4781" y="271"/>
                </a:lnTo>
                <a:lnTo>
                  <a:pt x="4775" y="271"/>
                </a:lnTo>
                <a:lnTo>
                  <a:pt x="4767" y="271"/>
                </a:lnTo>
                <a:lnTo>
                  <a:pt x="4765" y="271"/>
                </a:lnTo>
                <a:lnTo>
                  <a:pt x="4761" y="271"/>
                </a:lnTo>
                <a:lnTo>
                  <a:pt x="4758" y="269"/>
                </a:lnTo>
                <a:lnTo>
                  <a:pt x="4758" y="269"/>
                </a:lnTo>
                <a:lnTo>
                  <a:pt x="4758" y="269"/>
                </a:lnTo>
                <a:lnTo>
                  <a:pt x="4758" y="266"/>
                </a:lnTo>
                <a:lnTo>
                  <a:pt x="4758" y="264"/>
                </a:lnTo>
                <a:lnTo>
                  <a:pt x="4744" y="264"/>
                </a:lnTo>
                <a:lnTo>
                  <a:pt x="4744" y="264"/>
                </a:lnTo>
                <a:lnTo>
                  <a:pt x="4737" y="266"/>
                </a:lnTo>
                <a:lnTo>
                  <a:pt x="4735" y="266"/>
                </a:lnTo>
                <a:lnTo>
                  <a:pt x="4733" y="264"/>
                </a:lnTo>
                <a:lnTo>
                  <a:pt x="4733" y="262"/>
                </a:lnTo>
                <a:lnTo>
                  <a:pt x="4731" y="260"/>
                </a:lnTo>
                <a:lnTo>
                  <a:pt x="4729" y="260"/>
                </a:lnTo>
                <a:lnTo>
                  <a:pt x="4727" y="264"/>
                </a:lnTo>
                <a:lnTo>
                  <a:pt x="4727" y="266"/>
                </a:lnTo>
                <a:lnTo>
                  <a:pt x="4725" y="269"/>
                </a:lnTo>
                <a:lnTo>
                  <a:pt x="4725" y="271"/>
                </a:lnTo>
                <a:lnTo>
                  <a:pt x="4733" y="275"/>
                </a:lnTo>
                <a:lnTo>
                  <a:pt x="4735" y="275"/>
                </a:lnTo>
                <a:close/>
                <a:moveTo>
                  <a:pt x="4641" y="308"/>
                </a:moveTo>
                <a:lnTo>
                  <a:pt x="4643" y="308"/>
                </a:lnTo>
                <a:lnTo>
                  <a:pt x="4652" y="306"/>
                </a:lnTo>
                <a:lnTo>
                  <a:pt x="4652" y="304"/>
                </a:lnTo>
                <a:lnTo>
                  <a:pt x="4652" y="300"/>
                </a:lnTo>
                <a:lnTo>
                  <a:pt x="4652" y="300"/>
                </a:lnTo>
                <a:lnTo>
                  <a:pt x="4652" y="298"/>
                </a:lnTo>
                <a:lnTo>
                  <a:pt x="4649" y="298"/>
                </a:lnTo>
                <a:lnTo>
                  <a:pt x="4647" y="298"/>
                </a:lnTo>
                <a:lnTo>
                  <a:pt x="4641" y="298"/>
                </a:lnTo>
                <a:lnTo>
                  <a:pt x="4641" y="298"/>
                </a:lnTo>
                <a:lnTo>
                  <a:pt x="4639" y="300"/>
                </a:lnTo>
                <a:lnTo>
                  <a:pt x="4637" y="300"/>
                </a:lnTo>
                <a:lnTo>
                  <a:pt x="4639" y="306"/>
                </a:lnTo>
                <a:lnTo>
                  <a:pt x="4641" y="308"/>
                </a:lnTo>
                <a:close/>
                <a:moveTo>
                  <a:pt x="4631" y="321"/>
                </a:moveTo>
                <a:lnTo>
                  <a:pt x="4633" y="323"/>
                </a:lnTo>
                <a:lnTo>
                  <a:pt x="4635" y="323"/>
                </a:lnTo>
                <a:lnTo>
                  <a:pt x="4637" y="323"/>
                </a:lnTo>
                <a:lnTo>
                  <a:pt x="4641" y="321"/>
                </a:lnTo>
                <a:lnTo>
                  <a:pt x="4645" y="321"/>
                </a:lnTo>
                <a:lnTo>
                  <a:pt x="4647" y="321"/>
                </a:lnTo>
                <a:lnTo>
                  <a:pt x="4654" y="323"/>
                </a:lnTo>
                <a:lnTo>
                  <a:pt x="4660" y="325"/>
                </a:lnTo>
                <a:lnTo>
                  <a:pt x="4666" y="325"/>
                </a:lnTo>
                <a:lnTo>
                  <a:pt x="4670" y="327"/>
                </a:lnTo>
                <a:lnTo>
                  <a:pt x="4673" y="327"/>
                </a:lnTo>
                <a:lnTo>
                  <a:pt x="4677" y="327"/>
                </a:lnTo>
                <a:lnTo>
                  <a:pt x="4683" y="327"/>
                </a:lnTo>
                <a:lnTo>
                  <a:pt x="4685" y="327"/>
                </a:lnTo>
                <a:lnTo>
                  <a:pt x="4687" y="327"/>
                </a:lnTo>
                <a:lnTo>
                  <a:pt x="4685" y="321"/>
                </a:lnTo>
                <a:lnTo>
                  <a:pt x="4685" y="319"/>
                </a:lnTo>
                <a:lnTo>
                  <a:pt x="4685" y="317"/>
                </a:lnTo>
                <a:lnTo>
                  <a:pt x="4675" y="310"/>
                </a:lnTo>
                <a:lnTo>
                  <a:pt x="4670" y="310"/>
                </a:lnTo>
                <a:lnTo>
                  <a:pt x="4668" y="308"/>
                </a:lnTo>
                <a:lnTo>
                  <a:pt x="4664" y="308"/>
                </a:lnTo>
                <a:lnTo>
                  <a:pt x="4660" y="308"/>
                </a:lnTo>
                <a:lnTo>
                  <a:pt x="4656" y="308"/>
                </a:lnTo>
                <a:lnTo>
                  <a:pt x="4654" y="308"/>
                </a:lnTo>
                <a:lnTo>
                  <a:pt x="4652" y="308"/>
                </a:lnTo>
                <a:lnTo>
                  <a:pt x="4649" y="310"/>
                </a:lnTo>
                <a:lnTo>
                  <a:pt x="4649" y="313"/>
                </a:lnTo>
                <a:lnTo>
                  <a:pt x="4645" y="317"/>
                </a:lnTo>
                <a:lnTo>
                  <a:pt x="4645" y="317"/>
                </a:lnTo>
                <a:lnTo>
                  <a:pt x="4641" y="321"/>
                </a:lnTo>
                <a:lnTo>
                  <a:pt x="4639" y="321"/>
                </a:lnTo>
                <a:lnTo>
                  <a:pt x="4635" y="321"/>
                </a:lnTo>
                <a:lnTo>
                  <a:pt x="4631" y="321"/>
                </a:lnTo>
                <a:close/>
                <a:moveTo>
                  <a:pt x="4593" y="271"/>
                </a:moveTo>
                <a:lnTo>
                  <a:pt x="4595" y="273"/>
                </a:lnTo>
                <a:lnTo>
                  <a:pt x="4599" y="275"/>
                </a:lnTo>
                <a:lnTo>
                  <a:pt x="4601" y="277"/>
                </a:lnTo>
                <a:lnTo>
                  <a:pt x="4603" y="277"/>
                </a:lnTo>
                <a:lnTo>
                  <a:pt x="4605" y="281"/>
                </a:lnTo>
                <a:lnTo>
                  <a:pt x="4608" y="283"/>
                </a:lnTo>
                <a:lnTo>
                  <a:pt x="4608" y="283"/>
                </a:lnTo>
                <a:lnTo>
                  <a:pt x="4620" y="285"/>
                </a:lnTo>
                <a:lnTo>
                  <a:pt x="4620" y="287"/>
                </a:lnTo>
                <a:lnTo>
                  <a:pt x="4622" y="287"/>
                </a:lnTo>
                <a:lnTo>
                  <a:pt x="4624" y="287"/>
                </a:lnTo>
                <a:lnTo>
                  <a:pt x="4626" y="285"/>
                </a:lnTo>
                <a:lnTo>
                  <a:pt x="4629" y="285"/>
                </a:lnTo>
                <a:lnTo>
                  <a:pt x="4629" y="281"/>
                </a:lnTo>
                <a:lnTo>
                  <a:pt x="4629" y="279"/>
                </a:lnTo>
                <a:lnTo>
                  <a:pt x="4631" y="279"/>
                </a:lnTo>
                <a:lnTo>
                  <a:pt x="4631" y="279"/>
                </a:lnTo>
                <a:lnTo>
                  <a:pt x="4633" y="279"/>
                </a:lnTo>
                <a:lnTo>
                  <a:pt x="4637" y="281"/>
                </a:lnTo>
                <a:lnTo>
                  <a:pt x="4639" y="281"/>
                </a:lnTo>
                <a:lnTo>
                  <a:pt x="4643" y="281"/>
                </a:lnTo>
                <a:lnTo>
                  <a:pt x="4645" y="281"/>
                </a:lnTo>
                <a:lnTo>
                  <a:pt x="4656" y="279"/>
                </a:lnTo>
                <a:lnTo>
                  <a:pt x="4658" y="279"/>
                </a:lnTo>
                <a:lnTo>
                  <a:pt x="4662" y="277"/>
                </a:lnTo>
                <a:lnTo>
                  <a:pt x="4664" y="277"/>
                </a:lnTo>
                <a:lnTo>
                  <a:pt x="4666" y="279"/>
                </a:lnTo>
                <a:lnTo>
                  <a:pt x="4668" y="281"/>
                </a:lnTo>
                <a:lnTo>
                  <a:pt x="4668" y="281"/>
                </a:lnTo>
                <a:lnTo>
                  <a:pt x="4670" y="283"/>
                </a:lnTo>
                <a:lnTo>
                  <a:pt x="4673" y="283"/>
                </a:lnTo>
                <a:lnTo>
                  <a:pt x="4675" y="281"/>
                </a:lnTo>
                <a:lnTo>
                  <a:pt x="4677" y="281"/>
                </a:lnTo>
                <a:lnTo>
                  <a:pt x="4681" y="279"/>
                </a:lnTo>
                <a:lnTo>
                  <a:pt x="4679" y="275"/>
                </a:lnTo>
                <a:lnTo>
                  <a:pt x="4675" y="275"/>
                </a:lnTo>
                <a:lnTo>
                  <a:pt x="4675" y="273"/>
                </a:lnTo>
                <a:lnTo>
                  <a:pt x="4668" y="266"/>
                </a:lnTo>
                <a:lnTo>
                  <a:pt x="4668" y="266"/>
                </a:lnTo>
                <a:lnTo>
                  <a:pt x="4666" y="264"/>
                </a:lnTo>
                <a:lnTo>
                  <a:pt x="4666" y="258"/>
                </a:lnTo>
                <a:lnTo>
                  <a:pt x="4668" y="258"/>
                </a:lnTo>
                <a:lnTo>
                  <a:pt x="4673" y="256"/>
                </a:lnTo>
                <a:lnTo>
                  <a:pt x="4679" y="256"/>
                </a:lnTo>
                <a:lnTo>
                  <a:pt x="4679" y="258"/>
                </a:lnTo>
                <a:lnTo>
                  <a:pt x="4679" y="258"/>
                </a:lnTo>
                <a:lnTo>
                  <a:pt x="4677" y="260"/>
                </a:lnTo>
                <a:lnTo>
                  <a:pt x="4675" y="262"/>
                </a:lnTo>
                <a:lnTo>
                  <a:pt x="4675" y="264"/>
                </a:lnTo>
                <a:lnTo>
                  <a:pt x="4675" y="269"/>
                </a:lnTo>
                <a:lnTo>
                  <a:pt x="4677" y="269"/>
                </a:lnTo>
                <a:lnTo>
                  <a:pt x="4679" y="271"/>
                </a:lnTo>
                <a:lnTo>
                  <a:pt x="4681" y="275"/>
                </a:lnTo>
                <a:lnTo>
                  <a:pt x="4685" y="275"/>
                </a:lnTo>
                <a:lnTo>
                  <a:pt x="4689" y="275"/>
                </a:lnTo>
                <a:lnTo>
                  <a:pt x="4693" y="277"/>
                </a:lnTo>
                <a:lnTo>
                  <a:pt x="4698" y="275"/>
                </a:lnTo>
                <a:lnTo>
                  <a:pt x="4700" y="275"/>
                </a:lnTo>
                <a:lnTo>
                  <a:pt x="4706" y="269"/>
                </a:lnTo>
                <a:lnTo>
                  <a:pt x="4706" y="269"/>
                </a:lnTo>
                <a:lnTo>
                  <a:pt x="4704" y="266"/>
                </a:lnTo>
                <a:lnTo>
                  <a:pt x="4706" y="264"/>
                </a:lnTo>
                <a:lnTo>
                  <a:pt x="4708" y="262"/>
                </a:lnTo>
                <a:lnTo>
                  <a:pt x="4714" y="262"/>
                </a:lnTo>
                <a:lnTo>
                  <a:pt x="4712" y="260"/>
                </a:lnTo>
                <a:lnTo>
                  <a:pt x="4712" y="260"/>
                </a:lnTo>
                <a:lnTo>
                  <a:pt x="4689" y="252"/>
                </a:lnTo>
                <a:lnTo>
                  <a:pt x="4687" y="252"/>
                </a:lnTo>
                <a:lnTo>
                  <a:pt x="4683" y="254"/>
                </a:lnTo>
                <a:lnTo>
                  <a:pt x="4683" y="254"/>
                </a:lnTo>
                <a:lnTo>
                  <a:pt x="4679" y="254"/>
                </a:lnTo>
                <a:lnTo>
                  <a:pt x="4675" y="252"/>
                </a:lnTo>
                <a:lnTo>
                  <a:pt x="4673" y="252"/>
                </a:lnTo>
                <a:lnTo>
                  <a:pt x="4664" y="248"/>
                </a:lnTo>
                <a:lnTo>
                  <a:pt x="4662" y="245"/>
                </a:lnTo>
                <a:lnTo>
                  <a:pt x="4658" y="243"/>
                </a:lnTo>
                <a:lnTo>
                  <a:pt x="4656" y="245"/>
                </a:lnTo>
                <a:lnTo>
                  <a:pt x="4652" y="248"/>
                </a:lnTo>
                <a:lnTo>
                  <a:pt x="4649" y="250"/>
                </a:lnTo>
                <a:lnTo>
                  <a:pt x="4649" y="250"/>
                </a:lnTo>
                <a:lnTo>
                  <a:pt x="4649" y="252"/>
                </a:lnTo>
                <a:lnTo>
                  <a:pt x="4649" y="254"/>
                </a:lnTo>
                <a:lnTo>
                  <a:pt x="4649" y="256"/>
                </a:lnTo>
                <a:lnTo>
                  <a:pt x="4649" y="256"/>
                </a:lnTo>
                <a:lnTo>
                  <a:pt x="4649" y="258"/>
                </a:lnTo>
                <a:lnTo>
                  <a:pt x="4647" y="258"/>
                </a:lnTo>
                <a:lnTo>
                  <a:pt x="4645" y="258"/>
                </a:lnTo>
                <a:lnTo>
                  <a:pt x="4645" y="258"/>
                </a:lnTo>
                <a:lnTo>
                  <a:pt x="4643" y="258"/>
                </a:lnTo>
                <a:lnTo>
                  <a:pt x="4643" y="258"/>
                </a:lnTo>
                <a:lnTo>
                  <a:pt x="4641" y="254"/>
                </a:lnTo>
                <a:lnTo>
                  <a:pt x="4639" y="254"/>
                </a:lnTo>
                <a:lnTo>
                  <a:pt x="4639" y="254"/>
                </a:lnTo>
                <a:lnTo>
                  <a:pt x="4637" y="254"/>
                </a:lnTo>
                <a:lnTo>
                  <a:pt x="4633" y="250"/>
                </a:lnTo>
                <a:lnTo>
                  <a:pt x="4629" y="248"/>
                </a:lnTo>
                <a:lnTo>
                  <a:pt x="4624" y="245"/>
                </a:lnTo>
                <a:lnTo>
                  <a:pt x="4622" y="245"/>
                </a:lnTo>
                <a:lnTo>
                  <a:pt x="4622" y="243"/>
                </a:lnTo>
                <a:lnTo>
                  <a:pt x="4620" y="243"/>
                </a:lnTo>
                <a:lnTo>
                  <a:pt x="4618" y="243"/>
                </a:lnTo>
                <a:lnTo>
                  <a:pt x="4614" y="243"/>
                </a:lnTo>
                <a:lnTo>
                  <a:pt x="4610" y="245"/>
                </a:lnTo>
                <a:lnTo>
                  <a:pt x="4608" y="245"/>
                </a:lnTo>
                <a:lnTo>
                  <a:pt x="4608" y="248"/>
                </a:lnTo>
                <a:lnTo>
                  <a:pt x="4608" y="248"/>
                </a:lnTo>
                <a:lnTo>
                  <a:pt x="4603" y="248"/>
                </a:lnTo>
                <a:lnTo>
                  <a:pt x="4601" y="248"/>
                </a:lnTo>
                <a:lnTo>
                  <a:pt x="4601" y="250"/>
                </a:lnTo>
                <a:lnTo>
                  <a:pt x="4599" y="252"/>
                </a:lnTo>
                <a:lnTo>
                  <a:pt x="4601" y="254"/>
                </a:lnTo>
                <a:lnTo>
                  <a:pt x="4603" y="256"/>
                </a:lnTo>
                <a:lnTo>
                  <a:pt x="4597" y="254"/>
                </a:lnTo>
                <a:lnTo>
                  <a:pt x="4597" y="256"/>
                </a:lnTo>
                <a:lnTo>
                  <a:pt x="4595" y="262"/>
                </a:lnTo>
                <a:lnTo>
                  <a:pt x="4597" y="266"/>
                </a:lnTo>
                <a:lnTo>
                  <a:pt x="4595" y="266"/>
                </a:lnTo>
                <a:lnTo>
                  <a:pt x="4593" y="266"/>
                </a:lnTo>
                <a:lnTo>
                  <a:pt x="4591" y="269"/>
                </a:lnTo>
                <a:lnTo>
                  <a:pt x="4593" y="269"/>
                </a:lnTo>
                <a:lnTo>
                  <a:pt x="4593" y="271"/>
                </a:lnTo>
                <a:close/>
                <a:moveTo>
                  <a:pt x="4823" y="245"/>
                </a:moveTo>
                <a:lnTo>
                  <a:pt x="4821" y="243"/>
                </a:lnTo>
                <a:lnTo>
                  <a:pt x="4821" y="243"/>
                </a:lnTo>
                <a:lnTo>
                  <a:pt x="4821" y="243"/>
                </a:lnTo>
                <a:lnTo>
                  <a:pt x="4819" y="243"/>
                </a:lnTo>
                <a:lnTo>
                  <a:pt x="4817" y="243"/>
                </a:lnTo>
                <a:lnTo>
                  <a:pt x="4821" y="245"/>
                </a:lnTo>
                <a:lnTo>
                  <a:pt x="4823" y="245"/>
                </a:lnTo>
                <a:close/>
                <a:moveTo>
                  <a:pt x="4769" y="229"/>
                </a:moveTo>
                <a:lnTo>
                  <a:pt x="4771" y="227"/>
                </a:lnTo>
                <a:lnTo>
                  <a:pt x="4773" y="224"/>
                </a:lnTo>
                <a:lnTo>
                  <a:pt x="4763" y="227"/>
                </a:lnTo>
                <a:lnTo>
                  <a:pt x="4758" y="229"/>
                </a:lnTo>
                <a:lnTo>
                  <a:pt x="4758" y="229"/>
                </a:lnTo>
                <a:lnTo>
                  <a:pt x="4769" y="229"/>
                </a:lnTo>
                <a:lnTo>
                  <a:pt x="4769" y="229"/>
                </a:lnTo>
                <a:close/>
                <a:moveTo>
                  <a:pt x="4934" y="392"/>
                </a:moveTo>
                <a:lnTo>
                  <a:pt x="4937" y="392"/>
                </a:lnTo>
                <a:lnTo>
                  <a:pt x="4934" y="390"/>
                </a:lnTo>
                <a:lnTo>
                  <a:pt x="4934" y="388"/>
                </a:lnTo>
                <a:lnTo>
                  <a:pt x="4932" y="388"/>
                </a:lnTo>
                <a:lnTo>
                  <a:pt x="4932" y="388"/>
                </a:lnTo>
                <a:lnTo>
                  <a:pt x="4932" y="390"/>
                </a:lnTo>
                <a:lnTo>
                  <a:pt x="4932" y="392"/>
                </a:lnTo>
                <a:lnTo>
                  <a:pt x="4934" y="392"/>
                </a:lnTo>
                <a:close/>
                <a:moveTo>
                  <a:pt x="5041" y="419"/>
                </a:moveTo>
                <a:lnTo>
                  <a:pt x="5043" y="419"/>
                </a:lnTo>
                <a:lnTo>
                  <a:pt x="5048" y="422"/>
                </a:lnTo>
                <a:lnTo>
                  <a:pt x="5054" y="424"/>
                </a:lnTo>
                <a:lnTo>
                  <a:pt x="5058" y="424"/>
                </a:lnTo>
                <a:lnTo>
                  <a:pt x="5060" y="424"/>
                </a:lnTo>
                <a:lnTo>
                  <a:pt x="5060" y="422"/>
                </a:lnTo>
                <a:lnTo>
                  <a:pt x="5060" y="419"/>
                </a:lnTo>
                <a:lnTo>
                  <a:pt x="5060" y="419"/>
                </a:lnTo>
                <a:lnTo>
                  <a:pt x="5062" y="419"/>
                </a:lnTo>
                <a:lnTo>
                  <a:pt x="5062" y="417"/>
                </a:lnTo>
                <a:lnTo>
                  <a:pt x="5062" y="417"/>
                </a:lnTo>
                <a:lnTo>
                  <a:pt x="5062" y="415"/>
                </a:lnTo>
                <a:lnTo>
                  <a:pt x="5048" y="413"/>
                </a:lnTo>
                <a:lnTo>
                  <a:pt x="5043" y="413"/>
                </a:lnTo>
                <a:lnTo>
                  <a:pt x="5043" y="413"/>
                </a:lnTo>
                <a:lnTo>
                  <a:pt x="5039" y="415"/>
                </a:lnTo>
                <a:lnTo>
                  <a:pt x="5039" y="415"/>
                </a:lnTo>
                <a:lnTo>
                  <a:pt x="5039" y="417"/>
                </a:lnTo>
                <a:lnTo>
                  <a:pt x="5039" y="417"/>
                </a:lnTo>
                <a:lnTo>
                  <a:pt x="5041" y="419"/>
                </a:lnTo>
                <a:close/>
                <a:moveTo>
                  <a:pt x="5198" y="392"/>
                </a:moveTo>
                <a:lnTo>
                  <a:pt x="5198" y="392"/>
                </a:lnTo>
                <a:lnTo>
                  <a:pt x="5203" y="390"/>
                </a:lnTo>
                <a:lnTo>
                  <a:pt x="5211" y="390"/>
                </a:lnTo>
                <a:lnTo>
                  <a:pt x="5213" y="388"/>
                </a:lnTo>
                <a:lnTo>
                  <a:pt x="5215" y="388"/>
                </a:lnTo>
                <a:lnTo>
                  <a:pt x="5215" y="388"/>
                </a:lnTo>
                <a:lnTo>
                  <a:pt x="5219" y="388"/>
                </a:lnTo>
                <a:lnTo>
                  <a:pt x="5221" y="390"/>
                </a:lnTo>
                <a:lnTo>
                  <a:pt x="5224" y="390"/>
                </a:lnTo>
                <a:lnTo>
                  <a:pt x="5228" y="388"/>
                </a:lnTo>
                <a:lnTo>
                  <a:pt x="5236" y="386"/>
                </a:lnTo>
                <a:lnTo>
                  <a:pt x="5242" y="386"/>
                </a:lnTo>
                <a:lnTo>
                  <a:pt x="5247" y="386"/>
                </a:lnTo>
                <a:lnTo>
                  <a:pt x="5251" y="384"/>
                </a:lnTo>
                <a:lnTo>
                  <a:pt x="5251" y="382"/>
                </a:lnTo>
                <a:lnTo>
                  <a:pt x="5251" y="380"/>
                </a:lnTo>
                <a:lnTo>
                  <a:pt x="5251" y="380"/>
                </a:lnTo>
                <a:lnTo>
                  <a:pt x="5247" y="378"/>
                </a:lnTo>
                <a:lnTo>
                  <a:pt x="5245" y="378"/>
                </a:lnTo>
                <a:lnTo>
                  <a:pt x="5242" y="375"/>
                </a:lnTo>
                <a:lnTo>
                  <a:pt x="5242" y="375"/>
                </a:lnTo>
                <a:lnTo>
                  <a:pt x="5240" y="375"/>
                </a:lnTo>
                <a:lnTo>
                  <a:pt x="5238" y="373"/>
                </a:lnTo>
                <a:lnTo>
                  <a:pt x="5238" y="373"/>
                </a:lnTo>
                <a:lnTo>
                  <a:pt x="5232" y="371"/>
                </a:lnTo>
                <a:lnTo>
                  <a:pt x="5230" y="371"/>
                </a:lnTo>
                <a:lnTo>
                  <a:pt x="5228" y="371"/>
                </a:lnTo>
                <a:lnTo>
                  <a:pt x="5226" y="371"/>
                </a:lnTo>
                <a:lnTo>
                  <a:pt x="5224" y="371"/>
                </a:lnTo>
                <a:lnTo>
                  <a:pt x="5221" y="371"/>
                </a:lnTo>
                <a:lnTo>
                  <a:pt x="5219" y="371"/>
                </a:lnTo>
                <a:lnTo>
                  <a:pt x="5217" y="373"/>
                </a:lnTo>
                <a:lnTo>
                  <a:pt x="5215" y="373"/>
                </a:lnTo>
                <a:lnTo>
                  <a:pt x="5215" y="373"/>
                </a:lnTo>
                <a:lnTo>
                  <a:pt x="5213" y="373"/>
                </a:lnTo>
                <a:lnTo>
                  <a:pt x="5211" y="375"/>
                </a:lnTo>
                <a:lnTo>
                  <a:pt x="5209" y="375"/>
                </a:lnTo>
                <a:lnTo>
                  <a:pt x="5205" y="378"/>
                </a:lnTo>
                <a:lnTo>
                  <a:pt x="5198" y="382"/>
                </a:lnTo>
                <a:lnTo>
                  <a:pt x="5198" y="382"/>
                </a:lnTo>
                <a:lnTo>
                  <a:pt x="5196" y="384"/>
                </a:lnTo>
                <a:lnTo>
                  <a:pt x="5196" y="386"/>
                </a:lnTo>
                <a:lnTo>
                  <a:pt x="5196" y="386"/>
                </a:lnTo>
                <a:lnTo>
                  <a:pt x="5198" y="392"/>
                </a:lnTo>
                <a:close/>
                <a:moveTo>
                  <a:pt x="4061" y="168"/>
                </a:moveTo>
                <a:lnTo>
                  <a:pt x="4061" y="170"/>
                </a:lnTo>
                <a:lnTo>
                  <a:pt x="4059" y="172"/>
                </a:lnTo>
                <a:lnTo>
                  <a:pt x="4059" y="172"/>
                </a:lnTo>
                <a:lnTo>
                  <a:pt x="4059" y="174"/>
                </a:lnTo>
                <a:lnTo>
                  <a:pt x="4056" y="176"/>
                </a:lnTo>
                <a:lnTo>
                  <a:pt x="4056" y="176"/>
                </a:lnTo>
                <a:lnTo>
                  <a:pt x="4052" y="180"/>
                </a:lnTo>
                <a:lnTo>
                  <a:pt x="4050" y="183"/>
                </a:lnTo>
                <a:lnTo>
                  <a:pt x="4048" y="185"/>
                </a:lnTo>
                <a:lnTo>
                  <a:pt x="4046" y="187"/>
                </a:lnTo>
                <a:lnTo>
                  <a:pt x="4048" y="189"/>
                </a:lnTo>
                <a:lnTo>
                  <a:pt x="4050" y="189"/>
                </a:lnTo>
                <a:lnTo>
                  <a:pt x="4054" y="189"/>
                </a:lnTo>
                <a:lnTo>
                  <a:pt x="4059" y="189"/>
                </a:lnTo>
                <a:lnTo>
                  <a:pt x="4065" y="187"/>
                </a:lnTo>
                <a:lnTo>
                  <a:pt x="4071" y="183"/>
                </a:lnTo>
                <a:lnTo>
                  <a:pt x="4073" y="183"/>
                </a:lnTo>
                <a:lnTo>
                  <a:pt x="4082" y="183"/>
                </a:lnTo>
                <a:lnTo>
                  <a:pt x="4088" y="180"/>
                </a:lnTo>
                <a:lnTo>
                  <a:pt x="4094" y="180"/>
                </a:lnTo>
                <a:lnTo>
                  <a:pt x="4094" y="183"/>
                </a:lnTo>
                <a:lnTo>
                  <a:pt x="4096" y="183"/>
                </a:lnTo>
                <a:lnTo>
                  <a:pt x="4096" y="183"/>
                </a:lnTo>
                <a:lnTo>
                  <a:pt x="4100" y="180"/>
                </a:lnTo>
                <a:lnTo>
                  <a:pt x="4111" y="180"/>
                </a:lnTo>
                <a:lnTo>
                  <a:pt x="4119" y="178"/>
                </a:lnTo>
                <a:lnTo>
                  <a:pt x="4121" y="176"/>
                </a:lnTo>
                <a:lnTo>
                  <a:pt x="4126" y="176"/>
                </a:lnTo>
                <a:lnTo>
                  <a:pt x="4126" y="176"/>
                </a:lnTo>
                <a:lnTo>
                  <a:pt x="4134" y="172"/>
                </a:lnTo>
                <a:lnTo>
                  <a:pt x="4134" y="170"/>
                </a:lnTo>
                <a:lnTo>
                  <a:pt x="4134" y="168"/>
                </a:lnTo>
                <a:lnTo>
                  <a:pt x="4132" y="166"/>
                </a:lnTo>
                <a:lnTo>
                  <a:pt x="4132" y="164"/>
                </a:lnTo>
                <a:lnTo>
                  <a:pt x="4132" y="162"/>
                </a:lnTo>
                <a:lnTo>
                  <a:pt x="4130" y="162"/>
                </a:lnTo>
                <a:lnTo>
                  <a:pt x="4128" y="162"/>
                </a:lnTo>
                <a:lnTo>
                  <a:pt x="4124" y="162"/>
                </a:lnTo>
                <a:lnTo>
                  <a:pt x="4121" y="159"/>
                </a:lnTo>
                <a:lnTo>
                  <a:pt x="4121" y="159"/>
                </a:lnTo>
                <a:lnTo>
                  <a:pt x="4121" y="157"/>
                </a:lnTo>
                <a:lnTo>
                  <a:pt x="4119" y="157"/>
                </a:lnTo>
                <a:lnTo>
                  <a:pt x="4115" y="155"/>
                </a:lnTo>
                <a:lnTo>
                  <a:pt x="4115" y="155"/>
                </a:lnTo>
                <a:lnTo>
                  <a:pt x="4113" y="153"/>
                </a:lnTo>
                <a:lnTo>
                  <a:pt x="4111" y="151"/>
                </a:lnTo>
                <a:lnTo>
                  <a:pt x="4109" y="151"/>
                </a:lnTo>
                <a:lnTo>
                  <a:pt x="4107" y="153"/>
                </a:lnTo>
                <a:lnTo>
                  <a:pt x="4103" y="153"/>
                </a:lnTo>
                <a:lnTo>
                  <a:pt x="4100" y="155"/>
                </a:lnTo>
                <a:lnTo>
                  <a:pt x="4098" y="155"/>
                </a:lnTo>
                <a:lnTo>
                  <a:pt x="4098" y="155"/>
                </a:lnTo>
                <a:lnTo>
                  <a:pt x="4096" y="157"/>
                </a:lnTo>
                <a:lnTo>
                  <a:pt x="4094" y="159"/>
                </a:lnTo>
                <a:lnTo>
                  <a:pt x="4092" y="162"/>
                </a:lnTo>
                <a:lnTo>
                  <a:pt x="4092" y="159"/>
                </a:lnTo>
                <a:lnTo>
                  <a:pt x="4096" y="153"/>
                </a:lnTo>
                <a:lnTo>
                  <a:pt x="4096" y="151"/>
                </a:lnTo>
                <a:lnTo>
                  <a:pt x="4098" y="149"/>
                </a:lnTo>
                <a:lnTo>
                  <a:pt x="4098" y="147"/>
                </a:lnTo>
                <a:lnTo>
                  <a:pt x="4100" y="147"/>
                </a:lnTo>
                <a:lnTo>
                  <a:pt x="4100" y="147"/>
                </a:lnTo>
                <a:lnTo>
                  <a:pt x="4100" y="145"/>
                </a:lnTo>
                <a:lnTo>
                  <a:pt x="4096" y="145"/>
                </a:lnTo>
                <a:lnTo>
                  <a:pt x="4092" y="143"/>
                </a:lnTo>
                <a:lnTo>
                  <a:pt x="4090" y="143"/>
                </a:lnTo>
                <a:lnTo>
                  <a:pt x="4088" y="143"/>
                </a:lnTo>
                <a:lnTo>
                  <a:pt x="4088" y="145"/>
                </a:lnTo>
                <a:lnTo>
                  <a:pt x="4088" y="147"/>
                </a:lnTo>
                <a:lnTo>
                  <a:pt x="4090" y="149"/>
                </a:lnTo>
                <a:lnTo>
                  <a:pt x="4088" y="149"/>
                </a:lnTo>
                <a:lnTo>
                  <a:pt x="4086" y="149"/>
                </a:lnTo>
                <a:lnTo>
                  <a:pt x="4084" y="147"/>
                </a:lnTo>
                <a:lnTo>
                  <a:pt x="4084" y="145"/>
                </a:lnTo>
                <a:lnTo>
                  <a:pt x="4082" y="145"/>
                </a:lnTo>
                <a:lnTo>
                  <a:pt x="4080" y="145"/>
                </a:lnTo>
                <a:lnTo>
                  <a:pt x="4080" y="145"/>
                </a:lnTo>
                <a:lnTo>
                  <a:pt x="4080" y="147"/>
                </a:lnTo>
                <a:lnTo>
                  <a:pt x="4080" y="149"/>
                </a:lnTo>
                <a:lnTo>
                  <a:pt x="4075" y="149"/>
                </a:lnTo>
                <a:lnTo>
                  <a:pt x="4073" y="149"/>
                </a:lnTo>
                <a:lnTo>
                  <a:pt x="4073" y="151"/>
                </a:lnTo>
                <a:lnTo>
                  <a:pt x="4071" y="153"/>
                </a:lnTo>
                <a:lnTo>
                  <a:pt x="4071" y="153"/>
                </a:lnTo>
                <a:lnTo>
                  <a:pt x="4071" y="155"/>
                </a:lnTo>
                <a:lnTo>
                  <a:pt x="4071" y="155"/>
                </a:lnTo>
                <a:lnTo>
                  <a:pt x="4069" y="157"/>
                </a:lnTo>
                <a:lnTo>
                  <a:pt x="4069" y="159"/>
                </a:lnTo>
                <a:lnTo>
                  <a:pt x="4069" y="159"/>
                </a:lnTo>
                <a:lnTo>
                  <a:pt x="4069" y="162"/>
                </a:lnTo>
                <a:lnTo>
                  <a:pt x="4071" y="164"/>
                </a:lnTo>
                <a:lnTo>
                  <a:pt x="4069" y="164"/>
                </a:lnTo>
                <a:lnTo>
                  <a:pt x="4065" y="164"/>
                </a:lnTo>
                <a:lnTo>
                  <a:pt x="4065" y="164"/>
                </a:lnTo>
                <a:lnTo>
                  <a:pt x="4063" y="164"/>
                </a:lnTo>
                <a:lnTo>
                  <a:pt x="4061" y="166"/>
                </a:lnTo>
                <a:lnTo>
                  <a:pt x="4061" y="168"/>
                </a:lnTo>
                <a:close/>
                <a:moveTo>
                  <a:pt x="4943" y="434"/>
                </a:moveTo>
                <a:lnTo>
                  <a:pt x="4943" y="436"/>
                </a:lnTo>
                <a:lnTo>
                  <a:pt x="4943" y="436"/>
                </a:lnTo>
                <a:lnTo>
                  <a:pt x="4945" y="436"/>
                </a:lnTo>
                <a:lnTo>
                  <a:pt x="4947" y="438"/>
                </a:lnTo>
                <a:lnTo>
                  <a:pt x="4947" y="438"/>
                </a:lnTo>
                <a:lnTo>
                  <a:pt x="4947" y="440"/>
                </a:lnTo>
                <a:lnTo>
                  <a:pt x="4947" y="440"/>
                </a:lnTo>
                <a:lnTo>
                  <a:pt x="4947" y="440"/>
                </a:lnTo>
                <a:lnTo>
                  <a:pt x="4947" y="438"/>
                </a:lnTo>
                <a:lnTo>
                  <a:pt x="4947" y="438"/>
                </a:lnTo>
                <a:lnTo>
                  <a:pt x="4945" y="436"/>
                </a:lnTo>
                <a:lnTo>
                  <a:pt x="4945" y="434"/>
                </a:lnTo>
                <a:lnTo>
                  <a:pt x="4945" y="430"/>
                </a:lnTo>
                <a:lnTo>
                  <a:pt x="4945" y="430"/>
                </a:lnTo>
                <a:lnTo>
                  <a:pt x="4945" y="428"/>
                </a:lnTo>
                <a:lnTo>
                  <a:pt x="4947" y="428"/>
                </a:lnTo>
                <a:lnTo>
                  <a:pt x="4949" y="426"/>
                </a:lnTo>
                <a:lnTo>
                  <a:pt x="4949" y="424"/>
                </a:lnTo>
                <a:lnTo>
                  <a:pt x="4947" y="422"/>
                </a:lnTo>
                <a:lnTo>
                  <a:pt x="4947" y="422"/>
                </a:lnTo>
                <a:lnTo>
                  <a:pt x="4947" y="424"/>
                </a:lnTo>
                <a:lnTo>
                  <a:pt x="4945" y="424"/>
                </a:lnTo>
                <a:lnTo>
                  <a:pt x="4941" y="426"/>
                </a:lnTo>
                <a:lnTo>
                  <a:pt x="4941" y="428"/>
                </a:lnTo>
                <a:lnTo>
                  <a:pt x="4943" y="430"/>
                </a:lnTo>
                <a:lnTo>
                  <a:pt x="4943" y="434"/>
                </a:lnTo>
                <a:close/>
                <a:moveTo>
                  <a:pt x="4603" y="371"/>
                </a:moveTo>
                <a:lnTo>
                  <a:pt x="4597" y="371"/>
                </a:lnTo>
                <a:lnTo>
                  <a:pt x="4595" y="371"/>
                </a:lnTo>
                <a:lnTo>
                  <a:pt x="4595" y="371"/>
                </a:lnTo>
                <a:lnTo>
                  <a:pt x="4593" y="373"/>
                </a:lnTo>
                <a:lnTo>
                  <a:pt x="4593" y="373"/>
                </a:lnTo>
                <a:lnTo>
                  <a:pt x="4593" y="373"/>
                </a:lnTo>
                <a:lnTo>
                  <a:pt x="4597" y="375"/>
                </a:lnTo>
                <a:lnTo>
                  <a:pt x="4597" y="375"/>
                </a:lnTo>
                <a:lnTo>
                  <a:pt x="4599" y="373"/>
                </a:lnTo>
                <a:lnTo>
                  <a:pt x="4599" y="373"/>
                </a:lnTo>
                <a:lnTo>
                  <a:pt x="4599" y="375"/>
                </a:lnTo>
                <a:lnTo>
                  <a:pt x="4601" y="375"/>
                </a:lnTo>
                <a:lnTo>
                  <a:pt x="4603" y="375"/>
                </a:lnTo>
                <a:lnTo>
                  <a:pt x="4605" y="373"/>
                </a:lnTo>
                <a:lnTo>
                  <a:pt x="4605" y="373"/>
                </a:lnTo>
                <a:lnTo>
                  <a:pt x="4605" y="371"/>
                </a:lnTo>
                <a:lnTo>
                  <a:pt x="4603" y="371"/>
                </a:lnTo>
                <a:close/>
                <a:moveTo>
                  <a:pt x="4165" y="208"/>
                </a:moveTo>
                <a:lnTo>
                  <a:pt x="4165" y="208"/>
                </a:lnTo>
                <a:lnTo>
                  <a:pt x="4163" y="208"/>
                </a:lnTo>
                <a:lnTo>
                  <a:pt x="4161" y="210"/>
                </a:lnTo>
                <a:lnTo>
                  <a:pt x="4161" y="212"/>
                </a:lnTo>
                <a:lnTo>
                  <a:pt x="4163" y="212"/>
                </a:lnTo>
                <a:lnTo>
                  <a:pt x="4168" y="210"/>
                </a:lnTo>
                <a:lnTo>
                  <a:pt x="4168" y="210"/>
                </a:lnTo>
                <a:lnTo>
                  <a:pt x="4168" y="208"/>
                </a:lnTo>
                <a:lnTo>
                  <a:pt x="4165" y="208"/>
                </a:lnTo>
                <a:close/>
                <a:moveTo>
                  <a:pt x="4233" y="233"/>
                </a:moveTo>
                <a:lnTo>
                  <a:pt x="4235" y="233"/>
                </a:lnTo>
                <a:lnTo>
                  <a:pt x="4237" y="233"/>
                </a:lnTo>
                <a:lnTo>
                  <a:pt x="4239" y="235"/>
                </a:lnTo>
                <a:lnTo>
                  <a:pt x="4239" y="235"/>
                </a:lnTo>
                <a:lnTo>
                  <a:pt x="4239" y="233"/>
                </a:lnTo>
                <a:lnTo>
                  <a:pt x="4239" y="233"/>
                </a:lnTo>
                <a:lnTo>
                  <a:pt x="4239" y="233"/>
                </a:lnTo>
                <a:lnTo>
                  <a:pt x="4239" y="231"/>
                </a:lnTo>
                <a:lnTo>
                  <a:pt x="4237" y="231"/>
                </a:lnTo>
                <a:lnTo>
                  <a:pt x="4237" y="229"/>
                </a:lnTo>
                <a:lnTo>
                  <a:pt x="4235" y="231"/>
                </a:lnTo>
                <a:lnTo>
                  <a:pt x="4230" y="229"/>
                </a:lnTo>
                <a:lnTo>
                  <a:pt x="4230" y="229"/>
                </a:lnTo>
                <a:lnTo>
                  <a:pt x="4230" y="231"/>
                </a:lnTo>
                <a:lnTo>
                  <a:pt x="4233" y="233"/>
                </a:lnTo>
                <a:close/>
                <a:moveTo>
                  <a:pt x="4147" y="180"/>
                </a:moveTo>
                <a:lnTo>
                  <a:pt x="4151" y="180"/>
                </a:lnTo>
                <a:lnTo>
                  <a:pt x="4151" y="180"/>
                </a:lnTo>
                <a:lnTo>
                  <a:pt x="4153" y="180"/>
                </a:lnTo>
                <a:lnTo>
                  <a:pt x="4153" y="180"/>
                </a:lnTo>
                <a:lnTo>
                  <a:pt x="4153" y="178"/>
                </a:lnTo>
                <a:lnTo>
                  <a:pt x="4153" y="178"/>
                </a:lnTo>
                <a:lnTo>
                  <a:pt x="4153" y="178"/>
                </a:lnTo>
                <a:lnTo>
                  <a:pt x="4151" y="176"/>
                </a:lnTo>
                <a:lnTo>
                  <a:pt x="4149" y="178"/>
                </a:lnTo>
                <a:lnTo>
                  <a:pt x="4144" y="180"/>
                </a:lnTo>
                <a:lnTo>
                  <a:pt x="4144" y="180"/>
                </a:lnTo>
                <a:lnTo>
                  <a:pt x="4144" y="183"/>
                </a:lnTo>
                <a:lnTo>
                  <a:pt x="4147" y="180"/>
                </a:lnTo>
                <a:close/>
                <a:moveTo>
                  <a:pt x="4149" y="183"/>
                </a:moveTo>
                <a:lnTo>
                  <a:pt x="4157" y="185"/>
                </a:lnTo>
                <a:lnTo>
                  <a:pt x="4163" y="185"/>
                </a:lnTo>
                <a:lnTo>
                  <a:pt x="4165" y="187"/>
                </a:lnTo>
                <a:lnTo>
                  <a:pt x="4168" y="185"/>
                </a:lnTo>
                <a:lnTo>
                  <a:pt x="4168" y="185"/>
                </a:lnTo>
                <a:lnTo>
                  <a:pt x="4165" y="183"/>
                </a:lnTo>
                <a:lnTo>
                  <a:pt x="4165" y="183"/>
                </a:lnTo>
                <a:lnTo>
                  <a:pt x="4151" y="183"/>
                </a:lnTo>
                <a:lnTo>
                  <a:pt x="4149" y="183"/>
                </a:lnTo>
                <a:close/>
                <a:moveTo>
                  <a:pt x="3707" y="321"/>
                </a:moveTo>
                <a:lnTo>
                  <a:pt x="3707" y="321"/>
                </a:lnTo>
                <a:lnTo>
                  <a:pt x="3709" y="319"/>
                </a:lnTo>
                <a:lnTo>
                  <a:pt x="3709" y="319"/>
                </a:lnTo>
                <a:lnTo>
                  <a:pt x="3709" y="317"/>
                </a:lnTo>
                <a:lnTo>
                  <a:pt x="3702" y="319"/>
                </a:lnTo>
                <a:lnTo>
                  <a:pt x="3700" y="321"/>
                </a:lnTo>
                <a:lnTo>
                  <a:pt x="3698" y="321"/>
                </a:lnTo>
                <a:lnTo>
                  <a:pt x="3702" y="321"/>
                </a:lnTo>
                <a:lnTo>
                  <a:pt x="3707" y="321"/>
                </a:lnTo>
                <a:close/>
                <a:moveTo>
                  <a:pt x="4578" y="266"/>
                </a:moveTo>
                <a:lnTo>
                  <a:pt x="4578" y="264"/>
                </a:lnTo>
                <a:lnTo>
                  <a:pt x="4578" y="262"/>
                </a:lnTo>
                <a:lnTo>
                  <a:pt x="4578" y="262"/>
                </a:lnTo>
                <a:lnTo>
                  <a:pt x="4580" y="260"/>
                </a:lnTo>
                <a:lnTo>
                  <a:pt x="4580" y="260"/>
                </a:lnTo>
                <a:lnTo>
                  <a:pt x="4576" y="258"/>
                </a:lnTo>
                <a:lnTo>
                  <a:pt x="4576" y="256"/>
                </a:lnTo>
                <a:lnTo>
                  <a:pt x="4574" y="254"/>
                </a:lnTo>
                <a:lnTo>
                  <a:pt x="4574" y="252"/>
                </a:lnTo>
                <a:lnTo>
                  <a:pt x="4572" y="256"/>
                </a:lnTo>
                <a:lnTo>
                  <a:pt x="4572" y="256"/>
                </a:lnTo>
                <a:lnTo>
                  <a:pt x="4572" y="258"/>
                </a:lnTo>
                <a:lnTo>
                  <a:pt x="4572" y="260"/>
                </a:lnTo>
                <a:lnTo>
                  <a:pt x="4572" y="262"/>
                </a:lnTo>
                <a:lnTo>
                  <a:pt x="4570" y="264"/>
                </a:lnTo>
                <a:lnTo>
                  <a:pt x="4570" y="266"/>
                </a:lnTo>
                <a:lnTo>
                  <a:pt x="4574" y="266"/>
                </a:lnTo>
                <a:lnTo>
                  <a:pt x="4578" y="266"/>
                </a:lnTo>
                <a:close/>
                <a:moveTo>
                  <a:pt x="4411" y="310"/>
                </a:moveTo>
                <a:lnTo>
                  <a:pt x="4413" y="310"/>
                </a:lnTo>
                <a:lnTo>
                  <a:pt x="4413" y="308"/>
                </a:lnTo>
                <a:lnTo>
                  <a:pt x="4413" y="308"/>
                </a:lnTo>
                <a:lnTo>
                  <a:pt x="4413" y="308"/>
                </a:lnTo>
                <a:lnTo>
                  <a:pt x="4411" y="306"/>
                </a:lnTo>
                <a:lnTo>
                  <a:pt x="4409" y="308"/>
                </a:lnTo>
                <a:lnTo>
                  <a:pt x="4409" y="308"/>
                </a:lnTo>
                <a:lnTo>
                  <a:pt x="4409" y="308"/>
                </a:lnTo>
                <a:lnTo>
                  <a:pt x="4411" y="310"/>
                </a:lnTo>
                <a:close/>
                <a:moveTo>
                  <a:pt x="4346" y="331"/>
                </a:moveTo>
                <a:lnTo>
                  <a:pt x="4350" y="331"/>
                </a:lnTo>
                <a:lnTo>
                  <a:pt x="4350" y="331"/>
                </a:lnTo>
                <a:lnTo>
                  <a:pt x="4348" y="329"/>
                </a:lnTo>
                <a:lnTo>
                  <a:pt x="4346" y="329"/>
                </a:lnTo>
                <a:lnTo>
                  <a:pt x="4344" y="329"/>
                </a:lnTo>
                <a:lnTo>
                  <a:pt x="4341" y="329"/>
                </a:lnTo>
                <a:lnTo>
                  <a:pt x="4344" y="331"/>
                </a:lnTo>
                <a:lnTo>
                  <a:pt x="4346" y="331"/>
                </a:lnTo>
                <a:close/>
                <a:moveTo>
                  <a:pt x="1456" y="717"/>
                </a:moveTo>
                <a:lnTo>
                  <a:pt x="1456" y="717"/>
                </a:lnTo>
                <a:lnTo>
                  <a:pt x="1456" y="717"/>
                </a:lnTo>
                <a:lnTo>
                  <a:pt x="1456" y="717"/>
                </a:lnTo>
                <a:lnTo>
                  <a:pt x="1456" y="715"/>
                </a:lnTo>
                <a:lnTo>
                  <a:pt x="1456" y="715"/>
                </a:lnTo>
                <a:lnTo>
                  <a:pt x="1456" y="715"/>
                </a:lnTo>
                <a:lnTo>
                  <a:pt x="1456" y="713"/>
                </a:lnTo>
                <a:lnTo>
                  <a:pt x="1454" y="713"/>
                </a:lnTo>
                <a:lnTo>
                  <a:pt x="1454" y="715"/>
                </a:lnTo>
                <a:lnTo>
                  <a:pt x="1454" y="715"/>
                </a:lnTo>
                <a:lnTo>
                  <a:pt x="1456" y="715"/>
                </a:lnTo>
                <a:lnTo>
                  <a:pt x="1454" y="717"/>
                </a:lnTo>
                <a:lnTo>
                  <a:pt x="1456" y="717"/>
                </a:lnTo>
                <a:close/>
                <a:moveTo>
                  <a:pt x="3264" y="105"/>
                </a:moveTo>
                <a:lnTo>
                  <a:pt x="3269" y="107"/>
                </a:lnTo>
                <a:lnTo>
                  <a:pt x="3273" y="105"/>
                </a:lnTo>
                <a:lnTo>
                  <a:pt x="3275" y="107"/>
                </a:lnTo>
                <a:lnTo>
                  <a:pt x="3275" y="109"/>
                </a:lnTo>
                <a:lnTo>
                  <a:pt x="3277" y="109"/>
                </a:lnTo>
                <a:lnTo>
                  <a:pt x="3279" y="109"/>
                </a:lnTo>
                <a:lnTo>
                  <a:pt x="3281" y="109"/>
                </a:lnTo>
                <a:lnTo>
                  <a:pt x="3283" y="107"/>
                </a:lnTo>
                <a:lnTo>
                  <a:pt x="3283" y="105"/>
                </a:lnTo>
                <a:lnTo>
                  <a:pt x="3290" y="105"/>
                </a:lnTo>
                <a:lnTo>
                  <a:pt x="3292" y="105"/>
                </a:lnTo>
                <a:lnTo>
                  <a:pt x="3292" y="103"/>
                </a:lnTo>
                <a:lnTo>
                  <a:pt x="3294" y="105"/>
                </a:lnTo>
                <a:lnTo>
                  <a:pt x="3294" y="101"/>
                </a:lnTo>
                <a:lnTo>
                  <a:pt x="3296" y="101"/>
                </a:lnTo>
                <a:lnTo>
                  <a:pt x="3298" y="99"/>
                </a:lnTo>
                <a:lnTo>
                  <a:pt x="3298" y="99"/>
                </a:lnTo>
                <a:lnTo>
                  <a:pt x="3300" y="99"/>
                </a:lnTo>
                <a:lnTo>
                  <a:pt x="3304" y="103"/>
                </a:lnTo>
                <a:lnTo>
                  <a:pt x="3313" y="103"/>
                </a:lnTo>
                <a:lnTo>
                  <a:pt x="3313" y="103"/>
                </a:lnTo>
                <a:lnTo>
                  <a:pt x="3313" y="101"/>
                </a:lnTo>
                <a:lnTo>
                  <a:pt x="3311" y="99"/>
                </a:lnTo>
                <a:lnTo>
                  <a:pt x="3311" y="97"/>
                </a:lnTo>
                <a:lnTo>
                  <a:pt x="3308" y="97"/>
                </a:lnTo>
                <a:lnTo>
                  <a:pt x="3306" y="97"/>
                </a:lnTo>
                <a:lnTo>
                  <a:pt x="3302" y="97"/>
                </a:lnTo>
                <a:lnTo>
                  <a:pt x="3296" y="97"/>
                </a:lnTo>
                <a:lnTo>
                  <a:pt x="3294" y="97"/>
                </a:lnTo>
                <a:lnTo>
                  <a:pt x="3290" y="97"/>
                </a:lnTo>
                <a:lnTo>
                  <a:pt x="3285" y="99"/>
                </a:lnTo>
                <a:lnTo>
                  <a:pt x="3279" y="101"/>
                </a:lnTo>
                <a:lnTo>
                  <a:pt x="3262" y="103"/>
                </a:lnTo>
                <a:lnTo>
                  <a:pt x="3258" y="105"/>
                </a:lnTo>
                <a:lnTo>
                  <a:pt x="3262" y="105"/>
                </a:lnTo>
                <a:lnTo>
                  <a:pt x="3264" y="105"/>
                </a:lnTo>
                <a:close/>
                <a:moveTo>
                  <a:pt x="3319" y="107"/>
                </a:moveTo>
                <a:lnTo>
                  <a:pt x="3313" y="107"/>
                </a:lnTo>
                <a:lnTo>
                  <a:pt x="3311" y="105"/>
                </a:lnTo>
                <a:lnTo>
                  <a:pt x="3308" y="105"/>
                </a:lnTo>
                <a:lnTo>
                  <a:pt x="3308" y="105"/>
                </a:lnTo>
                <a:lnTo>
                  <a:pt x="3306" y="107"/>
                </a:lnTo>
                <a:lnTo>
                  <a:pt x="3302" y="107"/>
                </a:lnTo>
                <a:lnTo>
                  <a:pt x="3298" y="107"/>
                </a:lnTo>
                <a:lnTo>
                  <a:pt x="3294" y="109"/>
                </a:lnTo>
                <a:lnTo>
                  <a:pt x="3283" y="113"/>
                </a:lnTo>
                <a:lnTo>
                  <a:pt x="3285" y="115"/>
                </a:lnTo>
                <a:lnTo>
                  <a:pt x="3285" y="115"/>
                </a:lnTo>
                <a:lnTo>
                  <a:pt x="3288" y="118"/>
                </a:lnTo>
                <a:lnTo>
                  <a:pt x="3292" y="118"/>
                </a:lnTo>
                <a:lnTo>
                  <a:pt x="3294" y="118"/>
                </a:lnTo>
                <a:lnTo>
                  <a:pt x="3296" y="118"/>
                </a:lnTo>
                <a:lnTo>
                  <a:pt x="3298" y="115"/>
                </a:lnTo>
                <a:lnTo>
                  <a:pt x="3302" y="115"/>
                </a:lnTo>
                <a:lnTo>
                  <a:pt x="3302" y="118"/>
                </a:lnTo>
                <a:lnTo>
                  <a:pt x="3300" y="120"/>
                </a:lnTo>
                <a:lnTo>
                  <a:pt x="3298" y="120"/>
                </a:lnTo>
                <a:lnTo>
                  <a:pt x="3300" y="122"/>
                </a:lnTo>
                <a:lnTo>
                  <a:pt x="3302" y="122"/>
                </a:lnTo>
                <a:lnTo>
                  <a:pt x="3304" y="122"/>
                </a:lnTo>
                <a:lnTo>
                  <a:pt x="3304" y="120"/>
                </a:lnTo>
                <a:lnTo>
                  <a:pt x="3306" y="120"/>
                </a:lnTo>
                <a:lnTo>
                  <a:pt x="3308" y="122"/>
                </a:lnTo>
                <a:lnTo>
                  <a:pt x="3311" y="120"/>
                </a:lnTo>
                <a:lnTo>
                  <a:pt x="3311" y="120"/>
                </a:lnTo>
                <a:lnTo>
                  <a:pt x="3311" y="118"/>
                </a:lnTo>
                <a:lnTo>
                  <a:pt x="3311" y="118"/>
                </a:lnTo>
                <a:lnTo>
                  <a:pt x="3315" y="120"/>
                </a:lnTo>
                <a:lnTo>
                  <a:pt x="3317" y="120"/>
                </a:lnTo>
                <a:lnTo>
                  <a:pt x="3317" y="120"/>
                </a:lnTo>
                <a:lnTo>
                  <a:pt x="3317" y="118"/>
                </a:lnTo>
                <a:lnTo>
                  <a:pt x="3317" y="115"/>
                </a:lnTo>
                <a:lnTo>
                  <a:pt x="3317" y="115"/>
                </a:lnTo>
                <a:lnTo>
                  <a:pt x="3317" y="115"/>
                </a:lnTo>
                <a:lnTo>
                  <a:pt x="3313" y="115"/>
                </a:lnTo>
                <a:lnTo>
                  <a:pt x="3313" y="113"/>
                </a:lnTo>
                <a:lnTo>
                  <a:pt x="3315" y="113"/>
                </a:lnTo>
                <a:lnTo>
                  <a:pt x="3317" y="111"/>
                </a:lnTo>
                <a:lnTo>
                  <a:pt x="3325" y="111"/>
                </a:lnTo>
                <a:lnTo>
                  <a:pt x="3329" y="109"/>
                </a:lnTo>
                <a:lnTo>
                  <a:pt x="3329" y="109"/>
                </a:lnTo>
                <a:lnTo>
                  <a:pt x="3329" y="107"/>
                </a:lnTo>
                <a:lnTo>
                  <a:pt x="3336" y="107"/>
                </a:lnTo>
                <a:lnTo>
                  <a:pt x="3346" y="107"/>
                </a:lnTo>
                <a:lnTo>
                  <a:pt x="3348" y="105"/>
                </a:lnTo>
                <a:lnTo>
                  <a:pt x="3357" y="101"/>
                </a:lnTo>
                <a:lnTo>
                  <a:pt x="3355" y="99"/>
                </a:lnTo>
                <a:lnTo>
                  <a:pt x="3352" y="99"/>
                </a:lnTo>
                <a:lnTo>
                  <a:pt x="3346" y="95"/>
                </a:lnTo>
                <a:lnTo>
                  <a:pt x="3344" y="95"/>
                </a:lnTo>
                <a:lnTo>
                  <a:pt x="3338" y="95"/>
                </a:lnTo>
                <a:lnTo>
                  <a:pt x="3336" y="92"/>
                </a:lnTo>
                <a:lnTo>
                  <a:pt x="3334" y="95"/>
                </a:lnTo>
                <a:lnTo>
                  <a:pt x="3325" y="95"/>
                </a:lnTo>
                <a:lnTo>
                  <a:pt x="3321" y="97"/>
                </a:lnTo>
                <a:lnTo>
                  <a:pt x="3319" y="101"/>
                </a:lnTo>
                <a:lnTo>
                  <a:pt x="3321" y="103"/>
                </a:lnTo>
                <a:lnTo>
                  <a:pt x="3321" y="105"/>
                </a:lnTo>
                <a:lnTo>
                  <a:pt x="3319" y="107"/>
                </a:lnTo>
                <a:close/>
                <a:moveTo>
                  <a:pt x="3227" y="495"/>
                </a:moveTo>
                <a:lnTo>
                  <a:pt x="3227" y="495"/>
                </a:lnTo>
                <a:lnTo>
                  <a:pt x="3227" y="495"/>
                </a:lnTo>
                <a:lnTo>
                  <a:pt x="3225" y="493"/>
                </a:lnTo>
                <a:lnTo>
                  <a:pt x="3225" y="493"/>
                </a:lnTo>
                <a:lnTo>
                  <a:pt x="3223" y="493"/>
                </a:lnTo>
                <a:lnTo>
                  <a:pt x="3223" y="493"/>
                </a:lnTo>
                <a:lnTo>
                  <a:pt x="3223" y="495"/>
                </a:lnTo>
                <a:lnTo>
                  <a:pt x="3227" y="495"/>
                </a:lnTo>
                <a:close/>
                <a:moveTo>
                  <a:pt x="3078" y="120"/>
                </a:moveTo>
                <a:lnTo>
                  <a:pt x="3095" y="118"/>
                </a:lnTo>
                <a:lnTo>
                  <a:pt x="3095" y="118"/>
                </a:lnTo>
                <a:lnTo>
                  <a:pt x="3091" y="115"/>
                </a:lnTo>
                <a:lnTo>
                  <a:pt x="3086" y="118"/>
                </a:lnTo>
                <a:lnTo>
                  <a:pt x="3086" y="118"/>
                </a:lnTo>
                <a:lnTo>
                  <a:pt x="3063" y="120"/>
                </a:lnTo>
                <a:lnTo>
                  <a:pt x="3065" y="122"/>
                </a:lnTo>
                <a:lnTo>
                  <a:pt x="3078" y="120"/>
                </a:lnTo>
                <a:close/>
                <a:moveTo>
                  <a:pt x="3378" y="380"/>
                </a:moveTo>
                <a:lnTo>
                  <a:pt x="3378" y="380"/>
                </a:lnTo>
                <a:lnTo>
                  <a:pt x="3378" y="380"/>
                </a:lnTo>
                <a:lnTo>
                  <a:pt x="3378" y="380"/>
                </a:lnTo>
                <a:close/>
                <a:moveTo>
                  <a:pt x="3317" y="426"/>
                </a:moveTo>
                <a:lnTo>
                  <a:pt x="3315" y="426"/>
                </a:lnTo>
                <a:lnTo>
                  <a:pt x="3313" y="428"/>
                </a:lnTo>
                <a:lnTo>
                  <a:pt x="3308" y="430"/>
                </a:lnTo>
                <a:lnTo>
                  <a:pt x="3308" y="432"/>
                </a:lnTo>
                <a:lnTo>
                  <a:pt x="3306" y="434"/>
                </a:lnTo>
                <a:lnTo>
                  <a:pt x="3306" y="436"/>
                </a:lnTo>
                <a:lnTo>
                  <a:pt x="3306" y="436"/>
                </a:lnTo>
                <a:lnTo>
                  <a:pt x="3306" y="438"/>
                </a:lnTo>
                <a:lnTo>
                  <a:pt x="3308" y="440"/>
                </a:lnTo>
                <a:lnTo>
                  <a:pt x="3308" y="443"/>
                </a:lnTo>
                <a:lnTo>
                  <a:pt x="3313" y="445"/>
                </a:lnTo>
                <a:lnTo>
                  <a:pt x="3317" y="445"/>
                </a:lnTo>
                <a:lnTo>
                  <a:pt x="3321" y="445"/>
                </a:lnTo>
                <a:lnTo>
                  <a:pt x="3327" y="443"/>
                </a:lnTo>
                <a:lnTo>
                  <a:pt x="3329" y="438"/>
                </a:lnTo>
                <a:lnTo>
                  <a:pt x="3332" y="436"/>
                </a:lnTo>
                <a:lnTo>
                  <a:pt x="3334" y="434"/>
                </a:lnTo>
                <a:lnTo>
                  <a:pt x="3334" y="436"/>
                </a:lnTo>
                <a:lnTo>
                  <a:pt x="3334" y="438"/>
                </a:lnTo>
                <a:lnTo>
                  <a:pt x="3336" y="436"/>
                </a:lnTo>
                <a:lnTo>
                  <a:pt x="3336" y="436"/>
                </a:lnTo>
                <a:lnTo>
                  <a:pt x="3336" y="434"/>
                </a:lnTo>
                <a:lnTo>
                  <a:pt x="3334" y="432"/>
                </a:lnTo>
                <a:lnTo>
                  <a:pt x="3332" y="430"/>
                </a:lnTo>
                <a:lnTo>
                  <a:pt x="3321" y="426"/>
                </a:lnTo>
                <a:lnTo>
                  <a:pt x="3317" y="426"/>
                </a:lnTo>
                <a:close/>
                <a:moveTo>
                  <a:pt x="3021" y="159"/>
                </a:moveTo>
                <a:lnTo>
                  <a:pt x="3026" y="159"/>
                </a:lnTo>
                <a:lnTo>
                  <a:pt x="3032" y="162"/>
                </a:lnTo>
                <a:lnTo>
                  <a:pt x="3038" y="159"/>
                </a:lnTo>
                <a:lnTo>
                  <a:pt x="3038" y="159"/>
                </a:lnTo>
                <a:lnTo>
                  <a:pt x="3032" y="159"/>
                </a:lnTo>
                <a:lnTo>
                  <a:pt x="3028" y="159"/>
                </a:lnTo>
                <a:lnTo>
                  <a:pt x="3026" y="157"/>
                </a:lnTo>
                <a:lnTo>
                  <a:pt x="3021" y="157"/>
                </a:lnTo>
                <a:lnTo>
                  <a:pt x="3019" y="157"/>
                </a:lnTo>
                <a:lnTo>
                  <a:pt x="3019" y="159"/>
                </a:lnTo>
                <a:lnTo>
                  <a:pt x="3015" y="159"/>
                </a:lnTo>
                <a:lnTo>
                  <a:pt x="3011" y="162"/>
                </a:lnTo>
                <a:lnTo>
                  <a:pt x="3013" y="162"/>
                </a:lnTo>
                <a:lnTo>
                  <a:pt x="3021" y="159"/>
                </a:lnTo>
                <a:close/>
                <a:moveTo>
                  <a:pt x="3378" y="382"/>
                </a:moveTo>
                <a:lnTo>
                  <a:pt x="3378" y="382"/>
                </a:lnTo>
                <a:lnTo>
                  <a:pt x="3378" y="380"/>
                </a:lnTo>
                <a:lnTo>
                  <a:pt x="3378" y="380"/>
                </a:lnTo>
                <a:lnTo>
                  <a:pt x="3376" y="380"/>
                </a:lnTo>
                <a:lnTo>
                  <a:pt x="3373" y="378"/>
                </a:lnTo>
                <a:lnTo>
                  <a:pt x="3371" y="375"/>
                </a:lnTo>
                <a:lnTo>
                  <a:pt x="3371" y="375"/>
                </a:lnTo>
                <a:lnTo>
                  <a:pt x="3371" y="378"/>
                </a:lnTo>
                <a:lnTo>
                  <a:pt x="3371" y="378"/>
                </a:lnTo>
                <a:lnTo>
                  <a:pt x="3369" y="378"/>
                </a:lnTo>
                <a:lnTo>
                  <a:pt x="3369" y="378"/>
                </a:lnTo>
                <a:lnTo>
                  <a:pt x="3365" y="378"/>
                </a:lnTo>
                <a:lnTo>
                  <a:pt x="3365" y="378"/>
                </a:lnTo>
                <a:lnTo>
                  <a:pt x="3365" y="380"/>
                </a:lnTo>
                <a:lnTo>
                  <a:pt x="3365" y="380"/>
                </a:lnTo>
                <a:lnTo>
                  <a:pt x="3367" y="380"/>
                </a:lnTo>
                <a:lnTo>
                  <a:pt x="3369" y="380"/>
                </a:lnTo>
                <a:lnTo>
                  <a:pt x="3371" y="382"/>
                </a:lnTo>
                <a:lnTo>
                  <a:pt x="3373" y="384"/>
                </a:lnTo>
                <a:lnTo>
                  <a:pt x="3373" y="384"/>
                </a:lnTo>
                <a:lnTo>
                  <a:pt x="3376" y="386"/>
                </a:lnTo>
                <a:lnTo>
                  <a:pt x="3376" y="386"/>
                </a:lnTo>
                <a:lnTo>
                  <a:pt x="3376" y="388"/>
                </a:lnTo>
                <a:lnTo>
                  <a:pt x="3378" y="388"/>
                </a:lnTo>
                <a:lnTo>
                  <a:pt x="3378" y="386"/>
                </a:lnTo>
                <a:lnTo>
                  <a:pt x="3376" y="386"/>
                </a:lnTo>
                <a:lnTo>
                  <a:pt x="3376" y="386"/>
                </a:lnTo>
                <a:lnTo>
                  <a:pt x="3378" y="382"/>
                </a:lnTo>
                <a:close/>
                <a:moveTo>
                  <a:pt x="3334" y="122"/>
                </a:moveTo>
                <a:lnTo>
                  <a:pt x="3334" y="120"/>
                </a:lnTo>
                <a:lnTo>
                  <a:pt x="3336" y="118"/>
                </a:lnTo>
                <a:lnTo>
                  <a:pt x="3336" y="118"/>
                </a:lnTo>
                <a:lnTo>
                  <a:pt x="3336" y="118"/>
                </a:lnTo>
                <a:lnTo>
                  <a:pt x="3329" y="118"/>
                </a:lnTo>
                <a:lnTo>
                  <a:pt x="3325" y="120"/>
                </a:lnTo>
                <a:lnTo>
                  <a:pt x="3325" y="120"/>
                </a:lnTo>
                <a:lnTo>
                  <a:pt x="3332" y="122"/>
                </a:lnTo>
                <a:lnTo>
                  <a:pt x="3334" y="122"/>
                </a:lnTo>
                <a:close/>
                <a:moveTo>
                  <a:pt x="3348" y="126"/>
                </a:moveTo>
                <a:lnTo>
                  <a:pt x="3352" y="126"/>
                </a:lnTo>
                <a:lnTo>
                  <a:pt x="3352" y="126"/>
                </a:lnTo>
                <a:lnTo>
                  <a:pt x="3352" y="126"/>
                </a:lnTo>
                <a:lnTo>
                  <a:pt x="3350" y="126"/>
                </a:lnTo>
                <a:lnTo>
                  <a:pt x="3350" y="124"/>
                </a:lnTo>
                <a:lnTo>
                  <a:pt x="3350" y="124"/>
                </a:lnTo>
                <a:lnTo>
                  <a:pt x="3350" y="122"/>
                </a:lnTo>
                <a:lnTo>
                  <a:pt x="3346" y="122"/>
                </a:lnTo>
                <a:lnTo>
                  <a:pt x="3342" y="122"/>
                </a:lnTo>
                <a:lnTo>
                  <a:pt x="3340" y="124"/>
                </a:lnTo>
                <a:lnTo>
                  <a:pt x="3334" y="124"/>
                </a:lnTo>
                <a:lnTo>
                  <a:pt x="3338" y="126"/>
                </a:lnTo>
                <a:lnTo>
                  <a:pt x="3348" y="126"/>
                </a:lnTo>
                <a:close/>
                <a:moveTo>
                  <a:pt x="3338" y="88"/>
                </a:moveTo>
                <a:lnTo>
                  <a:pt x="3340" y="90"/>
                </a:lnTo>
                <a:lnTo>
                  <a:pt x="3342" y="90"/>
                </a:lnTo>
                <a:lnTo>
                  <a:pt x="3342" y="90"/>
                </a:lnTo>
                <a:lnTo>
                  <a:pt x="3344" y="88"/>
                </a:lnTo>
                <a:lnTo>
                  <a:pt x="3346" y="88"/>
                </a:lnTo>
                <a:lnTo>
                  <a:pt x="3344" y="86"/>
                </a:lnTo>
                <a:lnTo>
                  <a:pt x="3342" y="86"/>
                </a:lnTo>
                <a:lnTo>
                  <a:pt x="3340" y="86"/>
                </a:lnTo>
                <a:lnTo>
                  <a:pt x="3340" y="86"/>
                </a:lnTo>
                <a:lnTo>
                  <a:pt x="3340" y="86"/>
                </a:lnTo>
                <a:lnTo>
                  <a:pt x="3338" y="86"/>
                </a:lnTo>
                <a:lnTo>
                  <a:pt x="3338" y="86"/>
                </a:lnTo>
                <a:lnTo>
                  <a:pt x="3338" y="88"/>
                </a:lnTo>
                <a:lnTo>
                  <a:pt x="3338" y="88"/>
                </a:lnTo>
                <a:close/>
                <a:moveTo>
                  <a:pt x="2879" y="113"/>
                </a:moveTo>
                <a:lnTo>
                  <a:pt x="2877" y="113"/>
                </a:lnTo>
                <a:lnTo>
                  <a:pt x="2873" y="113"/>
                </a:lnTo>
                <a:lnTo>
                  <a:pt x="2871" y="113"/>
                </a:lnTo>
                <a:lnTo>
                  <a:pt x="2871" y="115"/>
                </a:lnTo>
                <a:lnTo>
                  <a:pt x="2877" y="115"/>
                </a:lnTo>
                <a:lnTo>
                  <a:pt x="2879" y="113"/>
                </a:lnTo>
                <a:close/>
                <a:moveTo>
                  <a:pt x="2942" y="398"/>
                </a:moveTo>
                <a:lnTo>
                  <a:pt x="2946" y="394"/>
                </a:lnTo>
                <a:lnTo>
                  <a:pt x="2946" y="394"/>
                </a:lnTo>
                <a:lnTo>
                  <a:pt x="2946" y="392"/>
                </a:lnTo>
                <a:lnTo>
                  <a:pt x="2948" y="392"/>
                </a:lnTo>
                <a:lnTo>
                  <a:pt x="2946" y="390"/>
                </a:lnTo>
                <a:lnTo>
                  <a:pt x="2946" y="392"/>
                </a:lnTo>
                <a:lnTo>
                  <a:pt x="2944" y="392"/>
                </a:lnTo>
                <a:lnTo>
                  <a:pt x="2940" y="394"/>
                </a:lnTo>
                <a:lnTo>
                  <a:pt x="2940" y="394"/>
                </a:lnTo>
                <a:lnTo>
                  <a:pt x="2936" y="394"/>
                </a:lnTo>
                <a:lnTo>
                  <a:pt x="2933" y="394"/>
                </a:lnTo>
                <a:lnTo>
                  <a:pt x="2931" y="396"/>
                </a:lnTo>
                <a:lnTo>
                  <a:pt x="2929" y="396"/>
                </a:lnTo>
                <a:lnTo>
                  <a:pt x="2929" y="396"/>
                </a:lnTo>
                <a:lnTo>
                  <a:pt x="2927" y="396"/>
                </a:lnTo>
                <a:lnTo>
                  <a:pt x="2927" y="396"/>
                </a:lnTo>
                <a:lnTo>
                  <a:pt x="2929" y="398"/>
                </a:lnTo>
                <a:lnTo>
                  <a:pt x="2931" y="401"/>
                </a:lnTo>
                <a:lnTo>
                  <a:pt x="2933" y="401"/>
                </a:lnTo>
                <a:lnTo>
                  <a:pt x="2936" y="401"/>
                </a:lnTo>
                <a:lnTo>
                  <a:pt x="2936" y="398"/>
                </a:lnTo>
                <a:lnTo>
                  <a:pt x="2936" y="398"/>
                </a:lnTo>
                <a:lnTo>
                  <a:pt x="2938" y="398"/>
                </a:lnTo>
                <a:lnTo>
                  <a:pt x="2940" y="398"/>
                </a:lnTo>
                <a:lnTo>
                  <a:pt x="2940" y="398"/>
                </a:lnTo>
                <a:lnTo>
                  <a:pt x="2942" y="398"/>
                </a:lnTo>
                <a:close/>
                <a:moveTo>
                  <a:pt x="2950" y="401"/>
                </a:moveTo>
                <a:lnTo>
                  <a:pt x="2950" y="401"/>
                </a:lnTo>
                <a:lnTo>
                  <a:pt x="2950" y="398"/>
                </a:lnTo>
                <a:lnTo>
                  <a:pt x="2950" y="398"/>
                </a:lnTo>
                <a:lnTo>
                  <a:pt x="2948" y="396"/>
                </a:lnTo>
                <a:lnTo>
                  <a:pt x="2944" y="401"/>
                </a:lnTo>
                <a:lnTo>
                  <a:pt x="2944" y="401"/>
                </a:lnTo>
                <a:lnTo>
                  <a:pt x="2942" y="401"/>
                </a:lnTo>
                <a:lnTo>
                  <a:pt x="2940" y="401"/>
                </a:lnTo>
                <a:lnTo>
                  <a:pt x="2940" y="403"/>
                </a:lnTo>
                <a:lnTo>
                  <a:pt x="2940" y="403"/>
                </a:lnTo>
                <a:lnTo>
                  <a:pt x="2942" y="405"/>
                </a:lnTo>
                <a:lnTo>
                  <a:pt x="2942" y="403"/>
                </a:lnTo>
                <a:lnTo>
                  <a:pt x="2942" y="403"/>
                </a:lnTo>
                <a:lnTo>
                  <a:pt x="2942" y="405"/>
                </a:lnTo>
                <a:lnTo>
                  <a:pt x="2944" y="405"/>
                </a:lnTo>
                <a:lnTo>
                  <a:pt x="2944" y="405"/>
                </a:lnTo>
                <a:lnTo>
                  <a:pt x="2946" y="405"/>
                </a:lnTo>
                <a:lnTo>
                  <a:pt x="2946" y="405"/>
                </a:lnTo>
                <a:lnTo>
                  <a:pt x="2948" y="403"/>
                </a:lnTo>
                <a:lnTo>
                  <a:pt x="2950" y="401"/>
                </a:lnTo>
                <a:close/>
                <a:moveTo>
                  <a:pt x="2906" y="407"/>
                </a:moveTo>
                <a:lnTo>
                  <a:pt x="2904" y="407"/>
                </a:lnTo>
                <a:lnTo>
                  <a:pt x="2904" y="409"/>
                </a:lnTo>
                <a:lnTo>
                  <a:pt x="2904" y="409"/>
                </a:lnTo>
                <a:lnTo>
                  <a:pt x="2904" y="411"/>
                </a:lnTo>
                <a:lnTo>
                  <a:pt x="2906" y="411"/>
                </a:lnTo>
                <a:lnTo>
                  <a:pt x="2906" y="411"/>
                </a:lnTo>
                <a:lnTo>
                  <a:pt x="2906" y="411"/>
                </a:lnTo>
                <a:lnTo>
                  <a:pt x="2908" y="411"/>
                </a:lnTo>
                <a:lnTo>
                  <a:pt x="2908" y="411"/>
                </a:lnTo>
                <a:lnTo>
                  <a:pt x="2908" y="407"/>
                </a:lnTo>
                <a:lnTo>
                  <a:pt x="2908" y="407"/>
                </a:lnTo>
                <a:lnTo>
                  <a:pt x="2906" y="407"/>
                </a:lnTo>
                <a:close/>
                <a:moveTo>
                  <a:pt x="2952" y="394"/>
                </a:moveTo>
                <a:lnTo>
                  <a:pt x="2952" y="394"/>
                </a:lnTo>
                <a:lnTo>
                  <a:pt x="2952" y="394"/>
                </a:lnTo>
                <a:lnTo>
                  <a:pt x="2950" y="394"/>
                </a:lnTo>
                <a:lnTo>
                  <a:pt x="2950" y="396"/>
                </a:lnTo>
                <a:lnTo>
                  <a:pt x="2950" y="396"/>
                </a:lnTo>
                <a:lnTo>
                  <a:pt x="2952" y="398"/>
                </a:lnTo>
                <a:lnTo>
                  <a:pt x="2952" y="398"/>
                </a:lnTo>
                <a:lnTo>
                  <a:pt x="2956" y="398"/>
                </a:lnTo>
                <a:lnTo>
                  <a:pt x="2956" y="396"/>
                </a:lnTo>
                <a:lnTo>
                  <a:pt x="2954" y="394"/>
                </a:lnTo>
                <a:lnTo>
                  <a:pt x="2952" y="394"/>
                </a:lnTo>
                <a:close/>
                <a:moveTo>
                  <a:pt x="2990" y="162"/>
                </a:moveTo>
                <a:lnTo>
                  <a:pt x="2990" y="164"/>
                </a:lnTo>
                <a:lnTo>
                  <a:pt x="2990" y="166"/>
                </a:lnTo>
                <a:lnTo>
                  <a:pt x="2994" y="168"/>
                </a:lnTo>
                <a:lnTo>
                  <a:pt x="2996" y="168"/>
                </a:lnTo>
                <a:lnTo>
                  <a:pt x="2998" y="166"/>
                </a:lnTo>
                <a:lnTo>
                  <a:pt x="2996" y="166"/>
                </a:lnTo>
                <a:lnTo>
                  <a:pt x="2992" y="162"/>
                </a:lnTo>
                <a:lnTo>
                  <a:pt x="2990" y="162"/>
                </a:lnTo>
                <a:close/>
                <a:moveTo>
                  <a:pt x="2873" y="122"/>
                </a:moveTo>
                <a:lnTo>
                  <a:pt x="2881" y="124"/>
                </a:lnTo>
                <a:lnTo>
                  <a:pt x="2879" y="124"/>
                </a:lnTo>
                <a:lnTo>
                  <a:pt x="2877" y="126"/>
                </a:lnTo>
                <a:lnTo>
                  <a:pt x="2873" y="126"/>
                </a:lnTo>
                <a:lnTo>
                  <a:pt x="2873" y="128"/>
                </a:lnTo>
                <a:lnTo>
                  <a:pt x="2873" y="128"/>
                </a:lnTo>
                <a:lnTo>
                  <a:pt x="2875" y="130"/>
                </a:lnTo>
                <a:lnTo>
                  <a:pt x="2879" y="132"/>
                </a:lnTo>
                <a:lnTo>
                  <a:pt x="2883" y="132"/>
                </a:lnTo>
                <a:lnTo>
                  <a:pt x="2889" y="132"/>
                </a:lnTo>
                <a:lnTo>
                  <a:pt x="2892" y="132"/>
                </a:lnTo>
                <a:lnTo>
                  <a:pt x="2896" y="132"/>
                </a:lnTo>
                <a:lnTo>
                  <a:pt x="2900" y="132"/>
                </a:lnTo>
                <a:lnTo>
                  <a:pt x="2904" y="132"/>
                </a:lnTo>
                <a:lnTo>
                  <a:pt x="2908" y="132"/>
                </a:lnTo>
                <a:lnTo>
                  <a:pt x="2908" y="134"/>
                </a:lnTo>
                <a:lnTo>
                  <a:pt x="2906" y="134"/>
                </a:lnTo>
                <a:lnTo>
                  <a:pt x="2904" y="136"/>
                </a:lnTo>
                <a:lnTo>
                  <a:pt x="2900" y="136"/>
                </a:lnTo>
                <a:lnTo>
                  <a:pt x="2898" y="136"/>
                </a:lnTo>
                <a:lnTo>
                  <a:pt x="2896" y="136"/>
                </a:lnTo>
                <a:lnTo>
                  <a:pt x="2894" y="136"/>
                </a:lnTo>
                <a:lnTo>
                  <a:pt x="2894" y="136"/>
                </a:lnTo>
                <a:lnTo>
                  <a:pt x="2896" y="139"/>
                </a:lnTo>
                <a:lnTo>
                  <a:pt x="2900" y="141"/>
                </a:lnTo>
                <a:lnTo>
                  <a:pt x="2904" y="141"/>
                </a:lnTo>
                <a:lnTo>
                  <a:pt x="2908" y="143"/>
                </a:lnTo>
                <a:lnTo>
                  <a:pt x="2908" y="143"/>
                </a:lnTo>
                <a:lnTo>
                  <a:pt x="2910" y="143"/>
                </a:lnTo>
                <a:lnTo>
                  <a:pt x="2925" y="145"/>
                </a:lnTo>
                <a:lnTo>
                  <a:pt x="2940" y="143"/>
                </a:lnTo>
                <a:lnTo>
                  <a:pt x="2936" y="147"/>
                </a:lnTo>
                <a:lnTo>
                  <a:pt x="2938" y="149"/>
                </a:lnTo>
                <a:lnTo>
                  <a:pt x="2940" y="149"/>
                </a:lnTo>
                <a:lnTo>
                  <a:pt x="2952" y="149"/>
                </a:lnTo>
                <a:lnTo>
                  <a:pt x="2954" y="151"/>
                </a:lnTo>
                <a:lnTo>
                  <a:pt x="2956" y="149"/>
                </a:lnTo>
                <a:lnTo>
                  <a:pt x="2959" y="149"/>
                </a:lnTo>
                <a:lnTo>
                  <a:pt x="2961" y="147"/>
                </a:lnTo>
                <a:lnTo>
                  <a:pt x="2967" y="145"/>
                </a:lnTo>
                <a:lnTo>
                  <a:pt x="2967" y="145"/>
                </a:lnTo>
                <a:lnTo>
                  <a:pt x="2971" y="145"/>
                </a:lnTo>
                <a:lnTo>
                  <a:pt x="2973" y="145"/>
                </a:lnTo>
                <a:lnTo>
                  <a:pt x="2980" y="143"/>
                </a:lnTo>
                <a:lnTo>
                  <a:pt x="2980" y="143"/>
                </a:lnTo>
                <a:lnTo>
                  <a:pt x="2984" y="139"/>
                </a:lnTo>
                <a:lnTo>
                  <a:pt x="2984" y="136"/>
                </a:lnTo>
                <a:lnTo>
                  <a:pt x="2988" y="134"/>
                </a:lnTo>
                <a:lnTo>
                  <a:pt x="3000" y="128"/>
                </a:lnTo>
                <a:lnTo>
                  <a:pt x="3003" y="128"/>
                </a:lnTo>
                <a:lnTo>
                  <a:pt x="3000" y="122"/>
                </a:lnTo>
                <a:lnTo>
                  <a:pt x="2998" y="120"/>
                </a:lnTo>
                <a:lnTo>
                  <a:pt x="2996" y="120"/>
                </a:lnTo>
                <a:lnTo>
                  <a:pt x="2990" y="118"/>
                </a:lnTo>
                <a:lnTo>
                  <a:pt x="2982" y="118"/>
                </a:lnTo>
                <a:lnTo>
                  <a:pt x="2982" y="118"/>
                </a:lnTo>
                <a:lnTo>
                  <a:pt x="2980" y="118"/>
                </a:lnTo>
                <a:lnTo>
                  <a:pt x="2977" y="115"/>
                </a:lnTo>
                <a:lnTo>
                  <a:pt x="2969" y="115"/>
                </a:lnTo>
                <a:lnTo>
                  <a:pt x="2967" y="113"/>
                </a:lnTo>
                <a:lnTo>
                  <a:pt x="2967" y="113"/>
                </a:lnTo>
                <a:lnTo>
                  <a:pt x="2965" y="115"/>
                </a:lnTo>
                <a:lnTo>
                  <a:pt x="2963" y="115"/>
                </a:lnTo>
                <a:lnTo>
                  <a:pt x="2961" y="113"/>
                </a:lnTo>
                <a:lnTo>
                  <a:pt x="2961" y="111"/>
                </a:lnTo>
                <a:lnTo>
                  <a:pt x="2959" y="113"/>
                </a:lnTo>
                <a:lnTo>
                  <a:pt x="2959" y="113"/>
                </a:lnTo>
                <a:lnTo>
                  <a:pt x="2956" y="115"/>
                </a:lnTo>
                <a:lnTo>
                  <a:pt x="2954" y="113"/>
                </a:lnTo>
                <a:lnTo>
                  <a:pt x="2952" y="115"/>
                </a:lnTo>
                <a:lnTo>
                  <a:pt x="2950" y="118"/>
                </a:lnTo>
                <a:lnTo>
                  <a:pt x="2946" y="118"/>
                </a:lnTo>
                <a:lnTo>
                  <a:pt x="2942" y="118"/>
                </a:lnTo>
                <a:lnTo>
                  <a:pt x="2944" y="113"/>
                </a:lnTo>
                <a:lnTo>
                  <a:pt x="2944" y="111"/>
                </a:lnTo>
                <a:lnTo>
                  <a:pt x="2946" y="109"/>
                </a:lnTo>
                <a:lnTo>
                  <a:pt x="2944" y="109"/>
                </a:lnTo>
                <a:lnTo>
                  <a:pt x="2942" y="109"/>
                </a:lnTo>
                <a:lnTo>
                  <a:pt x="2940" y="109"/>
                </a:lnTo>
                <a:lnTo>
                  <a:pt x="2938" y="109"/>
                </a:lnTo>
                <a:lnTo>
                  <a:pt x="2936" y="111"/>
                </a:lnTo>
                <a:lnTo>
                  <a:pt x="2933" y="111"/>
                </a:lnTo>
                <a:lnTo>
                  <a:pt x="2933" y="111"/>
                </a:lnTo>
                <a:lnTo>
                  <a:pt x="2933" y="111"/>
                </a:lnTo>
                <a:lnTo>
                  <a:pt x="2933" y="113"/>
                </a:lnTo>
                <a:lnTo>
                  <a:pt x="2933" y="118"/>
                </a:lnTo>
                <a:lnTo>
                  <a:pt x="2931" y="122"/>
                </a:lnTo>
                <a:lnTo>
                  <a:pt x="2931" y="122"/>
                </a:lnTo>
                <a:lnTo>
                  <a:pt x="2929" y="122"/>
                </a:lnTo>
                <a:lnTo>
                  <a:pt x="2925" y="120"/>
                </a:lnTo>
                <a:lnTo>
                  <a:pt x="2923" y="120"/>
                </a:lnTo>
                <a:lnTo>
                  <a:pt x="2923" y="120"/>
                </a:lnTo>
                <a:lnTo>
                  <a:pt x="2921" y="118"/>
                </a:lnTo>
                <a:lnTo>
                  <a:pt x="2921" y="115"/>
                </a:lnTo>
                <a:lnTo>
                  <a:pt x="2912" y="115"/>
                </a:lnTo>
                <a:lnTo>
                  <a:pt x="2910" y="115"/>
                </a:lnTo>
                <a:lnTo>
                  <a:pt x="2908" y="113"/>
                </a:lnTo>
                <a:lnTo>
                  <a:pt x="2904" y="111"/>
                </a:lnTo>
                <a:lnTo>
                  <a:pt x="2902" y="111"/>
                </a:lnTo>
                <a:lnTo>
                  <a:pt x="2900" y="109"/>
                </a:lnTo>
                <a:lnTo>
                  <a:pt x="2896" y="109"/>
                </a:lnTo>
                <a:lnTo>
                  <a:pt x="2894" y="109"/>
                </a:lnTo>
                <a:lnTo>
                  <a:pt x="2892" y="109"/>
                </a:lnTo>
                <a:lnTo>
                  <a:pt x="2894" y="111"/>
                </a:lnTo>
                <a:lnTo>
                  <a:pt x="2894" y="113"/>
                </a:lnTo>
                <a:lnTo>
                  <a:pt x="2896" y="113"/>
                </a:lnTo>
                <a:lnTo>
                  <a:pt x="2894" y="115"/>
                </a:lnTo>
                <a:lnTo>
                  <a:pt x="2894" y="118"/>
                </a:lnTo>
                <a:lnTo>
                  <a:pt x="2892" y="115"/>
                </a:lnTo>
                <a:lnTo>
                  <a:pt x="2887" y="113"/>
                </a:lnTo>
                <a:lnTo>
                  <a:pt x="2887" y="113"/>
                </a:lnTo>
                <a:lnTo>
                  <a:pt x="2885" y="113"/>
                </a:lnTo>
                <a:lnTo>
                  <a:pt x="2885" y="113"/>
                </a:lnTo>
                <a:lnTo>
                  <a:pt x="2885" y="115"/>
                </a:lnTo>
                <a:lnTo>
                  <a:pt x="2887" y="118"/>
                </a:lnTo>
                <a:lnTo>
                  <a:pt x="2892" y="120"/>
                </a:lnTo>
                <a:lnTo>
                  <a:pt x="2887" y="120"/>
                </a:lnTo>
                <a:lnTo>
                  <a:pt x="2885" y="120"/>
                </a:lnTo>
                <a:lnTo>
                  <a:pt x="2883" y="118"/>
                </a:lnTo>
                <a:lnTo>
                  <a:pt x="2879" y="118"/>
                </a:lnTo>
                <a:lnTo>
                  <a:pt x="2871" y="118"/>
                </a:lnTo>
                <a:lnTo>
                  <a:pt x="2866" y="120"/>
                </a:lnTo>
                <a:lnTo>
                  <a:pt x="2871" y="122"/>
                </a:lnTo>
                <a:lnTo>
                  <a:pt x="2873" y="122"/>
                </a:lnTo>
                <a:close/>
                <a:moveTo>
                  <a:pt x="2969" y="195"/>
                </a:moveTo>
                <a:lnTo>
                  <a:pt x="2963" y="193"/>
                </a:lnTo>
                <a:lnTo>
                  <a:pt x="2959" y="191"/>
                </a:lnTo>
                <a:lnTo>
                  <a:pt x="2954" y="193"/>
                </a:lnTo>
                <a:lnTo>
                  <a:pt x="2950" y="191"/>
                </a:lnTo>
                <a:lnTo>
                  <a:pt x="2946" y="189"/>
                </a:lnTo>
                <a:lnTo>
                  <a:pt x="2942" y="189"/>
                </a:lnTo>
                <a:lnTo>
                  <a:pt x="2944" y="185"/>
                </a:lnTo>
                <a:lnTo>
                  <a:pt x="2946" y="185"/>
                </a:lnTo>
                <a:lnTo>
                  <a:pt x="2948" y="183"/>
                </a:lnTo>
                <a:lnTo>
                  <a:pt x="2946" y="183"/>
                </a:lnTo>
                <a:lnTo>
                  <a:pt x="2942" y="180"/>
                </a:lnTo>
                <a:lnTo>
                  <a:pt x="2940" y="180"/>
                </a:lnTo>
                <a:lnTo>
                  <a:pt x="2938" y="180"/>
                </a:lnTo>
                <a:lnTo>
                  <a:pt x="2933" y="180"/>
                </a:lnTo>
                <a:lnTo>
                  <a:pt x="2931" y="180"/>
                </a:lnTo>
                <a:lnTo>
                  <a:pt x="2929" y="174"/>
                </a:lnTo>
                <a:lnTo>
                  <a:pt x="2927" y="170"/>
                </a:lnTo>
                <a:lnTo>
                  <a:pt x="2923" y="170"/>
                </a:lnTo>
                <a:lnTo>
                  <a:pt x="2921" y="170"/>
                </a:lnTo>
                <a:lnTo>
                  <a:pt x="2919" y="170"/>
                </a:lnTo>
                <a:lnTo>
                  <a:pt x="2912" y="170"/>
                </a:lnTo>
                <a:lnTo>
                  <a:pt x="2902" y="172"/>
                </a:lnTo>
                <a:lnTo>
                  <a:pt x="2900" y="172"/>
                </a:lnTo>
                <a:lnTo>
                  <a:pt x="2902" y="174"/>
                </a:lnTo>
                <a:lnTo>
                  <a:pt x="2906" y="174"/>
                </a:lnTo>
                <a:lnTo>
                  <a:pt x="2904" y="178"/>
                </a:lnTo>
                <a:lnTo>
                  <a:pt x="2908" y="180"/>
                </a:lnTo>
                <a:lnTo>
                  <a:pt x="2910" y="183"/>
                </a:lnTo>
                <a:lnTo>
                  <a:pt x="2912" y="187"/>
                </a:lnTo>
                <a:lnTo>
                  <a:pt x="2915" y="187"/>
                </a:lnTo>
                <a:lnTo>
                  <a:pt x="2921" y="191"/>
                </a:lnTo>
                <a:lnTo>
                  <a:pt x="2921" y="191"/>
                </a:lnTo>
                <a:lnTo>
                  <a:pt x="2919" y="193"/>
                </a:lnTo>
                <a:lnTo>
                  <a:pt x="2917" y="195"/>
                </a:lnTo>
                <a:lnTo>
                  <a:pt x="2915" y="197"/>
                </a:lnTo>
                <a:lnTo>
                  <a:pt x="2915" y="199"/>
                </a:lnTo>
                <a:lnTo>
                  <a:pt x="2910" y="201"/>
                </a:lnTo>
                <a:lnTo>
                  <a:pt x="2910" y="204"/>
                </a:lnTo>
                <a:lnTo>
                  <a:pt x="2912" y="206"/>
                </a:lnTo>
                <a:lnTo>
                  <a:pt x="2925" y="204"/>
                </a:lnTo>
                <a:lnTo>
                  <a:pt x="2927" y="204"/>
                </a:lnTo>
                <a:lnTo>
                  <a:pt x="2929" y="201"/>
                </a:lnTo>
                <a:lnTo>
                  <a:pt x="2931" y="201"/>
                </a:lnTo>
                <a:lnTo>
                  <a:pt x="2933" y="201"/>
                </a:lnTo>
                <a:lnTo>
                  <a:pt x="2936" y="201"/>
                </a:lnTo>
                <a:lnTo>
                  <a:pt x="2936" y="201"/>
                </a:lnTo>
                <a:lnTo>
                  <a:pt x="2938" y="201"/>
                </a:lnTo>
                <a:lnTo>
                  <a:pt x="2936" y="204"/>
                </a:lnTo>
                <a:lnTo>
                  <a:pt x="2933" y="206"/>
                </a:lnTo>
                <a:lnTo>
                  <a:pt x="2933" y="208"/>
                </a:lnTo>
                <a:lnTo>
                  <a:pt x="2933" y="208"/>
                </a:lnTo>
                <a:lnTo>
                  <a:pt x="2933" y="210"/>
                </a:lnTo>
                <a:lnTo>
                  <a:pt x="2933" y="210"/>
                </a:lnTo>
                <a:lnTo>
                  <a:pt x="2938" y="210"/>
                </a:lnTo>
                <a:lnTo>
                  <a:pt x="2940" y="210"/>
                </a:lnTo>
                <a:lnTo>
                  <a:pt x="2942" y="208"/>
                </a:lnTo>
                <a:lnTo>
                  <a:pt x="2942" y="208"/>
                </a:lnTo>
                <a:lnTo>
                  <a:pt x="2946" y="208"/>
                </a:lnTo>
                <a:lnTo>
                  <a:pt x="2948" y="206"/>
                </a:lnTo>
                <a:lnTo>
                  <a:pt x="2952" y="204"/>
                </a:lnTo>
                <a:lnTo>
                  <a:pt x="2952" y="204"/>
                </a:lnTo>
                <a:lnTo>
                  <a:pt x="2954" y="201"/>
                </a:lnTo>
                <a:lnTo>
                  <a:pt x="2956" y="199"/>
                </a:lnTo>
                <a:lnTo>
                  <a:pt x="2956" y="199"/>
                </a:lnTo>
                <a:lnTo>
                  <a:pt x="2969" y="195"/>
                </a:lnTo>
                <a:close/>
                <a:moveTo>
                  <a:pt x="2982" y="384"/>
                </a:moveTo>
                <a:lnTo>
                  <a:pt x="2977" y="384"/>
                </a:lnTo>
                <a:lnTo>
                  <a:pt x="2975" y="384"/>
                </a:lnTo>
                <a:lnTo>
                  <a:pt x="2975" y="386"/>
                </a:lnTo>
                <a:lnTo>
                  <a:pt x="2975" y="386"/>
                </a:lnTo>
                <a:lnTo>
                  <a:pt x="2977" y="386"/>
                </a:lnTo>
                <a:lnTo>
                  <a:pt x="2977" y="388"/>
                </a:lnTo>
                <a:lnTo>
                  <a:pt x="2982" y="388"/>
                </a:lnTo>
                <a:lnTo>
                  <a:pt x="2982" y="388"/>
                </a:lnTo>
                <a:lnTo>
                  <a:pt x="2984" y="388"/>
                </a:lnTo>
                <a:lnTo>
                  <a:pt x="2986" y="388"/>
                </a:lnTo>
                <a:lnTo>
                  <a:pt x="2986" y="386"/>
                </a:lnTo>
                <a:lnTo>
                  <a:pt x="2986" y="386"/>
                </a:lnTo>
                <a:lnTo>
                  <a:pt x="2984" y="384"/>
                </a:lnTo>
                <a:lnTo>
                  <a:pt x="2982" y="384"/>
                </a:lnTo>
                <a:close/>
                <a:moveTo>
                  <a:pt x="3396" y="109"/>
                </a:moveTo>
                <a:lnTo>
                  <a:pt x="3396" y="107"/>
                </a:lnTo>
                <a:lnTo>
                  <a:pt x="3396" y="107"/>
                </a:lnTo>
                <a:lnTo>
                  <a:pt x="3392" y="105"/>
                </a:lnTo>
                <a:lnTo>
                  <a:pt x="3392" y="105"/>
                </a:lnTo>
                <a:lnTo>
                  <a:pt x="3388" y="105"/>
                </a:lnTo>
                <a:lnTo>
                  <a:pt x="3388" y="105"/>
                </a:lnTo>
                <a:lnTo>
                  <a:pt x="3388" y="107"/>
                </a:lnTo>
                <a:lnTo>
                  <a:pt x="3388" y="107"/>
                </a:lnTo>
                <a:lnTo>
                  <a:pt x="3388" y="107"/>
                </a:lnTo>
                <a:lnTo>
                  <a:pt x="3388" y="109"/>
                </a:lnTo>
                <a:lnTo>
                  <a:pt x="3394" y="111"/>
                </a:lnTo>
                <a:lnTo>
                  <a:pt x="3396" y="109"/>
                </a:lnTo>
                <a:close/>
                <a:moveTo>
                  <a:pt x="3415" y="120"/>
                </a:moveTo>
                <a:lnTo>
                  <a:pt x="3415" y="122"/>
                </a:lnTo>
                <a:lnTo>
                  <a:pt x="3422" y="122"/>
                </a:lnTo>
                <a:lnTo>
                  <a:pt x="3434" y="122"/>
                </a:lnTo>
                <a:lnTo>
                  <a:pt x="3434" y="122"/>
                </a:lnTo>
                <a:lnTo>
                  <a:pt x="3434" y="120"/>
                </a:lnTo>
                <a:lnTo>
                  <a:pt x="3434" y="118"/>
                </a:lnTo>
                <a:lnTo>
                  <a:pt x="3434" y="113"/>
                </a:lnTo>
                <a:lnTo>
                  <a:pt x="3434" y="113"/>
                </a:lnTo>
                <a:lnTo>
                  <a:pt x="3432" y="111"/>
                </a:lnTo>
                <a:lnTo>
                  <a:pt x="3430" y="111"/>
                </a:lnTo>
                <a:lnTo>
                  <a:pt x="3428" y="113"/>
                </a:lnTo>
                <a:lnTo>
                  <a:pt x="3420" y="113"/>
                </a:lnTo>
                <a:lnTo>
                  <a:pt x="3420" y="113"/>
                </a:lnTo>
                <a:lnTo>
                  <a:pt x="3420" y="118"/>
                </a:lnTo>
                <a:lnTo>
                  <a:pt x="3417" y="120"/>
                </a:lnTo>
                <a:lnTo>
                  <a:pt x="3415" y="120"/>
                </a:lnTo>
                <a:close/>
                <a:moveTo>
                  <a:pt x="3451" y="88"/>
                </a:moveTo>
                <a:lnTo>
                  <a:pt x="3449" y="86"/>
                </a:lnTo>
                <a:lnTo>
                  <a:pt x="3449" y="86"/>
                </a:lnTo>
                <a:lnTo>
                  <a:pt x="3443" y="90"/>
                </a:lnTo>
                <a:lnTo>
                  <a:pt x="3438" y="90"/>
                </a:lnTo>
                <a:lnTo>
                  <a:pt x="3436" y="90"/>
                </a:lnTo>
                <a:lnTo>
                  <a:pt x="3438" y="95"/>
                </a:lnTo>
                <a:lnTo>
                  <a:pt x="3445" y="95"/>
                </a:lnTo>
                <a:lnTo>
                  <a:pt x="3447" y="99"/>
                </a:lnTo>
                <a:lnTo>
                  <a:pt x="3453" y="99"/>
                </a:lnTo>
                <a:lnTo>
                  <a:pt x="3457" y="99"/>
                </a:lnTo>
                <a:lnTo>
                  <a:pt x="3461" y="99"/>
                </a:lnTo>
                <a:lnTo>
                  <a:pt x="3461" y="97"/>
                </a:lnTo>
                <a:lnTo>
                  <a:pt x="3461" y="95"/>
                </a:lnTo>
                <a:lnTo>
                  <a:pt x="3459" y="92"/>
                </a:lnTo>
                <a:lnTo>
                  <a:pt x="3459" y="90"/>
                </a:lnTo>
                <a:lnTo>
                  <a:pt x="3457" y="90"/>
                </a:lnTo>
                <a:lnTo>
                  <a:pt x="3455" y="88"/>
                </a:lnTo>
                <a:lnTo>
                  <a:pt x="3451" y="88"/>
                </a:lnTo>
                <a:close/>
                <a:moveTo>
                  <a:pt x="3464" y="82"/>
                </a:moveTo>
                <a:lnTo>
                  <a:pt x="3468" y="80"/>
                </a:lnTo>
                <a:lnTo>
                  <a:pt x="3468" y="80"/>
                </a:lnTo>
                <a:lnTo>
                  <a:pt x="3466" y="78"/>
                </a:lnTo>
                <a:lnTo>
                  <a:pt x="3464" y="78"/>
                </a:lnTo>
                <a:lnTo>
                  <a:pt x="3461" y="78"/>
                </a:lnTo>
                <a:lnTo>
                  <a:pt x="3457" y="78"/>
                </a:lnTo>
                <a:lnTo>
                  <a:pt x="3457" y="80"/>
                </a:lnTo>
                <a:lnTo>
                  <a:pt x="3459" y="80"/>
                </a:lnTo>
                <a:lnTo>
                  <a:pt x="3464" y="82"/>
                </a:lnTo>
                <a:close/>
                <a:moveTo>
                  <a:pt x="3407" y="118"/>
                </a:moveTo>
                <a:lnTo>
                  <a:pt x="3411" y="115"/>
                </a:lnTo>
                <a:lnTo>
                  <a:pt x="3411" y="113"/>
                </a:lnTo>
                <a:lnTo>
                  <a:pt x="3409" y="113"/>
                </a:lnTo>
                <a:lnTo>
                  <a:pt x="3407" y="113"/>
                </a:lnTo>
                <a:lnTo>
                  <a:pt x="3405" y="113"/>
                </a:lnTo>
                <a:lnTo>
                  <a:pt x="3405" y="115"/>
                </a:lnTo>
                <a:lnTo>
                  <a:pt x="3405" y="118"/>
                </a:lnTo>
                <a:lnTo>
                  <a:pt x="3407" y="118"/>
                </a:lnTo>
                <a:close/>
                <a:moveTo>
                  <a:pt x="3434" y="107"/>
                </a:moveTo>
                <a:lnTo>
                  <a:pt x="3434" y="109"/>
                </a:lnTo>
                <a:lnTo>
                  <a:pt x="3434" y="109"/>
                </a:lnTo>
                <a:lnTo>
                  <a:pt x="3436" y="111"/>
                </a:lnTo>
                <a:lnTo>
                  <a:pt x="3436" y="111"/>
                </a:lnTo>
                <a:lnTo>
                  <a:pt x="3436" y="113"/>
                </a:lnTo>
                <a:lnTo>
                  <a:pt x="3438" y="118"/>
                </a:lnTo>
                <a:lnTo>
                  <a:pt x="3438" y="120"/>
                </a:lnTo>
                <a:lnTo>
                  <a:pt x="3438" y="120"/>
                </a:lnTo>
                <a:lnTo>
                  <a:pt x="3445" y="122"/>
                </a:lnTo>
                <a:lnTo>
                  <a:pt x="3447" y="120"/>
                </a:lnTo>
                <a:lnTo>
                  <a:pt x="3451" y="118"/>
                </a:lnTo>
                <a:lnTo>
                  <a:pt x="3451" y="118"/>
                </a:lnTo>
                <a:lnTo>
                  <a:pt x="3453" y="115"/>
                </a:lnTo>
                <a:lnTo>
                  <a:pt x="3453" y="113"/>
                </a:lnTo>
                <a:lnTo>
                  <a:pt x="3453" y="113"/>
                </a:lnTo>
                <a:lnTo>
                  <a:pt x="3466" y="113"/>
                </a:lnTo>
                <a:lnTo>
                  <a:pt x="3464" y="111"/>
                </a:lnTo>
                <a:lnTo>
                  <a:pt x="3461" y="111"/>
                </a:lnTo>
                <a:lnTo>
                  <a:pt x="3455" y="109"/>
                </a:lnTo>
                <a:lnTo>
                  <a:pt x="3440" y="109"/>
                </a:lnTo>
                <a:lnTo>
                  <a:pt x="3434" y="107"/>
                </a:lnTo>
                <a:close/>
                <a:moveTo>
                  <a:pt x="3472" y="419"/>
                </a:moveTo>
                <a:lnTo>
                  <a:pt x="3472" y="419"/>
                </a:lnTo>
                <a:lnTo>
                  <a:pt x="3474" y="422"/>
                </a:lnTo>
                <a:lnTo>
                  <a:pt x="3476" y="422"/>
                </a:lnTo>
                <a:lnTo>
                  <a:pt x="3478" y="419"/>
                </a:lnTo>
                <a:lnTo>
                  <a:pt x="3480" y="422"/>
                </a:lnTo>
                <a:lnTo>
                  <a:pt x="3482" y="419"/>
                </a:lnTo>
                <a:lnTo>
                  <a:pt x="3482" y="419"/>
                </a:lnTo>
                <a:lnTo>
                  <a:pt x="3484" y="417"/>
                </a:lnTo>
                <a:lnTo>
                  <a:pt x="3484" y="415"/>
                </a:lnTo>
                <a:lnTo>
                  <a:pt x="3484" y="415"/>
                </a:lnTo>
                <a:lnTo>
                  <a:pt x="3482" y="413"/>
                </a:lnTo>
                <a:lnTo>
                  <a:pt x="3480" y="413"/>
                </a:lnTo>
                <a:lnTo>
                  <a:pt x="3476" y="411"/>
                </a:lnTo>
                <a:lnTo>
                  <a:pt x="3472" y="407"/>
                </a:lnTo>
                <a:lnTo>
                  <a:pt x="3470" y="407"/>
                </a:lnTo>
                <a:lnTo>
                  <a:pt x="3468" y="405"/>
                </a:lnTo>
                <a:lnTo>
                  <a:pt x="3468" y="403"/>
                </a:lnTo>
                <a:lnTo>
                  <a:pt x="3464" y="401"/>
                </a:lnTo>
                <a:lnTo>
                  <a:pt x="3464" y="401"/>
                </a:lnTo>
                <a:lnTo>
                  <a:pt x="3464" y="401"/>
                </a:lnTo>
                <a:lnTo>
                  <a:pt x="3459" y="403"/>
                </a:lnTo>
                <a:lnTo>
                  <a:pt x="3457" y="403"/>
                </a:lnTo>
                <a:lnTo>
                  <a:pt x="3457" y="405"/>
                </a:lnTo>
                <a:lnTo>
                  <a:pt x="3455" y="405"/>
                </a:lnTo>
                <a:lnTo>
                  <a:pt x="3455" y="407"/>
                </a:lnTo>
                <a:lnTo>
                  <a:pt x="3455" y="409"/>
                </a:lnTo>
                <a:lnTo>
                  <a:pt x="3457" y="409"/>
                </a:lnTo>
                <a:lnTo>
                  <a:pt x="3457" y="411"/>
                </a:lnTo>
                <a:lnTo>
                  <a:pt x="3457" y="411"/>
                </a:lnTo>
                <a:lnTo>
                  <a:pt x="3461" y="415"/>
                </a:lnTo>
                <a:lnTo>
                  <a:pt x="3464" y="415"/>
                </a:lnTo>
                <a:lnTo>
                  <a:pt x="3464" y="415"/>
                </a:lnTo>
                <a:lnTo>
                  <a:pt x="3464" y="415"/>
                </a:lnTo>
                <a:lnTo>
                  <a:pt x="3466" y="415"/>
                </a:lnTo>
                <a:lnTo>
                  <a:pt x="3468" y="415"/>
                </a:lnTo>
                <a:lnTo>
                  <a:pt x="3470" y="415"/>
                </a:lnTo>
                <a:lnTo>
                  <a:pt x="3470" y="417"/>
                </a:lnTo>
                <a:lnTo>
                  <a:pt x="3470" y="419"/>
                </a:lnTo>
                <a:lnTo>
                  <a:pt x="3472" y="419"/>
                </a:lnTo>
                <a:close/>
                <a:moveTo>
                  <a:pt x="3623" y="331"/>
                </a:moveTo>
                <a:lnTo>
                  <a:pt x="3627" y="331"/>
                </a:lnTo>
                <a:lnTo>
                  <a:pt x="3627" y="331"/>
                </a:lnTo>
                <a:lnTo>
                  <a:pt x="3631" y="331"/>
                </a:lnTo>
                <a:lnTo>
                  <a:pt x="3635" y="329"/>
                </a:lnTo>
                <a:lnTo>
                  <a:pt x="3642" y="329"/>
                </a:lnTo>
                <a:lnTo>
                  <a:pt x="3646" y="329"/>
                </a:lnTo>
                <a:lnTo>
                  <a:pt x="3646" y="327"/>
                </a:lnTo>
                <a:lnTo>
                  <a:pt x="3646" y="325"/>
                </a:lnTo>
                <a:lnTo>
                  <a:pt x="3644" y="323"/>
                </a:lnTo>
                <a:lnTo>
                  <a:pt x="3642" y="323"/>
                </a:lnTo>
                <a:lnTo>
                  <a:pt x="3640" y="321"/>
                </a:lnTo>
                <a:lnTo>
                  <a:pt x="3637" y="321"/>
                </a:lnTo>
                <a:lnTo>
                  <a:pt x="3637" y="319"/>
                </a:lnTo>
                <a:lnTo>
                  <a:pt x="3635" y="319"/>
                </a:lnTo>
                <a:lnTo>
                  <a:pt x="3627" y="321"/>
                </a:lnTo>
                <a:lnTo>
                  <a:pt x="3625" y="321"/>
                </a:lnTo>
                <a:lnTo>
                  <a:pt x="3623" y="323"/>
                </a:lnTo>
                <a:lnTo>
                  <a:pt x="3623" y="327"/>
                </a:lnTo>
                <a:lnTo>
                  <a:pt x="3621" y="329"/>
                </a:lnTo>
                <a:lnTo>
                  <a:pt x="3621" y="329"/>
                </a:lnTo>
                <a:lnTo>
                  <a:pt x="3621" y="331"/>
                </a:lnTo>
                <a:lnTo>
                  <a:pt x="3623" y="331"/>
                </a:lnTo>
                <a:lnTo>
                  <a:pt x="3623" y="331"/>
                </a:lnTo>
                <a:close/>
                <a:moveTo>
                  <a:pt x="3552" y="233"/>
                </a:moveTo>
                <a:lnTo>
                  <a:pt x="3549" y="233"/>
                </a:lnTo>
                <a:lnTo>
                  <a:pt x="3549" y="233"/>
                </a:lnTo>
                <a:lnTo>
                  <a:pt x="3545" y="235"/>
                </a:lnTo>
                <a:lnTo>
                  <a:pt x="3541" y="237"/>
                </a:lnTo>
                <a:lnTo>
                  <a:pt x="3528" y="239"/>
                </a:lnTo>
                <a:lnTo>
                  <a:pt x="3520" y="241"/>
                </a:lnTo>
                <a:lnTo>
                  <a:pt x="3518" y="241"/>
                </a:lnTo>
                <a:lnTo>
                  <a:pt x="3512" y="241"/>
                </a:lnTo>
                <a:lnTo>
                  <a:pt x="3510" y="241"/>
                </a:lnTo>
                <a:lnTo>
                  <a:pt x="3503" y="239"/>
                </a:lnTo>
                <a:lnTo>
                  <a:pt x="3499" y="239"/>
                </a:lnTo>
                <a:lnTo>
                  <a:pt x="3495" y="239"/>
                </a:lnTo>
                <a:lnTo>
                  <a:pt x="3493" y="239"/>
                </a:lnTo>
                <a:lnTo>
                  <a:pt x="3493" y="241"/>
                </a:lnTo>
                <a:lnTo>
                  <a:pt x="3493" y="243"/>
                </a:lnTo>
                <a:lnTo>
                  <a:pt x="3493" y="245"/>
                </a:lnTo>
                <a:lnTo>
                  <a:pt x="3491" y="245"/>
                </a:lnTo>
                <a:lnTo>
                  <a:pt x="3491" y="245"/>
                </a:lnTo>
                <a:lnTo>
                  <a:pt x="3489" y="245"/>
                </a:lnTo>
                <a:lnTo>
                  <a:pt x="3487" y="245"/>
                </a:lnTo>
                <a:lnTo>
                  <a:pt x="3487" y="245"/>
                </a:lnTo>
                <a:lnTo>
                  <a:pt x="3480" y="245"/>
                </a:lnTo>
                <a:lnTo>
                  <a:pt x="3478" y="245"/>
                </a:lnTo>
                <a:lnTo>
                  <a:pt x="3478" y="250"/>
                </a:lnTo>
                <a:lnTo>
                  <a:pt x="3474" y="250"/>
                </a:lnTo>
                <a:lnTo>
                  <a:pt x="3468" y="252"/>
                </a:lnTo>
                <a:lnTo>
                  <a:pt x="3464" y="252"/>
                </a:lnTo>
                <a:lnTo>
                  <a:pt x="3461" y="252"/>
                </a:lnTo>
                <a:lnTo>
                  <a:pt x="3461" y="252"/>
                </a:lnTo>
                <a:lnTo>
                  <a:pt x="3457" y="254"/>
                </a:lnTo>
                <a:lnTo>
                  <a:pt x="3453" y="256"/>
                </a:lnTo>
                <a:lnTo>
                  <a:pt x="3449" y="258"/>
                </a:lnTo>
                <a:lnTo>
                  <a:pt x="3449" y="260"/>
                </a:lnTo>
                <a:lnTo>
                  <a:pt x="3449" y="260"/>
                </a:lnTo>
                <a:lnTo>
                  <a:pt x="3445" y="262"/>
                </a:lnTo>
                <a:lnTo>
                  <a:pt x="3445" y="264"/>
                </a:lnTo>
                <a:lnTo>
                  <a:pt x="3443" y="266"/>
                </a:lnTo>
                <a:lnTo>
                  <a:pt x="3443" y="266"/>
                </a:lnTo>
                <a:lnTo>
                  <a:pt x="3438" y="266"/>
                </a:lnTo>
                <a:lnTo>
                  <a:pt x="3434" y="266"/>
                </a:lnTo>
                <a:lnTo>
                  <a:pt x="3434" y="266"/>
                </a:lnTo>
                <a:lnTo>
                  <a:pt x="3432" y="266"/>
                </a:lnTo>
                <a:lnTo>
                  <a:pt x="3430" y="269"/>
                </a:lnTo>
                <a:lnTo>
                  <a:pt x="3430" y="269"/>
                </a:lnTo>
                <a:lnTo>
                  <a:pt x="3432" y="271"/>
                </a:lnTo>
                <a:lnTo>
                  <a:pt x="3428" y="275"/>
                </a:lnTo>
                <a:lnTo>
                  <a:pt x="3426" y="275"/>
                </a:lnTo>
                <a:lnTo>
                  <a:pt x="3424" y="273"/>
                </a:lnTo>
                <a:lnTo>
                  <a:pt x="3424" y="273"/>
                </a:lnTo>
                <a:lnTo>
                  <a:pt x="3422" y="273"/>
                </a:lnTo>
                <a:lnTo>
                  <a:pt x="3420" y="273"/>
                </a:lnTo>
                <a:lnTo>
                  <a:pt x="3417" y="273"/>
                </a:lnTo>
                <a:lnTo>
                  <a:pt x="3415" y="273"/>
                </a:lnTo>
                <a:lnTo>
                  <a:pt x="3417" y="275"/>
                </a:lnTo>
                <a:lnTo>
                  <a:pt x="3417" y="275"/>
                </a:lnTo>
                <a:lnTo>
                  <a:pt x="3420" y="277"/>
                </a:lnTo>
                <a:lnTo>
                  <a:pt x="3424" y="277"/>
                </a:lnTo>
                <a:lnTo>
                  <a:pt x="3426" y="279"/>
                </a:lnTo>
                <a:lnTo>
                  <a:pt x="3426" y="279"/>
                </a:lnTo>
                <a:lnTo>
                  <a:pt x="3422" y="281"/>
                </a:lnTo>
                <a:lnTo>
                  <a:pt x="3417" y="283"/>
                </a:lnTo>
                <a:lnTo>
                  <a:pt x="3413" y="287"/>
                </a:lnTo>
                <a:lnTo>
                  <a:pt x="3413" y="287"/>
                </a:lnTo>
                <a:lnTo>
                  <a:pt x="3413" y="289"/>
                </a:lnTo>
                <a:lnTo>
                  <a:pt x="3413" y="289"/>
                </a:lnTo>
                <a:lnTo>
                  <a:pt x="3415" y="289"/>
                </a:lnTo>
                <a:lnTo>
                  <a:pt x="3417" y="289"/>
                </a:lnTo>
                <a:lnTo>
                  <a:pt x="3422" y="292"/>
                </a:lnTo>
                <a:lnTo>
                  <a:pt x="3420" y="292"/>
                </a:lnTo>
                <a:lnTo>
                  <a:pt x="3411" y="294"/>
                </a:lnTo>
                <a:lnTo>
                  <a:pt x="3409" y="294"/>
                </a:lnTo>
                <a:lnTo>
                  <a:pt x="3405" y="300"/>
                </a:lnTo>
                <a:lnTo>
                  <a:pt x="3403" y="302"/>
                </a:lnTo>
                <a:lnTo>
                  <a:pt x="3403" y="302"/>
                </a:lnTo>
                <a:lnTo>
                  <a:pt x="3401" y="304"/>
                </a:lnTo>
                <a:lnTo>
                  <a:pt x="3399" y="306"/>
                </a:lnTo>
                <a:lnTo>
                  <a:pt x="3399" y="306"/>
                </a:lnTo>
                <a:lnTo>
                  <a:pt x="3396" y="308"/>
                </a:lnTo>
                <a:lnTo>
                  <a:pt x="3392" y="308"/>
                </a:lnTo>
                <a:lnTo>
                  <a:pt x="3390" y="310"/>
                </a:lnTo>
                <a:lnTo>
                  <a:pt x="3388" y="310"/>
                </a:lnTo>
                <a:lnTo>
                  <a:pt x="3386" y="313"/>
                </a:lnTo>
                <a:lnTo>
                  <a:pt x="3388" y="315"/>
                </a:lnTo>
                <a:lnTo>
                  <a:pt x="3392" y="319"/>
                </a:lnTo>
                <a:lnTo>
                  <a:pt x="3392" y="321"/>
                </a:lnTo>
                <a:lnTo>
                  <a:pt x="3394" y="323"/>
                </a:lnTo>
                <a:lnTo>
                  <a:pt x="3399" y="321"/>
                </a:lnTo>
                <a:lnTo>
                  <a:pt x="3401" y="321"/>
                </a:lnTo>
                <a:lnTo>
                  <a:pt x="3405" y="321"/>
                </a:lnTo>
                <a:lnTo>
                  <a:pt x="3409" y="323"/>
                </a:lnTo>
                <a:lnTo>
                  <a:pt x="3413" y="323"/>
                </a:lnTo>
                <a:lnTo>
                  <a:pt x="3420" y="323"/>
                </a:lnTo>
                <a:lnTo>
                  <a:pt x="3422" y="325"/>
                </a:lnTo>
                <a:lnTo>
                  <a:pt x="3426" y="325"/>
                </a:lnTo>
                <a:lnTo>
                  <a:pt x="3428" y="325"/>
                </a:lnTo>
                <a:lnTo>
                  <a:pt x="3432" y="323"/>
                </a:lnTo>
                <a:lnTo>
                  <a:pt x="3436" y="319"/>
                </a:lnTo>
                <a:lnTo>
                  <a:pt x="3440" y="317"/>
                </a:lnTo>
                <a:lnTo>
                  <a:pt x="3440" y="315"/>
                </a:lnTo>
                <a:lnTo>
                  <a:pt x="3440" y="313"/>
                </a:lnTo>
                <a:lnTo>
                  <a:pt x="3438" y="310"/>
                </a:lnTo>
                <a:lnTo>
                  <a:pt x="3438" y="310"/>
                </a:lnTo>
                <a:lnTo>
                  <a:pt x="3440" y="310"/>
                </a:lnTo>
                <a:lnTo>
                  <a:pt x="3443" y="313"/>
                </a:lnTo>
                <a:lnTo>
                  <a:pt x="3443" y="313"/>
                </a:lnTo>
                <a:lnTo>
                  <a:pt x="3445" y="313"/>
                </a:lnTo>
                <a:lnTo>
                  <a:pt x="3445" y="310"/>
                </a:lnTo>
                <a:lnTo>
                  <a:pt x="3447" y="310"/>
                </a:lnTo>
                <a:lnTo>
                  <a:pt x="3447" y="308"/>
                </a:lnTo>
                <a:lnTo>
                  <a:pt x="3445" y="306"/>
                </a:lnTo>
                <a:lnTo>
                  <a:pt x="3445" y="306"/>
                </a:lnTo>
                <a:lnTo>
                  <a:pt x="3455" y="302"/>
                </a:lnTo>
                <a:lnTo>
                  <a:pt x="3457" y="300"/>
                </a:lnTo>
                <a:lnTo>
                  <a:pt x="3457" y="298"/>
                </a:lnTo>
                <a:lnTo>
                  <a:pt x="3457" y="296"/>
                </a:lnTo>
                <a:lnTo>
                  <a:pt x="3455" y="294"/>
                </a:lnTo>
                <a:lnTo>
                  <a:pt x="3455" y="292"/>
                </a:lnTo>
                <a:lnTo>
                  <a:pt x="3455" y="292"/>
                </a:lnTo>
                <a:lnTo>
                  <a:pt x="3461" y="292"/>
                </a:lnTo>
                <a:lnTo>
                  <a:pt x="3464" y="292"/>
                </a:lnTo>
                <a:lnTo>
                  <a:pt x="3464" y="292"/>
                </a:lnTo>
                <a:lnTo>
                  <a:pt x="3464" y="289"/>
                </a:lnTo>
                <a:lnTo>
                  <a:pt x="3466" y="287"/>
                </a:lnTo>
                <a:lnTo>
                  <a:pt x="3466" y="287"/>
                </a:lnTo>
                <a:lnTo>
                  <a:pt x="3466" y="285"/>
                </a:lnTo>
                <a:lnTo>
                  <a:pt x="3472" y="287"/>
                </a:lnTo>
                <a:lnTo>
                  <a:pt x="3472" y="287"/>
                </a:lnTo>
                <a:lnTo>
                  <a:pt x="3474" y="287"/>
                </a:lnTo>
                <a:lnTo>
                  <a:pt x="3474" y="287"/>
                </a:lnTo>
                <a:lnTo>
                  <a:pt x="3474" y="285"/>
                </a:lnTo>
                <a:lnTo>
                  <a:pt x="3474" y="285"/>
                </a:lnTo>
                <a:lnTo>
                  <a:pt x="3476" y="285"/>
                </a:lnTo>
                <a:lnTo>
                  <a:pt x="3478" y="285"/>
                </a:lnTo>
                <a:lnTo>
                  <a:pt x="3480" y="283"/>
                </a:lnTo>
                <a:lnTo>
                  <a:pt x="3480" y="281"/>
                </a:lnTo>
                <a:lnTo>
                  <a:pt x="3482" y="281"/>
                </a:lnTo>
                <a:lnTo>
                  <a:pt x="3484" y="279"/>
                </a:lnTo>
                <a:lnTo>
                  <a:pt x="3484" y="279"/>
                </a:lnTo>
                <a:lnTo>
                  <a:pt x="3480" y="279"/>
                </a:lnTo>
                <a:lnTo>
                  <a:pt x="3480" y="277"/>
                </a:lnTo>
                <a:lnTo>
                  <a:pt x="3484" y="275"/>
                </a:lnTo>
                <a:lnTo>
                  <a:pt x="3484" y="275"/>
                </a:lnTo>
                <a:lnTo>
                  <a:pt x="3487" y="275"/>
                </a:lnTo>
                <a:lnTo>
                  <a:pt x="3487" y="275"/>
                </a:lnTo>
                <a:lnTo>
                  <a:pt x="3489" y="275"/>
                </a:lnTo>
                <a:lnTo>
                  <a:pt x="3491" y="273"/>
                </a:lnTo>
                <a:lnTo>
                  <a:pt x="3493" y="271"/>
                </a:lnTo>
                <a:lnTo>
                  <a:pt x="3495" y="269"/>
                </a:lnTo>
                <a:lnTo>
                  <a:pt x="3497" y="269"/>
                </a:lnTo>
                <a:lnTo>
                  <a:pt x="3499" y="269"/>
                </a:lnTo>
                <a:lnTo>
                  <a:pt x="3501" y="269"/>
                </a:lnTo>
                <a:lnTo>
                  <a:pt x="3508" y="264"/>
                </a:lnTo>
                <a:lnTo>
                  <a:pt x="3520" y="260"/>
                </a:lnTo>
                <a:lnTo>
                  <a:pt x="3524" y="260"/>
                </a:lnTo>
                <a:lnTo>
                  <a:pt x="3531" y="258"/>
                </a:lnTo>
                <a:lnTo>
                  <a:pt x="3533" y="258"/>
                </a:lnTo>
                <a:lnTo>
                  <a:pt x="3539" y="256"/>
                </a:lnTo>
                <a:lnTo>
                  <a:pt x="3545" y="254"/>
                </a:lnTo>
                <a:lnTo>
                  <a:pt x="3552" y="254"/>
                </a:lnTo>
                <a:lnTo>
                  <a:pt x="3558" y="252"/>
                </a:lnTo>
                <a:lnTo>
                  <a:pt x="3568" y="250"/>
                </a:lnTo>
                <a:lnTo>
                  <a:pt x="3572" y="248"/>
                </a:lnTo>
                <a:lnTo>
                  <a:pt x="3577" y="245"/>
                </a:lnTo>
                <a:lnTo>
                  <a:pt x="3581" y="245"/>
                </a:lnTo>
                <a:lnTo>
                  <a:pt x="3583" y="243"/>
                </a:lnTo>
                <a:lnTo>
                  <a:pt x="3589" y="241"/>
                </a:lnTo>
                <a:lnTo>
                  <a:pt x="3596" y="239"/>
                </a:lnTo>
                <a:lnTo>
                  <a:pt x="3596" y="239"/>
                </a:lnTo>
                <a:lnTo>
                  <a:pt x="3602" y="235"/>
                </a:lnTo>
                <a:lnTo>
                  <a:pt x="3606" y="231"/>
                </a:lnTo>
                <a:lnTo>
                  <a:pt x="3606" y="231"/>
                </a:lnTo>
                <a:lnTo>
                  <a:pt x="3606" y="229"/>
                </a:lnTo>
                <a:lnTo>
                  <a:pt x="3606" y="227"/>
                </a:lnTo>
                <a:lnTo>
                  <a:pt x="3606" y="227"/>
                </a:lnTo>
                <a:lnTo>
                  <a:pt x="3606" y="224"/>
                </a:lnTo>
                <a:lnTo>
                  <a:pt x="3604" y="222"/>
                </a:lnTo>
                <a:lnTo>
                  <a:pt x="3600" y="220"/>
                </a:lnTo>
                <a:lnTo>
                  <a:pt x="3593" y="218"/>
                </a:lnTo>
                <a:lnTo>
                  <a:pt x="3587" y="218"/>
                </a:lnTo>
                <a:lnTo>
                  <a:pt x="3585" y="218"/>
                </a:lnTo>
                <a:lnTo>
                  <a:pt x="3583" y="220"/>
                </a:lnTo>
                <a:lnTo>
                  <a:pt x="3577" y="220"/>
                </a:lnTo>
                <a:lnTo>
                  <a:pt x="3568" y="224"/>
                </a:lnTo>
                <a:lnTo>
                  <a:pt x="3564" y="227"/>
                </a:lnTo>
                <a:lnTo>
                  <a:pt x="3564" y="229"/>
                </a:lnTo>
                <a:lnTo>
                  <a:pt x="3562" y="231"/>
                </a:lnTo>
                <a:lnTo>
                  <a:pt x="3560" y="231"/>
                </a:lnTo>
                <a:lnTo>
                  <a:pt x="3558" y="231"/>
                </a:lnTo>
                <a:lnTo>
                  <a:pt x="3558" y="231"/>
                </a:lnTo>
                <a:lnTo>
                  <a:pt x="3554" y="233"/>
                </a:lnTo>
                <a:lnTo>
                  <a:pt x="3552" y="233"/>
                </a:lnTo>
                <a:close/>
                <a:moveTo>
                  <a:pt x="3355" y="359"/>
                </a:moveTo>
                <a:lnTo>
                  <a:pt x="3355" y="361"/>
                </a:lnTo>
                <a:lnTo>
                  <a:pt x="3352" y="363"/>
                </a:lnTo>
                <a:lnTo>
                  <a:pt x="3352" y="365"/>
                </a:lnTo>
                <a:lnTo>
                  <a:pt x="3352" y="367"/>
                </a:lnTo>
                <a:lnTo>
                  <a:pt x="3355" y="369"/>
                </a:lnTo>
                <a:lnTo>
                  <a:pt x="3355" y="371"/>
                </a:lnTo>
                <a:lnTo>
                  <a:pt x="3357" y="373"/>
                </a:lnTo>
                <a:lnTo>
                  <a:pt x="3359" y="373"/>
                </a:lnTo>
                <a:lnTo>
                  <a:pt x="3361" y="375"/>
                </a:lnTo>
                <a:lnTo>
                  <a:pt x="3363" y="373"/>
                </a:lnTo>
                <a:lnTo>
                  <a:pt x="3367" y="373"/>
                </a:lnTo>
                <a:lnTo>
                  <a:pt x="3371" y="373"/>
                </a:lnTo>
                <a:lnTo>
                  <a:pt x="3373" y="373"/>
                </a:lnTo>
                <a:lnTo>
                  <a:pt x="3382" y="373"/>
                </a:lnTo>
                <a:lnTo>
                  <a:pt x="3382" y="373"/>
                </a:lnTo>
                <a:lnTo>
                  <a:pt x="3380" y="373"/>
                </a:lnTo>
                <a:lnTo>
                  <a:pt x="3380" y="375"/>
                </a:lnTo>
                <a:lnTo>
                  <a:pt x="3382" y="378"/>
                </a:lnTo>
                <a:lnTo>
                  <a:pt x="3384" y="378"/>
                </a:lnTo>
                <a:lnTo>
                  <a:pt x="3384" y="378"/>
                </a:lnTo>
                <a:lnTo>
                  <a:pt x="3384" y="380"/>
                </a:lnTo>
                <a:lnTo>
                  <a:pt x="3388" y="382"/>
                </a:lnTo>
                <a:lnTo>
                  <a:pt x="3392" y="384"/>
                </a:lnTo>
                <a:lnTo>
                  <a:pt x="3392" y="384"/>
                </a:lnTo>
                <a:lnTo>
                  <a:pt x="3388" y="384"/>
                </a:lnTo>
                <a:lnTo>
                  <a:pt x="3388" y="384"/>
                </a:lnTo>
                <a:lnTo>
                  <a:pt x="3388" y="386"/>
                </a:lnTo>
                <a:lnTo>
                  <a:pt x="3386" y="384"/>
                </a:lnTo>
                <a:lnTo>
                  <a:pt x="3384" y="386"/>
                </a:lnTo>
                <a:lnTo>
                  <a:pt x="3384" y="386"/>
                </a:lnTo>
                <a:lnTo>
                  <a:pt x="3384" y="388"/>
                </a:lnTo>
                <a:lnTo>
                  <a:pt x="3384" y="390"/>
                </a:lnTo>
                <a:lnTo>
                  <a:pt x="3382" y="390"/>
                </a:lnTo>
                <a:lnTo>
                  <a:pt x="3382" y="390"/>
                </a:lnTo>
                <a:lnTo>
                  <a:pt x="3386" y="392"/>
                </a:lnTo>
                <a:lnTo>
                  <a:pt x="3392" y="392"/>
                </a:lnTo>
                <a:lnTo>
                  <a:pt x="3394" y="394"/>
                </a:lnTo>
                <a:lnTo>
                  <a:pt x="3396" y="394"/>
                </a:lnTo>
                <a:lnTo>
                  <a:pt x="3399" y="394"/>
                </a:lnTo>
                <a:lnTo>
                  <a:pt x="3399" y="394"/>
                </a:lnTo>
                <a:lnTo>
                  <a:pt x="3399" y="394"/>
                </a:lnTo>
                <a:lnTo>
                  <a:pt x="3403" y="394"/>
                </a:lnTo>
                <a:lnTo>
                  <a:pt x="3405" y="396"/>
                </a:lnTo>
                <a:lnTo>
                  <a:pt x="3407" y="396"/>
                </a:lnTo>
                <a:lnTo>
                  <a:pt x="3415" y="394"/>
                </a:lnTo>
                <a:lnTo>
                  <a:pt x="3415" y="396"/>
                </a:lnTo>
                <a:lnTo>
                  <a:pt x="3415" y="396"/>
                </a:lnTo>
                <a:lnTo>
                  <a:pt x="3415" y="396"/>
                </a:lnTo>
                <a:lnTo>
                  <a:pt x="3417" y="396"/>
                </a:lnTo>
                <a:lnTo>
                  <a:pt x="3417" y="396"/>
                </a:lnTo>
                <a:lnTo>
                  <a:pt x="3420" y="396"/>
                </a:lnTo>
                <a:lnTo>
                  <a:pt x="3422" y="396"/>
                </a:lnTo>
                <a:lnTo>
                  <a:pt x="3422" y="396"/>
                </a:lnTo>
                <a:lnTo>
                  <a:pt x="3426" y="398"/>
                </a:lnTo>
                <a:lnTo>
                  <a:pt x="3426" y="398"/>
                </a:lnTo>
                <a:lnTo>
                  <a:pt x="3428" y="398"/>
                </a:lnTo>
                <a:lnTo>
                  <a:pt x="3426" y="396"/>
                </a:lnTo>
                <a:lnTo>
                  <a:pt x="3424" y="396"/>
                </a:lnTo>
                <a:lnTo>
                  <a:pt x="3424" y="394"/>
                </a:lnTo>
                <a:lnTo>
                  <a:pt x="3424" y="394"/>
                </a:lnTo>
                <a:lnTo>
                  <a:pt x="3426" y="394"/>
                </a:lnTo>
                <a:lnTo>
                  <a:pt x="3428" y="394"/>
                </a:lnTo>
                <a:lnTo>
                  <a:pt x="3428" y="396"/>
                </a:lnTo>
                <a:lnTo>
                  <a:pt x="3428" y="396"/>
                </a:lnTo>
                <a:lnTo>
                  <a:pt x="3436" y="398"/>
                </a:lnTo>
                <a:lnTo>
                  <a:pt x="3436" y="396"/>
                </a:lnTo>
                <a:lnTo>
                  <a:pt x="3436" y="396"/>
                </a:lnTo>
                <a:lnTo>
                  <a:pt x="3440" y="396"/>
                </a:lnTo>
                <a:lnTo>
                  <a:pt x="3443" y="394"/>
                </a:lnTo>
                <a:lnTo>
                  <a:pt x="3440" y="392"/>
                </a:lnTo>
                <a:lnTo>
                  <a:pt x="3440" y="392"/>
                </a:lnTo>
                <a:lnTo>
                  <a:pt x="3434" y="390"/>
                </a:lnTo>
                <a:lnTo>
                  <a:pt x="3432" y="388"/>
                </a:lnTo>
                <a:lnTo>
                  <a:pt x="3426" y="384"/>
                </a:lnTo>
                <a:lnTo>
                  <a:pt x="3420" y="378"/>
                </a:lnTo>
                <a:lnTo>
                  <a:pt x="3415" y="373"/>
                </a:lnTo>
                <a:lnTo>
                  <a:pt x="3413" y="369"/>
                </a:lnTo>
                <a:lnTo>
                  <a:pt x="3413" y="367"/>
                </a:lnTo>
                <a:lnTo>
                  <a:pt x="3411" y="365"/>
                </a:lnTo>
                <a:lnTo>
                  <a:pt x="3409" y="363"/>
                </a:lnTo>
                <a:lnTo>
                  <a:pt x="3409" y="361"/>
                </a:lnTo>
                <a:lnTo>
                  <a:pt x="3411" y="357"/>
                </a:lnTo>
                <a:lnTo>
                  <a:pt x="3411" y="357"/>
                </a:lnTo>
                <a:lnTo>
                  <a:pt x="3411" y="354"/>
                </a:lnTo>
                <a:lnTo>
                  <a:pt x="3411" y="352"/>
                </a:lnTo>
                <a:lnTo>
                  <a:pt x="3411" y="350"/>
                </a:lnTo>
                <a:lnTo>
                  <a:pt x="3409" y="350"/>
                </a:lnTo>
                <a:lnTo>
                  <a:pt x="3409" y="348"/>
                </a:lnTo>
                <a:lnTo>
                  <a:pt x="3411" y="346"/>
                </a:lnTo>
                <a:lnTo>
                  <a:pt x="3411" y="346"/>
                </a:lnTo>
                <a:lnTo>
                  <a:pt x="3411" y="344"/>
                </a:lnTo>
                <a:lnTo>
                  <a:pt x="3413" y="344"/>
                </a:lnTo>
                <a:lnTo>
                  <a:pt x="3415" y="342"/>
                </a:lnTo>
                <a:lnTo>
                  <a:pt x="3415" y="342"/>
                </a:lnTo>
                <a:lnTo>
                  <a:pt x="3415" y="340"/>
                </a:lnTo>
                <a:lnTo>
                  <a:pt x="3415" y="340"/>
                </a:lnTo>
                <a:lnTo>
                  <a:pt x="3420" y="340"/>
                </a:lnTo>
                <a:lnTo>
                  <a:pt x="3422" y="338"/>
                </a:lnTo>
                <a:lnTo>
                  <a:pt x="3422" y="338"/>
                </a:lnTo>
                <a:lnTo>
                  <a:pt x="3422" y="336"/>
                </a:lnTo>
                <a:lnTo>
                  <a:pt x="3422" y="333"/>
                </a:lnTo>
                <a:lnTo>
                  <a:pt x="3422" y="331"/>
                </a:lnTo>
                <a:lnTo>
                  <a:pt x="3424" y="329"/>
                </a:lnTo>
                <a:lnTo>
                  <a:pt x="3424" y="329"/>
                </a:lnTo>
                <a:lnTo>
                  <a:pt x="3426" y="327"/>
                </a:lnTo>
                <a:lnTo>
                  <a:pt x="3424" y="327"/>
                </a:lnTo>
                <a:lnTo>
                  <a:pt x="3422" y="327"/>
                </a:lnTo>
                <a:lnTo>
                  <a:pt x="3415" y="325"/>
                </a:lnTo>
                <a:lnTo>
                  <a:pt x="3409" y="325"/>
                </a:lnTo>
                <a:lnTo>
                  <a:pt x="3407" y="323"/>
                </a:lnTo>
                <a:lnTo>
                  <a:pt x="3403" y="323"/>
                </a:lnTo>
                <a:lnTo>
                  <a:pt x="3401" y="323"/>
                </a:lnTo>
                <a:lnTo>
                  <a:pt x="3401" y="323"/>
                </a:lnTo>
                <a:lnTo>
                  <a:pt x="3394" y="325"/>
                </a:lnTo>
                <a:lnTo>
                  <a:pt x="3392" y="325"/>
                </a:lnTo>
                <a:lnTo>
                  <a:pt x="3392" y="325"/>
                </a:lnTo>
                <a:lnTo>
                  <a:pt x="3388" y="325"/>
                </a:lnTo>
                <a:lnTo>
                  <a:pt x="3386" y="325"/>
                </a:lnTo>
                <a:lnTo>
                  <a:pt x="3384" y="327"/>
                </a:lnTo>
                <a:lnTo>
                  <a:pt x="3384" y="327"/>
                </a:lnTo>
                <a:lnTo>
                  <a:pt x="3380" y="327"/>
                </a:lnTo>
                <a:lnTo>
                  <a:pt x="3380" y="329"/>
                </a:lnTo>
                <a:lnTo>
                  <a:pt x="3378" y="329"/>
                </a:lnTo>
                <a:lnTo>
                  <a:pt x="3378" y="331"/>
                </a:lnTo>
                <a:lnTo>
                  <a:pt x="3380" y="333"/>
                </a:lnTo>
                <a:lnTo>
                  <a:pt x="3380" y="333"/>
                </a:lnTo>
                <a:lnTo>
                  <a:pt x="3382" y="336"/>
                </a:lnTo>
                <a:lnTo>
                  <a:pt x="3380" y="336"/>
                </a:lnTo>
                <a:lnTo>
                  <a:pt x="3378" y="336"/>
                </a:lnTo>
                <a:lnTo>
                  <a:pt x="3376" y="336"/>
                </a:lnTo>
                <a:lnTo>
                  <a:pt x="3373" y="336"/>
                </a:lnTo>
                <a:lnTo>
                  <a:pt x="3373" y="338"/>
                </a:lnTo>
                <a:lnTo>
                  <a:pt x="3369" y="340"/>
                </a:lnTo>
                <a:lnTo>
                  <a:pt x="3369" y="340"/>
                </a:lnTo>
                <a:lnTo>
                  <a:pt x="3369" y="340"/>
                </a:lnTo>
                <a:lnTo>
                  <a:pt x="3369" y="342"/>
                </a:lnTo>
                <a:lnTo>
                  <a:pt x="3371" y="342"/>
                </a:lnTo>
                <a:lnTo>
                  <a:pt x="3373" y="342"/>
                </a:lnTo>
                <a:lnTo>
                  <a:pt x="3373" y="344"/>
                </a:lnTo>
                <a:lnTo>
                  <a:pt x="3373" y="344"/>
                </a:lnTo>
                <a:lnTo>
                  <a:pt x="3373" y="346"/>
                </a:lnTo>
                <a:lnTo>
                  <a:pt x="3371" y="348"/>
                </a:lnTo>
                <a:lnTo>
                  <a:pt x="3371" y="348"/>
                </a:lnTo>
                <a:lnTo>
                  <a:pt x="3371" y="350"/>
                </a:lnTo>
                <a:lnTo>
                  <a:pt x="3371" y="352"/>
                </a:lnTo>
                <a:lnTo>
                  <a:pt x="3369" y="352"/>
                </a:lnTo>
                <a:lnTo>
                  <a:pt x="3369" y="352"/>
                </a:lnTo>
                <a:lnTo>
                  <a:pt x="3367" y="354"/>
                </a:lnTo>
                <a:lnTo>
                  <a:pt x="3367" y="354"/>
                </a:lnTo>
                <a:lnTo>
                  <a:pt x="3365" y="357"/>
                </a:lnTo>
                <a:lnTo>
                  <a:pt x="3365" y="357"/>
                </a:lnTo>
                <a:lnTo>
                  <a:pt x="3363" y="357"/>
                </a:lnTo>
                <a:lnTo>
                  <a:pt x="3359" y="357"/>
                </a:lnTo>
                <a:lnTo>
                  <a:pt x="3359" y="357"/>
                </a:lnTo>
                <a:lnTo>
                  <a:pt x="3357" y="359"/>
                </a:lnTo>
                <a:lnTo>
                  <a:pt x="3355" y="359"/>
                </a:lnTo>
                <a:close/>
                <a:moveTo>
                  <a:pt x="3461" y="124"/>
                </a:moveTo>
                <a:lnTo>
                  <a:pt x="3464" y="126"/>
                </a:lnTo>
                <a:lnTo>
                  <a:pt x="3466" y="126"/>
                </a:lnTo>
                <a:lnTo>
                  <a:pt x="3466" y="126"/>
                </a:lnTo>
                <a:lnTo>
                  <a:pt x="3468" y="126"/>
                </a:lnTo>
                <a:lnTo>
                  <a:pt x="3472" y="126"/>
                </a:lnTo>
                <a:lnTo>
                  <a:pt x="3476" y="124"/>
                </a:lnTo>
                <a:lnTo>
                  <a:pt x="3474" y="122"/>
                </a:lnTo>
                <a:lnTo>
                  <a:pt x="3470" y="120"/>
                </a:lnTo>
                <a:lnTo>
                  <a:pt x="3461" y="122"/>
                </a:lnTo>
                <a:lnTo>
                  <a:pt x="3461" y="122"/>
                </a:lnTo>
                <a:lnTo>
                  <a:pt x="3461" y="124"/>
                </a:lnTo>
                <a:close/>
                <a:moveTo>
                  <a:pt x="3570" y="392"/>
                </a:moveTo>
                <a:lnTo>
                  <a:pt x="3570" y="394"/>
                </a:lnTo>
                <a:lnTo>
                  <a:pt x="3570" y="394"/>
                </a:lnTo>
                <a:lnTo>
                  <a:pt x="3570" y="396"/>
                </a:lnTo>
                <a:lnTo>
                  <a:pt x="3570" y="398"/>
                </a:lnTo>
                <a:lnTo>
                  <a:pt x="3570" y="401"/>
                </a:lnTo>
                <a:lnTo>
                  <a:pt x="3572" y="401"/>
                </a:lnTo>
                <a:lnTo>
                  <a:pt x="3572" y="398"/>
                </a:lnTo>
                <a:lnTo>
                  <a:pt x="3570" y="394"/>
                </a:lnTo>
                <a:lnTo>
                  <a:pt x="3570" y="392"/>
                </a:lnTo>
                <a:lnTo>
                  <a:pt x="3570" y="392"/>
                </a:lnTo>
                <a:close/>
                <a:moveTo>
                  <a:pt x="3396" y="99"/>
                </a:moveTo>
                <a:lnTo>
                  <a:pt x="3399" y="99"/>
                </a:lnTo>
                <a:lnTo>
                  <a:pt x="3399" y="99"/>
                </a:lnTo>
                <a:lnTo>
                  <a:pt x="3401" y="99"/>
                </a:lnTo>
                <a:lnTo>
                  <a:pt x="3407" y="99"/>
                </a:lnTo>
                <a:lnTo>
                  <a:pt x="3413" y="101"/>
                </a:lnTo>
                <a:lnTo>
                  <a:pt x="3415" y="103"/>
                </a:lnTo>
                <a:lnTo>
                  <a:pt x="3417" y="103"/>
                </a:lnTo>
                <a:lnTo>
                  <a:pt x="3424" y="103"/>
                </a:lnTo>
                <a:lnTo>
                  <a:pt x="3430" y="103"/>
                </a:lnTo>
                <a:lnTo>
                  <a:pt x="3443" y="99"/>
                </a:lnTo>
                <a:lnTo>
                  <a:pt x="3443" y="99"/>
                </a:lnTo>
                <a:lnTo>
                  <a:pt x="3443" y="97"/>
                </a:lnTo>
                <a:lnTo>
                  <a:pt x="3432" y="95"/>
                </a:lnTo>
                <a:lnTo>
                  <a:pt x="3426" y="90"/>
                </a:lnTo>
                <a:lnTo>
                  <a:pt x="3422" y="90"/>
                </a:lnTo>
                <a:lnTo>
                  <a:pt x="3411" y="90"/>
                </a:lnTo>
                <a:lnTo>
                  <a:pt x="3401" y="86"/>
                </a:lnTo>
                <a:lnTo>
                  <a:pt x="3399" y="86"/>
                </a:lnTo>
                <a:lnTo>
                  <a:pt x="3396" y="92"/>
                </a:lnTo>
                <a:lnTo>
                  <a:pt x="3394" y="95"/>
                </a:lnTo>
                <a:lnTo>
                  <a:pt x="3394" y="95"/>
                </a:lnTo>
                <a:lnTo>
                  <a:pt x="3390" y="95"/>
                </a:lnTo>
                <a:lnTo>
                  <a:pt x="3390" y="97"/>
                </a:lnTo>
                <a:lnTo>
                  <a:pt x="3396" y="99"/>
                </a:lnTo>
                <a:close/>
                <a:moveTo>
                  <a:pt x="3686" y="336"/>
                </a:moveTo>
                <a:lnTo>
                  <a:pt x="3688" y="336"/>
                </a:lnTo>
                <a:lnTo>
                  <a:pt x="3690" y="338"/>
                </a:lnTo>
                <a:lnTo>
                  <a:pt x="3690" y="338"/>
                </a:lnTo>
                <a:lnTo>
                  <a:pt x="3690" y="336"/>
                </a:lnTo>
                <a:lnTo>
                  <a:pt x="3690" y="336"/>
                </a:lnTo>
                <a:lnTo>
                  <a:pt x="3690" y="333"/>
                </a:lnTo>
                <a:lnTo>
                  <a:pt x="3690" y="331"/>
                </a:lnTo>
                <a:lnTo>
                  <a:pt x="3694" y="331"/>
                </a:lnTo>
                <a:lnTo>
                  <a:pt x="3690" y="331"/>
                </a:lnTo>
                <a:lnTo>
                  <a:pt x="3688" y="329"/>
                </a:lnTo>
                <a:lnTo>
                  <a:pt x="3686" y="329"/>
                </a:lnTo>
                <a:lnTo>
                  <a:pt x="3684" y="329"/>
                </a:lnTo>
                <a:lnTo>
                  <a:pt x="3681" y="331"/>
                </a:lnTo>
                <a:lnTo>
                  <a:pt x="3681" y="333"/>
                </a:lnTo>
                <a:lnTo>
                  <a:pt x="3681" y="333"/>
                </a:lnTo>
                <a:lnTo>
                  <a:pt x="3686" y="336"/>
                </a:lnTo>
                <a:close/>
                <a:moveTo>
                  <a:pt x="3522" y="92"/>
                </a:moveTo>
                <a:lnTo>
                  <a:pt x="3518" y="95"/>
                </a:lnTo>
                <a:lnTo>
                  <a:pt x="3514" y="97"/>
                </a:lnTo>
                <a:lnTo>
                  <a:pt x="3514" y="97"/>
                </a:lnTo>
                <a:lnTo>
                  <a:pt x="3516" y="99"/>
                </a:lnTo>
                <a:lnTo>
                  <a:pt x="3520" y="101"/>
                </a:lnTo>
                <a:lnTo>
                  <a:pt x="3522" y="101"/>
                </a:lnTo>
                <a:lnTo>
                  <a:pt x="3526" y="101"/>
                </a:lnTo>
                <a:lnTo>
                  <a:pt x="3543" y="99"/>
                </a:lnTo>
                <a:lnTo>
                  <a:pt x="3549" y="97"/>
                </a:lnTo>
                <a:lnTo>
                  <a:pt x="3556" y="92"/>
                </a:lnTo>
                <a:lnTo>
                  <a:pt x="3556" y="92"/>
                </a:lnTo>
                <a:lnTo>
                  <a:pt x="3554" y="90"/>
                </a:lnTo>
                <a:lnTo>
                  <a:pt x="3556" y="88"/>
                </a:lnTo>
                <a:lnTo>
                  <a:pt x="3554" y="88"/>
                </a:lnTo>
                <a:lnTo>
                  <a:pt x="3552" y="86"/>
                </a:lnTo>
                <a:lnTo>
                  <a:pt x="3549" y="86"/>
                </a:lnTo>
                <a:lnTo>
                  <a:pt x="3547" y="84"/>
                </a:lnTo>
                <a:lnTo>
                  <a:pt x="3543" y="84"/>
                </a:lnTo>
                <a:lnTo>
                  <a:pt x="3539" y="84"/>
                </a:lnTo>
                <a:lnTo>
                  <a:pt x="3539" y="86"/>
                </a:lnTo>
                <a:lnTo>
                  <a:pt x="3539" y="88"/>
                </a:lnTo>
                <a:lnTo>
                  <a:pt x="3537" y="90"/>
                </a:lnTo>
                <a:lnTo>
                  <a:pt x="3537" y="90"/>
                </a:lnTo>
                <a:lnTo>
                  <a:pt x="3533" y="92"/>
                </a:lnTo>
                <a:lnTo>
                  <a:pt x="3528" y="92"/>
                </a:lnTo>
                <a:lnTo>
                  <a:pt x="3522" y="92"/>
                </a:lnTo>
                <a:close/>
                <a:moveTo>
                  <a:pt x="3415" y="84"/>
                </a:moveTo>
                <a:lnTo>
                  <a:pt x="3422" y="84"/>
                </a:lnTo>
                <a:lnTo>
                  <a:pt x="3424" y="84"/>
                </a:lnTo>
                <a:lnTo>
                  <a:pt x="3426" y="84"/>
                </a:lnTo>
                <a:lnTo>
                  <a:pt x="3428" y="84"/>
                </a:lnTo>
                <a:lnTo>
                  <a:pt x="3430" y="82"/>
                </a:lnTo>
                <a:lnTo>
                  <a:pt x="3436" y="84"/>
                </a:lnTo>
                <a:lnTo>
                  <a:pt x="3440" y="86"/>
                </a:lnTo>
                <a:lnTo>
                  <a:pt x="3445" y="86"/>
                </a:lnTo>
                <a:lnTo>
                  <a:pt x="3447" y="84"/>
                </a:lnTo>
                <a:lnTo>
                  <a:pt x="3449" y="82"/>
                </a:lnTo>
                <a:lnTo>
                  <a:pt x="3447" y="80"/>
                </a:lnTo>
                <a:lnTo>
                  <a:pt x="3447" y="78"/>
                </a:lnTo>
                <a:lnTo>
                  <a:pt x="3453" y="78"/>
                </a:lnTo>
                <a:lnTo>
                  <a:pt x="3455" y="78"/>
                </a:lnTo>
                <a:lnTo>
                  <a:pt x="3455" y="76"/>
                </a:lnTo>
                <a:lnTo>
                  <a:pt x="3449" y="74"/>
                </a:lnTo>
                <a:lnTo>
                  <a:pt x="3447" y="74"/>
                </a:lnTo>
                <a:lnTo>
                  <a:pt x="3445" y="71"/>
                </a:lnTo>
                <a:lnTo>
                  <a:pt x="3445" y="71"/>
                </a:lnTo>
                <a:lnTo>
                  <a:pt x="3440" y="71"/>
                </a:lnTo>
                <a:lnTo>
                  <a:pt x="3438" y="74"/>
                </a:lnTo>
                <a:lnTo>
                  <a:pt x="3434" y="74"/>
                </a:lnTo>
                <a:lnTo>
                  <a:pt x="3432" y="74"/>
                </a:lnTo>
                <a:lnTo>
                  <a:pt x="3430" y="76"/>
                </a:lnTo>
                <a:lnTo>
                  <a:pt x="3426" y="78"/>
                </a:lnTo>
                <a:lnTo>
                  <a:pt x="3422" y="80"/>
                </a:lnTo>
                <a:lnTo>
                  <a:pt x="3415" y="80"/>
                </a:lnTo>
                <a:lnTo>
                  <a:pt x="3411" y="80"/>
                </a:lnTo>
                <a:lnTo>
                  <a:pt x="3413" y="84"/>
                </a:lnTo>
                <a:lnTo>
                  <a:pt x="3415" y="84"/>
                </a:lnTo>
                <a:close/>
                <a:moveTo>
                  <a:pt x="3369" y="118"/>
                </a:moveTo>
                <a:lnTo>
                  <a:pt x="3369" y="118"/>
                </a:lnTo>
                <a:lnTo>
                  <a:pt x="3369" y="118"/>
                </a:lnTo>
                <a:lnTo>
                  <a:pt x="3373" y="118"/>
                </a:lnTo>
                <a:lnTo>
                  <a:pt x="3384" y="118"/>
                </a:lnTo>
                <a:lnTo>
                  <a:pt x="3386" y="118"/>
                </a:lnTo>
                <a:lnTo>
                  <a:pt x="3386" y="118"/>
                </a:lnTo>
                <a:lnTo>
                  <a:pt x="3388" y="115"/>
                </a:lnTo>
                <a:lnTo>
                  <a:pt x="3382" y="113"/>
                </a:lnTo>
                <a:lnTo>
                  <a:pt x="3380" y="111"/>
                </a:lnTo>
                <a:lnTo>
                  <a:pt x="3380" y="111"/>
                </a:lnTo>
                <a:lnTo>
                  <a:pt x="3378" y="111"/>
                </a:lnTo>
                <a:lnTo>
                  <a:pt x="3373" y="111"/>
                </a:lnTo>
                <a:lnTo>
                  <a:pt x="3371" y="113"/>
                </a:lnTo>
                <a:lnTo>
                  <a:pt x="3371" y="113"/>
                </a:lnTo>
                <a:lnTo>
                  <a:pt x="3369" y="113"/>
                </a:lnTo>
                <a:lnTo>
                  <a:pt x="3365" y="115"/>
                </a:lnTo>
                <a:lnTo>
                  <a:pt x="3365" y="115"/>
                </a:lnTo>
                <a:lnTo>
                  <a:pt x="3365" y="118"/>
                </a:lnTo>
                <a:lnTo>
                  <a:pt x="3369" y="118"/>
                </a:lnTo>
                <a:close/>
                <a:moveTo>
                  <a:pt x="3447" y="67"/>
                </a:moveTo>
                <a:lnTo>
                  <a:pt x="3453" y="67"/>
                </a:lnTo>
                <a:lnTo>
                  <a:pt x="3468" y="65"/>
                </a:lnTo>
                <a:lnTo>
                  <a:pt x="3468" y="65"/>
                </a:lnTo>
                <a:lnTo>
                  <a:pt x="3468" y="63"/>
                </a:lnTo>
                <a:lnTo>
                  <a:pt x="3466" y="61"/>
                </a:lnTo>
                <a:lnTo>
                  <a:pt x="3449" y="63"/>
                </a:lnTo>
                <a:lnTo>
                  <a:pt x="3447" y="63"/>
                </a:lnTo>
                <a:lnTo>
                  <a:pt x="3447" y="65"/>
                </a:lnTo>
                <a:lnTo>
                  <a:pt x="3447" y="67"/>
                </a:lnTo>
                <a:lnTo>
                  <a:pt x="3447" y="67"/>
                </a:lnTo>
                <a:lnTo>
                  <a:pt x="3447" y="67"/>
                </a:lnTo>
                <a:close/>
                <a:moveTo>
                  <a:pt x="3514" y="69"/>
                </a:moveTo>
                <a:lnTo>
                  <a:pt x="3514" y="69"/>
                </a:lnTo>
                <a:lnTo>
                  <a:pt x="3518" y="69"/>
                </a:lnTo>
                <a:lnTo>
                  <a:pt x="3528" y="71"/>
                </a:lnTo>
                <a:lnTo>
                  <a:pt x="3531" y="69"/>
                </a:lnTo>
                <a:lnTo>
                  <a:pt x="3533" y="69"/>
                </a:lnTo>
                <a:lnTo>
                  <a:pt x="3531" y="67"/>
                </a:lnTo>
                <a:lnTo>
                  <a:pt x="3531" y="67"/>
                </a:lnTo>
                <a:lnTo>
                  <a:pt x="3518" y="67"/>
                </a:lnTo>
                <a:lnTo>
                  <a:pt x="3510" y="67"/>
                </a:lnTo>
                <a:lnTo>
                  <a:pt x="3508" y="67"/>
                </a:lnTo>
                <a:lnTo>
                  <a:pt x="3514" y="69"/>
                </a:lnTo>
                <a:lnTo>
                  <a:pt x="3514" y="69"/>
                </a:lnTo>
                <a:close/>
                <a:moveTo>
                  <a:pt x="3489" y="92"/>
                </a:moveTo>
                <a:lnTo>
                  <a:pt x="3493" y="92"/>
                </a:lnTo>
                <a:lnTo>
                  <a:pt x="3499" y="90"/>
                </a:lnTo>
                <a:lnTo>
                  <a:pt x="3499" y="88"/>
                </a:lnTo>
                <a:lnTo>
                  <a:pt x="3497" y="88"/>
                </a:lnTo>
                <a:lnTo>
                  <a:pt x="3484" y="88"/>
                </a:lnTo>
                <a:lnTo>
                  <a:pt x="3478" y="90"/>
                </a:lnTo>
                <a:lnTo>
                  <a:pt x="3478" y="90"/>
                </a:lnTo>
                <a:lnTo>
                  <a:pt x="3478" y="92"/>
                </a:lnTo>
                <a:lnTo>
                  <a:pt x="3482" y="92"/>
                </a:lnTo>
                <a:lnTo>
                  <a:pt x="3489" y="92"/>
                </a:lnTo>
                <a:close/>
                <a:moveTo>
                  <a:pt x="3468" y="103"/>
                </a:moveTo>
                <a:lnTo>
                  <a:pt x="3466" y="105"/>
                </a:lnTo>
                <a:lnTo>
                  <a:pt x="3468" y="107"/>
                </a:lnTo>
                <a:lnTo>
                  <a:pt x="3468" y="107"/>
                </a:lnTo>
                <a:lnTo>
                  <a:pt x="3472" y="109"/>
                </a:lnTo>
                <a:lnTo>
                  <a:pt x="3476" y="109"/>
                </a:lnTo>
                <a:lnTo>
                  <a:pt x="3480" y="107"/>
                </a:lnTo>
                <a:lnTo>
                  <a:pt x="3487" y="109"/>
                </a:lnTo>
                <a:lnTo>
                  <a:pt x="3493" y="111"/>
                </a:lnTo>
                <a:lnTo>
                  <a:pt x="3495" y="107"/>
                </a:lnTo>
                <a:lnTo>
                  <a:pt x="3499" y="107"/>
                </a:lnTo>
                <a:lnTo>
                  <a:pt x="3501" y="105"/>
                </a:lnTo>
                <a:lnTo>
                  <a:pt x="3503" y="105"/>
                </a:lnTo>
                <a:lnTo>
                  <a:pt x="3508" y="103"/>
                </a:lnTo>
                <a:lnTo>
                  <a:pt x="3508" y="101"/>
                </a:lnTo>
                <a:lnTo>
                  <a:pt x="3510" y="101"/>
                </a:lnTo>
                <a:lnTo>
                  <a:pt x="3510" y="99"/>
                </a:lnTo>
                <a:lnTo>
                  <a:pt x="3508" y="97"/>
                </a:lnTo>
                <a:lnTo>
                  <a:pt x="3508" y="95"/>
                </a:lnTo>
                <a:lnTo>
                  <a:pt x="3503" y="95"/>
                </a:lnTo>
                <a:lnTo>
                  <a:pt x="3499" y="95"/>
                </a:lnTo>
                <a:lnTo>
                  <a:pt x="3495" y="95"/>
                </a:lnTo>
                <a:lnTo>
                  <a:pt x="3489" y="97"/>
                </a:lnTo>
                <a:lnTo>
                  <a:pt x="3484" y="97"/>
                </a:lnTo>
                <a:lnTo>
                  <a:pt x="3480" y="97"/>
                </a:lnTo>
                <a:lnTo>
                  <a:pt x="3480" y="97"/>
                </a:lnTo>
                <a:lnTo>
                  <a:pt x="3478" y="97"/>
                </a:lnTo>
                <a:lnTo>
                  <a:pt x="3472" y="97"/>
                </a:lnTo>
                <a:lnTo>
                  <a:pt x="3472" y="97"/>
                </a:lnTo>
                <a:lnTo>
                  <a:pt x="3470" y="99"/>
                </a:lnTo>
                <a:lnTo>
                  <a:pt x="3470" y="99"/>
                </a:lnTo>
                <a:lnTo>
                  <a:pt x="3468" y="101"/>
                </a:lnTo>
                <a:lnTo>
                  <a:pt x="3468" y="103"/>
                </a:lnTo>
                <a:close/>
                <a:moveTo>
                  <a:pt x="3834" y="294"/>
                </a:moveTo>
                <a:lnTo>
                  <a:pt x="3836" y="294"/>
                </a:lnTo>
                <a:lnTo>
                  <a:pt x="3836" y="292"/>
                </a:lnTo>
                <a:lnTo>
                  <a:pt x="3834" y="292"/>
                </a:lnTo>
                <a:lnTo>
                  <a:pt x="3832" y="292"/>
                </a:lnTo>
                <a:lnTo>
                  <a:pt x="3830" y="294"/>
                </a:lnTo>
                <a:lnTo>
                  <a:pt x="3830" y="294"/>
                </a:lnTo>
                <a:lnTo>
                  <a:pt x="3834" y="294"/>
                </a:lnTo>
                <a:close/>
                <a:moveTo>
                  <a:pt x="201" y="774"/>
                </a:moveTo>
                <a:lnTo>
                  <a:pt x="199" y="774"/>
                </a:lnTo>
                <a:lnTo>
                  <a:pt x="199" y="774"/>
                </a:lnTo>
                <a:lnTo>
                  <a:pt x="199" y="774"/>
                </a:lnTo>
                <a:lnTo>
                  <a:pt x="199" y="776"/>
                </a:lnTo>
                <a:lnTo>
                  <a:pt x="199" y="776"/>
                </a:lnTo>
                <a:lnTo>
                  <a:pt x="199" y="776"/>
                </a:lnTo>
                <a:lnTo>
                  <a:pt x="201" y="776"/>
                </a:lnTo>
                <a:lnTo>
                  <a:pt x="201" y="774"/>
                </a:lnTo>
                <a:lnTo>
                  <a:pt x="201" y="774"/>
                </a:lnTo>
                <a:lnTo>
                  <a:pt x="201" y="774"/>
                </a:lnTo>
                <a:lnTo>
                  <a:pt x="201" y="774"/>
                </a:lnTo>
                <a:close/>
                <a:moveTo>
                  <a:pt x="300" y="1575"/>
                </a:moveTo>
                <a:lnTo>
                  <a:pt x="298" y="1575"/>
                </a:lnTo>
                <a:lnTo>
                  <a:pt x="298" y="1575"/>
                </a:lnTo>
                <a:lnTo>
                  <a:pt x="300" y="1577"/>
                </a:lnTo>
                <a:lnTo>
                  <a:pt x="300" y="1575"/>
                </a:lnTo>
                <a:lnTo>
                  <a:pt x="300" y="1575"/>
                </a:lnTo>
                <a:lnTo>
                  <a:pt x="300" y="1575"/>
                </a:lnTo>
                <a:lnTo>
                  <a:pt x="300" y="1577"/>
                </a:lnTo>
                <a:lnTo>
                  <a:pt x="300" y="1577"/>
                </a:lnTo>
                <a:lnTo>
                  <a:pt x="300" y="1577"/>
                </a:lnTo>
                <a:lnTo>
                  <a:pt x="300" y="1577"/>
                </a:lnTo>
                <a:lnTo>
                  <a:pt x="300" y="1577"/>
                </a:lnTo>
                <a:lnTo>
                  <a:pt x="300" y="1577"/>
                </a:lnTo>
                <a:lnTo>
                  <a:pt x="300" y="1575"/>
                </a:lnTo>
                <a:lnTo>
                  <a:pt x="300" y="1575"/>
                </a:lnTo>
                <a:close/>
                <a:moveTo>
                  <a:pt x="245" y="755"/>
                </a:moveTo>
                <a:lnTo>
                  <a:pt x="243" y="755"/>
                </a:lnTo>
                <a:lnTo>
                  <a:pt x="243" y="755"/>
                </a:lnTo>
                <a:lnTo>
                  <a:pt x="241" y="755"/>
                </a:lnTo>
                <a:lnTo>
                  <a:pt x="241" y="755"/>
                </a:lnTo>
                <a:lnTo>
                  <a:pt x="239" y="751"/>
                </a:lnTo>
                <a:lnTo>
                  <a:pt x="239" y="751"/>
                </a:lnTo>
                <a:lnTo>
                  <a:pt x="239" y="749"/>
                </a:lnTo>
                <a:lnTo>
                  <a:pt x="237" y="749"/>
                </a:lnTo>
                <a:lnTo>
                  <a:pt x="235" y="749"/>
                </a:lnTo>
                <a:lnTo>
                  <a:pt x="235" y="749"/>
                </a:lnTo>
                <a:lnTo>
                  <a:pt x="230" y="751"/>
                </a:lnTo>
                <a:lnTo>
                  <a:pt x="228" y="753"/>
                </a:lnTo>
                <a:lnTo>
                  <a:pt x="226" y="753"/>
                </a:lnTo>
                <a:lnTo>
                  <a:pt x="224" y="753"/>
                </a:lnTo>
                <a:lnTo>
                  <a:pt x="224" y="753"/>
                </a:lnTo>
                <a:lnTo>
                  <a:pt x="222" y="757"/>
                </a:lnTo>
                <a:lnTo>
                  <a:pt x="220" y="757"/>
                </a:lnTo>
                <a:lnTo>
                  <a:pt x="218" y="757"/>
                </a:lnTo>
                <a:lnTo>
                  <a:pt x="218" y="759"/>
                </a:lnTo>
                <a:lnTo>
                  <a:pt x="218" y="759"/>
                </a:lnTo>
                <a:lnTo>
                  <a:pt x="220" y="761"/>
                </a:lnTo>
                <a:lnTo>
                  <a:pt x="220" y="761"/>
                </a:lnTo>
                <a:lnTo>
                  <a:pt x="220" y="761"/>
                </a:lnTo>
                <a:lnTo>
                  <a:pt x="224" y="761"/>
                </a:lnTo>
                <a:lnTo>
                  <a:pt x="224" y="761"/>
                </a:lnTo>
                <a:lnTo>
                  <a:pt x="226" y="761"/>
                </a:lnTo>
                <a:lnTo>
                  <a:pt x="226" y="761"/>
                </a:lnTo>
                <a:lnTo>
                  <a:pt x="228" y="759"/>
                </a:lnTo>
                <a:lnTo>
                  <a:pt x="228" y="759"/>
                </a:lnTo>
                <a:lnTo>
                  <a:pt x="230" y="757"/>
                </a:lnTo>
                <a:lnTo>
                  <a:pt x="239" y="757"/>
                </a:lnTo>
                <a:lnTo>
                  <a:pt x="239" y="757"/>
                </a:lnTo>
                <a:lnTo>
                  <a:pt x="241" y="755"/>
                </a:lnTo>
                <a:lnTo>
                  <a:pt x="245" y="757"/>
                </a:lnTo>
                <a:lnTo>
                  <a:pt x="245" y="757"/>
                </a:lnTo>
                <a:lnTo>
                  <a:pt x="245" y="755"/>
                </a:lnTo>
                <a:close/>
                <a:moveTo>
                  <a:pt x="210" y="765"/>
                </a:moveTo>
                <a:lnTo>
                  <a:pt x="210" y="765"/>
                </a:lnTo>
                <a:lnTo>
                  <a:pt x="210" y="765"/>
                </a:lnTo>
                <a:lnTo>
                  <a:pt x="210" y="765"/>
                </a:lnTo>
                <a:lnTo>
                  <a:pt x="207" y="765"/>
                </a:lnTo>
                <a:lnTo>
                  <a:pt x="207" y="765"/>
                </a:lnTo>
                <a:lnTo>
                  <a:pt x="207" y="767"/>
                </a:lnTo>
                <a:lnTo>
                  <a:pt x="210" y="767"/>
                </a:lnTo>
                <a:lnTo>
                  <a:pt x="210" y="767"/>
                </a:lnTo>
                <a:lnTo>
                  <a:pt x="210" y="767"/>
                </a:lnTo>
                <a:lnTo>
                  <a:pt x="212" y="765"/>
                </a:lnTo>
                <a:lnTo>
                  <a:pt x="212" y="765"/>
                </a:lnTo>
                <a:lnTo>
                  <a:pt x="210" y="765"/>
                </a:lnTo>
                <a:close/>
                <a:moveTo>
                  <a:pt x="207" y="642"/>
                </a:moveTo>
                <a:lnTo>
                  <a:pt x="207" y="640"/>
                </a:lnTo>
                <a:lnTo>
                  <a:pt x="205" y="640"/>
                </a:lnTo>
                <a:lnTo>
                  <a:pt x="205" y="640"/>
                </a:lnTo>
                <a:lnTo>
                  <a:pt x="203" y="640"/>
                </a:lnTo>
                <a:lnTo>
                  <a:pt x="201" y="640"/>
                </a:lnTo>
                <a:lnTo>
                  <a:pt x="201" y="640"/>
                </a:lnTo>
                <a:lnTo>
                  <a:pt x="201" y="637"/>
                </a:lnTo>
                <a:lnTo>
                  <a:pt x="199" y="637"/>
                </a:lnTo>
                <a:lnTo>
                  <a:pt x="197" y="640"/>
                </a:lnTo>
                <a:lnTo>
                  <a:pt x="197" y="640"/>
                </a:lnTo>
                <a:lnTo>
                  <a:pt x="197" y="640"/>
                </a:lnTo>
                <a:lnTo>
                  <a:pt x="195" y="640"/>
                </a:lnTo>
                <a:lnTo>
                  <a:pt x="193" y="640"/>
                </a:lnTo>
                <a:lnTo>
                  <a:pt x="191" y="640"/>
                </a:lnTo>
                <a:lnTo>
                  <a:pt x="191" y="642"/>
                </a:lnTo>
                <a:lnTo>
                  <a:pt x="184" y="642"/>
                </a:lnTo>
                <a:lnTo>
                  <a:pt x="184" y="642"/>
                </a:lnTo>
                <a:lnTo>
                  <a:pt x="182" y="642"/>
                </a:lnTo>
                <a:lnTo>
                  <a:pt x="184" y="644"/>
                </a:lnTo>
                <a:lnTo>
                  <a:pt x="186" y="646"/>
                </a:lnTo>
                <a:lnTo>
                  <a:pt x="189" y="648"/>
                </a:lnTo>
                <a:lnTo>
                  <a:pt x="193" y="650"/>
                </a:lnTo>
                <a:lnTo>
                  <a:pt x="197" y="650"/>
                </a:lnTo>
                <a:lnTo>
                  <a:pt x="199" y="650"/>
                </a:lnTo>
                <a:lnTo>
                  <a:pt x="201" y="652"/>
                </a:lnTo>
                <a:lnTo>
                  <a:pt x="201" y="652"/>
                </a:lnTo>
                <a:lnTo>
                  <a:pt x="201" y="652"/>
                </a:lnTo>
                <a:lnTo>
                  <a:pt x="201" y="650"/>
                </a:lnTo>
                <a:lnTo>
                  <a:pt x="201" y="650"/>
                </a:lnTo>
                <a:lnTo>
                  <a:pt x="203" y="650"/>
                </a:lnTo>
                <a:lnTo>
                  <a:pt x="205" y="650"/>
                </a:lnTo>
                <a:lnTo>
                  <a:pt x="210" y="648"/>
                </a:lnTo>
                <a:lnTo>
                  <a:pt x="210" y="648"/>
                </a:lnTo>
                <a:lnTo>
                  <a:pt x="207" y="646"/>
                </a:lnTo>
                <a:lnTo>
                  <a:pt x="207" y="646"/>
                </a:lnTo>
                <a:lnTo>
                  <a:pt x="207" y="644"/>
                </a:lnTo>
                <a:lnTo>
                  <a:pt x="207" y="644"/>
                </a:lnTo>
                <a:lnTo>
                  <a:pt x="207" y="642"/>
                </a:lnTo>
                <a:lnTo>
                  <a:pt x="207" y="642"/>
                </a:lnTo>
                <a:close/>
                <a:moveTo>
                  <a:pt x="54" y="811"/>
                </a:moveTo>
                <a:lnTo>
                  <a:pt x="54" y="811"/>
                </a:lnTo>
                <a:lnTo>
                  <a:pt x="57" y="814"/>
                </a:lnTo>
                <a:lnTo>
                  <a:pt x="59" y="811"/>
                </a:lnTo>
                <a:lnTo>
                  <a:pt x="57" y="811"/>
                </a:lnTo>
                <a:lnTo>
                  <a:pt x="54" y="811"/>
                </a:lnTo>
                <a:close/>
                <a:moveTo>
                  <a:pt x="151" y="717"/>
                </a:moveTo>
                <a:lnTo>
                  <a:pt x="151" y="717"/>
                </a:lnTo>
                <a:lnTo>
                  <a:pt x="149" y="717"/>
                </a:lnTo>
                <a:lnTo>
                  <a:pt x="149" y="717"/>
                </a:lnTo>
                <a:lnTo>
                  <a:pt x="151" y="719"/>
                </a:lnTo>
                <a:lnTo>
                  <a:pt x="151" y="719"/>
                </a:lnTo>
                <a:lnTo>
                  <a:pt x="153" y="717"/>
                </a:lnTo>
                <a:lnTo>
                  <a:pt x="153" y="717"/>
                </a:lnTo>
                <a:lnTo>
                  <a:pt x="151" y="717"/>
                </a:lnTo>
                <a:close/>
                <a:moveTo>
                  <a:pt x="163" y="577"/>
                </a:moveTo>
                <a:lnTo>
                  <a:pt x="163" y="575"/>
                </a:lnTo>
                <a:lnTo>
                  <a:pt x="159" y="572"/>
                </a:lnTo>
                <a:lnTo>
                  <a:pt x="157" y="572"/>
                </a:lnTo>
                <a:lnTo>
                  <a:pt x="155" y="572"/>
                </a:lnTo>
                <a:lnTo>
                  <a:pt x="153" y="572"/>
                </a:lnTo>
                <a:lnTo>
                  <a:pt x="151" y="572"/>
                </a:lnTo>
                <a:lnTo>
                  <a:pt x="151" y="572"/>
                </a:lnTo>
                <a:lnTo>
                  <a:pt x="151" y="570"/>
                </a:lnTo>
                <a:lnTo>
                  <a:pt x="149" y="570"/>
                </a:lnTo>
                <a:lnTo>
                  <a:pt x="145" y="570"/>
                </a:lnTo>
                <a:lnTo>
                  <a:pt x="145" y="568"/>
                </a:lnTo>
                <a:lnTo>
                  <a:pt x="145" y="568"/>
                </a:lnTo>
                <a:lnTo>
                  <a:pt x="142" y="566"/>
                </a:lnTo>
                <a:lnTo>
                  <a:pt x="142" y="566"/>
                </a:lnTo>
                <a:lnTo>
                  <a:pt x="140" y="566"/>
                </a:lnTo>
                <a:lnTo>
                  <a:pt x="138" y="564"/>
                </a:lnTo>
                <a:lnTo>
                  <a:pt x="136" y="566"/>
                </a:lnTo>
                <a:lnTo>
                  <a:pt x="134" y="566"/>
                </a:lnTo>
                <a:lnTo>
                  <a:pt x="132" y="568"/>
                </a:lnTo>
                <a:lnTo>
                  <a:pt x="130" y="568"/>
                </a:lnTo>
                <a:lnTo>
                  <a:pt x="128" y="566"/>
                </a:lnTo>
                <a:lnTo>
                  <a:pt x="126" y="566"/>
                </a:lnTo>
                <a:lnTo>
                  <a:pt x="124" y="566"/>
                </a:lnTo>
                <a:lnTo>
                  <a:pt x="124" y="566"/>
                </a:lnTo>
                <a:lnTo>
                  <a:pt x="122" y="564"/>
                </a:lnTo>
                <a:lnTo>
                  <a:pt x="119" y="564"/>
                </a:lnTo>
                <a:lnTo>
                  <a:pt x="119" y="568"/>
                </a:lnTo>
                <a:lnTo>
                  <a:pt x="119" y="568"/>
                </a:lnTo>
                <a:lnTo>
                  <a:pt x="119" y="570"/>
                </a:lnTo>
                <a:lnTo>
                  <a:pt x="119" y="570"/>
                </a:lnTo>
                <a:lnTo>
                  <a:pt x="119" y="572"/>
                </a:lnTo>
                <a:lnTo>
                  <a:pt x="122" y="572"/>
                </a:lnTo>
                <a:lnTo>
                  <a:pt x="124" y="572"/>
                </a:lnTo>
                <a:lnTo>
                  <a:pt x="124" y="572"/>
                </a:lnTo>
                <a:lnTo>
                  <a:pt x="126" y="572"/>
                </a:lnTo>
                <a:lnTo>
                  <a:pt x="128" y="572"/>
                </a:lnTo>
                <a:lnTo>
                  <a:pt x="130" y="570"/>
                </a:lnTo>
                <a:lnTo>
                  <a:pt x="132" y="570"/>
                </a:lnTo>
                <a:lnTo>
                  <a:pt x="132" y="570"/>
                </a:lnTo>
                <a:lnTo>
                  <a:pt x="136" y="572"/>
                </a:lnTo>
                <a:lnTo>
                  <a:pt x="138" y="572"/>
                </a:lnTo>
                <a:lnTo>
                  <a:pt x="140" y="575"/>
                </a:lnTo>
                <a:lnTo>
                  <a:pt x="140" y="575"/>
                </a:lnTo>
                <a:lnTo>
                  <a:pt x="140" y="577"/>
                </a:lnTo>
                <a:lnTo>
                  <a:pt x="142" y="577"/>
                </a:lnTo>
                <a:lnTo>
                  <a:pt x="142" y="577"/>
                </a:lnTo>
                <a:lnTo>
                  <a:pt x="145" y="577"/>
                </a:lnTo>
                <a:lnTo>
                  <a:pt x="147" y="579"/>
                </a:lnTo>
                <a:lnTo>
                  <a:pt x="147" y="579"/>
                </a:lnTo>
                <a:lnTo>
                  <a:pt x="149" y="579"/>
                </a:lnTo>
                <a:lnTo>
                  <a:pt x="149" y="581"/>
                </a:lnTo>
                <a:lnTo>
                  <a:pt x="149" y="581"/>
                </a:lnTo>
                <a:lnTo>
                  <a:pt x="151" y="581"/>
                </a:lnTo>
                <a:lnTo>
                  <a:pt x="151" y="581"/>
                </a:lnTo>
                <a:lnTo>
                  <a:pt x="151" y="579"/>
                </a:lnTo>
                <a:lnTo>
                  <a:pt x="153" y="579"/>
                </a:lnTo>
                <a:lnTo>
                  <a:pt x="155" y="577"/>
                </a:lnTo>
                <a:lnTo>
                  <a:pt x="157" y="577"/>
                </a:lnTo>
                <a:lnTo>
                  <a:pt x="161" y="577"/>
                </a:lnTo>
                <a:lnTo>
                  <a:pt x="163" y="577"/>
                </a:lnTo>
                <a:close/>
                <a:moveTo>
                  <a:pt x="176" y="780"/>
                </a:moveTo>
                <a:lnTo>
                  <a:pt x="174" y="778"/>
                </a:lnTo>
                <a:lnTo>
                  <a:pt x="172" y="778"/>
                </a:lnTo>
                <a:lnTo>
                  <a:pt x="172" y="780"/>
                </a:lnTo>
                <a:lnTo>
                  <a:pt x="170" y="780"/>
                </a:lnTo>
                <a:lnTo>
                  <a:pt x="170" y="780"/>
                </a:lnTo>
                <a:lnTo>
                  <a:pt x="168" y="782"/>
                </a:lnTo>
                <a:lnTo>
                  <a:pt x="168" y="782"/>
                </a:lnTo>
                <a:lnTo>
                  <a:pt x="168" y="784"/>
                </a:lnTo>
                <a:lnTo>
                  <a:pt x="168" y="784"/>
                </a:lnTo>
                <a:lnTo>
                  <a:pt x="168" y="784"/>
                </a:lnTo>
                <a:lnTo>
                  <a:pt x="168" y="784"/>
                </a:lnTo>
                <a:lnTo>
                  <a:pt x="166" y="784"/>
                </a:lnTo>
                <a:lnTo>
                  <a:pt x="166" y="784"/>
                </a:lnTo>
                <a:lnTo>
                  <a:pt x="163" y="784"/>
                </a:lnTo>
                <a:lnTo>
                  <a:pt x="163" y="786"/>
                </a:lnTo>
                <a:lnTo>
                  <a:pt x="163" y="786"/>
                </a:lnTo>
                <a:lnTo>
                  <a:pt x="163" y="788"/>
                </a:lnTo>
                <a:lnTo>
                  <a:pt x="161" y="788"/>
                </a:lnTo>
                <a:lnTo>
                  <a:pt x="161" y="788"/>
                </a:lnTo>
                <a:lnTo>
                  <a:pt x="161" y="791"/>
                </a:lnTo>
                <a:lnTo>
                  <a:pt x="159" y="791"/>
                </a:lnTo>
                <a:lnTo>
                  <a:pt x="159" y="793"/>
                </a:lnTo>
                <a:lnTo>
                  <a:pt x="157" y="793"/>
                </a:lnTo>
                <a:lnTo>
                  <a:pt x="159" y="793"/>
                </a:lnTo>
                <a:lnTo>
                  <a:pt x="163" y="791"/>
                </a:lnTo>
                <a:lnTo>
                  <a:pt x="163" y="791"/>
                </a:lnTo>
                <a:lnTo>
                  <a:pt x="166" y="788"/>
                </a:lnTo>
                <a:lnTo>
                  <a:pt x="166" y="788"/>
                </a:lnTo>
                <a:lnTo>
                  <a:pt x="166" y="788"/>
                </a:lnTo>
                <a:lnTo>
                  <a:pt x="168" y="788"/>
                </a:lnTo>
                <a:lnTo>
                  <a:pt x="168" y="786"/>
                </a:lnTo>
                <a:lnTo>
                  <a:pt x="170" y="784"/>
                </a:lnTo>
                <a:lnTo>
                  <a:pt x="174" y="782"/>
                </a:lnTo>
                <a:lnTo>
                  <a:pt x="176" y="782"/>
                </a:lnTo>
                <a:lnTo>
                  <a:pt x="176" y="782"/>
                </a:lnTo>
                <a:lnTo>
                  <a:pt x="176" y="780"/>
                </a:lnTo>
                <a:lnTo>
                  <a:pt x="176" y="780"/>
                </a:lnTo>
                <a:close/>
                <a:moveTo>
                  <a:pt x="197" y="776"/>
                </a:moveTo>
                <a:lnTo>
                  <a:pt x="195" y="776"/>
                </a:lnTo>
                <a:lnTo>
                  <a:pt x="195" y="776"/>
                </a:lnTo>
                <a:lnTo>
                  <a:pt x="195" y="774"/>
                </a:lnTo>
                <a:lnTo>
                  <a:pt x="199" y="772"/>
                </a:lnTo>
                <a:lnTo>
                  <a:pt x="199" y="772"/>
                </a:lnTo>
                <a:lnTo>
                  <a:pt x="197" y="770"/>
                </a:lnTo>
                <a:lnTo>
                  <a:pt x="197" y="770"/>
                </a:lnTo>
                <a:lnTo>
                  <a:pt x="197" y="770"/>
                </a:lnTo>
                <a:lnTo>
                  <a:pt x="197" y="772"/>
                </a:lnTo>
                <a:lnTo>
                  <a:pt x="195" y="772"/>
                </a:lnTo>
                <a:lnTo>
                  <a:pt x="195" y="774"/>
                </a:lnTo>
                <a:lnTo>
                  <a:pt x="195" y="772"/>
                </a:lnTo>
                <a:lnTo>
                  <a:pt x="193" y="770"/>
                </a:lnTo>
                <a:lnTo>
                  <a:pt x="193" y="770"/>
                </a:lnTo>
                <a:lnTo>
                  <a:pt x="193" y="770"/>
                </a:lnTo>
                <a:lnTo>
                  <a:pt x="191" y="770"/>
                </a:lnTo>
                <a:lnTo>
                  <a:pt x="189" y="772"/>
                </a:lnTo>
                <a:lnTo>
                  <a:pt x="189" y="772"/>
                </a:lnTo>
                <a:lnTo>
                  <a:pt x="186" y="772"/>
                </a:lnTo>
                <a:lnTo>
                  <a:pt x="186" y="772"/>
                </a:lnTo>
                <a:lnTo>
                  <a:pt x="186" y="774"/>
                </a:lnTo>
                <a:lnTo>
                  <a:pt x="186" y="774"/>
                </a:lnTo>
                <a:lnTo>
                  <a:pt x="186" y="774"/>
                </a:lnTo>
                <a:lnTo>
                  <a:pt x="189" y="774"/>
                </a:lnTo>
                <a:lnTo>
                  <a:pt x="189" y="774"/>
                </a:lnTo>
                <a:lnTo>
                  <a:pt x="191" y="774"/>
                </a:lnTo>
                <a:lnTo>
                  <a:pt x="191" y="776"/>
                </a:lnTo>
                <a:lnTo>
                  <a:pt x="193" y="776"/>
                </a:lnTo>
                <a:lnTo>
                  <a:pt x="191" y="776"/>
                </a:lnTo>
                <a:lnTo>
                  <a:pt x="191" y="778"/>
                </a:lnTo>
                <a:lnTo>
                  <a:pt x="191" y="778"/>
                </a:lnTo>
                <a:lnTo>
                  <a:pt x="191" y="778"/>
                </a:lnTo>
                <a:lnTo>
                  <a:pt x="191" y="776"/>
                </a:lnTo>
                <a:lnTo>
                  <a:pt x="189" y="776"/>
                </a:lnTo>
                <a:lnTo>
                  <a:pt x="189" y="776"/>
                </a:lnTo>
                <a:lnTo>
                  <a:pt x="186" y="778"/>
                </a:lnTo>
                <a:lnTo>
                  <a:pt x="186" y="780"/>
                </a:lnTo>
                <a:lnTo>
                  <a:pt x="184" y="780"/>
                </a:lnTo>
                <a:lnTo>
                  <a:pt x="182" y="780"/>
                </a:lnTo>
                <a:lnTo>
                  <a:pt x="180" y="782"/>
                </a:lnTo>
                <a:lnTo>
                  <a:pt x="178" y="782"/>
                </a:lnTo>
                <a:lnTo>
                  <a:pt x="178" y="782"/>
                </a:lnTo>
                <a:lnTo>
                  <a:pt x="176" y="784"/>
                </a:lnTo>
                <a:lnTo>
                  <a:pt x="176" y="784"/>
                </a:lnTo>
                <a:lnTo>
                  <a:pt x="178" y="784"/>
                </a:lnTo>
                <a:lnTo>
                  <a:pt x="180" y="784"/>
                </a:lnTo>
                <a:lnTo>
                  <a:pt x="180" y="784"/>
                </a:lnTo>
                <a:lnTo>
                  <a:pt x="180" y="784"/>
                </a:lnTo>
                <a:lnTo>
                  <a:pt x="182" y="784"/>
                </a:lnTo>
                <a:lnTo>
                  <a:pt x="182" y="784"/>
                </a:lnTo>
                <a:lnTo>
                  <a:pt x="182" y="782"/>
                </a:lnTo>
                <a:lnTo>
                  <a:pt x="184" y="782"/>
                </a:lnTo>
                <a:lnTo>
                  <a:pt x="184" y="782"/>
                </a:lnTo>
                <a:lnTo>
                  <a:pt x="184" y="782"/>
                </a:lnTo>
                <a:lnTo>
                  <a:pt x="186" y="782"/>
                </a:lnTo>
                <a:lnTo>
                  <a:pt x="189" y="780"/>
                </a:lnTo>
                <a:lnTo>
                  <a:pt x="191" y="780"/>
                </a:lnTo>
                <a:lnTo>
                  <a:pt x="191" y="780"/>
                </a:lnTo>
                <a:lnTo>
                  <a:pt x="193" y="780"/>
                </a:lnTo>
                <a:lnTo>
                  <a:pt x="195" y="778"/>
                </a:lnTo>
                <a:lnTo>
                  <a:pt x="197" y="776"/>
                </a:lnTo>
                <a:lnTo>
                  <a:pt x="197" y="776"/>
                </a:lnTo>
                <a:lnTo>
                  <a:pt x="199" y="776"/>
                </a:lnTo>
                <a:lnTo>
                  <a:pt x="197" y="776"/>
                </a:lnTo>
                <a:lnTo>
                  <a:pt x="197" y="776"/>
                </a:lnTo>
                <a:close/>
                <a:moveTo>
                  <a:pt x="149" y="793"/>
                </a:moveTo>
                <a:lnTo>
                  <a:pt x="147" y="793"/>
                </a:lnTo>
                <a:lnTo>
                  <a:pt x="145" y="793"/>
                </a:lnTo>
                <a:lnTo>
                  <a:pt x="145" y="793"/>
                </a:lnTo>
                <a:lnTo>
                  <a:pt x="145" y="793"/>
                </a:lnTo>
                <a:lnTo>
                  <a:pt x="147" y="793"/>
                </a:lnTo>
                <a:lnTo>
                  <a:pt x="149" y="793"/>
                </a:lnTo>
                <a:lnTo>
                  <a:pt x="149" y="793"/>
                </a:lnTo>
                <a:lnTo>
                  <a:pt x="149" y="793"/>
                </a:lnTo>
                <a:lnTo>
                  <a:pt x="149" y="793"/>
                </a:lnTo>
                <a:lnTo>
                  <a:pt x="149" y="793"/>
                </a:lnTo>
                <a:close/>
                <a:moveTo>
                  <a:pt x="300" y="1310"/>
                </a:moveTo>
                <a:lnTo>
                  <a:pt x="300" y="1310"/>
                </a:lnTo>
                <a:lnTo>
                  <a:pt x="300" y="1308"/>
                </a:lnTo>
                <a:lnTo>
                  <a:pt x="300" y="1308"/>
                </a:lnTo>
                <a:lnTo>
                  <a:pt x="300" y="1306"/>
                </a:lnTo>
                <a:lnTo>
                  <a:pt x="295" y="1306"/>
                </a:lnTo>
                <a:lnTo>
                  <a:pt x="293" y="1308"/>
                </a:lnTo>
                <a:lnTo>
                  <a:pt x="293" y="1310"/>
                </a:lnTo>
                <a:lnTo>
                  <a:pt x="293" y="1310"/>
                </a:lnTo>
                <a:lnTo>
                  <a:pt x="295" y="1310"/>
                </a:lnTo>
                <a:lnTo>
                  <a:pt x="295" y="1313"/>
                </a:lnTo>
                <a:lnTo>
                  <a:pt x="298" y="1313"/>
                </a:lnTo>
                <a:lnTo>
                  <a:pt x="298" y="1313"/>
                </a:lnTo>
                <a:lnTo>
                  <a:pt x="300" y="1310"/>
                </a:lnTo>
                <a:lnTo>
                  <a:pt x="300" y="1310"/>
                </a:lnTo>
                <a:close/>
                <a:moveTo>
                  <a:pt x="295" y="749"/>
                </a:moveTo>
                <a:lnTo>
                  <a:pt x="295" y="749"/>
                </a:lnTo>
                <a:lnTo>
                  <a:pt x="295" y="749"/>
                </a:lnTo>
                <a:lnTo>
                  <a:pt x="298" y="749"/>
                </a:lnTo>
                <a:lnTo>
                  <a:pt x="298" y="747"/>
                </a:lnTo>
                <a:lnTo>
                  <a:pt x="295" y="747"/>
                </a:lnTo>
                <a:lnTo>
                  <a:pt x="295" y="747"/>
                </a:lnTo>
                <a:lnTo>
                  <a:pt x="295" y="747"/>
                </a:lnTo>
                <a:lnTo>
                  <a:pt x="295" y="747"/>
                </a:lnTo>
                <a:lnTo>
                  <a:pt x="295" y="749"/>
                </a:lnTo>
                <a:lnTo>
                  <a:pt x="295" y="749"/>
                </a:lnTo>
                <a:lnTo>
                  <a:pt x="295" y="749"/>
                </a:lnTo>
                <a:lnTo>
                  <a:pt x="295" y="749"/>
                </a:lnTo>
                <a:lnTo>
                  <a:pt x="295" y="749"/>
                </a:lnTo>
                <a:close/>
                <a:moveTo>
                  <a:pt x="258" y="751"/>
                </a:moveTo>
                <a:lnTo>
                  <a:pt x="256" y="751"/>
                </a:lnTo>
                <a:lnTo>
                  <a:pt x="254" y="751"/>
                </a:lnTo>
                <a:lnTo>
                  <a:pt x="256" y="753"/>
                </a:lnTo>
                <a:lnTo>
                  <a:pt x="256" y="753"/>
                </a:lnTo>
                <a:lnTo>
                  <a:pt x="256" y="753"/>
                </a:lnTo>
                <a:lnTo>
                  <a:pt x="256" y="753"/>
                </a:lnTo>
                <a:lnTo>
                  <a:pt x="258" y="753"/>
                </a:lnTo>
                <a:lnTo>
                  <a:pt x="258" y="751"/>
                </a:lnTo>
                <a:lnTo>
                  <a:pt x="258" y="751"/>
                </a:lnTo>
                <a:lnTo>
                  <a:pt x="258" y="751"/>
                </a:lnTo>
                <a:close/>
                <a:moveTo>
                  <a:pt x="293" y="1939"/>
                </a:moveTo>
                <a:lnTo>
                  <a:pt x="293" y="1939"/>
                </a:lnTo>
                <a:lnTo>
                  <a:pt x="291" y="1939"/>
                </a:lnTo>
                <a:lnTo>
                  <a:pt x="291" y="1939"/>
                </a:lnTo>
                <a:lnTo>
                  <a:pt x="291" y="1941"/>
                </a:lnTo>
                <a:lnTo>
                  <a:pt x="293" y="1941"/>
                </a:lnTo>
                <a:lnTo>
                  <a:pt x="293" y="1941"/>
                </a:lnTo>
                <a:lnTo>
                  <a:pt x="293" y="1941"/>
                </a:lnTo>
                <a:lnTo>
                  <a:pt x="293" y="1941"/>
                </a:lnTo>
                <a:lnTo>
                  <a:pt x="293" y="1939"/>
                </a:lnTo>
                <a:lnTo>
                  <a:pt x="293" y="1939"/>
                </a:lnTo>
                <a:close/>
                <a:moveTo>
                  <a:pt x="298" y="751"/>
                </a:moveTo>
                <a:lnTo>
                  <a:pt x="300" y="751"/>
                </a:lnTo>
                <a:lnTo>
                  <a:pt x="300" y="751"/>
                </a:lnTo>
                <a:lnTo>
                  <a:pt x="300" y="749"/>
                </a:lnTo>
                <a:lnTo>
                  <a:pt x="298" y="749"/>
                </a:lnTo>
                <a:lnTo>
                  <a:pt x="298" y="749"/>
                </a:lnTo>
                <a:lnTo>
                  <a:pt x="298" y="751"/>
                </a:lnTo>
                <a:lnTo>
                  <a:pt x="298" y="751"/>
                </a:lnTo>
                <a:close/>
                <a:moveTo>
                  <a:pt x="281" y="744"/>
                </a:moveTo>
                <a:lnTo>
                  <a:pt x="281" y="742"/>
                </a:lnTo>
                <a:lnTo>
                  <a:pt x="281" y="742"/>
                </a:lnTo>
                <a:lnTo>
                  <a:pt x="281" y="742"/>
                </a:lnTo>
                <a:lnTo>
                  <a:pt x="281" y="744"/>
                </a:lnTo>
                <a:lnTo>
                  <a:pt x="281" y="744"/>
                </a:lnTo>
                <a:lnTo>
                  <a:pt x="281" y="744"/>
                </a:lnTo>
                <a:lnTo>
                  <a:pt x="281" y="742"/>
                </a:lnTo>
                <a:lnTo>
                  <a:pt x="281" y="742"/>
                </a:lnTo>
                <a:lnTo>
                  <a:pt x="279" y="742"/>
                </a:lnTo>
                <a:lnTo>
                  <a:pt x="279" y="742"/>
                </a:lnTo>
                <a:lnTo>
                  <a:pt x="279" y="742"/>
                </a:lnTo>
                <a:lnTo>
                  <a:pt x="277" y="744"/>
                </a:lnTo>
                <a:lnTo>
                  <a:pt x="277" y="744"/>
                </a:lnTo>
                <a:lnTo>
                  <a:pt x="279" y="747"/>
                </a:lnTo>
                <a:lnTo>
                  <a:pt x="279" y="747"/>
                </a:lnTo>
                <a:lnTo>
                  <a:pt x="279" y="747"/>
                </a:lnTo>
                <a:lnTo>
                  <a:pt x="279" y="747"/>
                </a:lnTo>
                <a:lnTo>
                  <a:pt x="281" y="747"/>
                </a:lnTo>
                <a:lnTo>
                  <a:pt x="283" y="747"/>
                </a:lnTo>
                <a:lnTo>
                  <a:pt x="283" y="747"/>
                </a:lnTo>
                <a:lnTo>
                  <a:pt x="283" y="747"/>
                </a:lnTo>
                <a:lnTo>
                  <a:pt x="281" y="744"/>
                </a:lnTo>
                <a:close/>
                <a:moveTo>
                  <a:pt x="283" y="742"/>
                </a:moveTo>
                <a:lnTo>
                  <a:pt x="283" y="744"/>
                </a:lnTo>
                <a:lnTo>
                  <a:pt x="283" y="744"/>
                </a:lnTo>
                <a:lnTo>
                  <a:pt x="285" y="744"/>
                </a:lnTo>
                <a:lnTo>
                  <a:pt x="285" y="744"/>
                </a:lnTo>
                <a:lnTo>
                  <a:pt x="285" y="742"/>
                </a:lnTo>
                <a:lnTo>
                  <a:pt x="283" y="742"/>
                </a:lnTo>
                <a:close/>
                <a:moveTo>
                  <a:pt x="291" y="747"/>
                </a:moveTo>
                <a:lnTo>
                  <a:pt x="291" y="744"/>
                </a:lnTo>
                <a:lnTo>
                  <a:pt x="291" y="744"/>
                </a:lnTo>
                <a:lnTo>
                  <a:pt x="291" y="744"/>
                </a:lnTo>
                <a:lnTo>
                  <a:pt x="289" y="747"/>
                </a:lnTo>
                <a:lnTo>
                  <a:pt x="289" y="747"/>
                </a:lnTo>
                <a:lnTo>
                  <a:pt x="289" y="747"/>
                </a:lnTo>
                <a:lnTo>
                  <a:pt x="287" y="749"/>
                </a:lnTo>
                <a:lnTo>
                  <a:pt x="287" y="749"/>
                </a:lnTo>
                <a:lnTo>
                  <a:pt x="287" y="749"/>
                </a:lnTo>
                <a:lnTo>
                  <a:pt x="287" y="749"/>
                </a:lnTo>
                <a:lnTo>
                  <a:pt x="287" y="751"/>
                </a:lnTo>
                <a:lnTo>
                  <a:pt x="287" y="753"/>
                </a:lnTo>
                <a:lnTo>
                  <a:pt x="287" y="751"/>
                </a:lnTo>
                <a:lnTo>
                  <a:pt x="289" y="749"/>
                </a:lnTo>
                <a:lnTo>
                  <a:pt x="289" y="749"/>
                </a:lnTo>
                <a:lnTo>
                  <a:pt x="291" y="749"/>
                </a:lnTo>
                <a:lnTo>
                  <a:pt x="291" y="749"/>
                </a:lnTo>
                <a:lnTo>
                  <a:pt x="291" y="749"/>
                </a:lnTo>
                <a:lnTo>
                  <a:pt x="291" y="747"/>
                </a:lnTo>
                <a:lnTo>
                  <a:pt x="291" y="747"/>
                </a:lnTo>
                <a:lnTo>
                  <a:pt x="291" y="747"/>
                </a:lnTo>
                <a:close/>
                <a:moveTo>
                  <a:pt x="287" y="1310"/>
                </a:moveTo>
                <a:lnTo>
                  <a:pt x="287" y="1313"/>
                </a:lnTo>
                <a:lnTo>
                  <a:pt x="287" y="1313"/>
                </a:lnTo>
                <a:lnTo>
                  <a:pt x="287" y="1313"/>
                </a:lnTo>
                <a:lnTo>
                  <a:pt x="287" y="1313"/>
                </a:lnTo>
                <a:lnTo>
                  <a:pt x="287" y="1313"/>
                </a:lnTo>
                <a:lnTo>
                  <a:pt x="287" y="1313"/>
                </a:lnTo>
                <a:lnTo>
                  <a:pt x="289" y="1313"/>
                </a:lnTo>
                <a:lnTo>
                  <a:pt x="289" y="1310"/>
                </a:lnTo>
                <a:lnTo>
                  <a:pt x="289" y="1310"/>
                </a:lnTo>
                <a:lnTo>
                  <a:pt x="289" y="1310"/>
                </a:lnTo>
                <a:lnTo>
                  <a:pt x="287" y="1310"/>
                </a:lnTo>
                <a:close/>
                <a:moveTo>
                  <a:pt x="205" y="767"/>
                </a:moveTo>
                <a:lnTo>
                  <a:pt x="205" y="765"/>
                </a:lnTo>
                <a:lnTo>
                  <a:pt x="203" y="765"/>
                </a:lnTo>
                <a:lnTo>
                  <a:pt x="203" y="765"/>
                </a:lnTo>
                <a:lnTo>
                  <a:pt x="201" y="767"/>
                </a:lnTo>
                <a:lnTo>
                  <a:pt x="201" y="767"/>
                </a:lnTo>
                <a:lnTo>
                  <a:pt x="201" y="767"/>
                </a:lnTo>
                <a:lnTo>
                  <a:pt x="201" y="770"/>
                </a:lnTo>
                <a:lnTo>
                  <a:pt x="203" y="770"/>
                </a:lnTo>
                <a:lnTo>
                  <a:pt x="203" y="770"/>
                </a:lnTo>
                <a:lnTo>
                  <a:pt x="203" y="770"/>
                </a:lnTo>
                <a:lnTo>
                  <a:pt x="205" y="770"/>
                </a:lnTo>
                <a:lnTo>
                  <a:pt x="205" y="770"/>
                </a:lnTo>
                <a:lnTo>
                  <a:pt x="207" y="767"/>
                </a:lnTo>
                <a:lnTo>
                  <a:pt x="207" y="767"/>
                </a:lnTo>
                <a:lnTo>
                  <a:pt x="207" y="767"/>
                </a:lnTo>
                <a:lnTo>
                  <a:pt x="205" y="767"/>
                </a:lnTo>
                <a:close/>
                <a:moveTo>
                  <a:pt x="84" y="805"/>
                </a:moveTo>
                <a:lnTo>
                  <a:pt x="86" y="805"/>
                </a:lnTo>
                <a:lnTo>
                  <a:pt x="86" y="803"/>
                </a:lnTo>
                <a:lnTo>
                  <a:pt x="86" y="803"/>
                </a:lnTo>
                <a:lnTo>
                  <a:pt x="86" y="801"/>
                </a:lnTo>
                <a:lnTo>
                  <a:pt x="84" y="801"/>
                </a:lnTo>
                <a:lnTo>
                  <a:pt x="82" y="801"/>
                </a:lnTo>
                <a:lnTo>
                  <a:pt x="82" y="803"/>
                </a:lnTo>
                <a:lnTo>
                  <a:pt x="80" y="803"/>
                </a:lnTo>
                <a:lnTo>
                  <a:pt x="82" y="803"/>
                </a:lnTo>
                <a:lnTo>
                  <a:pt x="84" y="803"/>
                </a:lnTo>
                <a:lnTo>
                  <a:pt x="82" y="805"/>
                </a:lnTo>
                <a:lnTo>
                  <a:pt x="80" y="805"/>
                </a:lnTo>
                <a:lnTo>
                  <a:pt x="78" y="807"/>
                </a:lnTo>
                <a:lnTo>
                  <a:pt x="73" y="807"/>
                </a:lnTo>
                <a:lnTo>
                  <a:pt x="71" y="807"/>
                </a:lnTo>
                <a:lnTo>
                  <a:pt x="69" y="807"/>
                </a:lnTo>
                <a:lnTo>
                  <a:pt x="69" y="809"/>
                </a:lnTo>
                <a:lnTo>
                  <a:pt x="69" y="809"/>
                </a:lnTo>
                <a:lnTo>
                  <a:pt x="78" y="807"/>
                </a:lnTo>
                <a:lnTo>
                  <a:pt x="82" y="807"/>
                </a:lnTo>
                <a:lnTo>
                  <a:pt x="86" y="807"/>
                </a:lnTo>
                <a:lnTo>
                  <a:pt x="84" y="805"/>
                </a:lnTo>
                <a:lnTo>
                  <a:pt x="84" y="805"/>
                </a:lnTo>
                <a:close/>
                <a:moveTo>
                  <a:pt x="101" y="807"/>
                </a:moveTo>
                <a:lnTo>
                  <a:pt x="96" y="807"/>
                </a:lnTo>
                <a:lnTo>
                  <a:pt x="94" y="807"/>
                </a:lnTo>
                <a:lnTo>
                  <a:pt x="92" y="805"/>
                </a:lnTo>
                <a:lnTo>
                  <a:pt x="90" y="807"/>
                </a:lnTo>
                <a:lnTo>
                  <a:pt x="90" y="807"/>
                </a:lnTo>
                <a:lnTo>
                  <a:pt x="88" y="807"/>
                </a:lnTo>
                <a:lnTo>
                  <a:pt x="88" y="807"/>
                </a:lnTo>
                <a:lnTo>
                  <a:pt x="88" y="807"/>
                </a:lnTo>
                <a:lnTo>
                  <a:pt x="88" y="807"/>
                </a:lnTo>
                <a:lnTo>
                  <a:pt x="88" y="807"/>
                </a:lnTo>
                <a:lnTo>
                  <a:pt x="90" y="807"/>
                </a:lnTo>
                <a:lnTo>
                  <a:pt x="92" y="807"/>
                </a:lnTo>
                <a:lnTo>
                  <a:pt x="94" y="807"/>
                </a:lnTo>
                <a:lnTo>
                  <a:pt x="96" y="807"/>
                </a:lnTo>
                <a:lnTo>
                  <a:pt x="98" y="807"/>
                </a:lnTo>
                <a:lnTo>
                  <a:pt x="98" y="807"/>
                </a:lnTo>
                <a:lnTo>
                  <a:pt x="101" y="807"/>
                </a:lnTo>
                <a:lnTo>
                  <a:pt x="101" y="807"/>
                </a:lnTo>
                <a:lnTo>
                  <a:pt x="101" y="807"/>
                </a:lnTo>
                <a:close/>
                <a:moveTo>
                  <a:pt x="86" y="1902"/>
                </a:moveTo>
                <a:lnTo>
                  <a:pt x="86" y="1902"/>
                </a:lnTo>
                <a:lnTo>
                  <a:pt x="86" y="1902"/>
                </a:lnTo>
                <a:lnTo>
                  <a:pt x="86" y="1902"/>
                </a:lnTo>
                <a:lnTo>
                  <a:pt x="88" y="1902"/>
                </a:lnTo>
                <a:lnTo>
                  <a:pt x="88" y="1902"/>
                </a:lnTo>
                <a:lnTo>
                  <a:pt x="88" y="1902"/>
                </a:lnTo>
                <a:lnTo>
                  <a:pt x="88" y="1902"/>
                </a:lnTo>
                <a:lnTo>
                  <a:pt x="88" y="1902"/>
                </a:lnTo>
                <a:lnTo>
                  <a:pt x="86" y="1902"/>
                </a:lnTo>
                <a:close/>
                <a:moveTo>
                  <a:pt x="111" y="803"/>
                </a:moveTo>
                <a:lnTo>
                  <a:pt x="111" y="801"/>
                </a:lnTo>
                <a:lnTo>
                  <a:pt x="109" y="801"/>
                </a:lnTo>
                <a:lnTo>
                  <a:pt x="109" y="803"/>
                </a:lnTo>
                <a:lnTo>
                  <a:pt x="107" y="803"/>
                </a:lnTo>
                <a:lnTo>
                  <a:pt x="107" y="803"/>
                </a:lnTo>
                <a:lnTo>
                  <a:pt x="109" y="803"/>
                </a:lnTo>
                <a:lnTo>
                  <a:pt x="109" y="803"/>
                </a:lnTo>
                <a:lnTo>
                  <a:pt x="111" y="803"/>
                </a:lnTo>
                <a:close/>
                <a:moveTo>
                  <a:pt x="111" y="640"/>
                </a:moveTo>
                <a:lnTo>
                  <a:pt x="113" y="640"/>
                </a:lnTo>
                <a:lnTo>
                  <a:pt x="111" y="640"/>
                </a:lnTo>
                <a:lnTo>
                  <a:pt x="111" y="637"/>
                </a:lnTo>
                <a:lnTo>
                  <a:pt x="109" y="637"/>
                </a:lnTo>
                <a:lnTo>
                  <a:pt x="105" y="637"/>
                </a:lnTo>
                <a:lnTo>
                  <a:pt x="103" y="635"/>
                </a:lnTo>
                <a:lnTo>
                  <a:pt x="103" y="633"/>
                </a:lnTo>
                <a:lnTo>
                  <a:pt x="101" y="635"/>
                </a:lnTo>
                <a:lnTo>
                  <a:pt x="101" y="635"/>
                </a:lnTo>
                <a:lnTo>
                  <a:pt x="103" y="637"/>
                </a:lnTo>
                <a:lnTo>
                  <a:pt x="107" y="640"/>
                </a:lnTo>
                <a:lnTo>
                  <a:pt x="111" y="640"/>
                </a:lnTo>
                <a:close/>
                <a:moveTo>
                  <a:pt x="80" y="1698"/>
                </a:move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lnTo>
                  <a:pt x="80" y="1698"/>
                </a:lnTo>
                <a:close/>
                <a:moveTo>
                  <a:pt x="71" y="1939"/>
                </a:moveTo>
                <a:lnTo>
                  <a:pt x="69" y="1939"/>
                </a:lnTo>
                <a:lnTo>
                  <a:pt x="69" y="1939"/>
                </a:lnTo>
                <a:lnTo>
                  <a:pt x="69" y="1939"/>
                </a:lnTo>
                <a:lnTo>
                  <a:pt x="69" y="1939"/>
                </a:lnTo>
                <a:lnTo>
                  <a:pt x="67" y="1939"/>
                </a:lnTo>
                <a:lnTo>
                  <a:pt x="67" y="1939"/>
                </a:lnTo>
                <a:lnTo>
                  <a:pt x="67" y="1937"/>
                </a:lnTo>
                <a:lnTo>
                  <a:pt x="67" y="1939"/>
                </a:lnTo>
                <a:lnTo>
                  <a:pt x="67" y="1939"/>
                </a:lnTo>
                <a:lnTo>
                  <a:pt x="69" y="1939"/>
                </a:lnTo>
                <a:lnTo>
                  <a:pt x="69" y="1941"/>
                </a:lnTo>
                <a:lnTo>
                  <a:pt x="71" y="1939"/>
                </a:lnTo>
                <a:lnTo>
                  <a:pt x="71" y="1939"/>
                </a:lnTo>
                <a:lnTo>
                  <a:pt x="71" y="1939"/>
                </a:lnTo>
                <a:lnTo>
                  <a:pt x="71" y="1939"/>
                </a:lnTo>
                <a:close/>
                <a:moveTo>
                  <a:pt x="57" y="807"/>
                </a:moveTo>
                <a:lnTo>
                  <a:pt x="57" y="807"/>
                </a:lnTo>
                <a:lnTo>
                  <a:pt x="57" y="807"/>
                </a:lnTo>
                <a:lnTo>
                  <a:pt x="54" y="807"/>
                </a:lnTo>
                <a:lnTo>
                  <a:pt x="54" y="807"/>
                </a:lnTo>
                <a:lnTo>
                  <a:pt x="57" y="809"/>
                </a:lnTo>
                <a:lnTo>
                  <a:pt x="57" y="809"/>
                </a:lnTo>
                <a:lnTo>
                  <a:pt x="59" y="809"/>
                </a:lnTo>
                <a:lnTo>
                  <a:pt x="59" y="809"/>
                </a:lnTo>
                <a:lnTo>
                  <a:pt x="59" y="807"/>
                </a:lnTo>
                <a:lnTo>
                  <a:pt x="57" y="807"/>
                </a:lnTo>
                <a:close/>
                <a:moveTo>
                  <a:pt x="1452" y="700"/>
                </a:moveTo>
                <a:lnTo>
                  <a:pt x="1452" y="698"/>
                </a:lnTo>
                <a:lnTo>
                  <a:pt x="1452" y="698"/>
                </a:lnTo>
                <a:lnTo>
                  <a:pt x="1452" y="698"/>
                </a:lnTo>
                <a:lnTo>
                  <a:pt x="1452" y="698"/>
                </a:lnTo>
                <a:lnTo>
                  <a:pt x="1452" y="698"/>
                </a:lnTo>
                <a:lnTo>
                  <a:pt x="1452" y="696"/>
                </a:lnTo>
                <a:lnTo>
                  <a:pt x="1452" y="698"/>
                </a:lnTo>
                <a:lnTo>
                  <a:pt x="1452" y="698"/>
                </a:lnTo>
                <a:lnTo>
                  <a:pt x="1452" y="698"/>
                </a:lnTo>
                <a:lnTo>
                  <a:pt x="1452" y="698"/>
                </a:lnTo>
                <a:lnTo>
                  <a:pt x="1452" y="700"/>
                </a:lnTo>
                <a:lnTo>
                  <a:pt x="1452" y="700"/>
                </a:lnTo>
                <a:lnTo>
                  <a:pt x="1452" y="700"/>
                </a:lnTo>
                <a:close/>
                <a:moveTo>
                  <a:pt x="147" y="1906"/>
                </a:moveTo>
                <a:lnTo>
                  <a:pt x="147" y="1908"/>
                </a:lnTo>
                <a:lnTo>
                  <a:pt x="147" y="1908"/>
                </a:lnTo>
                <a:lnTo>
                  <a:pt x="147" y="1910"/>
                </a:lnTo>
                <a:lnTo>
                  <a:pt x="149" y="1908"/>
                </a:lnTo>
                <a:lnTo>
                  <a:pt x="149" y="1908"/>
                </a:lnTo>
                <a:lnTo>
                  <a:pt x="147" y="1906"/>
                </a:lnTo>
                <a:lnTo>
                  <a:pt x="147" y="1906"/>
                </a:lnTo>
                <a:close/>
                <a:moveTo>
                  <a:pt x="73" y="1941"/>
                </a:moveTo>
                <a:lnTo>
                  <a:pt x="73" y="1944"/>
                </a:lnTo>
                <a:lnTo>
                  <a:pt x="73" y="1944"/>
                </a:lnTo>
                <a:lnTo>
                  <a:pt x="73" y="1941"/>
                </a:lnTo>
                <a:lnTo>
                  <a:pt x="73" y="1941"/>
                </a:lnTo>
                <a:lnTo>
                  <a:pt x="73" y="1941"/>
                </a:lnTo>
                <a:close/>
                <a:moveTo>
                  <a:pt x="134" y="1837"/>
                </a:moveTo>
                <a:lnTo>
                  <a:pt x="132" y="1839"/>
                </a:lnTo>
                <a:lnTo>
                  <a:pt x="134" y="1839"/>
                </a:lnTo>
                <a:lnTo>
                  <a:pt x="134" y="1839"/>
                </a:lnTo>
                <a:lnTo>
                  <a:pt x="136" y="1837"/>
                </a:lnTo>
                <a:lnTo>
                  <a:pt x="136" y="1837"/>
                </a:lnTo>
                <a:lnTo>
                  <a:pt x="134" y="1837"/>
                </a:lnTo>
                <a:lnTo>
                  <a:pt x="134" y="1837"/>
                </a:lnTo>
                <a:close/>
                <a:moveTo>
                  <a:pt x="130" y="1675"/>
                </a:moveTo>
                <a:lnTo>
                  <a:pt x="130" y="1675"/>
                </a:lnTo>
                <a:lnTo>
                  <a:pt x="130" y="1675"/>
                </a:lnTo>
                <a:lnTo>
                  <a:pt x="130" y="1675"/>
                </a:lnTo>
                <a:lnTo>
                  <a:pt x="130" y="1675"/>
                </a:lnTo>
                <a:lnTo>
                  <a:pt x="130" y="1675"/>
                </a:lnTo>
                <a:lnTo>
                  <a:pt x="130" y="1675"/>
                </a:lnTo>
                <a:close/>
                <a:moveTo>
                  <a:pt x="134" y="799"/>
                </a:moveTo>
                <a:lnTo>
                  <a:pt x="134" y="797"/>
                </a:lnTo>
                <a:lnTo>
                  <a:pt x="134" y="797"/>
                </a:lnTo>
                <a:lnTo>
                  <a:pt x="136" y="797"/>
                </a:lnTo>
                <a:lnTo>
                  <a:pt x="136" y="797"/>
                </a:lnTo>
                <a:lnTo>
                  <a:pt x="136" y="797"/>
                </a:lnTo>
                <a:lnTo>
                  <a:pt x="136" y="797"/>
                </a:lnTo>
                <a:lnTo>
                  <a:pt x="136" y="795"/>
                </a:lnTo>
                <a:lnTo>
                  <a:pt x="134" y="795"/>
                </a:lnTo>
                <a:lnTo>
                  <a:pt x="134" y="797"/>
                </a:lnTo>
                <a:lnTo>
                  <a:pt x="132" y="797"/>
                </a:lnTo>
                <a:lnTo>
                  <a:pt x="134" y="799"/>
                </a:lnTo>
                <a:lnTo>
                  <a:pt x="134" y="799"/>
                </a:lnTo>
                <a:close/>
                <a:moveTo>
                  <a:pt x="138" y="707"/>
                </a:moveTo>
                <a:lnTo>
                  <a:pt x="140" y="707"/>
                </a:lnTo>
                <a:lnTo>
                  <a:pt x="140" y="707"/>
                </a:lnTo>
                <a:lnTo>
                  <a:pt x="142" y="707"/>
                </a:lnTo>
                <a:lnTo>
                  <a:pt x="142" y="705"/>
                </a:lnTo>
                <a:lnTo>
                  <a:pt x="138" y="705"/>
                </a:lnTo>
                <a:lnTo>
                  <a:pt x="138" y="707"/>
                </a:lnTo>
                <a:close/>
                <a:moveTo>
                  <a:pt x="128" y="1765"/>
                </a:moveTo>
                <a:lnTo>
                  <a:pt x="128" y="1765"/>
                </a:lnTo>
                <a:lnTo>
                  <a:pt x="128" y="1765"/>
                </a:lnTo>
                <a:lnTo>
                  <a:pt x="128" y="1765"/>
                </a:lnTo>
                <a:lnTo>
                  <a:pt x="128" y="1765"/>
                </a:lnTo>
                <a:lnTo>
                  <a:pt x="128" y="1765"/>
                </a:lnTo>
                <a:lnTo>
                  <a:pt x="128" y="1765"/>
                </a:lnTo>
                <a:lnTo>
                  <a:pt x="128" y="1765"/>
                </a:lnTo>
                <a:lnTo>
                  <a:pt x="128" y="1765"/>
                </a:lnTo>
                <a:close/>
                <a:moveTo>
                  <a:pt x="122" y="1671"/>
                </a:move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22" y="1671"/>
                </a:lnTo>
                <a:lnTo>
                  <a:pt x="122" y="1673"/>
                </a:lnTo>
                <a:lnTo>
                  <a:pt x="122" y="1673"/>
                </a:lnTo>
                <a:lnTo>
                  <a:pt x="122" y="1671"/>
                </a:lnTo>
                <a:lnTo>
                  <a:pt x="122" y="1671"/>
                </a:lnTo>
                <a:lnTo>
                  <a:pt x="122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19" y="1671"/>
                </a:lnTo>
                <a:lnTo>
                  <a:pt x="122" y="1671"/>
                </a:lnTo>
                <a:lnTo>
                  <a:pt x="122" y="1671"/>
                </a:lnTo>
                <a:lnTo>
                  <a:pt x="122" y="1671"/>
                </a:lnTo>
                <a:lnTo>
                  <a:pt x="122" y="1671"/>
                </a:lnTo>
                <a:lnTo>
                  <a:pt x="122" y="1671"/>
                </a:lnTo>
                <a:lnTo>
                  <a:pt x="122" y="1671"/>
                </a:lnTo>
                <a:close/>
                <a:moveTo>
                  <a:pt x="111" y="1826"/>
                </a:moveTo>
                <a:lnTo>
                  <a:pt x="109" y="1826"/>
                </a:lnTo>
                <a:lnTo>
                  <a:pt x="107" y="1826"/>
                </a:lnTo>
                <a:lnTo>
                  <a:pt x="105" y="1826"/>
                </a:lnTo>
                <a:lnTo>
                  <a:pt x="105" y="1826"/>
                </a:lnTo>
                <a:lnTo>
                  <a:pt x="107" y="1828"/>
                </a:lnTo>
                <a:lnTo>
                  <a:pt x="109" y="1830"/>
                </a:lnTo>
                <a:lnTo>
                  <a:pt x="109" y="1830"/>
                </a:lnTo>
                <a:lnTo>
                  <a:pt x="111" y="1830"/>
                </a:lnTo>
                <a:lnTo>
                  <a:pt x="113" y="1830"/>
                </a:lnTo>
                <a:lnTo>
                  <a:pt x="113" y="1828"/>
                </a:lnTo>
                <a:lnTo>
                  <a:pt x="113" y="1826"/>
                </a:lnTo>
                <a:lnTo>
                  <a:pt x="111" y="1826"/>
                </a:lnTo>
                <a:close/>
                <a:moveTo>
                  <a:pt x="124" y="1832"/>
                </a:moveTo>
                <a:lnTo>
                  <a:pt x="122" y="1832"/>
                </a:lnTo>
                <a:lnTo>
                  <a:pt x="122" y="1832"/>
                </a:lnTo>
                <a:lnTo>
                  <a:pt x="117" y="1830"/>
                </a:lnTo>
                <a:lnTo>
                  <a:pt x="115" y="1830"/>
                </a:lnTo>
                <a:lnTo>
                  <a:pt x="115" y="1830"/>
                </a:lnTo>
                <a:lnTo>
                  <a:pt x="115" y="1832"/>
                </a:lnTo>
                <a:lnTo>
                  <a:pt x="117" y="1832"/>
                </a:lnTo>
                <a:lnTo>
                  <a:pt x="117" y="1832"/>
                </a:lnTo>
                <a:lnTo>
                  <a:pt x="119" y="1835"/>
                </a:lnTo>
                <a:lnTo>
                  <a:pt x="124" y="1835"/>
                </a:lnTo>
                <a:lnTo>
                  <a:pt x="124" y="1835"/>
                </a:lnTo>
                <a:lnTo>
                  <a:pt x="124" y="1832"/>
                </a:lnTo>
                <a:lnTo>
                  <a:pt x="124" y="1832"/>
                </a:lnTo>
                <a:close/>
                <a:moveTo>
                  <a:pt x="126" y="1694"/>
                </a:moveTo>
                <a:lnTo>
                  <a:pt x="126" y="1694"/>
                </a:lnTo>
                <a:lnTo>
                  <a:pt x="126" y="1696"/>
                </a:lnTo>
                <a:lnTo>
                  <a:pt x="126" y="1696"/>
                </a:lnTo>
                <a:lnTo>
                  <a:pt x="128" y="1696"/>
                </a:lnTo>
                <a:lnTo>
                  <a:pt x="128" y="1696"/>
                </a:lnTo>
                <a:lnTo>
                  <a:pt x="128" y="1694"/>
                </a:lnTo>
                <a:lnTo>
                  <a:pt x="128" y="1694"/>
                </a:lnTo>
                <a:lnTo>
                  <a:pt x="126" y="1694"/>
                </a:lnTo>
                <a:close/>
                <a:moveTo>
                  <a:pt x="251" y="761"/>
                </a:moveTo>
                <a:lnTo>
                  <a:pt x="249" y="761"/>
                </a:lnTo>
                <a:lnTo>
                  <a:pt x="249" y="761"/>
                </a:lnTo>
                <a:lnTo>
                  <a:pt x="249" y="761"/>
                </a:lnTo>
                <a:lnTo>
                  <a:pt x="251" y="763"/>
                </a:lnTo>
                <a:lnTo>
                  <a:pt x="254" y="761"/>
                </a:lnTo>
                <a:lnTo>
                  <a:pt x="251" y="761"/>
                </a:lnTo>
                <a:lnTo>
                  <a:pt x="251" y="761"/>
                </a:lnTo>
                <a:close/>
                <a:moveTo>
                  <a:pt x="499" y="1866"/>
                </a:moveTo>
                <a:lnTo>
                  <a:pt x="499" y="1866"/>
                </a:lnTo>
                <a:lnTo>
                  <a:pt x="499" y="1866"/>
                </a:lnTo>
                <a:lnTo>
                  <a:pt x="499" y="1864"/>
                </a:lnTo>
                <a:lnTo>
                  <a:pt x="499" y="1864"/>
                </a:lnTo>
                <a:lnTo>
                  <a:pt x="499" y="1866"/>
                </a:lnTo>
                <a:lnTo>
                  <a:pt x="499" y="1866"/>
                </a:lnTo>
                <a:lnTo>
                  <a:pt x="499" y="1866"/>
                </a:lnTo>
                <a:lnTo>
                  <a:pt x="499" y="1868"/>
                </a:lnTo>
                <a:lnTo>
                  <a:pt x="501" y="1868"/>
                </a:lnTo>
                <a:lnTo>
                  <a:pt x="501" y="1868"/>
                </a:lnTo>
                <a:lnTo>
                  <a:pt x="501" y="1868"/>
                </a:lnTo>
                <a:lnTo>
                  <a:pt x="499" y="1866"/>
                </a:lnTo>
                <a:close/>
                <a:moveTo>
                  <a:pt x="505" y="640"/>
                </a:moveTo>
                <a:lnTo>
                  <a:pt x="505" y="637"/>
                </a:lnTo>
                <a:lnTo>
                  <a:pt x="505" y="637"/>
                </a:lnTo>
                <a:lnTo>
                  <a:pt x="503" y="640"/>
                </a:lnTo>
                <a:lnTo>
                  <a:pt x="503" y="640"/>
                </a:lnTo>
                <a:lnTo>
                  <a:pt x="505" y="640"/>
                </a:lnTo>
                <a:lnTo>
                  <a:pt x="505" y="640"/>
                </a:lnTo>
                <a:close/>
                <a:moveTo>
                  <a:pt x="490" y="637"/>
                </a:moveTo>
                <a:lnTo>
                  <a:pt x="488" y="637"/>
                </a:lnTo>
                <a:lnTo>
                  <a:pt x="486" y="637"/>
                </a:lnTo>
                <a:lnTo>
                  <a:pt x="484" y="637"/>
                </a:lnTo>
                <a:lnTo>
                  <a:pt x="484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40"/>
                </a:lnTo>
                <a:lnTo>
                  <a:pt x="484" y="640"/>
                </a:lnTo>
                <a:lnTo>
                  <a:pt x="484" y="642"/>
                </a:lnTo>
                <a:lnTo>
                  <a:pt x="484" y="642"/>
                </a:lnTo>
                <a:lnTo>
                  <a:pt x="486" y="640"/>
                </a:lnTo>
                <a:lnTo>
                  <a:pt x="490" y="640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close/>
                <a:moveTo>
                  <a:pt x="515" y="648"/>
                </a:moveTo>
                <a:lnTo>
                  <a:pt x="513" y="650"/>
                </a:lnTo>
                <a:lnTo>
                  <a:pt x="513" y="650"/>
                </a:lnTo>
                <a:lnTo>
                  <a:pt x="513" y="650"/>
                </a:lnTo>
                <a:lnTo>
                  <a:pt x="515" y="648"/>
                </a:lnTo>
                <a:lnTo>
                  <a:pt x="518" y="648"/>
                </a:lnTo>
                <a:lnTo>
                  <a:pt x="518" y="646"/>
                </a:lnTo>
                <a:lnTo>
                  <a:pt x="515" y="646"/>
                </a:lnTo>
                <a:lnTo>
                  <a:pt x="515" y="648"/>
                </a:lnTo>
                <a:close/>
                <a:moveTo>
                  <a:pt x="505" y="1860"/>
                </a:moveTo>
                <a:lnTo>
                  <a:pt x="505" y="1860"/>
                </a:lnTo>
                <a:lnTo>
                  <a:pt x="505" y="1860"/>
                </a:lnTo>
                <a:lnTo>
                  <a:pt x="507" y="1862"/>
                </a:lnTo>
                <a:lnTo>
                  <a:pt x="507" y="1860"/>
                </a:lnTo>
                <a:lnTo>
                  <a:pt x="505" y="1860"/>
                </a:lnTo>
                <a:lnTo>
                  <a:pt x="505" y="1860"/>
                </a:lnTo>
                <a:close/>
                <a:moveTo>
                  <a:pt x="526" y="1872"/>
                </a:moveTo>
                <a:lnTo>
                  <a:pt x="526" y="1872"/>
                </a:lnTo>
                <a:lnTo>
                  <a:pt x="528" y="1872"/>
                </a:lnTo>
                <a:lnTo>
                  <a:pt x="528" y="1872"/>
                </a:lnTo>
                <a:lnTo>
                  <a:pt x="528" y="1872"/>
                </a:lnTo>
                <a:lnTo>
                  <a:pt x="526" y="1872"/>
                </a:lnTo>
                <a:close/>
                <a:moveTo>
                  <a:pt x="461" y="644"/>
                </a:moveTo>
                <a:lnTo>
                  <a:pt x="459" y="646"/>
                </a:lnTo>
                <a:lnTo>
                  <a:pt x="463" y="646"/>
                </a:lnTo>
                <a:lnTo>
                  <a:pt x="463" y="646"/>
                </a:lnTo>
                <a:lnTo>
                  <a:pt x="465" y="646"/>
                </a:lnTo>
                <a:lnTo>
                  <a:pt x="463" y="644"/>
                </a:lnTo>
                <a:lnTo>
                  <a:pt x="461" y="644"/>
                </a:lnTo>
                <a:close/>
                <a:moveTo>
                  <a:pt x="461" y="629"/>
                </a:moveTo>
                <a:lnTo>
                  <a:pt x="463" y="629"/>
                </a:lnTo>
                <a:lnTo>
                  <a:pt x="465" y="629"/>
                </a:lnTo>
                <a:lnTo>
                  <a:pt x="465" y="627"/>
                </a:lnTo>
                <a:lnTo>
                  <a:pt x="465" y="627"/>
                </a:lnTo>
                <a:lnTo>
                  <a:pt x="463" y="627"/>
                </a:lnTo>
                <a:lnTo>
                  <a:pt x="463" y="627"/>
                </a:lnTo>
                <a:lnTo>
                  <a:pt x="463" y="627"/>
                </a:lnTo>
                <a:lnTo>
                  <a:pt x="461" y="629"/>
                </a:lnTo>
                <a:lnTo>
                  <a:pt x="461" y="629"/>
                </a:lnTo>
                <a:close/>
                <a:moveTo>
                  <a:pt x="444" y="1887"/>
                </a:moveTo>
                <a:lnTo>
                  <a:pt x="444" y="1887"/>
                </a:lnTo>
                <a:lnTo>
                  <a:pt x="444" y="1885"/>
                </a:lnTo>
                <a:lnTo>
                  <a:pt x="442" y="1885"/>
                </a:lnTo>
                <a:lnTo>
                  <a:pt x="440" y="1885"/>
                </a:lnTo>
                <a:lnTo>
                  <a:pt x="440" y="1885"/>
                </a:lnTo>
                <a:lnTo>
                  <a:pt x="440" y="1887"/>
                </a:lnTo>
                <a:lnTo>
                  <a:pt x="440" y="1889"/>
                </a:lnTo>
                <a:lnTo>
                  <a:pt x="442" y="1889"/>
                </a:lnTo>
                <a:lnTo>
                  <a:pt x="444" y="1889"/>
                </a:lnTo>
                <a:lnTo>
                  <a:pt x="444" y="1889"/>
                </a:lnTo>
                <a:lnTo>
                  <a:pt x="446" y="1889"/>
                </a:lnTo>
                <a:lnTo>
                  <a:pt x="446" y="1891"/>
                </a:lnTo>
                <a:lnTo>
                  <a:pt x="446" y="1889"/>
                </a:lnTo>
                <a:lnTo>
                  <a:pt x="446" y="1889"/>
                </a:lnTo>
                <a:lnTo>
                  <a:pt x="444" y="1887"/>
                </a:lnTo>
                <a:close/>
                <a:moveTo>
                  <a:pt x="469" y="637"/>
                </a:moveTo>
                <a:lnTo>
                  <a:pt x="467" y="635"/>
                </a:lnTo>
                <a:lnTo>
                  <a:pt x="467" y="635"/>
                </a:lnTo>
                <a:lnTo>
                  <a:pt x="467" y="637"/>
                </a:lnTo>
                <a:lnTo>
                  <a:pt x="467" y="637"/>
                </a:lnTo>
                <a:lnTo>
                  <a:pt x="467" y="637"/>
                </a:lnTo>
                <a:lnTo>
                  <a:pt x="467" y="637"/>
                </a:lnTo>
                <a:lnTo>
                  <a:pt x="467" y="637"/>
                </a:lnTo>
                <a:lnTo>
                  <a:pt x="465" y="640"/>
                </a:lnTo>
                <a:lnTo>
                  <a:pt x="465" y="640"/>
                </a:lnTo>
                <a:lnTo>
                  <a:pt x="465" y="640"/>
                </a:lnTo>
                <a:lnTo>
                  <a:pt x="465" y="640"/>
                </a:lnTo>
                <a:lnTo>
                  <a:pt x="465" y="642"/>
                </a:lnTo>
                <a:lnTo>
                  <a:pt x="467" y="642"/>
                </a:lnTo>
                <a:lnTo>
                  <a:pt x="465" y="642"/>
                </a:lnTo>
                <a:lnTo>
                  <a:pt x="467" y="644"/>
                </a:lnTo>
                <a:lnTo>
                  <a:pt x="467" y="644"/>
                </a:lnTo>
                <a:lnTo>
                  <a:pt x="467" y="644"/>
                </a:lnTo>
                <a:lnTo>
                  <a:pt x="467" y="642"/>
                </a:lnTo>
                <a:lnTo>
                  <a:pt x="467" y="642"/>
                </a:lnTo>
                <a:lnTo>
                  <a:pt x="469" y="640"/>
                </a:lnTo>
                <a:lnTo>
                  <a:pt x="467" y="637"/>
                </a:lnTo>
                <a:lnTo>
                  <a:pt x="469" y="637"/>
                </a:lnTo>
                <a:lnTo>
                  <a:pt x="469" y="637"/>
                </a:lnTo>
                <a:close/>
                <a:moveTo>
                  <a:pt x="476" y="640"/>
                </a:moveTo>
                <a:lnTo>
                  <a:pt x="476" y="640"/>
                </a:lnTo>
                <a:lnTo>
                  <a:pt x="476" y="640"/>
                </a:lnTo>
                <a:lnTo>
                  <a:pt x="474" y="644"/>
                </a:lnTo>
                <a:lnTo>
                  <a:pt x="471" y="644"/>
                </a:lnTo>
                <a:lnTo>
                  <a:pt x="469" y="646"/>
                </a:lnTo>
                <a:lnTo>
                  <a:pt x="467" y="648"/>
                </a:lnTo>
                <a:lnTo>
                  <a:pt x="467" y="648"/>
                </a:lnTo>
                <a:lnTo>
                  <a:pt x="467" y="648"/>
                </a:lnTo>
                <a:lnTo>
                  <a:pt x="465" y="650"/>
                </a:lnTo>
                <a:lnTo>
                  <a:pt x="465" y="652"/>
                </a:lnTo>
                <a:lnTo>
                  <a:pt x="467" y="650"/>
                </a:lnTo>
                <a:lnTo>
                  <a:pt x="469" y="650"/>
                </a:lnTo>
                <a:lnTo>
                  <a:pt x="469" y="650"/>
                </a:lnTo>
                <a:lnTo>
                  <a:pt x="469" y="650"/>
                </a:lnTo>
                <a:lnTo>
                  <a:pt x="469" y="650"/>
                </a:lnTo>
                <a:lnTo>
                  <a:pt x="471" y="650"/>
                </a:lnTo>
                <a:lnTo>
                  <a:pt x="471" y="648"/>
                </a:lnTo>
                <a:lnTo>
                  <a:pt x="471" y="648"/>
                </a:lnTo>
                <a:lnTo>
                  <a:pt x="471" y="648"/>
                </a:lnTo>
                <a:lnTo>
                  <a:pt x="474" y="648"/>
                </a:lnTo>
                <a:lnTo>
                  <a:pt x="474" y="646"/>
                </a:lnTo>
                <a:lnTo>
                  <a:pt x="474" y="646"/>
                </a:lnTo>
                <a:lnTo>
                  <a:pt x="478" y="642"/>
                </a:lnTo>
                <a:lnTo>
                  <a:pt x="478" y="640"/>
                </a:lnTo>
                <a:lnTo>
                  <a:pt x="478" y="640"/>
                </a:lnTo>
                <a:lnTo>
                  <a:pt x="476" y="640"/>
                </a:lnTo>
                <a:close/>
                <a:moveTo>
                  <a:pt x="585" y="1759"/>
                </a:moveTo>
                <a:lnTo>
                  <a:pt x="585" y="1759"/>
                </a:lnTo>
                <a:lnTo>
                  <a:pt x="585" y="1759"/>
                </a:lnTo>
                <a:lnTo>
                  <a:pt x="585" y="1759"/>
                </a:lnTo>
                <a:lnTo>
                  <a:pt x="587" y="1759"/>
                </a:lnTo>
                <a:lnTo>
                  <a:pt x="587" y="1759"/>
                </a:lnTo>
                <a:lnTo>
                  <a:pt x="587" y="1759"/>
                </a:lnTo>
                <a:lnTo>
                  <a:pt x="587" y="1759"/>
                </a:lnTo>
                <a:lnTo>
                  <a:pt x="585" y="1759"/>
                </a:lnTo>
                <a:close/>
                <a:moveTo>
                  <a:pt x="578" y="1759"/>
                </a:moveTo>
                <a:lnTo>
                  <a:pt x="578" y="1759"/>
                </a:lnTo>
                <a:lnTo>
                  <a:pt x="578" y="1757"/>
                </a:lnTo>
                <a:lnTo>
                  <a:pt x="576" y="1757"/>
                </a:lnTo>
                <a:lnTo>
                  <a:pt x="576" y="1757"/>
                </a:lnTo>
                <a:lnTo>
                  <a:pt x="576" y="1759"/>
                </a:lnTo>
                <a:lnTo>
                  <a:pt x="576" y="1759"/>
                </a:lnTo>
                <a:lnTo>
                  <a:pt x="576" y="1759"/>
                </a:lnTo>
                <a:lnTo>
                  <a:pt x="578" y="1759"/>
                </a:lnTo>
                <a:lnTo>
                  <a:pt x="578" y="1759"/>
                </a:lnTo>
                <a:close/>
                <a:moveTo>
                  <a:pt x="578" y="1765"/>
                </a:moveTo>
                <a:lnTo>
                  <a:pt x="578" y="1765"/>
                </a:lnTo>
                <a:lnTo>
                  <a:pt x="578" y="1767"/>
                </a:lnTo>
                <a:lnTo>
                  <a:pt x="578" y="1767"/>
                </a:lnTo>
                <a:lnTo>
                  <a:pt x="578" y="1765"/>
                </a:lnTo>
                <a:lnTo>
                  <a:pt x="578" y="1765"/>
                </a:lnTo>
                <a:lnTo>
                  <a:pt x="578" y="1765"/>
                </a:lnTo>
                <a:close/>
                <a:moveTo>
                  <a:pt x="593" y="1774"/>
                </a:moveTo>
                <a:lnTo>
                  <a:pt x="593" y="1774"/>
                </a:lnTo>
                <a:lnTo>
                  <a:pt x="593" y="1776"/>
                </a:lnTo>
                <a:lnTo>
                  <a:pt x="593" y="1774"/>
                </a:lnTo>
                <a:lnTo>
                  <a:pt x="593" y="1774"/>
                </a:lnTo>
                <a:lnTo>
                  <a:pt x="593" y="1774"/>
                </a:lnTo>
                <a:close/>
                <a:moveTo>
                  <a:pt x="530" y="1872"/>
                </a:moveTo>
                <a:lnTo>
                  <a:pt x="528" y="1872"/>
                </a:lnTo>
                <a:lnTo>
                  <a:pt x="528" y="1872"/>
                </a:lnTo>
                <a:lnTo>
                  <a:pt x="530" y="1872"/>
                </a:lnTo>
                <a:lnTo>
                  <a:pt x="530" y="1872"/>
                </a:lnTo>
                <a:lnTo>
                  <a:pt x="530" y="1872"/>
                </a:lnTo>
                <a:lnTo>
                  <a:pt x="530" y="1872"/>
                </a:lnTo>
                <a:close/>
                <a:moveTo>
                  <a:pt x="570" y="1887"/>
                </a:moveTo>
                <a:lnTo>
                  <a:pt x="568" y="1889"/>
                </a:lnTo>
                <a:lnTo>
                  <a:pt x="568" y="1889"/>
                </a:lnTo>
                <a:lnTo>
                  <a:pt x="568" y="1889"/>
                </a:lnTo>
                <a:lnTo>
                  <a:pt x="568" y="1889"/>
                </a:lnTo>
                <a:lnTo>
                  <a:pt x="568" y="1891"/>
                </a:lnTo>
                <a:lnTo>
                  <a:pt x="568" y="1891"/>
                </a:lnTo>
                <a:lnTo>
                  <a:pt x="568" y="1891"/>
                </a:lnTo>
                <a:lnTo>
                  <a:pt x="568" y="1891"/>
                </a:lnTo>
                <a:lnTo>
                  <a:pt x="568" y="1889"/>
                </a:lnTo>
                <a:lnTo>
                  <a:pt x="568" y="1889"/>
                </a:lnTo>
                <a:lnTo>
                  <a:pt x="568" y="1889"/>
                </a:lnTo>
                <a:lnTo>
                  <a:pt x="568" y="1889"/>
                </a:lnTo>
                <a:lnTo>
                  <a:pt x="570" y="1887"/>
                </a:lnTo>
                <a:lnTo>
                  <a:pt x="570" y="1887"/>
                </a:lnTo>
                <a:lnTo>
                  <a:pt x="570" y="1887"/>
                </a:lnTo>
                <a:lnTo>
                  <a:pt x="570" y="1887"/>
                </a:lnTo>
                <a:close/>
                <a:moveTo>
                  <a:pt x="323" y="1319"/>
                </a:moveTo>
                <a:lnTo>
                  <a:pt x="323" y="1319"/>
                </a:lnTo>
                <a:lnTo>
                  <a:pt x="323" y="1319"/>
                </a:lnTo>
                <a:lnTo>
                  <a:pt x="321" y="1319"/>
                </a:lnTo>
                <a:lnTo>
                  <a:pt x="321" y="1319"/>
                </a:lnTo>
                <a:lnTo>
                  <a:pt x="321" y="1317"/>
                </a:lnTo>
                <a:lnTo>
                  <a:pt x="321" y="1317"/>
                </a:lnTo>
                <a:lnTo>
                  <a:pt x="318" y="1315"/>
                </a:lnTo>
                <a:lnTo>
                  <a:pt x="318" y="1315"/>
                </a:lnTo>
                <a:lnTo>
                  <a:pt x="316" y="1317"/>
                </a:lnTo>
                <a:lnTo>
                  <a:pt x="314" y="1317"/>
                </a:lnTo>
                <a:lnTo>
                  <a:pt x="314" y="1317"/>
                </a:lnTo>
                <a:lnTo>
                  <a:pt x="314" y="1319"/>
                </a:lnTo>
                <a:lnTo>
                  <a:pt x="316" y="1319"/>
                </a:lnTo>
                <a:lnTo>
                  <a:pt x="316" y="1321"/>
                </a:lnTo>
                <a:lnTo>
                  <a:pt x="318" y="1321"/>
                </a:lnTo>
                <a:lnTo>
                  <a:pt x="318" y="1321"/>
                </a:lnTo>
                <a:lnTo>
                  <a:pt x="318" y="1319"/>
                </a:lnTo>
                <a:lnTo>
                  <a:pt x="318" y="1319"/>
                </a:lnTo>
                <a:lnTo>
                  <a:pt x="318" y="1319"/>
                </a:lnTo>
                <a:lnTo>
                  <a:pt x="318" y="1321"/>
                </a:lnTo>
                <a:lnTo>
                  <a:pt x="321" y="1321"/>
                </a:lnTo>
                <a:lnTo>
                  <a:pt x="321" y="1321"/>
                </a:lnTo>
                <a:lnTo>
                  <a:pt x="323" y="1321"/>
                </a:lnTo>
                <a:lnTo>
                  <a:pt x="323" y="1321"/>
                </a:lnTo>
                <a:lnTo>
                  <a:pt x="325" y="1321"/>
                </a:lnTo>
                <a:lnTo>
                  <a:pt x="325" y="1321"/>
                </a:lnTo>
                <a:lnTo>
                  <a:pt x="323" y="1319"/>
                </a:lnTo>
                <a:close/>
                <a:moveTo>
                  <a:pt x="566" y="1893"/>
                </a:moveTo>
                <a:lnTo>
                  <a:pt x="566" y="1893"/>
                </a:lnTo>
                <a:lnTo>
                  <a:pt x="566" y="1893"/>
                </a:lnTo>
                <a:lnTo>
                  <a:pt x="566" y="1893"/>
                </a:lnTo>
                <a:lnTo>
                  <a:pt x="566" y="1895"/>
                </a:lnTo>
                <a:lnTo>
                  <a:pt x="568" y="1895"/>
                </a:lnTo>
                <a:lnTo>
                  <a:pt x="568" y="1895"/>
                </a:lnTo>
                <a:lnTo>
                  <a:pt x="568" y="1895"/>
                </a:lnTo>
                <a:lnTo>
                  <a:pt x="566" y="1893"/>
                </a:lnTo>
                <a:close/>
                <a:moveTo>
                  <a:pt x="568" y="1897"/>
                </a:moveTo>
                <a:lnTo>
                  <a:pt x="568" y="1897"/>
                </a:lnTo>
                <a:lnTo>
                  <a:pt x="570" y="1897"/>
                </a:lnTo>
                <a:lnTo>
                  <a:pt x="570" y="1897"/>
                </a:lnTo>
                <a:lnTo>
                  <a:pt x="570" y="1897"/>
                </a:lnTo>
                <a:lnTo>
                  <a:pt x="568" y="1897"/>
                </a:lnTo>
                <a:close/>
                <a:moveTo>
                  <a:pt x="543" y="1864"/>
                </a:moveTo>
                <a:lnTo>
                  <a:pt x="543" y="1864"/>
                </a:lnTo>
                <a:lnTo>
                  <a:pt x="543" y="1864"/>
                </a:lnTo>
                <a:lnTo>
                  <a:pt x="543" y="1864"/>
                </a:lnTo>
                <a:lnTo>
                  <a:pt x="543" y="1864"/>
                </a:lnTo>
                <a:close/>
                <a:moveTo>
                  <a:pt x="362" y="1346"/>
                </a:moveTo>
                <a:lnTo>
                  <a:pt x="362" y="1344"/>
                </a:lnTo>
                <a:lnTo>
                  <a:pt x="360" y="1344"/>
                </a:lnTo>
                <a:lnTo>
                  <a:pt x="360" y="1342"/>
                </a:lnTo>
                <a:lnTo>
                  <a:pt x="358" y="1340"/>
                </a:lnTo>
                <a:lnTo>
                  <a:pt x="354" y="1338"/>
                </a:lnTo>
                <a:lnTo>
                  <a:pt x="350" y="1336"/>
                </a:lnTo>
                <a:lnTo>
                  <a:pt x="350" y="1336"/>
                </a:lnTo>
                <a:lnTo>
                  <a:pt x="350" y="1338"/>
                </a:lnTo>
                <a:lnTo>
                  <a:pt x="350" y="1340"/>
                </a:lnTo>
                <a:lnTo>
                  <a:pt x="350" y="1342"/>
                </a:lnTo>
                <a:lnTo>
                  <a:pt x="348" y="1342"/>
                </a:lnTo>
                <a:lnTo>
                  <a:pt x="348" y="1344"/>
                </a:lnTo>
                <a:lnTo>
                  <a:pt x="348" y="1346"/>
                </a:lnTo>
                <a:lnTo>
                  <a:pt x="350" y="1350"/>
                </a:lnTo>
                <a:lnTo>
                  <a:pt x="350" y="1352"/>
                </a:lnTo>
                <a:lnTo>
                  <a:pt x="350" y="1354"/>
                </a:lnTo>
                <a:lnTo>
                  <a:pt x="352" y="1357"/>
                </a:lnTo>
                <a:lnTo>
                  <a:pt x="354" y="1357"/>
                </a:lnTo>
                <a:lnTo>
                  <a:pt x="354" y="1354"/>
                </a:lnTo>
                <a:lnTo>
                  <a:pt x="354" y="1354"/>
                </a:lnTo>
                <a:lnTo>
                  <a:pt x="358" y="1350"/>
                </a:lnTo>
                <a:lnTo>
                  <a:pt x="360" y="1350"/>
                </a:lnTo>
                <a:lnTo>
                  <a:pt x="365" y="1348"/>
                </a:lnTo>
                <a:lnTo>
                  <a:pt x="365" y="1348"/>
                </a:lnTo>
                <a:lnTo>
                  <a:pt x="365" y="1346"/>
                </a:lnTo>
                <a:lnTo>
                  <a:pt x="362" y="1346"/>
                </a:lnTo>
                <a:close/>
                <a:moveTo>
                  <a:pt x="362" y="1690"/>
                </a:move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lnTo>
                  <a:pt x="362" y="1690"/>
                </a:lnTo>
                <a:close/>
                <a:moveTo>
                  <a:pt x="354" y="734"/>
                </a:moveTo>
                <a:lnTo>
                  <a:pt x="354" y="734"/>
                </a:lnTo>
                <a:lnTo>
                  <a:pt x="354" y="732"/>
                </a:lnTo>
                <a:lnTo>
                  <a:pt x="354" y="732"/>
                </a:lnTo>
                <a:lnTo>
                  <a:pt x="354" y="732"/>
                </a:lnTo>
                <a:lnTo>
                  <a:pt x="354" y="732"/>
                </a:lnTo>
                <a:lnTo>
                  <a:pt x="352" y="734"/>
                </a:lnTo>
                <a:lnTo>
                  <a:pt x="352" y="734"/>
                </a:lnTo>
                <a:lnTo>
                  <a:pt x="352" y="734"/>
                </a:lnTo>
                <a:lnTo>
                  <a:pt x="354" y="734"/>
                </a:lnTo>
                <a:close/>
                <a:moveTo>
                  <a:pt x="369" y="717"/>
                </a:moveTo>
                <a:lnTo>
                  <a:pt x="367" y="719"/>
                </a:lnTo>
                <a:lnTo>
                  <a:pt x="367" y="719"/>
                </a:lnTo>
                <a:lnTo>
                  <a:pt x="367" y="721"/>
                </a:lnTo>
                <a:lnTo>
                  <a:pt x="365" y="721"/>
                </a:lnTo>
                <a:lnTo>
                  <a:pt x="365" y="721"/>
                </a:lnTo>
                <a:lnTo>
                  <a:pt x="367" y="721"/>
                </a:lnTo>
                <a:lnTo>
                  <a:pt x="367" y="721"/>
                </a:lnTo>
                <a:lnTo>
                  <a:pt x="369" y="719"/>
                </a:lnTo>
                <a:lnTo>
                  <a:pt x="371" y="719"/>
                </a:lnTo>
                <a:lnTo>
                  <a:pt x="371" y="717"/>
                </a:lnTo>
                <a:lnTo>
                  <a:pt x="369" y="717"/>
                </a:lnTo>
                <a:close/>
                <a:moveTo>
                  <a:pt x="436" y="1885"/>
                </a:moveTo>
                <a:lnTo>
                  <a:pt x="436" y="1885"/>
                </a:lnTo>
                <a:lnTo>
                  <a:pt x="436" y="1885"/>
                </a:lnTo>
                <a:lnTo>
                  <a:pt x="436" y="1885"/>
                </a:lnTo>
                <a:lnTo>
                  <a:pt x="436" y="1885"/>
                </a:lnTo>
                <a:lnTo>
                  <a:pt x="438" y="1885"/>
                </a:lnTo>
                <a:lnTo>
                  <a:pt x="438" y="1885"/>
                </a:lnTo>
                <a:lnTo>
                  <a:pt x="438" y="1885"/>
                </a:lnTo>
                <a:lnTo>
                  <a:pt x="436" y="1885"/>
                </a:lnTo>
                <a:close/>
                <a:moveTo>
                  <a:pt x="348" y="1329"/>
                </a:moveTo>
                <a:lnTo>
                  <a:pt x="348" y="1329"/>
                </a:lnTo>
                <a:lnTo>
                  <a:pt x="346" y="1327"/>
                </a:lnTo>
                <a:lnTo>
                  <a:pt x="346" y="1327"/>
                </a:lnTo>
                <a:lnTo>
                  <a:pt x="344" y="1325"/>
                </a:lnTo>
                <a:lnTo>
                  <a:pt x="342" y="1325"/>
                </a:lnTo>
                <a:lnTo>
                  <a:pt x="342" y="1327"/>
                </a:lnTo>
                <a:lnTo>
                  <a:pt x="342" y="1327"/>
                </a:lnTo>
                <a:lnTo>
                  <a:pt x="339" y="1325"/>
                </a:lnTo>
                <a:lnTo>
                  <a:pt x="339" y="1325"/>
                </a:lnTo>
                <a:lnTo>
                  <a:pt x="337" y="1325"/>
                </a:lnTo>
                <a:lnTo>
                  <a:pt x="337" y="1325"/>
                </a:lnTo>
                <a:lnTo>
                  <a:pt x="337" y="1327"/>
                </a:lnTo>
                <a:lnTo>
                  <a:pt x="339" y="1327"/>
                </a:lnTo>
                <a:lnTo>
                  <a:pt x="339" y="1329"/>
                </a:lnTo>
                <a:lnTo>
                  <a:pt x="342" y="1327"/>
                </a:lnTo>
                <a:lnTo>
                  <a:pt x="342" y="1329"/>
                </a:lnTo>
                <a:lnTo>
                  <a:pt x="342" y="1331"/>
                </a:lnTo>
                <a:lnTo>
                  <a:pt x="342" y="1331"/>
                </a:lnTo>
                <a:lnTo>
                  <a:pt x="344" y="1331"/>
                </a:lnTo>
                <a:lnTo>
                  <a:pt x="344" y="1331"/>
                </a:lnTo>
                <a:lnTo>
                  <a:pt x="346" y="1331"/>
                </a:lnTo>
                <a:lnTo>
                  <a:pt x="348" y="1329"/>
                </a:lnTo>
                <a:lnTo>
                  <a:pt x="348" y="1329"/>
                </a:lnTo>
                <a:close/>
                <a:moveTo>
                  <a:pt x="335" y="1327"/>
                </a:moveTo>
                <a:lnTo>
                  <a:pt x="333" y="1327"/>
                </a:lnTo>
                <a:lnTo>
                  <a:pt x="333" y="1327"/>
                </a:lnTo>
                <a:lnTo>
                  <a:pt x="333" y="1327"/>
                </a:lnTo>
                <a:lnTo>
                  <a:pt x="333" y="1329"/>
                </a:lnTo>
                <a:lnTo>
                  <a:pt x="335" y="1329"/>
                </a:lnTo>
                <a:lnTo>
                  <a:pt x="335" y="1329"/>
                </a:lnTo>
                <a:lnTo>
                  <a:pt x="335" y="1327"/>
                </a:lnTo>
                <a:lnTo>
                  <a:pt x="335" y="1327"/>
                </a:lnTo>
                <a:lnTo>
                  <a:pt x="335" y="1327"/>
                </a:lnTo>
                <a:close/>
                <a:moveTo>
                  <a:pt x="329" y="1602"/>
                </a:moveTo>
                <a:lnTo>
                  <a:pt x="327" y="1602"/>
                </a:lnTo>
                <a:lnTo>
                  <a:pt x="327" y="1602"/>
                </a:lnTo>
                <a:lnTo>
                  <a:pt x="329" y="1604"/>
                </a:lnTo>
                <a:lnTo>
                  <a:pt x="327" y="1604"/>
                </a:lnTo>
                <a:lnTo>
                  <a:pt x="327" y="1604"/>
                </a:lnTo>
                <a:lnTo>
                  <a:pt x="327" y="1604"/>
                </a:lnTo>
                <a:lnTo>
                  <a:pt x="325" y="1604"/>
                </a:lnTo>
                <a:lnTo>
                  <a:pt x="325" y="1604"/>
                </a:lnTo>
                <a:lnTo>
                  <a:pt x="327" y="1606"/>
                </a:lnTo>
                <a:lnTo>
                  <a:pt x="329" y="1606"/>
                </a:lnTo>
                <a:lnTo>
                  <a:pt x="331" y="1606"/>
                </a:lnTo>
                <a:lnTo>
                  <a:pt x="329" y="1604"/>
                </a:lnTo>
                <a:lnTo>
                  <a:pt x="329" y="1602"/>
                </a:lnTo>
                <a:close/>
                <a:moveTo>
                  <a:pt x="373" y="717"/>
                </a:moveTo>
                <a:lnTo>
                  <a:pt x="373" y="719"/>
                </a:lnTo>
                <a:lnTo>
                  <a:pt x="371" y="719"/>
                </a:lnTo>
                <a:lnTo>
                  <a:pt x="373" y="719"/>
                </a:lnTo>
                <a:lnTo>
                  <a:pt x="373" y="719"/>
                </a:lnTo>
                <a:lnTo>
                  <a:pt x="375" y="719"/>
                </a:lnTo>
                <a:lnTo>
                  <a:pt x="375" y="719"/>
                </a:lnTo>
                <a:lnTo>
                  <a:pt x="375" y="719"/>
                </a:lnTo>
                <a:lnTo>
                  <a:pt x="375" y="719"/>
                </a:lnTo>
                <a:lnTo>
                  <a:pt x="375" y="717"/>
                </a:lnTo>
                <a:lnTo>
                  <a:pt x="373" y="717"/>
                </a:lnTo>
                <a:close/>
                <a:moveTo>
                  <a:pt x="335" y="1323"/>
                </a:moveTo>
                <a:lnTo>
                  <a:pt x="333" y="1323"/>
                </a:lnTo>
                <a:lnTo>
                  <a:pt x="333" y="1323"/>
                </a:lnTo>
                <a:lnTo>
                  <a:pt x="331" y="1323"/>
                </a:lnTo>
                <a:lnTo>
                  <a:pt x="329" y="1321"/>
                </a:lnTo>
                <a:lnTo>
                  <a:pt x="329" y="1323"/>
                </a:lnTo>
                <a:lnTo>
                  <a:pt x="329" y="1323"/>
                </a:lnTo>
                <a:lnTo>
                  <a:pt x="329" y="1323"/>
                </a:lnTo>
                <a:lnTo>
                  <a:pt x="333" y="1323"/>
                </a:lnTo>
                <a:lnTo>
                  <a:pt x="335" y="1325"/>
                </a:lnTo>
                <a:lnTo>
                  <a:pt x="337" y="1323"/>
                </a:lnTo>
                <a:lnTo>
                  <a:pt x="337" y="1323"/>
                </a:lnTo>
                <a:lnTo>
                  <a:pt x="337" y="1323"/>
                </a:lnTo>
                <a:lnTo>
                  <a:pt x="335" y="1323"/>
                </a:lnTo>
                <a:close/>
                <a:moveTo>
                  <a:pt x="350" y="1711"/>
                </a:moveTo>
                <a:lnTo>
                  <a:pt x="348" y="1711"/>
                </a:lnTo>
                <a:lnTo>
                  <a:pt x="348" y="1711"/>
                </a:lnTo>
                <a:lnTo>
                  <a:pt x="348" y="1711"/>
                </a:lnTo>
                <a:lnTo>
                  <a:pt x="350" y="1713"/>
                </a:lnTo>
                <a:lnTo>
                  <a:pt x="350" y="1713"/>
                </a:lnTo>
                <a:lnTo>
                  <a:pt x="350" y="1713"/>
                </a:lnTo>
                <a:lnTo>
                  <a:pt x="350" y="1711"/>
                </a:lnTo>
                <a:lnTo>
                  <a:pt x="350" y="1711"/>
                </a:lnTo>
                <a:lnTo>
                  <a:pt x="350" y="1711"/>
                </a:lnTo>
                <a:close/>
                <a:moveTo>
                  <a:pt x="407" y="640"/>
                </a:moveTo>
                <a:lnTo>
                  <a:pt x="407" y="637"/>
                </a:lnTo>
                <a:lnTo>
                  <a:pt x="407" y="635"/>
                </a:lnTo>
                <a:lnTo>
                  <a:pt x="407" y="635"/>
                </a:lnTo>
                <a:lnTo>
                  <a:pt x="407" y="637"/>
                </a:lnTo>
                <a:lnTo>
                  <a:pt x="404" y="640"/>
                </a:lnTo>
                <a:lnTo>
                  <a:pt x="404" y="640"/>
                </a:lnTo>
                <a:lnTo>
                  <a:pt x="407" y="640"/>
                </a:lnTo>
                <a:close/>
                <a:moveTo>
                  <a:pt x="409" y="1795"/>
                </a:moveTo>
                <a:lnTo>
                  <a:pt x="409" y="1795"/>
                </a:lnTo>
                <a:lnTo>
                  <a:pt x="409" y="1795"/>
                </a:lnTo>
                <a:lnTo>
                  <a:pt x="409" y="1797"/>
                </a:lnTo>
                <a:lnTo>
                  <a:pt x="409" y="1797"/>
                </a:lnTo>
                <a:lnTo>
                  <a:pt x="409" y="1797"/>
                </a:lnTo>
                <a:lnTo>
                  <a:pt x="409" y="1797"/>
                </a:lnTo>
                <a:lnTo>
                  <a:pt x="409" y="1795"/>
                </a:lnTo>
                <a:lnTo>
                  <a:pt x="409" y="1795"/>
                </a:lnTo>
                <a:close/>
                <a:moveTo>
                  <a:pt x="413" y="1872"/>
                </a:moveTo>
                <a:lnTo>
                  <a:pt x="413" y="1872"/>
                </a:lnTo>
                <a:lnTo>
                  <a:pt x="413" y="1872"/>
                </a:lnTo>
                <a:lnTo>
                  <a:pt x="413" y="1870"/>
                </a:lnTo>
                <a:lnTo>
                  <a:pt x="413" y="1872"/>
                </a:lnTo>
                <a:lnTo>
                  <a:pt x="413" y="1872"/>
                </a:lnTo>
                <a:lnTo>
                  <a:pt x="413" y="1872"/>
                </a:lnTo>
                <a:lnTo>
                  <a:pt x="413" y="1872"/>
                </a:lnTo>
                <a:close/>
                <a:moveTo>
                  <a:pt x="413" y="1874"/>
                </a:moveTo>
                <a:lnTo>
                  <a:pt x="413" y="1874"/>
                </a:lnTo>
                <a:lnTo>
                  <a:pt x="413" y="1877"/>
                </a:lnTo>
                <a:lnTo>
                  <a:pt x="413" y="1877"/>
                </a:lnTo>
                <a:lnTo>
                  <a:pt x="415" y="1877"/>
                </a:lnTo>
                <a:lnTo>
                  <a:pt x="415" y="1877"/>
                </a:lnTo>
                <a:lnTo>
                  <a:pt x="415" y="1874"/>
                </a:lnTo>
                <a:lnTo>
                  <a:pt x="413" y="1874"/>
                </a:lnTo>
                <a:close/>
                <a:moveTo>
                  <a:pt x="386" y="692"/>
                </a:moveTo>
                <a:lnTo>
                  <a:pt x="388" y="692"/>
                </a:lnTo>
                <a:lnTo>
                  <a:pt x="388" y="692"/>
                </a:lnTo>
                <a:lnTo>
                  <a:pt x="388" y="692"/>
                </a:lnTo>
                <a:lnTo>
                  <a:pt x="388" y="692"/>
                </a:lnTo>
                <a:lnTo>
                  <a:pt x="386" y="690"/>
                </a:lnTo>
                <a:lnTo>
                  <a:pt x="383" y="690"/>
                </a:lnTo>
                <a:lnTo>
                  <a:pt x="383" y="690"/>
                </a:lnTo>
                <a:lnTo>
                  <a:pt x="383" y="690"/>
                </a:lnTo>
                <a:lnTo>
                  <a:pt x="383" y="692"/>
                </a:lnTo>
                <a:lnTo>
                  <a:pt x="386" y="692"/>
                </a:lnTo>
                <a:close/>
                <a:moveTo>
                  <a:pt x="392" y="707"/>
                </a:moveTo>
                <a:lnTo>
                  <a:pt x="388" y="707"/>
                </a:lnTo>
                <a:lnTo>
                  <a:pt x="386" y="707"/>
                </a:lnTo>
                <a:lnTo>
                  <a:pt x="386" y="709"/>
                </a:lnTo>
                <a:lnTo>
                  <a:pt x="388" y="709"/>
                </a:lnTo>
                <a:lnTo>
                  <a:pt x="388" y="709"/>
                </a:lnTo>
                <a:lnTo>
                  <a:pt x="390" y="709"/>
                </a:lnTo>
                <a:lnTo>
                  <a:pt x="390" y="709"/>
                </a:lnTo>
                <a:lnTo>
                  <a:pt x="392" y="707"/>
                </a:lnTo>
                <a:lnTo>
                  <a:pt x="392" y="707"/>
                </a:lnTo>
                <a:lnTo>
                  <a:pt x="392" y="707"/>
                </a:lnTo>
                <a:lnTo>
                  <a:pt x="392" y="707"/>
                </a:lnTo>
                <a:lnTo>
                  <a:pt x="392" y="707"/>
                </a:lnTo>
                <a:close/>
                <a:moveTo>
                  <a:pt x="400" y="696"/>
                </a:moveTo>
                <a:lnTo>
                  <a:pt x="398" y="696"/>
                </a:lnTo>
                <a:lnTo>
                  <a:pt x="398" y="694"/>
                </a:lnTo>
                <a:lnTo>
                  <a:pt x="400" y="694"/>
                </a:lnTo>
                <a:lnTo>
                  <a:pt x="400" y="694"/>
                </a:lnTo>
                <a:lnTo>
                  <a:pt x="400" y="692"/>
                </a:lnTo>
                <a:lnTo>
                  <a:pt x="398" y="692"/>
                </a:lnTo>
                <a:lnTo>
                  <a:pt x="396" y="692"/>
                </a:lnTo>
                <a:lnTo>
                  <a:pt x="396" y="692"/>
                </a:lnTo>
                <a:lnTo>
                  <a:pt x="394" y="694"/>
                </a:lnTo>
                <a:lnTo>
                  <a:pt x="392" y="694"/>
                </a:lnTo>
                <a:lnTo>
                  <a:pt x="392" y="692"/>
                </a:lnTo>
                <a:lnTo>
                  <a:pt x="394" y="692"/>
                </a:lnTo>
                <a:lnTo>
                  <a:pt x="392" y="690"/>
                </a:lnTo>
                <a:lnTo>
                  <a:pt x="390" y="690"/>
                </a:lnTo>
                <a:lnTo>
                  <a:pt x="388" y="690"/>
                </a:lnTo>
                <a:lnTo>
                  <a:pt x="390" y="690"/>
                </a:lnTo>
                <a:lnTo>
                  <a:pt x="388" y="692"/>
                </a:lnTo>
                <a:lnTo>
                  <a:pt x="388" y="692"/>
                </a:lnTo>
                <a:lnTo>
                  <a:pt x="388" y="692"/>
                </a:lnTo>
                <a:lnTo>
                  <a:pt x="388" y="694"/>
                </a:lnTo>
                <a:lnTo>
                  <a:pt x="388" y="694"/>
                </a:lnTo>
                <a:lnTo>
                  <a:pt x="386" y="694"/>
                </a:lnTo>
                <a:lnTo>
                  <a:pt x="386" y="694"/>
                </a:lnTo>
                <a:lnTo>
                  <a:pt x="386" y="694"/>
                </a:lnTo>
                <a:lnTo>
                  <a:pt x="386" y="694"/>
                </a:lnTo>
                <a:lnTo>
                  <a:pt x="383" y="694"/>
                </a:lnTo>
                <a:lnTo>
                  <a:pt x="383" y="694"/>
                </a:lnTo>
                <a:lnTo>
                  <a:pt x="383" y="694"/>
                </a:lnTo>
                <a:lnTo>
                  <a:pt x="381" y="692"/>
                </a:lnTo>
                <a:lnTo>
                  <a:pt x="381" y="692"/>
                </a:lnTo>
                <a:lnTo>
                  <a:pt x="379" y="692"/>
                </a:lnTo>
                <a:lnTo>
                  <a:pt x="379" y="692"/>
                </a:lnTo>
                <a:lnTo>
                  <a:pt x="379" y="692"/>
                </a:lnTo>
                <a:lnTo>
                  <a:pt x="377" y="692"/>
                </a:lnTo>
                <a:lnTo>
                  <a:pt x="377" y="694"/>
                </a:lnTo>
                <a:lnTo>
                  <a:pt x="379" y="694"/>
                </a:lnTo>
                <a:lnTo>
                  <a:pt x="379" y="694"/>
                </a:lnTo>
                <a:lnTo>
                  <a:pt x="381" y="696"/>
                </a:lnTo>
                <a:lnTo>
                  <a:pt x="381" y="696"/>
                </a:lnTo>
                <a:lnTo>
                  <a:pt x="379" y="696"/>
                </a:lnTo>
                <a:lnTo>
                  <a:pt x="379" y="696"/>
                </a:lnTo>
                <a:lnTo>
                  <a:pt x="379" y="698"/>
                </a:lnTo>
                <a:lnTo>
                  <a:pt x="379" y="700"/>
                </a:lnTo>
                <a:lnTo>
                  <a:pt x="379" y="702"/>
                </a:lnTo>
                <a:lnTo>
                  <a:pt x="381" y="702"/>
                </a:lnTo>
                <a:lnTo>
                  <a:pt x="379" y="702"/>
                </a:lnTo>
                <a:lnTo>
                  <a:pt x="379" y="702"/>
                </a:lnTo>
                <a:lnTo>
                  <a:pt x="379" y="700"/>
                </a:lnTo>
                <a:lnTo>
                  <a:pt x="377" y="698"/>
                </a:lnTo>
                <a:lnTo>
                  <a:pt x="377" y="698"/>
                </a:lnTo>
                <a:lnTo>
                  <a:pt x="377" y="698"/>
                </a:lnTo>
                <a:lnTo>
                  <a:pt x="377" y="698"/>
                </a:lnTo>
                <a:lnTo>
                  <a:pt x="377" y="696"/>
                </a:lnTo>
                <a:lnTo>
                  <a:pt x="375" y="696"/>
                </a:lnTo>
                <a:lnTo>
                  <a:pt x="375" y="696"/>
                </a:lnTo>
                <a:lnTo>
                  <a:pt x="373" y="696"/>
                </a:lnTo>
                <a:lnTo>
                  <a:pt x="371" y="698"/>
                </a:lnTo>
                <a:lnTo>
                  <a:pt x="369" y="698"/>
                </a:lnTo>
                <a:lnTo>
                  <a:pt x="367" y="700"/>
                </a:lnTo>
                <a:lnTo>
                  <a:pt x="367" y="702"/>
                </a:lnTo>
                <a:lnTo>
                  <a:pt x="367" y="702"/>
                </a:lnTo>
                <a:lnTo>
                  <a:pt x="369" y="705"/>
                </a:lnTo>
                <a:lnTo>
                  <a:pt x="369" y="709"/>
                </a:lnTo>
                <a:lnTo>
                  <a:pt x="371" y="711"/>
                </a:lnTo>
                <a:lnTo>
                  <a:pt x="373" y="711"/>
                </a:lnTo>
                <a:lnTo>
                  <a:pt x="373" y="711"/>
                </a:lnTo>
                <a:lnTo>
                  <a:pt x="373" y="709"/>
                </a:lnTo>
                <a:lnTo>
                  <a:pt x="373" y="709"/>
                </a:lnTo>
                <a:lnTo>
                  <a:pt x="373" y="709"/>
                </a:lnTo>
                <a:lnTo>
                  <a:pt x="373" y="709"/>
                </a:lnTo>
                <a:lnTo>
                  <a:pt x="373" y="707"/>
                </a:lnTo>
                <a:lnTo>
                  <a:pt x="371" y="709"/>
                </a:lnTo>
                <a:lnTo>
                  <a:pt x="371" y="707"/>
                </a:lnTo>
                <a:lnTo>
                  <a:pt x="373" y="707"/>
                </a:lnTo>
                <a:lnTo>
                  <a:pt x="373" y="707"/>
                </a:lnTo>
                <a:lnTo>
                  <a:pt x="375" y="707"/>
                </a:lnTo>
                <a:lnTo>
                  <a:pt x="375" y="707"/>
                </a:lnTo>
                <a:lnTo>
                  <a:pt x="377" y="707"/>
                </a:lnTo>
                <a:lnTo>
                  <a:pt x="377" y="707"/>
                </a:lnTo>
                <a:lnTo>
                  <a:pt x="375" y="709"/>
                </a:lnTo>
                <a:lnTo>
                  <a:pt x="375" y="709"/>
                </a:lnTo>
                <a:lnTo>
                  <a:pt x="375" y="709"/>
                </a:lnTo>
                <a:lnTo>
                  <a:pt x="377" y="709"/>
                </a:lnTo>
                <a:lnTo>
                  <a:pt x="379" y="709"/>
                </a:lnTo>
                <a:lnTo>
                  <a:pt x="379" y="709"/>
                </a:lnTo>
                <a:lnTo>
                  <a:pt x="379" y="711"/>
                </a:lnTo>
                <a:lnTo>
                  <a:pt x="375" y="713"/>
                </a:lnTo>
                <a:lnTo>
                  <a:pt x="375" y="713"/>
                </a:lnTo>
                <a:lnTo>
                  <a:pt x="375" y="715"/>
                </a:lnTo>
                <a:lnTo>
                  <a:pt x="377" y="715"/>
                </a:lnTo>
                <a:lnTo>
                  <a:pt x="377" y="715"/>
                </a:lnTo>
                <a:lnTo>
                  <a:pt x="379" y="713"/>
                </a:lnTo>
                <a:lnTo>
                  <a:pt x="381" y="711"/>
                </a:lnTo>
                <a:lnTo>
                  <a:pt x="381" y="711"/>
                </a:lnTo>
                <a:lnTo>
                  <a:pt x="381" y="709"/>
                </a:lnTo>
                <a:lnTo>
                  <a:pt x="381" y="709"/>
                </a:lnTo>
                <a:lnTo>
                  <a:pt x="381" y="709"/>
                </a:lnTo>
                <a:lnTo>
                  <a:pt x="383" y="709"/>
                </a:lnTo>
                <a:lnTo>
                  <a:pt x="383" y="707"/>
                </a:lnTo>
                <a:lnTo>
                  <a:pt x="383" y="707"/>
                </a:lnTo>
                <a:lnTo>
                  <a:pt x="386" y="707"/>
                </a:lnTo>
                <a:lnTo>
                  <a:pt x="388" y="705"/>
                </a:lnTo>
                <a:lnTo>
                  <a:pt x="390" y="705"/>
                </a:lnTo>
                <a:lnTo>
                  <a:pt x="392" y="705"/>
                </a:lnTo>
                <a:lnTo>
                  <a:pt x="394" y="702"/>
                </a:lnTo>
                <a:lnTo>
                  <a:pt x="394" y="702"/>
                </a:lnTo>
                <a:lnTo>
                  <a:pt x="396" y="702"/>
                </a:lnTo>
                <a:lnTo>
                  <a:pt x="396" y="702"/>
                </a:lnTo>
                <a:lnTo>
                  <a:pt x="396" y="702"/>
                </a:lnTo>
                <a:lnTo>
                  <a:pt x="396" y="700"/>
                </a:lnTo>
                <a:lnTo>
                  <a:pt x="394" y="700"/>
                </a:lnTo>
                <a:lnTo>
                  <a:pt x="392" y="700"/>
                </a:lnTo>
                <a:lnTo>
                  <a:pt x="392" y="700"/>
                </a:lnTo>
                <a:lnTo>
                  <a:pt x="392" y="700"/>
                </a:lnTo>
                <a:lnTo>
                  <a:pt x="392" y="698"/>
                </a:lnTo>
                <a:lnTo>
                  <a:pt x="394" y="700"/>
                </a:lnTo>
                <a:lnTo>
                  <a:pt x="396" y="700"/>
                </a:lnTo>
                <a:lnTo>
                  <a:pt x="400" y="700"/>
                </a:lnTo>
                <a:lnTo>
                  <a:pt x="400" y="700"/>
                </a:lnTo>
                <a:lnTo>
                  <a:pt x="400" y="700"/>
                </a:lnTo>
                <a:lnTo>
                  <a:pt x="402" y="698"/>
                </a:lnTo>
                <a:lnTo>
                  <a:pt x="402" y="698"/>
                </a:lnTo>
                <a:lnTo>
                  <a:pt x="402" y="696"/>
                </a:lnTo>
                <a:lnTo>
                  <a:pt x="400" y="696"/>
                </a:lnTo>
                <a:close/>
                <a:moveTo>
                  <a:pt x="404" y="684"/>
                </a:moveTo>
                <a:lnTo>
                  <a:pt x="404" y="684"/>
                </a:lnTo>
                <a:lnTo>
                  <a:pt x="404" y="682"/>
                </a:lnTo>
                <a:lnTo>
                  <a:pt x="402" y="682"/>
                </a:lnTo>
                <a:lnTo>
                  <a:pt x="400" y="679"/>
                </a:lnTo>
                <a:lnTo>
                  <a:pt x="400" y="682"/>
                </a:lnTo>
                <a:lnTo>
                  <a:pt x="400" y="682"/>
                </a:lnTo>
                <a:lnTo>
                  <a:pt x="400" y="682"/>
                </a:lnTo>
                <a:lnTo>
                  <a:pt x="398" y="682"/>
                </a:lnTo>
                <a:lnTo>
                  <a:pt x="398" y="679"/>
                </a:lnTo>
                <a:lnTo>
                  <a:pt x="396" y="679"/>
                </a:lnTo>
                <a:lnTo>
                  <a:pt x="396" y="679"/>
                </a:lnTo>
                <a:lnTo>
                  <a:pt x="394" y="679"/>
                </a:lnTo>
                <a:lnTo>
                  <a:pt x="394" y="682"/>
                </a:lnTo>
                <a:lnTo>
                  <a:pt x="394" y="682"/>
                </a:lnTo>
                <a:lnTo>
                  <a:pt x="394" y="684"/>
                </a:lnTo>
                <a:lnTo>
                  <a:pt x="394" y="684"/>
                </a:lnTo>
                <a:lnTo>
                  <a:pt x="392" y="684"/>
                </a:lnTo>
                <a:lnTo>
                  <a:pt x="392" y="684"/>
                </a:lnTo>
                <a:lnTo>
                  <a:pt x="390" y="684"/>
                </a:lnTo>
                <a:lnTo>
                  <a:pt x="386" y="688"/>
                </a:lnTo>
                <a:lnTo>
                  <a:pt x="388" y="688"/>
                </a:lnTo>
                <a:lnTo>
                  <a:pt x="392" y="690"/>
                </a:lnTo>
                <a:lnTo>
                  <a:pt x="392" y="690"/>
                </a:lnTo>
                <a:lnTo>
                  <a:pt x="394" y="688"/>
                </a:lnTo>
                <a:lnTo>
                  <a:pt x="394" y="688"/>
                </a:lnTo>
                <a:lnTo>
                  <a:pt x="394" y="688"/>
                </a:lnTo>
                <a:lnTo>
                  <a:pt x="396" y="688"/>
                </a:lnTo>
                <a:lnTo>
                  <a:pt x="396" y="688"/>
                </a:lnTo>
                <a:lnTo>
                  <a:pt x="396" y="686"/>
                </a:lnTo>
                <a:lnTo>
                  <a:pt x="398" y="686"/>
                </a:lnTo>
                <a:lnTo>
                  <a:pt x="398" y="686"/>
                </a:lnTo>
                <a:lnTo>
                  <a:pt x="398" y="688"/>
                </a:lnTo>
                <a:lnTo>
                  <a:pt x="398" y="686"/>
                </a:lnTo>
                <a:lnTo>
                  <a:pt x="400" y="686"/>
                </a:lnTo>
                <a:lnTo>
                  <a:pt x="400" y="686"/>
                </a:lnTo>
                <a:lnTo>
                  <a:pt x="400" y="686"/>
                </a:lnTo>
                <a:lnTo>
                  <a:pt x="400" y="686"/>
                </a:lnTo>
                <a:lnTo>
                  <a:pt x="400" y="686"/>
                </a:lnTo>
                <a:lnTo>
                  <a:pt x="402" y="684"/>
                </a:lnTo>
                <a:lnTo>
                  <a:pt x="402" y="684"/>
                </a:lnTo>
                <a:lnTo>
                  <a:pt x="402" y="684"/>
                </a:lnTo>
                <a:lnTo>
                  <a:pt x="402" y="686"/>
                </a:lnTo>
                <a:lnTo>
                  <a:pt x="402" y="686"/>
                </a:lnTo>
                <a:lnTo>
                  <a:pt x="404" y="686"/>
                </a:lnTo>
                <a:lnTo>
                  <a:pt x="404" y="686"/>
                </a:lnTo>
                <a:lnTo>
                  <a:pt x="407" y="684"/>
                </a:lnTo>
                <a:lnTo>
                  <a:pt x="407" y="684"/>
                </a:lnTo>
                <a:lnTo>
                  <a:pt x="407" y="682"/>
                </a:lnTo>
                <a:lnTo>
                  <a:pt x="404" y="684"/>
                </a:lnTo>
                <a:close/>
                <a:moveTo>
                  <a:pt x="398" y="679"/>
                </a:moveTo>
                <a:lnTo>
                  <a:pt x="398" y="679"/>
                </a:lnTo>
                <a:lnTo>
                  <a:pt x="400" y="677"/>
                </a:lnTo>
                <a:lnTo>
                  <a:pt x="400" y="677"/>
                </a:lnTo>
                <a:lnTo>
                  <a:pt x="400" y="677"/>
                </a:lnTo>
                <a:lnTo>
                  <a:pt x="400" y="677"/>
                </a:lnTo>
                <a:lnTo>
                  <a:pt x="400" y="675"/>
                </a:lnTo>
                <a:lnTo>
                  <a:pt x="398" y="675"/>
                </a:lnTo>
                <a:lnTo>
                  <a:pt x="396" y="677"/>
                </a:lnTo>
                <a:lnTo>
                  <a:pt x="396" y="677"/>
                </a:lnTo>
                <a:lnTo>
                  <a:pt x="398" y="679"/>
                </a:lnTo>
                <a:lnTo>
                  <a:pt x="398" y="679"/>
                </a:lnTo>
                <a:close/>
                <a:moveTo>
                  <a:pt x="109" y="1755"/>
                </a:moveTo>
                <a:lnTo>
                  <a:pt x="109" y="1755"/>
                </a:lnTo>
                <a:lnTo>
                  <a:pt x="109" y="1755"/>
                </a:lnTo>
                <a:lnTo>
                  <a:pt x="109" y="1755"/>
                </a:lnTo>
                <a:lnTo>
                  <a:pt x="109" y="1755"/>
                </a:lnTo>
                <a:lnTo>
                  <a:pt x="109" y="1755"/>
                </a:lnTo>
                <a:lnTo>
                  <a:pt x="109" y="1755"/>
                </a:lnTo>
                <a:lnTo>
                  <a:pt x="109" y="1755"/>
                </a:lnTo>
                <a:lnTo>
                  <a:pt x="109" y="1755"/>
                </a:lnTo>
                <a:close/>
                <a:moveTo>
                  <a:pt x="1144" y="195"/>
                </a:moveTo>
                <a:lnTo>
                  <a:pt x="1142" y="193"/>
                </a:lnTo>
                <a:lnTo>
                  <a:pt x="1142" y="193"/>
                </a:lnTo>
                <a:lnTo>
                  <a:pt x="1140" y="193"/>
                </a:lnTo>
                <a:lnTo>
                  <a:pt x="1136" y="191"/>
                </a:lnTo>
                <a:lnTo>
                  <a:pt x="1131" y="191"/>
                </a:lnTo>
                <a:lnTo>
                  <a:pt x="1125" y="191"/>
                </a:lnTo>
                <a:lnTo>
                  <a:pt x="1123" y="191"/>
                </a:lnTo>
                <a:lnTo>
                  <a:pt x="1123" y="191"/>
                </a:lnTo>
                <a:lnTo>
                  <a:pt x="1123" y="193"/>
                </a:lnTo>
                <a:lnTo>
                  <a:pt x="1123" y="195"/>
                </a:lnTo>
                <a:lnTo>
                  <a:pt x="1125" y="197"/>
                </a:lnTo>
                <a:lnTo>
                  <a:pt x="1129" y="197"/>
                </a:lnTo>
                <a:lnTo>
                  <a:pt x="1131" y="197"/>
                </a:lnTo>
                <a:lnTo>
                  <a:pt x="1134" y="197"/>
                </a:lnTo>
                <a:lnTo>
                  <a:pt x="1136" y="197"/>
                </a:lnTo>
                <a:lnTo>
                  <a:pt x="1138" y="197"/>
                </a:lnTo>
                <a:lnTo>
                  <a:pt x="1144" y="195"/>
                </a:lnTo>
                <a:lnTo>
                  <a:pt x="1144" y="195"/>
                </a:lnTo>
                <a:lnTo>
                  <a:pt x="1144" y="195"/>
                </a:lnTo>
                <a:close/>
                <a:moveTo>
                  <a:pt x="1092" y="449"/>
                </a:moveTo>
                <a:lnTo>
                  <a:pt x="1092" y="449"/>
                </a:lnTo>
                <a:lnTo>
                  <a:pt x="1087" y="449"/>
                </a:lnTo>
                <a:lnTo>
                  <a:pt x="1087" y="449"/>
                </a:lnTo>
                <a:lnTo>
                  <a:pt x="1085" y="449"/>
                </a:lnTo>
                <a:lnTo>
                  <a:pt x="1085" y="451"/>
                </a:lnTo>
                <a:lnTo>
                  <a:pt x="1087" y="451"/>
                </a:lnTo>
                <a:lnTo>
                  <a:pt x="1090" y="451"/>
                </a:lnTo>
                <a:lnTo>
                  <a:pt x="1092" y="453"/>
                </a:lnTo>
                <a:lnTo>
                  <a:pt x="1092" y="453"/>
                </a:lnTo>
                <a:lnTo>
                  <a:pt x="1094" y="453"/>
                </a:lnTo>
                <a:lnTo>
                  <a:pt x="1094" y="453"/>
                </a:lnTo>
                <a:lnTo>
                  <a:pt x="1094" y="453"/>
                </a:lnTo>
                <a:lnTo>
                  <a:pt x="1094" y="451"/>
                </a:lnTo>
                <a:lnTo>
                  <a:pt x="1094" y="451"/>
                </a:lnTo>
                <a:lnTo>
                  <a:pt x="1092" y="449"/>
                </a:lnTo>
                <a:close/>
                <a:moveTo>
                  <a:pt x="1029" y="463"/>
                </a:moveTo>
                <a:lnTo>
                  <a:pt x="1027" y="463"/>
                </a:lnTo>
                <a:lnTo>
                  <a:pt x="1027" y="463"/>
                </a:lnTo>
                <a:lnTo>
                  <a:pt x="1027" y="463"/>
                </a:lnTo>
                <a:lnTo>
                  <a:pt x="1027" y="466"/>
                </a:lnTo>
                <a:lnTo>
                  <a:pt x="1029" y="466"/>
                </a:lnTo>
                <a:lnTo>
                  <a:pt x="1031" y="466"/>
                </a:lnTo>
                <a:lnTo>
                  <a:pt x="1031" y="466"/>
                </a:lnTo>
                <a:lnTo>
                  <a:pt x="1031" y="466"/>
                </a:lnTo>
                <a:lnTo>
                  <a:pt x="1029" y="463"/>
                </a:lnTo>
                <a:lnTo>
                  <a:pt x="1029" y="463"/>
                </a:lnTo>
                <a:close/>
                <a:moveTo>
                  <a:pt x="1023" y="461"/>
                </a:moveTo>
                <a:lnTo>
                  <a:pt x="1020" y="461"/>
                </a:lnTo>
                <a:lnTo>
                  <a:pt x="1023" y="463"/>
                </a:lnTo>
                <a:lnTo>
                  <a:pt x="1025" y="463"/>
                </a:lnTo>
                <a:lnTo>
                  <a:pt x="1025" y="463"/>
                </a:lnTo>
                <a:lnTo>
                  <a:pt x="1025" y="461"/>
                </a:lnTo>
                <a:lnTo>
                  <a:pt x="1023" y="461"/>
                </a:lnTo>
                <a:close/>
                <a:moveTo>
                  <a:pt x="1102" y="229"/>
                </a:moveTo>
                <a:lnTo>
                  <a:pt x="1102" y="229"/>
                </a:lnTo>
                <a:lnTo>
                  <a:pt x="1100" y="229"/>
                </a:lnTo>
                <a:lnTo>
                  <a:pt x="1098" y="229"/>
                </a:lnTo>
                <a:lnTo>
                  <a:pt x="1094" y="229"/>
                </a:lnTo>
                <a:lnTo>
                  <a:pt x="1092" y="231"/>
                </a:lnTo>
                <a:lnTo>
                  <a:pt x="1092" y="231"/>
                </a:lnTo>
                <a:lnTo>
                  <a:pt x="1092" y="233"/>
                </a:lnTo>
                <a:lnTo>
                  <a:pt x="1094" y="235"/>
                </a:lnTo>
                <a:lnTo>
                  <a:pt x="1096" y="237"/>
                </a:lnTo>
                <a:lnTo>
                  <a:pt x="1096" y="239"/>
                </a:lnTo>
                <a:lnTo>
                  <a:pt x="1098" y="239"/>
                </a:lnTo>
                <a:lnTo>
                  <a:pt x="1108" y="239"/>
                </a:lnTo>
                <a:lnTo>
                  <a:pt x="1111" y="237"/>
                </a:lnTo>
                <a:lnTo>
                  <a:pt x="1113" y="237"/>
                </a:lnTo>
                <a:lnTo>
                  <a:pt x="1115" y="237"/>
                </a:lnTo>
                <a:lnTo>
                  <a:pt x="1115" y="235"/>
                </a:lnTo>
                <a:lnTo>
                  <a:pt x="1115" y="235"/>
                </a:lnTo>
                <a:lnTo>
                  <a:pt x="1113" y="235"/>
                </a:lnTo>
                <a:lnTo>
                  <a:pt x="1106" y="233"/>
                </a:lnTo>
                <a:lnTo>
                  <a:pt x="1106" y="231"/>
                </a:lnTo>
                <a:lnTo>
                  <a:pt x="1104" y="231"/>
                </a:lnTo>
                <a:lnTo>
                  <a:pt x="1104" y="231"/>
                </a:lnTo>
                <a:lnTo>
                  <a:pt x="1102" y="231"/>
                </a:lnTo>
                <a:lnTo>
                  <a:pt x="1100" y="231"/>
                </a:lnTo>
                <a:lnTo>
                  <a:pt x="1102" y="231"/>
                </a:lnTo>
                <a:lnTo>
                  <a:pt x="1102" y="229"/>
                </a:lnTo>
                <a:close/>
                <a:moveTo>
                  <a:pt x="1131" y="443"/>
                </a:moveTo>
                <a:lnTo>
                  <a:pt x="1129" y="443"/>
                </a:lnTo>
                <a:lnTo>
                  <a:pt x="1129" y="445"/>
                </a:lnTo>
                <a:lnTo>
                  <a:pt x="1127" y="445"/>
                </a:lnTo>
                <a:lnTo>
                  <a:pt x="1125" y="445"/>
                </a:lnTo>
                <a:lnTo>
                  <a:pt x="1125" y="447"/>
                </a:lnTo>
                <a:lnTo>
                  <a:pt x="1125" y="447"/>
                </a:lnTo>
                <a:lnTo>
                  <a:pt x="1131" y="449"/>
                </a:lnTo>
                <a:lnTo>
                  <a:pt x="1131" y="449"/>
                </a:lnTo>
                <a:lnTo>
                  <a:pt x="1131" y="449"/>
                </a:lnTo>
                <a:lnTo>
                  <a:pt x="1134" y="447"/>
                </a:lnTo>
                <a:lnTo>
                  <a:pt x="1134" y="447"/>
                </a:lnTo>
                <a:lnTo>
                  <a:pt x="1134" y="445"/>
                </a:lnTo>
                <a:lnTo>
                  <a:pt x="1134" y="445"/>
                </a:lnTo>
                <a:lnTo>
                  <a:pt x="1134" y="445"/>
                </a:lnTo>
                <a:lnTo>
                  <a:pt x="1131" y="443"/>
                </a:lnTo>
                <a:close/>
                <a:moveTo>
                  <a:pt x="2384" y="1216"/>
                </a:moveTo>
                <a:lnTo>
                  <a:pt x="2384" y="1216"/>
                </a:lnTo>
                <a:lnTo>
                  <a:pt x="2384" y="1216"/>
                </a:lnTo>
                <a:lnTo>
                  <a:pt x="2380" y="1216"/>
                </a:lnTo>
                <a:lnTo>
                  <a:pt x="2380" y="1218"/>
                </a:lnTo>
                <a:lnTo>
                  <a:pt x="2378" y="1218"/>
                </a:lnTo>
                <a:lnTo>
                  <a:pt x="2378" y="1220"/>
                </a:lnTo>
                <a:lnTo>
                  <a:pt x="2380" y="1222"/>
                </a:lnTo>
                <a:lnTo>
                  <a:pt x="2380" y="1222"/>
                </a:lnTo>
                <a:lnTo>
                  <a:pt x="2382" y="1222"/>
                </a:lnTo>
                <a:lnTo>
                  <a:pt x="2384" y="1222"/>
                </a:lnTo>
                <a:lnTo>
                  <a:pt x="2384" y="1220"/>
                </a:lnTo>
                <a:lnTo>
                  <a:pt x="2384" y="1218"/>
                </a:lnTo>
                <a:lnTo>
                  <a:pt x="2384" y="1218"/>
                </a:lnTo>
                <a:lnTo>
                  <a:pt x="2384" y="1216"/>
                </a:lnTo>
                <a:lnTo>
                  <a:pt x="2384" y="1216"/>
                </a:lnTo>
                <a:close/>
                <a:moveTo>
                  <a:pt x="1155" y="398"/>
                </a:moveTo>
                <a:lnTo>
                  <a:pt x="1152" y="396"/>
                </a:lnTo>
                <a:lnTo>
                  <a:pt x="1150" y="396"/>
                </a:lnTo>
                <a:lnTo>
                  <a:pt x="1150" y="396"/>
                </a:lnTo>
                <a:lnTo>
                  <a:pt x="1148" y="396"/>
                </a:lnTo>
                <a:lnTo>
                  <a:pt x="1150" y="398"/>
                </a:lnTo>
                <a:lnTo>
                  <a:pt x="1150" y="398"/>
                </a:lnTo>
                <a:lnTo>
                  <a:pt x="1150" y="398"/>
                </a:lnTo>
                <a:lnTo>
                  <a:pt x="1150" y="398"/>
                </a:lnTo>
                <a:lnTo>
                  <a:pt x="1155" y="401"/>
                </a:lnTo>
                <a:lnTo>
                  <a:pt x="1155" y="401"/>
                </a:lnTo>
                <a:lnTo>
                  <a:pt x="1155" y="401"/>
                </a:lnTo>
                <a:lnTo>
                  <a:pt x="1155" y="398"/>
                </a:lnTo>
                <a:lnTo>
                  <a:pt x="1155" y="398"/>
                </a:lnTo>
                <a:lnTo>
                  <a:pt x="1155" y="398"/>
                </a:lnTo>
                <a:close/>
                <a:moveTo>
                  <a:pt x="1146" y="419"/>
                </a:moveTo>
                <a:lnTo>
                  <a:pt x="1146" y="417"/>
                </a:lnTo>
                <a:lnTo>
                  <a:pt x="1146" y="415"/>
                </a:lnTo>
                <a:lnTo>
                  <a:pt x="1144" y="411"/>
                </a:lnTo>
                <a:lnTo>
                  <a:pt x="1144" y="409"/>
                </a:lnTo>
                <a:lnTo>
                  <a:pt x="1144" y="409"/>
                </a:lnTo>
                <a:lnTo>
                  <a:pt x="1142" y="409"/>
                </a:lnTo>
                <a:lnTo>
                  <a:pt x="1142" y="409"/>
                </a:lnTo>
                <a:lnTo>
                  <a:pt x="1136" y="409"/>
                </a:lnTo>
                <a:lnTo>
                  <a:pt x="1136" y="409"/>
                </a:lnTo>
                <a:lnTo>
                  <a:pt x="1136" y="407"/>
                </a:lnTo>
                <a:lnTo>
                  <a:pt x="1136" y="407"/>
                </a:lnTo>
                <a:lnTo>
                  <a:pt x="1136" y="405"/>
                </a:lnTo>
                <a:lnTo>
                  <a:pt x="1134" y="405"/>
                </a:lnTo>
                <a:lnTo>
                  <a:pt x="1131" y="405"/>
                </a:lnTo>
                <a:lnTo>
                  <a:pt x="1129" y="405"/>
                </a:lnTo>
                <a:lnTo>
                  <a:pt x="1125" y="403"/>
                </a:lnTo>
                <a:lnTo>
                  <a:pt x="1121" y="401"/>
                </a:lnTo>
                <a:lnTo>
                  <a:pt x="1119" y="398"/>
                </a:lnTo>
                <a:lnTo>
                  <a:pt x="1115" y="396"/>
                </a:lnTo>
                <a:lnTo>
                  <a:pt x="1115" y="396"/>
                </a:lnTo>
                <a:lnTo>
                  <a:pt x="1115" y="396"/>
                </a:lnTo>
                <a:lnTo>
                  <a:pt x="1115" y="398"/>
                </a:lnTo>
                <a:lnTo>
                  <a:pt x="1115" y="398"/>
                </a:lnTo>
                <a:lnTo>
                  <a:pt x="1115" y="401"/>
                </a:lnTo>
                <a:lnTo>
                  <a:pt x="1115" y="401"/>
                </a:lnTo>
                <a:lnTo>
                  <a:pt x="1115" y="401"/>
                </a:lnTo>
                <a:lnTo>
                  <a:pt x="1113" y="398"/>
                </a:lnTo>
                <a:lnTo>
                  <a:pt x="1111" y="398"/>
                </a:lnTo>
                <a:lnTo>
                  <a:pt x="1106" y="396"/>
                </a:lnTo>
                <a:lnTo>
                  <a:pt x="1102" y="394"/>
                </a:lnTo>
                <a:lnTo>
                  <a:pt x="1102" y="392"/>
                </a:lnTo>
                <a:lnTo>
                  <a:pt x="1098" y="388"/>
                </a:lnTo>
                <a:lnTo>
                  <a:pt x="1094" y="386"/>
                </a:lnTo>
                <a:lnTo>
                  <a:pt x="1094" y="384"/>
                </a:lnTo>
                <a:lnTo>
                  <a:pt x="1094" y="384"/>
                </a:lnTo>
                <a:lnTo>
                  <a:pt x="1094" y="380"/>
                </a:lnTo>
                <a:lnTo>
                  <a:pt x="1094" y="380"/>
                </a:lnTo>
                <a:lnTo>
                  <a:pt x="1096" y="378"/>
                </a:lnTo>
                <a:lnTo>
                  <a:pt x="1096" y="378"/>
                </a:lnTo>
                <a:lnTo>
                  <a:pt x="1096" y="375"/>
                </a:lnTo>
                <a:lnTo>
                  <a:pt x="1096" y="375"/>
                </a:lnTo>
                <a:lnTo>
                  <a:pt x="1096" y="373"/>
                </a:lnTo>
                <a:lnTo>
                  <a:pt x="1096" y="371"/>
                </a:lnTo>
                <a:lnTo>
                  <a:pt x="1094" y="369"/>
                </a:lnTo>
                <a:lnTo>
                  <a:pt x="1090" y="365"/>
                </a:lnTo>
                <a:lnTo>
                  <a:pt x="1090" y="363"/>
                </a:lnTo>
                <a:lnTo>
                  <a:pt x="1087" y="361"/>
                </a:lnTo>
                <a:lnTo>
                  <a:pt x="1083" y="350"/>
                </a:lnTo>
                <a:lnTo>
                  <a:pt x="1083" y="348"/>
                </a:lnTo>
                <a:lnTo>
                  <a:pt x="1083" y="346"/>
                </a:lnTo>
                <a:lnTo>
                  <a:pt x="1081" y="344"/>
                </a:lnTo>
                <a:lnTo>
                  <a:pt x="1081" y="342"/>
                </a:lnTo>
                <a:lnTo>
                  <a:pt x="1081" y="342"/>
                </a:lnTo>
                <a:lnTo>
                  <a:pt x="1081" y="340"/>
                </a:lnTo>
                <a:lnTo>
                  <a:pt x="1081" y="340"/>
                </a:lnTo>
                <a:lnTo>
                  <a:pt x="1081" y="340"/>
                </a:lnTo>
                <a:lnTo>
                  <a:pt x="1079" y="338"/>
                </a:lnTo>
                <a:lnTo>
                  <a:pt x="1077" y="336"/>
                </a:lnTo>
                <a:lnTo>
                  <a:pt x="1075" y="333"/>
                </a:lnTo>
                <a:lnTo>
                  <a:pt x="1071" y="331"/>
                </a:lnTo>
                <a:lnTo>
                  <a:pt x="1064" y="327"/>
                </a:lnTo>
                <a:lnTo>
                  <a:pt x="1060" y="325"/>
                </a:lnTo>
                <a:lnTo>
                  <a:pt x="1058" y="325"/>
                </a:lnTo>
                <a:lnTo>
                  <a:pt x="1058" y="327"/>
                </a:lnTo>
                <a:lnTo>
                  <a:pt x="1056" y="327"/>
                </a:lnTo>
                <a:lnTo>
                  <a:pt x="1056" y="327"/>
                </a:lnTo>
                <a:lnTo>
                  <a:pt x="1050" y="325"/>
                </a:lnTo>
                <a:lnTo>
                  <a:pt x="1048" y="325"/>
                </a:lnTo>
                <a:lnTo>
                  <a:pt x="1043" y="323"/>
                </a:lnTo>
                <a:lnTo>
                  <a:pt x="1041" y="325"/>
                </a:lnTo>
                <a:lnTo>
                  <a:pt x="1041" y="325"/>
                </a:lnTo>
                <a:lnTo>
                  <a:pt x="1043" y="327"/>
                </a:lnTo>
                <a:lnTo>
                  <a:pt x="1043" y="327"/>
                </a:lnTo>
                <a:lnTo>
                  <a:pt x="1043" y="327"/>
                </a:lnTo>
                <a:lnTo>
                  <a:pt x="1041" y="327"/>
                </a:lnTo>
                <a:lnTo>
                  <a:pt x="1039" y="329"/>
                </a:lnTo>
                <a:lnTo>
                  <a:pt x="1039" y="329"/>
                </a:lnTo>
                <a:lnTo>
                  <a:pt x="1039" y="331"/>
                </a:lnTo>
                <a:lnTo>
                  <a:pt x="1043" y="342"/>
                </a:lnTo>
                <a:lnTo>
                  <a:pt x="1043" y="344"/>
                </a:lnTo>
                <a:lnTo>
                  <a:pt x="1043" y="346"/>
                </a:lnTo>
                <a:lnTo>
                  <a:pt x="1043" y="346"/>
                </a:lnTo>
                <a:lnTo>
                  <a:pt x="1043" y="348"/>
                </a:lnTo>
                <a:lnTo>
                  <a:pt x="1046" y="348"/>
                </a:lnTo>
                <a:lnTo>
                  <a:pt x="1046" y="348"/>
                </a:lnTo>
                <a:lnTo>
                  <a:pt x="1046" y="350"/>
                </a:lnTo>
                <a:lnTo>
                  <a:pt x="1046" y="352"/>
                </a:lnTo>
                <a:lnTo>
                  <a:pt x="1048" y="357"/>
                </a:lnTo>
                <a:lnTo>
                  <a:pt x="1050" y="361"/>
                </a:lnTo>
                <a:lnTo>
                  <a:pt x="1054" y="363"/>
                </a:lnTo>
                <a:lnTo>
                  <a:pt x="1052" y="363"/>
                </a:lnTo>
                <a:lnTo>
                  <a:pt x="1052" y="363"/>
                </a:lnTo>
                <a:lnTo>
                  <a:pt x="1052" y="365"/>
                </a:lnTo>
                <a:lnTo>
                  <a:pt x="1052" y="365"/>
                </a:lnTo>
                <a:lnTo>
                  <a:pt x="1052" y="365"/>
                </a:lnTo>
                <a:lnTo>
                  <a:pt x="1048" y="367"/>
                </a:lnTo>
                <a:lnTo>
                  <a:pt x="1046" y="369"/>
                </a:lnTo>
                <a:lnTo>
                  <a:pt x="1046" y="371"/>
                </a:lnTo>
                <a:lnTo>
                  <a:pt x="1046" y="371"/>
                </a:lnTo>
                <a:lnTo>
                  <a:pt x="1043" y="369"/>
                </a:lnTo>
                <a:lnTo>
                  <a:pt x="1043" y="369"/>
                </a:lnTo>
                <a:lnTo>
                  <a:pt x="1041" y="369"/>
                </a:lnTo>
                <a:lnTo>
                  <a:pt x="1041" y="367"/>
                </a:lnTo>
                <a:lnTo>
                  <a:pt x="1039" y="367"/>
                </a:lnTo>
                <a:lnTo>
                  <a:pt x="1039" y="363"/>
                </a:lnTo>
                <a:lnTo>
                  <a:pt x="1037" y="357"/>
                </a:lnTo>
                <a:lnTo>
                  <a:pt x="1035" y="352"/>
                </a:lnTo>
                <a:lnTo>
                  <a:pt x="1033" y="350"/>
                </a:lnTo>
                <a:lnTo>
                  <a:pt x="1033" y="346"/>
                </a:lnTo>
                <a:lnTo>
                  <a:pt x="1033" y="346"/>
                </a:lnTo>
                <a:lnTo>
                  <a:pt x="1031" y="346"/>
                </a:lnTo>
                <a:lnTo>
                  <a:pt x="1029" y="344"/>
                </a:lnTo>
                <a:lnTo>
                  <a:pt x="1029" y="344"/>
                </a:lnTo>
                <a:lnTo>
                  <a:pt x="1029" y="344"/>
                </a:lnTo>
                <a:lnTo>
                  <a:pt x="1029" y="342"/>
                </a:lnTo>
                <a:lnTo>
                  <a:pt x="1029" y="342"/>
                </a:lnTo>
                <a:lnTo>
                  <a:pt x="1029" y="342"/>
                </a:lnTo>
                <a:lnTo>
                  <a:pt x="1027" y="340"/>
                </a:lnTo>
                <a:lnTo>
                  <a:pt x="1023" y="340"/>
                </a:lnTo>
                <a:lnTo>
                  <a:pt x="1023" y="338"/>
                </a:lnTo>
                <a:lnTo>
                  <a:pt x="1020" y="338"/>
                </a:lnTo>
                <a:lnTo>
                  <a:pt x="1014" y="333"/>
                </a:lnTo>
                <a:lnTo>
                  <a:pt x="1012" y="333"/>
                </a:lnTo>
                <a:lnTo>
                  <a:pt x="1006" y="333"/>
                </a:lnTo>
                <a:lnTo>
                  <a:pt x="1004" y="333"/>
                </a:lnTo>
                <a:lnTo>
                  <a:pt x="1004" y="336"/>
                </a:lnTo>
                <a:lnTo>
                  <a:pt x="1006" y="338"/>
                </a:lnTo>
                <a:lnTo>
                  <a:pt x="1010" y="340"/>
                </a:lnTo>
                <a:lnTo>
                  <a:pt x="1012" y="340"/>
                </a:lnTo>
                <a:lnTo>
                  <a:pt x="1012" y="342"/>
                </a:lnTo>
                <a:lnTo>
                  <a:pt x="1012" y="342"/>
                </a:lnTo>
                <a:lnTo>
                  <a:pt x="1008" y="344"/>
                </a:lnTo>
                <a:lnTo>
                  <a:pt x="1006" y="344"/>
                </a:lnTo>
                <a:lnTo>
                  <a:pt x="1004" y="346"/>
                </a:lnTo>
                <a:lnTo>
                  <a:pt x="999" y="348"/>
                </a:lnTo>
                <a:lnTo>
                  <a:pt x="997" y="350"/>
                </a:lnTo>
                <a:lnTo>
                  <a:pt x="997" y="350"/>
                </a:lnTo>
                <a:lnTo>
                  <a:pt x="995" y="350"/>
                </a:lnTo>
                <a:lnTo>
                  <a:pt x="995" y="350"/>
                </a:lnTo>
                <a:lnTo>
                  <a:pt x="995" y="350"/>
                </a:lnTo>
                <a:lnTo>
                  <a:pt x="995" y="348"/>
                </a:lnTo>
                <a:lnTo>
                  <a:pt x="995" y="348"/>
                </a:lnTo>
                <a:lnTo>
                  <a:pt x="995" y="348"/>
                </a:lnTo>
                <a:lnTo>
                  <a:pt x="995" y="348"/>
                </a:lnTo>
                <a:lnTo>
                  <a:pt x="993" y="350"/>
                </a:lnTo>
                <a:lnTo>
                  <a:pt x="991" y="350"/>
                </a:lnTo>
                <a:lnTo>
                  <a:pt x="989" y="352"/>
                </a:lnTo>
                <a:lnTo>
                  <a:pt x="989" y="352"/>
                </a:lnTo>
                <a:lnTo>
                  <a:pt x="987" y="350"/>
                </a:lnTo>
                <a:lnTo>
                  <a:pt x="987" y="350"/>
                </a:lnTo>
                <a:lnTo>
                  <a:pt x="991" y="348"/>
                </a:lnTo>
                <a:lnTo>
                  <a:pt x="995" y="344"/>
                </a:lnTo>
                <a:lnTo>
                  <a:pt x="995" y="342"/>
                </a:lnTo>
                <a:lnTo>
                  <a:pt x="995" y="342"/>
                </a:lnTo>
                <a:lnTo>
                  <a:pt x="993" y="340"/>
                </a:lnTo>
                <a:lnTo>
                  <a:pt x="985" y="336"/>
                </a:lnTo>
                <a:lnTo>
                  <a:pt x="979" y="336"/>
                </a:lnTo>
                <a:lnTo>
                  <a:pt x="974" y="333"/>
                </a:lnTo>
                <a:lnTo>
                  <a:pt x="970" y="333"/>
                </a:lnTo>
                <a:lnTo>
                  <a:pt x="968" y="333"/>
                </a:lnTo>
                <a:lnTo>
                  <a:pt x="966" y="336"/>
                </a:lnTo>
                <a:lnTo>
                  <a:pt x="964" y="338"/>
                </a:lnTo>
                <a:lnTo>
                  <a:pt x="964" y="338"/>
                </a:lnTo>
                <a:lnTo>
                  <a:pt x="964" y="340"/>
                </a:lnTo>
                <a:lnTo>
                  <a:pt x="964" y="342"/>
                </a:lnTo>
                <a:lnTo>
                  <a:pt x="964" y="342"/>
                </a:lnTo>
                <a:lnTo>
                  <a:pt x="962" y="342"/>
                </a:lnTo>
                <a:lnTo>
                  <a:pt x="962" y="344"/>
                </a:lnTo>
                <a:lnTo>
                  <a:pt x="960" y="342"/>
                </a:lnTo>
                <a:lnTo>
                  <a:pt x="958" y="342"/>
                </a:lnTo>
                <a:lnTo>
                  <a:pt x="953" y="344"/>
                </a:lnTo>
                <a:lnTo>
                  <a:pt x="951" y="344"/>
                </a:lnTo>
                <a:lnTo>
                  <a:pt x="949" y="344"/>
                </a:lnTo>
                <a:lnTo>
                  <a:pt x="949" y="344"/>
                </a:lnTo>
                <a:lnTo>
                  <a:pt x="949" y="344"/>
                </a:lnTo>
                <a:lnTo>
                  <a:pt x="951" y="340"/>
                </a:lnTo>
                <a:lnTo>
                  <a:pt x="953" y="338"/>
                </a:lnTo>
                <a:lnTo>
                  <a:pt x="955" y="338"/>
                </a:lnTo>
                <a:lnTo>
                  <a:pt x="955" y="336"/>
                </a:lnTo>
                <a:lnTo>
                  <a:pt x="955" y="333"/>
                </a:lnTo>
                <a:lnTo>
                  <a:pt x="955" y="333"/>
                </a:lnTo>
                <a:lnTo>
                  <a:pt x="955" y="331"/>
                </a:lnTo>
                <a:lnTo>
                  <a:pt x="955" y="329"/>
                </a:lnTo>
                <a:lnTo>
                  <a:pt x="953" y="327"/>
                </a:lnTo>
                <a:lnTo>
                  <a:pt x="953" y="325"/>
                </a:lnTo>
                <a:lnTo>
                  <a:pt x="953" y="325"/>
                </a:lnTo>
                <a:lnTo>
                  <a:pt x="951" y="325"/>
                </a:lnTo>
                <a:lnTo>
                  <a:pt x="947" y="323"/>
                </a:lnTo>
                <a:lnTo>
                  <a:pt x="935" y="327"/>
                </a:lnTo>
                <a:lnTo>
                  <a:pt x="920" y="331"/>
                </a:lnTo>
                <a:lnTo>
                  <a:pt x="914" y="333"/>
                </a:lnTo>
                <a:lnTo>
                  <a:pt x="909" y="336"/>
                </a:lnTo>
                <a:lnTo>
                  <a:pt x="905" y="338"/>
                </a:lnTo>
                <a:lnTo>
                  <a:pt x="897" y="344"/>
                </a:lnTo>
                <a:lnTo>
                  <a:pt x="893" y="346"/>
                </a:lnTo>
                <a:lnTo>
                  <a:pt x="893" y="348"/>
                </a:lnTo>
                <a:lnTo>
                  <a:pt x="891" y="348"/>
                </a:lnTo>
                <a:lnTo>
                  <a:pt x="893" y="350"/>
                </a:lnTo>
                <a:lnTo>
                  <a:pt x="893" y="350"/>
                </a:lnTo>
                <a:lnTo>
                  <a:pt x="895" y="352"/>
                </a:lnTo>
                <a:lnTo>
                  <a:pt x="895" y="352"/>
                </a:lnTo>
                <a:lnTo>
                  <a:pt x="895" y="352"/>
                </a:lnTo>
                <a:lnTo>
                  <a:pt x="893" y="354"/>
                </a:lnTo>
                <a:lnTo>
                  <a:pt x="891" y="357"/>
                </a:lnTo>
                <a:lnTo>
                  <a:pt x="884" y="361"/>
                </a:lnTo>
                <a:lnTo>
                  <a:pt x="884" y="361"/>
                </a:lnTo>
                <a:lnTo>
                  <a:pt x="884" y="363"/>
                </a:lnTo>
                <a:lnTo>
                  <a:pt x="884" y="365"/>
                </a:lnTo>
                <a:lnTo>
                  <a:pt x="884" y="367"/>
                </a:lnTo>
                <a:lnTo>
                  <a:pt x="884" y="367"/>
                </a:lnTo>
                <a:lnTo>
                  <a:pt x="886" y="369"/>
                </a:lnTo>
                <a:lnTo>
                  <a:pt x="891" y="369"/>
                </a:lnTo>
                <a:lnTo>
                  <a:pt x="893" y="369"/>
                </a:lnTo>
                <a:lnTo>
                  <a:pt x="899" y="369"/>
                </a:lnTo>
                <a:lnTo>
                  <a:pt x="901" y="369"/>
                </a:lnTo>
                <a:lnTo>
                  <a:pt x="901" y="371"/>
                </a:lnTo>
                <a:lnTo>
                  <a:pt x="897" y="373"/>
                </a:lnTo>
                <a:lnTo>
                  <a:pt x="895" y="375"/>
                </a:lnTo>
                <a:lnTo>
                  <a:pt x="895" y="375"/>
                </a:lnTo>
                <a:lnTo>
                  <a:pt x="895" y="375"/>
                </a:lnTo>
                <a:lnTo>
                  <a:pt x="899" y="378"/>
                </a:lnTo>
                <a:lnTo>
                  <a:pt x="903" y="378"/>
                </a:lnTo>
                <a:lnTo>
                  <a:pt x="907" y="375"/>
                </a:lnTo>
                <a:lnTo>
                  <a:pt x="916" y="375"/>
                </a:lnTo>
                <a:lnTo>
                  <a:pt x="932" y="373"/>
                </a:lnTo>
                <a:lnTo>
                  <a:pt x="937" y="373"/>
                </a:lnTo>
                <a:lnTo>
                  <a:pt x="937" y="373"/>
                </a:lnTo>
                <a:lnTo>
                  <a:pt x="937" y="375"/>
                </a:lnTo>
                <a:lnTo>
                  <a:pt x="935" y="375"/>
                </a:lnTo>
                <a:lnTo>
                  <a:pt x="930" y="373"/>
                </a:lnTo>
                <a:lnTo>
                  <a:pt x="928" y="375"/>
                </a:lnTo>
                <a:lnTo>
                  <a:pt x="926" y="375"/>
                </a:lnTo>
                <a:lnTo>
                  <a:pt x="926" y="375"/>
                </a:lnTo>
                <a:lnTo>
                  <a:pt x="928" y="375"/>
                </a:lnTo>
                <a:lnTo>
                  <a:pt x="928" y="378"/>
                </a:lnTo>
                <a:lnTo>
                  <a:pt x="926" y="378"/>
                </a:lnTo>
                <a:lnTo>
                  <a:pt x="924" y="378"/>
                </a:lnTo>
                <a:lnTo>
                  <a:pt x="922" y="378"/>
                </a:lnTo>
                <a:lnTo>
                  <a:pt x="916" y="380"/>
                </a:lnTo>
                <a:lnTo>
                  <a:pt x="907" y="382"/>
                </a:lnTo>
                <a:lnTo>
                  <a:pt x="901" y="382"/>
                </a:lnTo>
                <a:lnTo>
                  <a:pt x="899" y="384"/>
                </a:lnTo>
                <a:lnTo>
                  <a:pt x="895" y="386"/>
                </a:lnTo>
                <a:lnTo>
                  <a:pt x="893" y="386"/>
                </a:lnTo>
                <a:lnTo>
                  <a:pt x="893" y="388"/>
                </a:lnTo>
                <a:lnTo>
                  <a:pt x="895" y="390"/>
                </a:lnTo>
                <a:lnTo>
                  <a:pt x="905" y="396"/>
                </a:lnTo>
                <a:lnTo>
                  <a:pt x="914" y="396"/>
                </a:lnTo>
                <a:lnTo>
                  <a:pt x="922" y="396"/>
                </a:lnTo>
                <a:lnTo>
                  <a:pt x="924" y="396"/>
                </a:lnTo>
                <a:lnTo>
                  <a:pt x="926" y="398"/>
                </a:lnTo>
                <a:lnTo>
                  <a:pt x="928" y="398"/>
                </a:lnTo>
                <a:lnTo>
                  <a:pt x="937" y="396"/>
                </a:lnTo>
                <a:lnTo>
                  <a:pt x="945" y="396"/>
                </a:lnTo>
                <a:lnTo>
                  <a:pt x="947" y="396"/>
                </a:lnTo>
                <a:lnTo>
                  <a:pt x="951" y="396"/>
                </a:lnTo>
                <a:lnTo>
                  <a:pt x="953" y="396"/>
                </a:lnTo>
                <a:lnTo>
                  <a:pt x="958" y="394"/>
                </a:lnTo>
                <a:lnTo>
                  <a:pt x="960" y="394"/>
                </a:lnTo>
                <a:lnTo>
                  <a:pt x="966" y="396"/>
                </a:lnTo>
                <a:lnTo>
                  <a:pt x="968" y="396"/>
                </a:lnTo>
                <a:lnTo>
                  <a:pt x="983" y="401"/>
                </a:lnTo>
                <a:lnTo>
                  <a:pt x="989" y="405"/>
                </a:lnTo>
                <a:lnTo>
                  <a:pt x="991" y="405"/>
                </a:lnTo>
                <a:lnTo>
                  <a:pt x="989" y="405"/>
                </a:lnTo>
                <a:lnTo>
                  <a:pt x="989" y="407"/>
                </a:lnTo>
                <a:lnTo>
                  <a:pt x="983" y="405"/>
                </a:lnTo>
                <a:lnTo>
                  <a:pt x="981" y="407"/>
                </a:lnTo>
                <a:lnTo>
                  <a:pt x="979" y="407"/>
                </a:lnTo>
                <a:lnTo>
                  <a:pt x="976" y="407"/>
                </a:lnTo>
                <a:lnTo>
                  <a:pt x="968" y="407"/>
                </a:lnTo>
                <a:lnTo>
                  <a:pt x="962" y="407"/>
                </a:lnTo>
                <a:lnTo>
                  <a:pt x="958" y="405"/>
                </a:lnTo>
                <a:lnTo>
                  <a:pt x="953" y="405"/>
                </a:lnTo>
                <a:lnTo>
                  <a:pt x="947" y="405"/>
                </a:lnTo>
                <a:lnTo>
                  <a:pt x="935" y="407"/>
                </a:lnTo>
                <a:lnTo>
                  <a:pt x="920" y="409"/>
                </a:lnTo>
                <a:lnTo>
                  <a:pt x="911" y="411"/>
                </a:lnTo>
                <a:lnTo>
                  <a:pt x="909" y="411"/>
                </a:lnTo>
                <a:lnTo>
                  <a:pt x="909" y="411"/>
                </a:lnTo>
                <a:lnTo>
                  <a:pt x="909" y="413"/>
                </a:lnTo>
                <a:lnTo>
                  <a:pt x="911" y="415"/>
                </a:lnTo>
                <a:lnTo>
                  <a:pt x="911" y="417"/>
                </a:lnTo>
                <a:lnTo>
                  <a:pt x="911" y="417"/>
                </a:lnTo>
                <a:lnTo>
                  <a:pt x="914" y="419"/>
                </a:lnTo>
                <a:lnTo>
                  <a:pt x="918" y="424"/>
                </a:lnTo>
                <a:lnTo>
                  <a:pt x="918" y="426"/>
                </a:lnTo>
                <a:lnTo>
                  <a:pt x="920" y="426"/>
                </a:lnTo>
                <a:lnTo>
                  <a:pt x="920" y="428"/>
                </a:lnTo>
                <a:lnTo>
                  <a:pt x="920" y="428"/>
                </a:lnTo>
                <a:lnTo>
                  <a:pt x="926" y="430"/>
                </a:lnTo>
                <a:lnTo>
                  <a:pt x="928" y="430"/>
                </a:lnTo>
                <a:lnTo>
                  <a:pt x="932" y="432"/>
                </a:lnTo>
                <a:lnTo>
                  <a:pt x="939" y="432"/>
                </a:lnTo>
                <a:lnTo>
                  <a:pt x="947" y="432"/>
                </a:lnTo>
                <a:lnTo>
                  <a:pt x="951" y="432"/>
                </a:lnTo>
                <a:lnTo>
                  <a:pt x="955" y="432"/>
                </a:lnTo>
                <a:lnTo>
                  <a:pt x="960" y="434"/>
                </a:lnTo>
                <a:lnTo>
                  <a:pt x="962" y="434"/>
                </a:lnTo>
                <a:lnTo>
                  <a:pt x="962" y="438"/>
                </a:lnTo>
                <a:lnTo>
                  <a:pt x="962" y="438"/>
                </a:lnTo>
                <a:lnTo>
                  <a:pt x="962" y="443"/>
                </a:lnTo>
                <a:lnTo>
                  <a:pt x="962" y="445"/>
                </a:lnTo>
                <a:lnTo>
                  <a:pt x="966" y="449"/>
                </a:lnTo>
                <a:lnTo>
                  <a:pt x="968" y="451"/>
                </a:lnTo>
                <a:lnTo>
                  <a:pt x="968" y="451"/>
                </a:lnTo>
                <a:lnTo>
                  <a:pt x="970" y="451"/>
                </a:lnTo>
                <a:lnTo>
                  <a:pt x="972" y="451"/>
                </a:lnTo>
                <a:lnTo>
                  <a:pt x="976" y="451"/>
                </a:lnTo>
                <a:lnTo>
                  <a:pt x="981" y="451"/>
                </a:lnTo>
                <a:lnTo>
                  <a:pt x="991" y="451"/>
                </a:lnTo>
                <a:lnTo>
                  <a:pt x="995" y="449"/>
                </a:lnTo>
                <a:lnTo>
                  <a:pt x="997" y="449"/>
                </a:lnTo>
                <a:lnTo>
                  <a:pt x="999" y="449"/>
                </a:lnTo>
                <a:lnTo>
                  <a:pt x="1002" y="449"/>
                </a:lnTo>
                <a:lnTo>
                  <a:pt x="1008" y="449"/>
                </a:lnTo>
                <a:lnTo>
                  <a:pt x="1014" y="447"/>
                </a:lnTo>
                <a:lnTo>
                  <a:pt x="1023" y="447"/>
                </a:lnTo>
                <a:lnTo>
                  <a:pt x="1029" y="445"/>
                </a:lnTo>
                <a:lnTo>
                  <a:pt x="1033" y="443"/>
                </a:lnTo>
                <a:lnTo>
                  <a:pt x="1035" y="440"/>
                </a:lnTo>
                <a:lnTo>
                  <a:pt x="1037" y="440"/>
                </a:lnTo>
                <a:lnTo>
                  <a:pt x="1046" y="440"/>
                </a:lnTo>
                <a:lnTo>
                  <a:pt x="1052" y="438"/>
                </a:lnTo>
                <a:lnTo>
                  <a:pt x="1052" y="438"/>
                </a:lnTo>
                <a:lnTo>
                  <a:pt x="1056" y="434"/>
                </a:lnTo>
                <a:lnTo>
                  <a:pt x="1056" y="434"/>
                </a:lnTo>
                <a:lnTo>
                  <a:pt x="1060" y="430"/>
                </a:lnTo>
                <a:lnTo>
                  <a:pt x="1060" y="428"/>
                </a:lnTo>
                <a:lnTo>
                  <a:pt x="1062" y="428"/>
                </a:lnTo>
                <a:lnTo>
                  <a:pt x="1064" y="428"/>
                </a:lnTo>
                <a:lnTo>
                  <a:pt x="1067" y="428"/>
                </a:lnTo>
                <a:lnTo>
                  <a:pt x="1067" y="428"/>
                </a:lnTo>
                <a:lnTo>
                  <a:pt x="1067" y="430"/>
                </a:lnTo>
                <a:lnTo>
                  <a:pt x="1067" y="432"/>
                </a:lnTo>
                <a:lnTo>
                  <a:pt x="1067" y="432"/>
                </a:lnTo>
                <a:lnTo>
                  <a:pt x="1067" y="432"/>
                </a:lnTo>
                <a:lnTo>
                  <a:pt x="1069" y="434"/>
                </a:lnTo>
                <a:lnTo>
                  <a:pt x="1071" y="434"/>
                </a:lnTo>
                <a:lnTo>
                  <a:pt x="1073" y="434"/>
                </a:lnTo>
                <a:lnTo>
                  <a:pt x="1075" y="434"/>
                </a:lnTo>
                <a:lnTo>
                  <a:pt x="1079" y="434"/>
                </a:lnTo>
                <a:lnTo>
                  <a:pt x="1083" y="436"/>
                </a:lnTo>
                <a:lnTo>
                  <a:pt x="1085" y="436"/>
                </a:lnTo>
                <a:lnTo>
                  <a:pt x="1085" y="436"/>
                </a:lnTo>
                <a:lnTo>
                  <a:pt x="1085" y="436"/>
                </a:lnTo>
                <a:lnTo>
                  <a:pt x="1085" y="438"/>
                </a:lnTo>
                <a:lnTo>
                  <a:pt x="1083" y="440"/>
                </a:lnTo>
                <a:lnTo>
                  <a:pt x="1085" y="440"/>
                </a:lnTo>
                <a:lnTo>
                  <a:pt x="1094" y="443"/>
                </a:lnTo>
                <a:lnTo>
                  <a:pt x="1094" y="440"/>
                </a:lnTo>
                <a:lnTo>
                  <a:pt x="1096" y="440"/>
                </a:lnTo>
                <a:lnTo>
                  <a:pt x="1100" y="443"/>
                </a:lnTo>
                <a:lnTo>
                  <a:pt x="1104" y="443"/>
                </a:lnTo>
                <a:lnTo>
                  <a:pt x="1108" y="443"/>
                </a:lnTo>
                <a:lnTo>
                  <a:pt x="1113" y="443"/>
                </a:lnTo>
                <a:lnTo>
                  <a:pt x="1117" y="443"/>
                </a:lnTo>
                <a:lnTo>
                  <a:pt x="1119" y="443"/>
                </a:lnTo>
                <a:lnTo>
                  <a:pt x="1119" y="443"/>
                </a:lnTo>
                <a:lnTo>
                  <a:pt x="1123" y="440"/>
                </a:lnTo>
                <a:lnTo>
                  <a:pt x="1125" y="440"/>
                </a:lnTo>
                <a:lnTo>
                  <a:pt x="1129" y="438"/>
                </a:lnTo>
                <a:lnTo>
                  <a:pt x="1131" y="438"/>
                </a:lnTo>
                <a:lnTo>
                  <a:pt x="1134" y="434"/>
                </a:lnTo>
                <a:lnTo>
                  <a:pt x="1134" y="434"/>
                </a:lnTo>
                <a:lnTo>
                  <a:pt x="1134" y="432"/>
                </a:lnTo>
                <a:lnTo>
                  <a:pt x="1131" y="432"/>
                </a:lnTo>
                <a:lnTo>
                  <a:pt x="1131" y="432"/>
                </a:lnTo>
                <a:lnTo>
                  <a:pt x="1129" y="432"/>
                </a:lnTo>
                <a:lnTo>
                  <a:pt x="1129" y="432"/>
                </a:lnTo>
                <a:lnTo>
                  <a:pt x="1129" y="432"/>
                </a:lnTo>
                <a:lnTo>
                  <a:pt x="1129" y="430"/>
                </a:lnTo>
                <a:lnTo>
                  <a:pt x="1129" y="430"/>
                </a:lnTo>
                <a:lnTo>
                  <a:pt x="1129" y="430"/>
                </a:lnTo>
                <a:lnTo>
                  <a:pt x="1129" y="428"/>
                </a:lnTo>
                <a:lnTo>
                  <a:pt x="1129" y="428"/>
                </a:lnTo>
                <a:lnTo>
                  <a:pt x="1129" y="426"/>
                </a:lnTo>
                <a:lnTo>
                  <a:pt x="1127" y="426"/>
                </a:lnTo>
                <a:lnTo>
                  <a:pt x="1123" y="426"/>
                </a:lnTo>
                <a:lnTo>
                  <a:pt x="1123" y="428"/>
                </a:lnTo>
                <a:lnTo>
                  <a:pt x="1119" y="428"/>
                </a:lnTo>
                <a:lnTo>
                  <a:pt x="1117" y="430"/>
                </a:lnTo>
                <a:lnTo>
                  <a:pt x="1115" y="432"/>
                </a:lnTo>
                <a:lnTo>
                  <a:pt x="1115" y="434"/>
                </a:lnTo>
                <a:lnTo>
                  <a:pt x="1115" y="432"/>
                </a:lnTo>
                <a:lnTo>
                  <a:pt x="1115" y="430"/>
                </a:lnTo>
                <a:lnTo>
                  <a:pt x="1115" y="428"/>
                </a:lnTo>
                <a:lnTo>
                  <a:pt x="1115" y="426"/>
                </a:lnTo>
                <a:lnTo>
                  <a:pt x="1115" y="426"/>
                </a:lnTo>
                <a:lnTo>
                  <a:pt x="1115" y="426"/>
                </a:lnTo>
                <a:lnTo>
                  <a:pt x="1113" y="426"/>
                </a:lnTo>
                <a:lnTo>
                  <a:pt x="1111" y="424"/>
                </a:lnTo>
                <a:lnTo>
                  <a:pt x="1111" y="424"/>
                </a:lnTo>
                <a:lnTo>
                  <a:pt x="1108" y="422"/>
                </a:lnTo>
                <a:lnTo>
                  <a:pt x="1108" y="422"/>
                </a:lnTo>
                <a:lnTo>
                  <a:pt x="1111" y="422"/>
                </a:lnTo>
                <a:lnTo>
                  <a:pt x="1111" y="422"/>
                </a:lnTo>
                <a:lnTo>
                  <a:pt x="1115" y="424"/>
                </a:lnTo>
                <a:lnTo>
                  <a:pt x="1117" y="424"/>
                </a:lnTo>
                <a:lnTo>
                  <a:pt x="1119" y="424"/>
                </a:lnTo>
                <a:lnTo>
                  <a:pt x="1121" y="424"/>
                </a:lnTo>
                <a:lnTo>
                  <a:pt x="1121" y="424"/>
                </a:lnTo>
                <a:lnTo>
                  <a:pt x="1123" y="424"/>
                </a:lnTo>
                <a:lnTo>
                  <a:pt x="1123" y="422"/>
                </a:lnTo>
                <a:lnTo>
                  <a:pt x="1123" y="422"/>
                </a:lnTo>
                <a:lnTo>
                  <a:pt x="1121" y="422"/>
                </a:lnTo>
                <a:lnTo>
                  <a:pt x="1121" y="419"/>
                </a:lnTo>
                <a:lnTo>
                  <a:pt x="1123" y="419"/>
                </a:lnTo>
                <a:lnTo>
                  <a:pt x="1125" y="417"/>
                </a:lnTo>
                <a:lnTo>
                  <a:pt x="1127" y="417"/>
                </a:lnTo>
                <a:lnTo>
                  <a:pt x="1127" y="417"/>
                </a:lnTo>
                <a:lnTo>
                  <a:pt x="1129" y="417"/>
                </a:lnTo>
                <a:lnTo>
                  <a:pt x="1131" y="419"/>
                </a:lnTo>
                <a:lnTo>
                  <a:pt x="1134" y="419"/>
                </a:lnTo>
                <a:lnTo>
                  <a:pt x="1136" y="422"/>
                </a:lnTo>
                <a:lnTo>
                  <a:pt x="1136" y="419"/>
                </a:lnTo>
                <a:lnTo>
                  <a:pt x="1136" y="419"/>
                </a:lnTo>
                <a:lnTo>
                  <a:pt x="1138" y="417"/>
                </a:lnTo>
                <a:lnTo>
                  <a:pt x="1138" y="417"/>
                </a:lnTo>
                <a:lnTo>
                  <a:pt x="1138" y="417"/>
                </a:lnTo>
                <a:lnTo>
                  <a:pt x="1138" y="419"/>
                </a:lnTo>
                <a:lnTo>
                  <a:pt x="1140" y="419"/>
                </a:lnTo>
                <a:lnTo>
                  <a:pt x="1142" y="422"/>
                </a:lnTo>
                <a:lnTo>
                  <a:pt x="1144" y="422"/>
                </a:lnTo>
                <a:lnTo>
                  <a:pt x="1144" y="422"/>
                </a:lnTo>
                <a:lnTo>
                  <a:pt x="1146" y="419"/>
                </a:lnTo>
                <a:close/>
                <a:moveTo>
                  <a:pt x="1140" y="428"/>
                </a:moveTo>
                <a:lnTo>
                  <a:pt x="1142" y="428"/>
                </a:lnTo>
                <a:lnTo>
                  <a:pt x="1142" y="428"/>
                </a:lnTo>
                <a:lnTo>
                  <a:pt x="1144" y="428"/>
                </a:lnTo>
                <a:lnTo>
                  <a:pt x="1144" y="426"/>
                </a:lnTo>
                <a:lnTo>
                  <a:pt x="1144" y="426"/>
                </a:lnTo>
                <a:lnTo>
                  <a:pt x="1144" y="426"/>
                </a:lnTo>
                <a:lnTo>
                  <a:pt x="1144" y="424"/>
                </a:lnTo>
                <a:lnTo>
                  <a:pt x="1142" y="424"/>
                </a:lnTo>
                <a:lnTo>
                  <a:pt x="1140" y="424"/>
                </a:lnTo>
                <a:lnTo>
                  <a:pt x="1140" y="424"/>
                </a:lnTo>
                <a:lnTo>
                  <a:pt x="1140" y="424"/>
                </a:lnTo>
                <a:lnTo>
                  <a:pt x="1140" y="426"/>
                </a:lnTo>
                <a:lnTo>
                  <a:pt x="1142" y="426"/>
                </a:lnTo>
                <a:lnTo>
                  <a:pt x="1142" y="426"/>
                </a:lnTo>
                <a:lnTo>
                  <a:pt x="1142" y="426"/>
                </a:lnTo>
                <a:lnTo>
                  <a:pt x="1140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40" y="428"/>
                </a:lnTo>
                <a:close/>
                <a:moveTo>
                  <a:pt x="1150" y="445"/>
                </a:moveTo>
                <a:lnTo>
                  <a:pt x="1150" y="445"/>
                </a:lnTo>
                <a:lnTo>
                  <a:pt x="1152" y="443"/>
                </a:lnTo>
                <a:lnTo>
                  <a:pt x="1152" y="443"/>
                </a:lnTo>
                <a:lnTo>
                  <a:pt x="1152" y="445"/>
                </a:lnTo>
                <a:lnTo>
                  <a:pt x="1152" y="445"/>
                </a:lnTo>
                <a:lnTo>
                  <a:pt x="1152" y="445"/>
                </a:lnTo>
                <a:lnTo>
                  <a:pt x="1155" y="445"/>
                </a:lnTo>
                <a:lnTo>
                  <a:pt x="1155" y="445"/>
                </a:lnTo>
                <a:lnTo>
                  <a:pt x="1155" y="445"/>
                </a:lnTo>
                <a:lnTo>
                  <a:pt x="1157" y="443"/>
                </a:lnTo>
                <a:lnTo>
                  <a:pt x="1157" y="440"/>
                </a:lnTo>
                <a:lnTo>
                  <a:pt x="1157" y="440"/>
                </a:lnTo>
                <a:lnTo>
                  <a:pt x="1155" y="438"/>
                </a:lnTo>
                <a:lnTo>
                  <a:pt x="1155" y="438"/>
                </a:lnTo>
                <a:lnTo>
                  <a:pt x="1152" y="438"/>
                </a:lnTo>
                <a:lnTo>
                  <a:pt x="1152" y="438"/>
                </a:lnTo>
                <a:lnTo>
                  <a:pt x="1150" y="438"/>
                </a:lnTo>
                <a:lnTo>
                  <a:pt x="1150" y="438"/>
                </a:lnTo>
                <a:lnTo>
                  <a:pt x="1150" y="438"/>
                </a:lnTo>
                <a:lnTo>
                  <a:pt x="1150" y="438"/>
                </a:lnTo>
                <a:lnTo>
                  <a:pt x="1150" y="440"/>
                </a:lnTo>
                <a:lnTo>
                  <a:pt x="1150" y="443"/>
                </a:lnTo>
                <a:lnTo>
                  <a:pt x="1150" y="443"/>
                </a:lnTo>
                <a:lnTo>
                  <a:pt x="1150" y="445"/>
                </a:lnTo>
                <a:lnTo>
                  <a:pt x="1150" y="445"/>
                </a:lnTo>
                <a:close/>
                <a:moveTo>
                  <a:pt x="1211" y="262"/>
                </a:moveTo>
                <a:lnTo>
                  <a:pt x="1213" y="264"/>
                </a:lnTo>
                <a:lnTo>
                  <a:pt x="1215" y="264"/>
                </a:lnTo>
                <a:lnTo>
                  <a:pt x="1215" y="262"/>
                </a:lnTo>
                <a:lnTo>
                  <a:pt x="1217" y="262"/>
                </a:lnTo>
                <a:lnTo>
                  <a:pt x="1217" y="262"/>
                </a:lnTo>
                <a:lnTo>
                  <a:pt x="1217" y="260"/>
                </a:lnTo>
                <a:lnTo>
                  <a:pt x="1215" y="260"/>
                </a:lnTo>
                <a:lnTo>
                  <a:pt x="1211" y="258"/>
                </a:lnTo>
                <a:lnTo>
                  <a:pt x="1211" y="258"/>
                </a:lnTo>
                <a:lnTo>
                  <a:pt x="1211" y="258"/>
                </a:lnTo>
                <a:lnTo>
                  <a:pt x="1211" y="260"/>
                </a:lnTo>
                <a:lnTo>
                  <a:pt x="1209" y="260"/>
                </a:lnTo>
                <a:lnTo>
                  <a:pt x="1205" y="262"/>
                </a:lnTo>
                <a:lnTo>
                  <a:pt x="1203" y="262"/>
                </a:lnTo>
                <a:lnTo>
                  <a:pt x="1203" y="264"/>
                </a:lnTo>
                <a:lnTo>
                  <a:pt x="1203" y="264"/>
                </a:lnTo>
                <a:lnTo>
                  <a:pt x="1203" y="266"/>
                </a:lnTo>
                <a:lnTo>
                  <a:pt x="1205" y="266"/>
                </a:lnTo>
                <a:lnTo>
                  <a:pt x="1207" y="266"/>
                </a:lnTo>
                <a:lnTo>
                  <a:pt x="1207" y="266"/>
                </a:lnTo>
                <a:lnTo>
                  <a:pt x="1207" y="264"/>
                </a:lnTo>
                <a:lnTo>
                  <a:pt x="1211" y="262"/>
                </a:lnTo>
                <a:lnTo>
                  <a:pt x="1211" y="262"/>
                </a:lnTo>
                <a:close/>
                <a:moveTo>
                  <a:pt x="1205" y="329"/>
                </a:moveTo>
                <a:lnTo>
                  <a:pt x="1205" y="329"/>
                </a:lnTo>
                <a:lnTo>
                  <a:pt x="1205" y="327"/>
                </a:lnTo>
                <a:lnTo>
                  <a:pt x="1203" y="329"/>
                </a:lnTo>
                <a:lnTo>
                  <a:pt x="1201" y="329"/>
                </a:lnTo>
                <a:lnTo>
                  <a:pt x="1201" y="331"/>
                </a:lnTo>
                <a:lnTo>
                  <a:pt x="1201" y="331"/>
                </a:lnTo>
                <a:lnTo>
                  <a:pt x="1201" y="333"/>
                </a:lnTo>
                <a:lnTo>
                  <a:pt x="1203" y="336"/>
                </a:lnTo>
                <a:lnTo>
                  <a:pt x="1205" y="336"/>
                </a:lnTo>
                <a:lnTo>
                  <a:pt x="1207" y="336"/>
                </a:lnTo>
                <a:lnTo>
                  <a:pt x="1207" y="333"/>
                </a:lnTo>
                <a:lnTo>
                  <a:pt x="1207" y="333"/>
                </a:lnTo>
                <a:lnTo>
                  <a:pt x="1209" y="331"/>
                </a:lnTo>
                <a:lnTo>
                  <a:pt x="1209" y="331"/>
                </a:lnTo>
                <a:lnTo>
                  <a:pt x="1207" y="331"/>
                </a:lnTo>
                <a:lnTo>
                  <a:pt x="1207" y="329"/>
                </a:lnTo>
                <a:lnTo>
                  <a:pt x="1205" y="329"/>
                </a:lnTo>
                <a:close/>
                <a:moveTo>
                  <a:pt x="1234" y="252"/>
                </a:moveTo>
                <a:lnTo>
                  <a:pt x="1234" y="254"/>
                </a:lnTo>
                <a:lnTo>
                  <a:pt x="1234" y="254"/>
                </a:lnTo>
                <a:lnTo>
                  <a:pt x="1234" y="256"/>
                </a:lnTo>
                <a:lnTo>
                  <a:pt x="1236" y="256"/>
                </a:lnTo>
                <a:lnTo>
                  <a:pt x="1238" y="256"/>
                </a:lnTo>
                <a:lnTo>
                  <a:pt x="1240" y="256"/>
                </a:lnTo>
                <a:lnTo>
                  <a:pt x="1243" y="254"/>
                </a:lnTo>
                <a:lnTo>
                  <a:pt x="1243" y="254"/>
                </a:lnTo>
                <a:lnTo>
                  <a:pt x="1240" y="254"/>
                </a:lnTo>
                <a:lnTo>
                  <a:pt x="1240" y="252"/>
                </a:lnTo>
                <a:lnTo>
                  <a:pt x="1240" y="250"/>
                </a:lnTo>
                <a:lnTo>
                  <a:pt x="1238" y="250"/>
                </a:lnTo>
                <a:lnTo>
                  <a:pt x="1238" y="248"/>
                </a:lnTo>
                <a:lnTo>
                  <a:pt x="1238" y="248"/>
                </a:lnTo>
                <a:lnTo>
                  <a:pt x="1234" y="250"/>
                </a:lnTo>
                <a:lnTo>
                  <a:pt x="1234" y="250"/>
                </a:lnTo>
                <a:lnTo>
                  <a:pt x="1234" y="250"/>
                </a:lnTo>
                <a:lnTo>
                  <a:pt x="1232" y="250"/>
                </a:lnTo>
                <a:lnTo>
                  <a:pt x="1232" y="252"/>
                </a:lnTo>
                <a:lnTo>
                  <a:pt x="1234" y="252"/>
                </a:lnTo>
                <a:lnTo>
                  <a:pt x="1234" y="252"/>
                </a:lnTo>
                <a:close/>
                <a:moveTo>
                  <a:pt x="1136" y="231"/>
                </a:moveTo>
                <a:lnTo>
                  <a:pt x="1136" y="231"/>
                </a:lnTo>
                <a:lnTo>
                  <a:pt x="1138" y="231"/>
                </a:lnTo>
                <a:lnTo>
                  <a:pt x="1142" y="231"/>
                </a:lnTo>
                <a:lnTo>
                  <a:pt x="1148" y="229"/>
                </a:lnTo>
                <a:lnTo>
                  <a:pt x="1155" y="227"/>
                </a:lnTo>
                <a:lnTo>
                  <a:pt x="1152" y="227"/>
                </a:lnTo>
                <a:lnTo>
                  <a:pt x="1150" y="227"/>
                </a:lnTo>
                <a:lnTo>
                  <a:pt x="1146" y="227"/>
                </a:lnTo>
                <a:lnTo>
                  <a:pt x="1144" y="227"/>
                </a:lnTo>
                <a:lnTo>
                  <a:pt x="1142" y="229"/>
                </a:lnTo>
                <a:lnTo>
                  <a:pt x="1138" y="229"/>
                </a:lnTo>
                <a:lnTo>
                  <a:pt x="1136" y="231"/>
                </a:lnTo>
                <a:close/>
                <a:moveTo>
                  <a:pt x="1188" y="302"/>
                </a:moveTo>
                <a:lnTo>
                  <a:pt x="1180" y="304"/>
                </a:lnTo>
                <a:lnTo>
                  <a:pt x="1175" y="304"/>
                </a:lnTo>
                <a:lnTo>
                  <a:pt x="1175" y="306"/>
                </a:lnTo>
                <a:lnTo>
                  <a:pt x="1173" y="306"/>
                </a:lnTo>
                <a:lnTo>
                  <a:pt x="1173" y="306"/>
                </a:lnTo>
                <a:lnTo>
                  <a:pt x="1171" y="306"/>
                </a:lnTo>
                <a:lnTo>
                  <a:pt x="1169" y="308"/>
                </a:lnTo>
                <a:lnTo>
                  <a:pt x="1167" y="308"/>
                </a:lnTo>
                <a:lnTo>
                  <a:pt x="1167" y="308"/>
                </a:lnTo>
                <a:lnTo>
                  <a:pt x="1167" y="308"/>
                </a:lnTo>
                <a:lnTo>
                  <a:pt x="1169" y="310"/>
                </a:lnTo>
                <a:lnTo>
                  <a:pt x="1173" y="310"/>
                </a:lnTo>
                <a:lnTo>
                  <a:pt x="1175" y="310"/>
                </a:lnTo>
                <a:lnTo>
                  <a:pt x="1178" y="310"/>
                </a:lnTo>
                <a:lnTo>
                  <a:pt x="1178" y="310"/>
                </a:lnTo>
                <a:lnTo>
                  <a:pt x="1180" y="310"/>
                </a:lnTo>
                <a:lnTo>
                  <a:pt x="1184" y="308"/>
                </a:lnTo>
                <a:lnTo>
                  <a:pt x="1186" y="308"/>
                </a:lnTo>
                <a:lnTo>
                  <a:pt x="1190" y="306"/>
                </a:lnTo>
                <a:lnTo>
                  <a:pt x="1192" y="306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2"/>
                </a:lnTo>
                <a:lnTo>
                  <a:pt x="1192" y="302"/>
                </a:lnTo>
                <a:lnTo>
                  <a:pt x="1190" y="302"/>
                </a:lnTo>
                <a:lnTo>
                  <a:pt x="1188" y="302"/>
                </a:lnTo>
                <a:close/>
                <a:moveTo>
                  <a:pt x="1117" y="178"/>
                </a:moveTo>
                <a:lnTo>
                  <a:pt x="1117" y="180"/>
                </a:lnTo>
                <a:lnTo>
                  <a:pt x="1115" y="180"/>
                </a:lnTo>
                <a:lnTo>
                  <a:pt x="1113" y="183"/>
                </a:lnTo>
                <a:lnTo>
                  <a:pt x="1113" y="183"/>
                </a:lnTo>
                <a:lnTo>
                  <a:pt x="1113" y="183"/>
                </a:lnTo>
                <a:lnTo>
                  <a:pt x="1113" y="183"/>
                </a:lnTo>
                <a:lnTo>
                  <a:pt x="1115" y="185"/>
                </a:lnTo>
                <a:lnTo>
                  <a:pt x="1115" y="183"/>
                </a:lnTo>
                <a:lnTo>
                  <a:pt x="1119" y="180"/>
                </a:lnTo>
                <a:lnTo>
                  <a:pt x="1119" y="180"/>
                </a:lnTo>
                <a:lnTo>
                  <a:pt x="1117" y="178"/>
                </a:lnTo>
                <a:close/>
                <a:moveTo>
                  <a:pt x="1123" y="243"/>
                </a:moveTo>
                <a:lnTo>
                  <a:pt x="1121" y="239"/>
                </a:lnTo>
                <a:lnTo>
                  <a:pt x="1119" y="239"/>
                </a:lnTo>
                <a:lnTo>
                  <a:pt x="1115" y="239"/>
                </a:lnTo>
                <a:lnTo>
                  <a:pt x="1106" y="241"/>
                </a:lnTo>
                <a:lnTo>
                  <a:pt x="1100" y="241"/>
                </a:lnTo>
                <a:lnTo>
                  <a:pt x="1096" y="243"/>
                </a:lnTo>
                <a:lnTo>
                  <a:pt x="1096" y="245"/>
                </a:lnTo>
                <a:lnTo>
                  <a:pt x="1098" y="248"/>
                </a:lnTo>
                <a:lnTo>
                  <a:pt x="1102" y="248"/>
                </a:lnTo>
                <a:lnTo>
                  <a:pt x="1104" y="248"/>
                </a:lnTo>
                <a:lnTo>
                  <a:pt x="1102" y="250"/>
                </a:lnTo>
                <a:lnTo>
                  <a:pt x="1104" y="252"/>
                </a:lnTo>
                <a:lnTo>
                  <a:pt x="1113" y="250"/>
                </a:lnTo>
                <a:lnTo>
                  <a:pt x="1115" y="250"/>
                </a:lnTo>
                <a:lnTo>
                  <a:pt x="1113" y="254"/>
                </a:lnTo>
                <a:lnTo>
                  <a:pt x="1111" y="256"/>
                </a:lnTo>
                <a:lnTo>
                  <a:pt x="1117" y="256"/>
                </a:lnTo>
                <a:lnTo>
                  <a:pt x="1121" y="254"/>
                </a:lnTo>
                <a:lnTo>
                  <a:pt x="1123" y="254"/>
                </a:lnTo>
                <a:lnTo>
                  <a:pt x="1123" y="252"/>
                </a:lnTo>
                <a:lnTo>
                  <a:pt x="1125" y="252"/>
                </a:lnTo>
                <a:lnTo>
                  <a:pt x="1129" y="250"/>
                </a:lnTo>
                <a:lnTo>
                  <a:pt x="1129" y="250"/>
                </a:lnTo>
                <a:lnTo>
                  <a:pt x="1129" y="250"/>
                </a:lnTo>
                <a:lnTo>
                  <a:pt x="1127" y="248"/>
                </a:lnTo>
                <a:lnTo>
                  <a:pt x="1123" y="245"/>
                </a:lnTo>
                <a:lnTo>
                  <a:pt x="1123" y="245"/>
                </a:lnTo>
                <a:lnTo>
                  <a:pt x="1123" y="243"/>
                </a:lnTo>
                <a:close/>
                <a:moveTo>
                  <a:pt x="1081" y="313"/>
                </a:moveTo>
                <a:lnTo>
                  <a:pt x="1079" y="313"/>
                </a:lnTo>
                <a:lnTo>
                  <a:pt x="1067" y="313"/>
                </a:lnTo>
                <a:lnTo>
                  <a:pt x="1062" y="315"/>
                </a:lnTo>
                <a:lnTo>
                  <a:pt x="1062" y="315"/>
                </a:lnTo>
                <a:lnTo>
                  <a:pt x="1060" y="317"/>
                </a:lnTo>
                <a:lnTo>
                  <a:pt x="1058" y="319"/>
                </a:lnTo>
                <a:lnTo>
                  <a:pt x="1058" y="321"/>
                </a:lnTo>
                <a:lnTo>
                  <a:pt x="1060" y="321"/>
                </a:lnTo>
                <a:lnTo>
                  <a:pt x="1064" y="321"/>
                </a:lnTo>
                <a:lnTo>
                  <a:pt x="1069" y="325"/>
                </a:lnTo>
                <a:lnTo>
                  <a:pt x="1071" y="327"/>
                </a:lnTo>
                <a:lnTo>
                  <a:pt x="1071" y="327"/>
                </a:lnTo>
                <a:lnTo>
                  <a:pt x="1075" y="331"/>
                </a:lnTo>
                <a:lnTo>
                  <a:pt x="1079" y="333"/>
                </a:lnTo>
                <a:lnTo>
                  <a:pt x="1081" y="336"/>
                </a:lnTo>
                <a:lnTo>
                  <a:pt x="1081" y="336"/>
                </a:lnTo>
                <a:lnTo>
                  <a:pt x="1083" y="336"/>
                </a:lnTo>
                <a:lnTo>
                  <a:pt x="1083" y="336"/>
                </a:lnTo>
                <a:lnTo>
                  <a:pt x="1085" y="333"/>
                </a:lnTo>
                <a:lnTo>
                  <a:pt x="1087" y="331"/>
                </a:lnTo>
                <a:lnTo>
                  <a:pt x="1087" y="331"/>
                </a:lnTo>
                <a:lnTo>
                  <a:pt x="1090" y="329"/>
                </a:lnTo>
                <a:lnTo>
                  <a:pt x="1092" y="325"/>
                </a:lnTo>
                <a:lnTo>
                  <a:pt x="1092" y="323"/>
                </a:lnTo>
                <a:lnTo>
                  <a:pt x="1094" y="321"/>
                </a:lnTo>
                <a:lnTo>
                  <a:pt x="1094" y="319"/>
                </a:lnTo>
                <a:lnTo>
                  <a:pt x="1092" y="317"/>
                </a:lnTo>
                <a:lnTo>
                  <a:pt x="1092" y="317"/>
                </a:lnTo>
                <a:lnTo>
                  <a:pt x="1092" y="317"/>
                </a:lnTo>
                <a:lnTo>
                  <a:pt x="1090" y="315"/>
                </a:lnTo>
                <a:lnTo>
                  <a:pt x="1085" y="313"/>
                </a:lnTo>
                <a:lnTo>
                  <a:pt x="1081" y="313"/>
                </a:lnTo>
                <a:close/>
                <a:moveTo>
                  <a:pt x="1092" y="269"/>
                </a:moveTo>
                <a:lnTo>
                  <a:pt x="1090" y="271"/>
                </a:lnTo>
                <a:lnTo>
                  <a:pt x="1090" y="273"/>
                </a:lnTo>
                <a:lnTo>
                  <a:pt x="1087" y="273"/>
                </a:lnTo>
                <a:lnTo>
                  <a:pt x="1087" y="273"/>
                </a:lnTo>
                <a:lnTo>
                  <a:pt x="1090" y="275"/>
                </a:lnTo>
                <a:lnTo>
                  <a:pt x="1092" y="275"/>
                </a:lnTo>
                <a:lnTo>
                  <a:pt x="1096" y="277"/>
                </a:lnTo>
                <a:lnTo>
                  <a:pt x="1100" y="277"/>
                </a:lnTo>
                <a:lnTo>
                  <a:pt x="1104" y="275"/>
                </a:lnTo>
                <a:lnTo>
                  <a:pt x="1104" y="275"/>
                </a:lnTo>
                <a:lnTo>
                  <a:pt x="1106" y="273"/>
                </a:lnTo>
                <a:lnTo>
                  <a:pt x="1106" y="273"/>
                </a:lnTo>
                <a:lnTo>
                  <a:pt x="1106" y="273"/>
                </a:lnTo>
                <a:lnTo>
                  <a:pt x="1106" y="271"/>
                </a:lnTo>
                <a:lnTo>
                  <a:pt x="1104" y="271"/>
                </a:lnTo>
                <a:lnTo>
                  <a:pt x="1104" y="269"/>
                </a:lnTo>
                <a:lnTo>
                  <a:pt x="1104" y="266"/>
                </a:lnTo>
                <a:lnTo>
                  <a:pt x="1104" y="266"/>
                </a:lnTo>
                <a:lnTo>
                  <a:pt x="1102" y="266"/>
                </a:lnTo>
                <a:lnTo>
                  <a:pt x="1100" y="264"/>
                </a:lnTo>
                <a:lnTo>
                  <a:pt x="1096" y="264"/>
                </a:lnTo>
                <a:lnTo>
                  <a:pt x="1094" y="264"/>
                </a:lnTo>
                <a:lnTo>
                  <a:pt x="1092" y="266"/>
                </a:lnTo>
                <a:lnTo>
                  <a:pt x="1092" y="269"/>
                </a:lnTo>
                <a:close/>
                <a:moveTo>
                  <a:pt x="1211" y="277"/>
                </a:moveTo>
                <a:lnTo>
                  <a:pt x="1213" y="279"/>
                </a:lnTo>
                <a:lnTo>
                  <a:pt x="1213" y="279"/>
                </a:lnTo>
                <a:lnTo>
                  <a:pt x="1213" y="279"/>
                </a:lnTo>
                <a:lnTo>
                  <a:pt x="1215" y="279"/>
                </a:lnTo>
                <a:lnTo>
                  <a:pt x="1215" y="279"/>
                </a:lnTo>
                <a:lnTo>
                  <a:pt x="1219" y="281"/>
                </a:lnTo>
                <a:lnTo>
                  <a:pt x="1226" y="283"/>
                </a:lnTo>
                <a:lnTo>
                  <a:pt x="1228" y="283"/>
                </a:lnTo>
                <a:lnTo>
                  <a:pt x="1232" y="285"/>
                </a:lnTo>
                <a:lnTo>
                  <a:pt x="1234" y="287"/>
                </a:lnTo>
                <a:lnTo>
                  <a:pt x="1236" y="287"/>
                </a:lnTo>
                <a:lnTo>
                  <a:pt x="1238" y="287"/>
                </a:lnTo>
                <a:lnTo>
                  <a:pt x="1243" y="287"/>
                </a:lnTo>
                <a:lnTo>
                  <a:pt x="1247" y="287"/>
                </a:lnTo>
                <a:lnTo>
                  <a:pt x="1251" y="287"/>
                </a:lnTo>
                <a:lnTo>
                  <a:pt x="1253" y="287"/>
                </a:lnTo>
                <a:lnTo>
                  <a:pt x="1253" y="285"/>
                </a:lnTo>
                <a:lnTo>
                  <a:pt x="1253" y="285"/>
                </a:lnTo>
                <a:lnTo>
                  <a:pt x="1253" y="285"/>
                </a:lnTo>
                <a:lnTo>
                  <a:pt x="1253" y="283"/>
                </a:lnTo>
                <a:lnTo>
                  <a:pt x="1253" y="283"/>
                </a:lnTo>
                <a:lnTo>
                  <a:pt x="1253" y="281"/>
                </a:lnTo>
                <a:lnTo>
                  <a:pt x="1253" y="279"/>
                </a:lnTo>
                <a:lnTo>
                  <a:pt x="1253" y="279"/>
                </a:lnTo>
                <a:lnTo>
                  <a:pt x="1253" y="277"/>
                </a:lnTo>
                <a:lnTo>
                  <a:pt x="1253" y="275"/>
                </a:lnTo>
                <a:lnTo>
                  <a:pt x="1253" y="275"/>
                </a:lnTo>
                <a:lnTo>
                  <a:pt x="1253" y="273"/>
                </a:lnTo>
                <a:lnTo>
                  <a:pt x="1251" y="271"/>
                </a:lnTo>
                <a:lnTo>
                  <a:pt x="1251" y="269"/>
                </a:lnTo>
                <a:lnTo>
                  <a:pt x="1249" y="266"/>
                </a:lnTo>
                <a:lnTo>
                  <a:pt x="1247" y="264"/>
                </a:lnTo>
                <a:lnTo>
                  <a:pt x="1243" y="262"/>
                </a:lnTo>
                <a:lnTo>
                  <a:pt x="1240" y="260"/>
                </a:lnTo>
                <a:lnTo>
                  <a:pt x="1236" y="260"/>
                </a:lnTo>
                <a:lnTo>
                  <a:pt x="1234" y="258"/>
                </a:lnTo>
                <a:lnTo>
                  <a:pt x="1230" y="260"/>
                </a:lnTo>
                <a:lnTo>
                  <a:pt x="1222" y="262"/>
                </a:lnTo>
                <a:lnTo>
                  <a:pt x="1219" y="264"/>
                </a:lnTo>
                <a:lnTo>
                  <a:pt x="1217" y="264"/>
                </a:lnTo>
                <a:lnTo>
                  <a:pt x="1215" y="266"/>
                </a:lnTo>
                <a:lnTo>
                  <a:pt x="1215" y="269"/>
                </a:lnTo>
                <a:lnTo>
                  <a:pt x="1215" y="271"/>
                </a:lnTo>
                <a:lnTo>
                  <a:pt x="1213" y="271"/>
                </a:lnTo>
                <a:lnTo>
                  <a:pt x="1211" y="271"/>
                </a:lnTo>
                <a:lnTo>
                  <a:pt x="1209" y="275"/>
                </a:lnTo>
                <a:lnTo>
                  <a:pt x="1209" y="275"/>
                </a:lnTo>
                <a:lnTo>
                  <a:pt x="1209" y="277"/>
                </a:lnTo>
                <a:lnTo>
                  <a:pt x="1209" y="277"/>
                </a:lnTo>
                <a:lnTo>
                  <a:pt x="1209" y="277"/>
                </a:lnTo>
                <a:lnTo>
                  <a:pt x="1211" y="277"/>
                </a:lnTo>
                <a:lnTo>
                  <a:pt x="1211" y="277"/>
                </a:lnTo>
                <a:close/>
                <a:moveTo>
                  <a:pt x="1473" y="631"/>
                </a:moveTo>
                <a:lnTo>
                  <a:pt x="1473" y="629"/>
                </a:lnTo>
                <a:lnTo>
                  <a:pt x="1475" y="629"/>
                </a:lnTo>
                <a:lnTo>
                  <a:pt x="1471" y="629"/>
                </a:lnTo>
                <a:lnTo>
                  <a:pt x="1469" y="631"/>
                </a:lnTo>
                <a:lnTo>
                  <a:pt x="1469" y="631"/>
                </a:lnTo>
                <a:lnTo>
                  <a:pt x="1469" y="631"/>
                </a:lnTo>
                <a:lnTo>
                  <a:pt x="1471" y="631"/>
                </a:lnTo>
                <a:lnTo>
                  <a:pt x="1473" y="631"/>
                </a:lnTo>
                <a:close/>
                <a:moveTo>
                  <a:pt x="1479" y="579"/>
                </a:moveTo>
                <a:lnTo>
                  <a:pt x="1481" y="579"/>
                </a:lnTo>
                <a:lnTo>
                  <a:pt x="1483" y="577"/>
                </a:lnTo>
                <a:lnTo>
                  <a:pt x="1483" y="577"/>
                </a:lnTo>
                <a:lnTo>
                  <a:pt x="1483" y="575"/>
                </a:lnTo>
                <a:lnTo>
                  <a:pt x="1486" y="575"/>
                </a:lnTo>
                <a:lnTo>
                  <a:pt x="1483" y="575"/>
                </a:lnTo>
                <a:lnTo>
                  <a:pt x="1483" y="572"/>
                </a:lnTo>
                <a:lnTo>
                  <a:pt x="1481" y="570"/>
                </a:lnTo>
                <a:lnTo>
                  <a:pt x="1481" y="570"/>
                </a:lnTo>
                <a:lnTo>
                  <a:pt x="1479" y="570"/>
                </a:lnTo>
                <a:lnTo>
                  <a:pt x="1479" y="570"/>
                </a:lnTo>
                <a:lnTo>
                  <a:pt x="1475" y="570"/>
                </a:lnTo>
                <a:lnTo>
                  <a:pt x="1471" y="570"/>
                </a:lnTo>
                <a:lnTo>
                  <a:pt x="1471" y="570"/>
                </a:lnTo>
                <a:lnTo>
                  <a:pt x="1471" y="570"/>
                </a:lnTo>
                <a:lnTo>
                  <a:pt x="1471" y="572"/>
                </a:lnTo>
                <a:lnTo>
                  <a:pt x="1473" y="575"/>
                </a:lnTo>
                <a:lnTo>
                  <a:pt x="1477" y="579"/>
                </a:lnTo>
                <a:lnTo>
                  <a:pt x="1479" y="579"/>
                </a:lnTo>
                <a:close/>
                <a:moveTo>
                  <a:pt x="1523" y="451"/>
                </a:moveTo>
                <a:lnTo>
                  <a:pt x="1523" y="449"/>
                </a:lnTo>
                <a:lnTo>
                  <a:pt x="1521" y="447"/>
                </a:lnTo>
                <a:lnTo>
                  <a:pt x="1519" y="447"/>
                </a:lnTo>
                <a:lnTo>
                  <a:pt x="1519" y="447"/>
                </a:lnTo>
                <a:lnTo>
                  <a:pt x="1517" y="447"/>
                </a:lnTo>
                <a:lnTo>
                  <a:pt x="1515" y="447"/>
                </a:lnTo>
                <a:lnTo>
                  <a:pt x="1515" y="449"/>
                </a:lnTo>
                <a:lnTo>
                  <a:pt x="1515" y="449"/>
                </a:lnTo>
                <a:lnTo>
                  <a:pt x="1515" y="451"/>
                </a:lnTo>
                <a:lnTo>
                  <a:pt x="1517" y="451"/>
                </a:lnTo>
                <a:lnTo>
                  <a:pt x="1519" y="453"/>
                </a:lnTo>
                <a:lnTo>
                  <a:pt x="1521" y="455"/>
                </a:lnTo>
                <a:lnTo>
                  <a:pt x="1523" y="455"/>
                </a:lnTo>
                <a:lnTo>
                  <a:pt x="1523" y="455"/>
                </a:lnTo>
                <a:lnTo>
                  <a:pt x="1523" y="453"/>
                </a:lnTo>
                <a:lnTo>
                  <a:pt x="1523" y="453"/>
                </a:lnTo>
                <a:lnTo>
                  <a:pt x="1523" y="453"/>
                </a:lnTo>
                <a:lnTo>
                  <a:pt x="1523" y="453"/>
                </a:lnTo>
                <a:lnTo>
                  <a:pt x="1523" y="451"/>
                </a:lnTo>
                <a:lnTo>
                  <a:pt x="1523" y="451"/>
                </a:lnTo>
                <a:close/>
                <a:moveTo>
                  <a:pt x="1467" y="728"/>
                </a:moveTo>
                <a:lnTo>
                  <a:pt x="1467" y="728"/>
                </a:lnTo>
                <a:lnTo>
                  <a:pt x="1467" y="726"/>
                </a:lnTo>
                <a:lnTo>
                  <a:pt x="1469" y="726"/>
                </a:lnTo>
                <a:lnTo>
                  <a:pt x="1469" y="723"/>
                </a:lnTo>
                <a:lnTo>
                  <a:pt x="1469" y="721"/>
                </a:lnTo>
                <a:lnTo>
                  <a:pt x="1467" y="721"/>
                </a:lnTo>
                <a:lnTo>
                  <a:pt x="1467" y="721"/>
                </a:lnTo>
                <a:lnTo>
                  <a:pt x="1467" y="721"/>
                </a:lnTo>
                <a:lnTo>
                  <a:pt x="1467" y="723"/>
                </a:lnTo>
                <a:lnTo>
                  <a:pt x="1467" y="723"/>
                </a:lnTo>
                <a:lnTo>
                  <a:pt x="1465" y="726"/>
                </a:lnTo>
                <a:lnTo>
                  <a:pt x="1465" y="728"/>
                </a:lnTo>
                <a:lnTo>
                  <a:pt x="1465" y="728"/>
                </a:lnTo>
                <a:lnTo>
                  <a:pt x="1465" y="728"/>
                </a:lnTo>
                <a:lnTo>
                  <a:pt x="1467" y="728"/>
                </a:lnTo>
                <a:close/>
                <a:moveTo>
                  <a:pt x="1481" y="560"/>
                </a:moveTo>
                <a:lnTo>
                  <a:pt x="1483" y="558"/>
                </a:lnTo>
                <a:lnTo>
                  <a:pt x="1483" y="558"/>
                </a:lnTo>
                <a:lnTo>
                  <a:pt x="1483" y="558"/>
                </a:lnTo>
                <a:lnTo>
                  <a:pt x="1483" y="558"/>
                </a:lnTo>
                <a:lnTo>
                  <a:pt x="1481" y="558"/>
                </a:lnTo>
                <a:lnTo>
                  <a:pt x="1479" y="558"/>
                </a:lnTo>
                <a:lnTo>
                  <a:pt x="1477" y="558"/>
                </a:lnTo>
                <a:lnTo>
                  <a:pt x="1479" y="558"/>
                </a:lnTo>
                <a:lnTo>
                  <a:pt x="1479" y="560"/>
                </a:lnTo>
                <a:lnTo>
                  <a:pt x="1481" y="560"/>
                </a:lnTo>
                <a:close/>
                <a:moveTo>
                  <a:pt x="1509" y="455"/>
                </a:moveTo>
                <a:lnTo>
                  <a:pt x="1507" y="455"/>
                </a:lnTo>
                <a:lnTo>
                  <a:pt x="1504" y="455"/>
                </a:lnTo>
                <a:lnTo>
                  <a:pt x="1504" y="455"/>
                </a:lnTo>
                <a:lnTo>
                  <a:pt x="1502" y="455"/>
                </a:lnTo>
                <a:lnTo>
                  <a:pt x="1498" y="457"/>
                </a:lnTo>
                <a:lnTo>
                  <a:pt x="1496" y="457"/>
                </a:lnTo>
                <a:lnTo>
                  <a:pt x="1496" y="457"/>
                </a:lnTo>
                <a:lnTo>
                  <a:pt x="1494" y="461"/>
                </a:lnTo>
                <a:lnTo>
                  <a:pt x="1490" y="463"/>
                </a:lnTo>
                <a:lnTo>
                  <a:pt x="1490" y="468"/>
                </a:lnTo>
                <a:lnTo>
                  <a:pt x="1488" y="470"/>
                </a:lnTo>
                <a:lnTo>
                  <a:pt x="1488" y="472"/>
                </a:lnTo>
                <a:lnTo>
                  <a:pt x="1490" y="476"/>
                </a:lnTo>
                <a:lnTo>
                  <a:pt x="1490" y="478"/>
                </a:lnTo>
                <a:lnTo>
                  <a:pt x="1492" y="480"/>
                </a:lnTo>
                <a:lnTo>
                  <a:pt x="1492" y="480"/>
                </a:lnTo>
                <a:lnTo>
                  <a:pt x="1494" y="482"/>
                </a:lnTo>
                <a:lnTo>
                  <a:pt x="1494" y="482"/>
                </a:lnTo>
                <a:lnTo>
                  <a:pt x="1496" y="482"/>
                </a:lnTo>
                <a:lnTo>
                  <a:pt x="1502" y="482"/>
                </a:lnTo>
                <a:lnTo>
                  <a:pt x="1507" y="480"/>
                </a:lnTo>
                <a:lnTo>
                  <a:pt x="1511" y="480"/>
                </a:lnTo>
                <a:lnTo>
                  <a:pt x="1515" y="478"/>
                </a:lnTo>
                <a:lnTo>
                  <a:pt x="1517" y="478"/>
                </a:lnTo>
                <a:lnTo>
                  <a:pt x="1519" y="476"/>
                </a:lnTo>
                <a:lnTo>
                  <a:pt x="1519" y="474"/>
                </a:lnTo>
                <a:lnTo>
                  <a:pt x="1519" y="472"/>
                </a:lnTo>
                <a:lnTo>
                  <a:pt x="1519" y="470"/>
                </a:lnTo>
                <a:lnTo>
                  <a:pt x="1519" y="463"/>
                </a:lnTo>
                <a:lnTo>
                  <a:pt x="1519" y="463"/>
                </a:lnTo>
                <a:lnTo>
                  <a:pt x="1519" y="461"/>
                </a:lnTo>
                <a:lnTo>
                  <a:pt x="1521" y="461"/>
                </a:lnTo>
                <a:lnTo>
                  <a:pt x="1521" y="459"/>
                </a:lnTo>
                <a:lnTo>
                  <a:pt x="1519" y="459"/>
                </a:lnTo>
                <a:lnTo>
                  <a:pt x="1519" y="457"/>
                </a:lnTo>
                <a:lnTo>
                  <a:pt x="1519" y="457"/>
                </a:lnTo>
                <a:lnTo>
                  <a:pt x="1511" y="455"/>
                </a:lnTo>
                <a:lnTo>
                  <a:pt x="1509" y="455"/>
                </a:lnTo>
                <a:close/>
                <a:moveTo>
                  <a:pt x="1450" y="650"/>
                </a:moveTo>
                <a:lnTo>
                  <a:pt x="1450" y="650"/>
                </a:lnTo>
                <a:lnTo>
                  <a:pt x="1450" y="650"/>
                </a:lnTo>
                <a:lnTo>
                  <a:pt x="1448" y="650"/>
                </a:lnTo>
                <a:lnTo>
                  <a:pt x="1448" y="650"/>
                </a:lnTo>
                <a:lnTo>
                  <a:pt x="1448" y="650"/>
                </a:lnTo>
                <a:lnTo>
                  <a:pt x="1446" y="652"/>
                </a:lnTo>
                <a:lnTo>
                  <a:pt x="1448" y="652"/>
                </a:lnTo>
                <a:lnTo>
                  <a:pt x="1450" y="650"/>
                </a:lnTo>
                <a:close/>
                <a:moveTo>
                  <a:pt x="1448" y="784"/>
                </a:moveTo>
                <a:lnTo>
                  <a:pt x="1448" y="784"/>
                </a:lnTo>
                <a:lnTo>
                  <a:pt x="1450" y="784"/>
                </a:lnTo>
                <a:lnTo>
                  <a:pt x="1450" y="784"/>
                </a:lnTo>
                <a:lnTo>
                  <a:pt x="1450" y="782"/>
                </a:lnTo>
                <a:lnTo>
                  <a:pt x="1448" y="782"/>
                </a:lnTo>
                <a:lnTo>
                  <a:pt x="1448" y="782"/>
                </a:lnTo>
                <a:lnTo>
                  <a:pt x="1448" y="784"/>
                </a:lnTo>
                <a:lnTo>
                  <a:pt x="1448" y="784"/>
                </a:lnTo>
                <a:close/>
                <a:moveTo>
                  <a:pt x="1450" y="713"/>
                </a:moveTo>
                <a:lnTo>
                  <a:pt x="1450" y="713"/>
                </a:lnTo>
                <a:lnTo>
                  <a:pt x="1450" y="715"/>
                </a:lnTo>
                <a:lnTo>
                  <a:pt x="1450" y="715"/>
                </a:lnTo>
                <a:lnTo>
                  <a:pt x="1450" y="715"/>
                </a:lnTo>
                <a:lnTo>
                  <a:pt x="1452" y="713"/>
                </a:lnTo>
                <a:lnTo>
                  <a:pt x="1452" y="713"/>
                </a:lnTo>
                <a:lnTo>
                  <a:pt x="1450" y="713"/>
                </a:lnTo>
                <a:lnTo>
                  <a:pt x="1450" y="713"/>
                </a:lnTo>
                <a:close/>
                <a:moveTo>
                  <a:pt x="1450" y="726"/>
                </a:moveTo>
                <a:lnTo>
                  <a:pt x="1454" y="723"/>
                </a:lnTo>
                <a:lnTo>
                  <a:pt x="1454" y="721"/>
                </a:lnTo>
                <a:lnTo>
                  <a:pt x="1454" y="721"/>
                </a:lnTo>
                <a:lnTo>
                  <a:pt x="1454" y="721"/>
                </a:lnTo>
                <a:lnTo>
                  <a:pt x="1454" y="721"/>
                </a:lnTo>
                <a:lnTo>
                  <a:pt x="1452" y="723"/>
                </a:lnTo>
                <a:lnTo>
                  <a:pt x="1452" y="723"/>
                </a:lnTo>
                <a:lnTo>
                  <a:pt x="1450" y="723"/>
                </a:lnTo>
                <a:lnTo>
                  <a:pt x="1450" y="723"/>
                </a:lnTo>
                <a:lnTo>
                  <a:pt x="1448" y="723"/>
                </a:lnTo>
                <a:lnTo>
                  <a:pt x="1448" y="723"/>
                </a:lnTo>
                <a:lnTo>
                  <a:pt x="1448" y="726"/>
                </a:lnTo>
                <a:lnTo>
                  <a:pt x="1448" y="726"/>
                </a:lnTo>
                <a:lnTo>
                  <a:pt x="1450" y="726"/>
                </a:lnTo>
                <a:close/>
                <a:moveTo>
                  <a:pt x="1222" y="428"/>
                </a:moveTo>
                <a:lnTo>
                  <a:pt x="1222" y="430"/>
                </a:lnTo>
                <a:lnTo>
                  <a:pt x="1222" y="430"/>
                </a:lnTo>
                <a:lnTo>
                  <a:pt x="1224" y="430"/>
                </a:lnTo>
                <a:lnTo>
                  <a:pt x="1224" y="430"/>
                </a:lnTo>
                <a:lnTo>
                  <a:pt x="1226" y="428"/>
                </a:lnTo>
                <a:lnTo>
                  <a:pt x="1226" y="428"/>
                </a:lnTo>
                <a:lnTo>
                  <a:pt x="1226" y="426"/>
                </a:lnTo>
                <a:lnTo>
                  <a:pt x="1226" y="426"/>
                </a:lnTo>
                <a:lnTo>
                  <a:pt x="1224" y="424"/>
                </a:lnTo>
                <a:lnTo>
                  <a:pt x="1224" y="424"/>
                </a:lnTo>
                <a:lnTo>
                  <a:pt x="1222" y="422"/>
                </a:lnTo>
                <a:lnTo>
                  <a:pt x="1219" y="422"/>
                </a:lnTo>
                <a:lnTo>
                  <a:pt x="1219" y="424"/>
                </a:lnTo>
                <a:lnTo>
                  <a:pt x="1217" y="424"/>
                </a:lnTo>
                <a:lnTo>
                  <a:pt x="1217" y="426"/>
                </a:lnTo>
                <a:lnTo>
                  <a:pt x="1217" y="426"/>
                </a:lnTo>
                <a:lnTo>
                  <a:pt x="1217" y="428"/>
                </a:lnTo>
                <a:lnTo>
                  <a:pt x="1217" y="428"/>
                </a:lnTo>
                <a:lnTo>
                  <a:pt x="1217" y="430"/>
                </a:lnTo>
                <a:lnTo>
                  <a:pt x="1219" y="430"/>
                </a:lnTo>
                <a:lnTo>
                  <a:pt x="1219" y="428"/>
                </a:lnTo>
                <a:lnTo>
                  <a:pt x="1219" y="428"/>
                </a:lnTo>
                <a:lnTo>
                  <a:pt x="1219" y="426"/>
                </a:lnTo>
                <a:lnTo>
                  <a:pt x="1219" y="424"/>
                </a:lnTo>
                <a:lnTo>
                  <a:pt x="1219" y="424"/>
                </a:lnTo>
                <a:lnTo>
                  <a:pt x="1219" y="424"/>
                </a:lnTo>
                <a:lnTo>
                  <a:pt x="1222" y="424"/>
                </a:lnTo>
                <a:lnTo>
                  <a:pt x="1222" y="426"/>
                </a:lnTo>
                <a:lnTo>
                  <a:pt x="1222" y="428"/>
                </a:lnTo>
                <a:lnTo>
                  <a:pt x="1222" y="428"/>
                </a:lnTo>
                <a:lnTo>
                  <a:pt x="1222" y="428"/>
                </a:lnTo>
                <a:close/>
                <a:moveTo>
                  <a:pt x="1207" y="350"/>
                </a:moveTo>
                <a:lnTo>
                  <a:pt x="1209" y="350"/>
                </a:lnTo>
                <a:lnTo>
                  <a:pt x="1211" y="348"/>
                </a:lnTo>
                <a:lnTo>
                  <a:pt x="1211" y="348"/>
                </a:lnTo>
                <a:lnTo>
                  <a:pt x="1211" y="346"/>
                </a:lnTo>
                <a:lnTo>
                  <a:pt x="1209" y="344"/>
                </a:lnTo>
                <a:lnTo>
                  <a:pt x="1209" y="342"/>
                </a:lnTo>
                <a:lnTo>
                  <a:pt x="1209" y="342"/>
                </a:lnTo>
                <a:lnTo>
                  <a:pt x="1207" y="342"/>
                </a:lnTo>
                <a:lnTo>
                  <a:pt x="1205" y="342"/>
                </a:lnTo>
                <a:lnTo>
                  <a:pt x="1203" y="344"/>
                </a:lnTo>
                <a:lnTo>
                  <a:pt x="1201" y="344"/>
                </a:lnTo>
                <a:lnTo>
                  <a:pt x="1201" y="344"/>
                </a:lnTo>
                <a:lnTo>
                  <a:pt x="1201" y="342"/>
                </a:lnTo>
                <a:lnTo>
                  <a:pt x="1201" y="342"/>
                </a:lnTo>
                <a:lnTo>
                  <a:pt x="1201" y="340"/>
                </a:lnTo>
                <a:lnTo>
                  <a:pt x="1199" y="338"/>
                </a:lnTo>
                <a:lnTo>
                  <a:pt x="1196" y="338"/>
                </a:lnTo>
                <a:lnTo>
                  <a:pt x="1196" y="338"/>
                </a:lnTo>
                <a:lnTo>
                  <a:pt x="1199" y="336"/>
                </a:lnTo>
                <a:lnTo>
                  <a:pt x="1199" y="336"/>
                </a:lnTo>
                <a:lnTo>
                  <a:pt x="1199" y="336"/>
                </a:lnTo>
                <a:lnTo>
                  <a:pt x="1196" y="333"/>
                </a:lnTo>
                <a:lnTo>
                  <a:pt x="1192" y="333"/>
                </a:lnTo>
                <a:lnTo>
                  <a:pt x="1192" y="331"/>
                </a:lnTo>
                <a:lnTo>
                  <a:pt x="1188" y="331"/>
                </a:lnTo>
                <a:lnTo>
                  <a:pt x="1188" y="333"/>
                </a:lnTo>
                <a:lnTo>
                  <a:pt x="1186" y="333"/>
                </a:lnTo>
                <a:lnTo>
                  <a:pt x="1182" y="336"/>
                </a:lnTo>
                <a:lnTo>
                  <a:pt x="1182" y="336"/>
                </a:lnTo>
                <a:lnTo>
                  <a:pt x="1182" y="333"/>
                </a:lnTo>
                <a:lnTo>
                  <a:pt x="1182" y="333"/>
                </a:lnTo>
                <a:lnTo>
                  <a:pt x="1182" y="333"/>
                </a:lnTo>
                <a:lnTo>
                  <a:pt x="1182" y="331"/>
                </a:lnTo>
                <a:lnTo>
                  <a:pt x="1186" y="329"/>
                </a:lnTo>
                <a:lnTo>
                  <a:pt x="1190" y="325"/>
                </a:lnTo>
                <a:lnTo>
                  <a:pt x="1196" y="323"/>
                </a:lnTo>
                <a:lnTo>
                  <a:pt x="1199" y="323"/>
                </a:lnTo>
                <a:lnTo>
                  <a:pt x="1199" y="321"/>
                </a:lnTo>
                <a:lnTo>
                  <a:pt x="1199" y="321"/>
                </a:lnTo>
                <a:lnTo>
                  <a:pt x="1196" y="321"/>
                </a:lnTo>
                <a:lnTo>
                  <a:pt x="1196" y="321"/>
                </a:lnTo>
                <a:lnTo>
                  <a:pt x="1194" y="321"/>
                </a:lnTo>
                <a:lnTo>
                  <a:pt x="1194" y="321"/>
                </a:lnTo>
                <a:lnTo>
                  <a:pt x="1194" y="321"/>
                </a:lnTo>
                <a:lnTo>
                  <a:pt x="1194" y="319"/>
                </a:lnTo>
                <a:lnTo>
                  <a:pt x="1194" y="319"/>
                </a:lnTo>
                <a:lnTo>
                  <a:pt x="1194" y="319"/>
                </a:lnTo>
                <a:lnTo>
                  <a:pt x="1196" y="319"/>
                </a:lnTo>
                <a:lnTo>
                  <a:pt x="1199" y="317"/>
                </a:lnTo>
                <a:lnTo>
                  <a:pt x="1201" y="317"/>
                </a:lnTo>
                <a:lnTo>
                  <a:pt x="1201" y="317"/>
                </a:lnTo>
                <a:lnTo>
                  <a:pt x="1203" y="315"/>
                </a:lnTo>
                <a:lnTo>
                  <a:pt x="1203" y="315"/>
                </a:lnTo>
                <a:lnTo>
                  <a:pt x="1203" y="315"/>
                </a:lnTo>
                <a:lnTo>
                  <a:pt x="1201" y="310"/>
                </a:lnTo>
                <a:lnTo>
                  <a:pt x="1201" y="310"/>
                </a:lnTo>
                <a:lnTo>
                  <a:pt x="1199" y="310"/>
                </a:lnTo>
                <a:lnTo>
                  <a:pt x="1199" y="310"/>
                </a:lnTo>
                <a:lnTo>
                  <a:pt x="1194" y="308"/>
                </a:lnTo>
                <a:lnTo>
                  <a:pt x="1192" y="308"/>
                </a:lnTo>
                <a:lnTo>
                  <a:pt x="1190" y="308"/>
                </a:lnTo>
                <a:lnTo>
                  <a:pt x="1188" y="308"/>
                </a:lnTo>
                <a:lnTo>
                  <a:pt x="1186" y="310"/>
                </a:lnTo>
                <a:lnTo>
                  <a:pt x="1180" y="310"/>
                </a:lnTo>
                <a:lnTo>
                  <a:pt x="1178" y="313"/>
                </a:lnTo>
                <a:lnTo>
                  <a:pt x="1173" y="313"/>
                </a:lnTo>
                <a:lnTo>
                  <a:pt x="1171" y="313"/>
                </a:lnTo>
                <a:lnTo>
                  <a:pt x="1159" y="306"/>
                </a:lnTo>
                <a:lnTo>
                  <a:pt x="1157" y="308"/>
                </a:lnTo>
                <a:lnTo>
                  <a:pt x="1157" y="308"/>
                </a:lnTo>
                <a:lnTo>
                  <a:pt x="1157" y="308"/>
                </a:lnTo>
                <a:lnTo>
                  <a:pt x="1157" y="310"/>
                </a:lnTo>
                <a:lnTo>
                  <a:pt x="1159" y="310"/>
                </a:lnTo>
                <a:lnTo>
                  <a:pt x="1161" y="310"/>
                </a:lnTo>
                <a:lnTo>
                  <a:pt x="1161" y="310"/>
                </a:lnTo>
                <a:lnTo>
                  <a:pt x="1159" y="310"/>
                </a:lnTo>
                <a:lnTo>
                  <a:pt x="1157" y="310"/>
                </a:lnTo>
                <a:lnTo>
                  <a:pt x="1152" y="310"/>
                </a:lnTo>
                <a:lnTo>
                  <a:pt x="1146" y="310"/>
                </a:lnTo>
                <a:lnTo>
                  <a:pt x="1144" y="310"/>
                </a:lnTo>
                <a:lnTo>
                  <a:pt x="1144" y="313"/>
                </a:lnTo>
                <a:lnTo>
                  <a:pt x="1144" y="313"/>
                </a:lnTo>
                <a:lnTo>
                  <a:pt x="1146" y="315"/>
                </a:lnTo>
                <a:lnTo>
                  <a:pt x="1146" y="315"/>
                </a:lnTo>
                <a:lnTo>
                  <a:pt x="1148" y="317"/>
                </a:lnTo>
                <a:lnTo>
                  <a:pt x="1150" y="317"/>
                </a:lnTo>
                <a:lnTo>
                  <a:pt x="1150" y="317"/>
                </a:lnTo>
                <a:lnTo>
                  <a:pt x="1150" y="319"/>
                </a:lnTo>
                <a:lnTo>
                  <a:pt x="1152" y="321"/>
                </a:lnTo>
                <a:lnTo>
                  <a:pt x="1152" y="321"/>
                </a:lnTo>
                <a:lnTo>
                  <a:pt x="1148" y="319"/>
                </a:lnTo>
                <a:lnTo>
                  <a:pt x="1146" y="317"/>
                </a:lnTo>
                <a:lnTo>
                  <a:pt x="1144" y="317"/>
                </a:lnTo>
                <a:lnTo>
                  <a:pt x="1142" y="317"/>
                </a:lnTo>
                <a:lnTo>
                  <a:pt x="1140" y="317"/>
                </a:lnTo>
                <a:lnTo>
                  <a:pt x="1138" y="319"/>
                </a:lnTo>
                <a:lnTo>
                  <a:pt x="1138" y="319"/>
                </a:lnTo>
                <a:lnTo>
                  <a:pt x="1138" y="321"/>
                </a:lnTo>
                <a:lnTo>
                  <a:pt x="1138" y="321"/>
                </a:lnTo>
                <a:lnTo>
                  <a:pt x="1138" y="321"/>
                </a:lnTo>
                <a:lnTo>
                  <a:pt x="1146" y="325"/>
                </a:lnTo>
                <a:lnTo>
                  <a:pt x="1148" y="325"/>
                </a:lnTo>
                <a:lnTo>
                  <a:pt x="1150" y="325"/>
                </a:lnTo>
                <a:lnTo>
                  <a:pt x="1152" y="325"/>
                </a:lnTo>
                <a:lnTo>
                  <a:pt x="1155" y="323"/>
                </a:lnTo>
                <a:lnTo>
                  <a:pt x="1155" y="323"/>
                </a:lnTo>
                <a:lnTo>
                  <a:pt x="1159" y="327"/>
                </a:lnTo>
                <a:lnTo>
                  <a:pt x="1161" y="327"/>
                </a:lnTo>
                <a:lnTo>
                  <a:pt x="1159" y="327"/>
                </a:lnTo>
                <a:lnTo>
                  <a:pt x="1159" y="327"/>
                </a:lnTo>
                <a:lnTo>
                  <a:pt x="1157" y="327"/>
                </a:lnTo>
                <a:lnTo>
                  <a:pt x="1155" y="325"/>
                </a:lnTo>
                <a:lnTo>
                  <a:pt x="1152" y="327"/>
                </a:lnTo>
                <a:lnTo>
                  <a:pt x="1152" y="327"/>
                </a:lnTo>
                <a:lnTo>
                  <a:pt x="1150" y="327"/>
                </a:lnTo>
                <a:lnTo>
                  <a:pt x="1150" y="329"/>
                </a:lnTo>
                <a:lnTo>
                  <a:pt x="1150" y="329"/>
                </a:lnTo>
                <a:lnTo>
                  <a:pt x="1152" y="329"/>
                </a:lnTo>
                <a:lnTo>
                  <a:pt x="1155" y="329"/>
                </a:lnTo>
                <a:lnTo>
                  <a:pt x="1155" y="329"/>
                </a:lnTo>
                <a:lnTo>
                  <a:pt x="1157" y="331"/>
                </a:lnTo>
                <a:lnTo>
                  <a:pt x="1157" y="331"/>
                </a:lnTo>
                <a:lnTo>
                  <a:pt x="1157" y="333"/>
                </a:lnTo>
                <a:lnTo>
                  <a:pt x="1157" y="336"/>
                </a:lnTo>
                <a:lnTo>
                  <a:pt x="1157" y="336"/>
                </a:lnTo>
                <a:lnTo>
                  <a:pt x="1157" y="336"/>
                </a:lnTo>
                <a:lnTo>
                  <a:pt x="1157" y="336"/>
                </a:lnTo>
                <a:lnTo>
                  <a:pt x="1155" y="333"/>
                </a:lnTo>
                <a:lnTo>
                  <a:pt x="1152" y="333"/>
                </a:lnTo>
                <a:lnTo>
                  <a:pt x="1152" y="338"/>
                </a:lnTo>
                <a:lnTo>
                  <a:pt x="1152" y="340"/>
                </a:lnTo>
                <a:lnTo>
                  <a:pt x="1152" y="340"/>
                </a:lnTo>
                <a:lnTo>
                  <a:pt x="1146" y="340"/>
                </a:lnTo>
                <a:lnTo>
                  <a:pt x="1144" y="342"/>
                </a:lnTo>
                <a:lnTo>
                  <a:pt x="1140" y="342"/>
                </a:lnTo>
                <a:lnTo>
                  <a:pt x="1140" y="340"/>
                </a:lnTo>
                <a:lnTo>
                  <a:pt x="1138" y="338"/>
                </a:lnTo>
                <a:lnTo>
                  <a:pt x="1136" y="336"/>
                </a:lnTo>
                <a:lnTo>
                  <a:pt x="1136" y="336"/>
                </a:lnTo>
                <a:lnTo>
                  <a:pt x="1134" y="336"/>
                </a:lnTo>
                <a:lnTo>
                  <a:pt x="1134" y="333"/>
                </a:lnTo>
                <a:lnTo>
                  <a:pt x="1131" y="333"/>
                </a:lnTo>
                <a:lnTo>
                  <a:pt x="1131" y="331"/>
                </a:lnTo>
                <a:lnTo>
                  <a:pt x="1129" y="331"/>
                </a:lnTo>
                <a:lnTo>
                  <a:pt x="1127" y="331"/>
                </a:lnTo>
                <a:lnTo>
                  <a:pt x="1125" y="331"/>
                </a:lnTo>
                <a:lnTo>
                  <a:pt x="1123" y="333"/>
                </a:lnTo>
                <a:lnTo>
                  <a:pt x="1121" y="333"/>
                </a:lnTo>
                <a:lnTo>
                  <a:pt x="1121" y="336"/>
                </a:lnTo>
                <a:lnTo>
                  <a:pt x="1121" y="338"/>
                </a:lnTo>
                <a:lnTo>
                  <a:pt x="1119" y="340"/>
                </a:lnTo>
                <a:lnTo>
                  <a:pt x="1119" y="340"/>
                </a:lnTo>
                <a:lnTo>
                  <a:pt x="1121" y="342"/>
                </a:lnTo>
                <a:lnTo>
                  <a:pt x="1125" y="344"/>
                </a:lnTo>
                <a:lnTo>
                  <a:pt x="1129" y="348"/>
                </a:lnTo>
                <a:lnTo>
                  <a:pt x="1131" y="348"/>
                </a:lnTo>
                <a:lnTo>
                  <a:pt x="1131" y="350"/>
                </a:lnTo>
                <a:lnTo>
                  <a:pt x="1134" y="350"/>
                </a:lnTo>
                <a:lnTo>
                  <a:pt x="1134" y="350"/>
                </a:lnTo>
                <a:lnTo>
                  <a:pt x="1134" y="352"/>
                </a:lnTo>
                <a:lnTo>
                  <a:pt x="1138" y="352"/>
                </a:lnTo>
                <a:lnTo>
                  <a:pt x="1140" y="352"/>
                </a:lnTo>
                <a:lnTo>
                  <a:pt x="1140" y="352"/>
                </a:lnTo>
                <a:lnTo>
                  <a:pt x="1142" y="352"/>
                </a:lnTo>
                <a:lnTo>
                  <a:pt x="1144" y="352"/>
                </a:lnTo>
                <a:lnTo>
                  <a:pt x="1144" y="354"/>
                </a:lnTo>
                <a:lnTo>
                  <a:pt x="1144" y="354"/>
                </a:lnTo>
                <a:lnTo>
                  <a:pt x="1148" y="354"/>
                </a:lnTo>
                <a:lnTo>
                  <a:pt x="1148" y="354"/>
                </a:lnTo>
                <a:lnTo>
                  <a:pt x="1150" y="357"/>
                </a:lnTo>
                <a:lnTo>
                  <a:pt x="1155" y="361"/>
                </a:lnTo>
                <a:lnTo>
                  <a:pt x="1157" y="363"/>
                </a:lnTo>
                <a:lnTo>
                  <a:pt x="1163" y="367"/>
                </a:lnTo>
                <a:lnTo>
                  <a:pt x="1165" y="369"/>
                </a:lnTo>
                <a:lnTo>
                  <a:pt x="1167" y="371"/>
                </a:lnTo>
                <a:lnTo>
                  <a:pt x="1169" y="375"/>
                </a:lnTo>
                <a:lnTo>
                  <a:pt x="1169" y="378"/>
                </a:lnTo>
                <a:lnTo>
                  <a:pt x="1171" y="378"/>
                </a:lnTo>
                <a:lnTo>
                  <a:pt x="1173" y="378"/>
                </a:lnTo>
                <a:lnTo>
                  <a:pt x="1175" y="378"/>
                </a:lnTo>
                <a:lnTo>
                  <a:pt x="1178" y="380"/>
                </a:lnTo>
                <a:lnTo>
                  <a:pt x="1178" y="380"/>
                </a:lnTo>
                <a:lnTo>
                  <a:pt x="1180" y="378"/>
                </a:lnTo>
                <a:lnTo>
                  <a:pt x="1182" y="378"/>
                </a:lnTo>
                <a:lnTo>
                  <a:pt x="1186" y="375"/>
                </a:lnTo>
                <a:lnTo>
                  <a:pt x="1186" y="375"/>
                </a:lnTo>
                <a:lnTo>
                  <a:pt x="1186" y="373"/>
                </a:lnTo>
                <a:lnTo>
                  <a:pt x="1184" y="371"/>
                </a:lnTo>
                <a:lnTo>
                  <a:pt x="1182" y="367"/>
                </a:lnTo>
                <a:lnTo>
                  <a:pt x="1182" y="367"/>
                </a:lnTo>
                <a:lnTo>
                  <a:pt x="1182" y="365"/>
                </a:lnTo>
                <a:lnTo>
                  <a:pt x="1184" y="365"/>
                </a:lnTo>
                <a:lnTo>
                  <a:pt x="1184" y="365"/>
                </a:lnTo>
                <a:lnTo>
                  <a:pt x="1184" y="365"/>
                </a:lnTo>
                <a:lnTo>
                  <a:pt x="1184" y="365"/>
                </a:lnTo>
                <a:lnTo>
                  <a:pt x="1184" y="367"/>
                </a:lnTo>
                <a:lnTo>
                  <a:pt x="1184" y="367"/>
                </a:lnTo>
                <a:lnTo>
                  <a:pt x="1184" y="369"/>
                </a:lnTo>
                <a:lnTo>
                  <a:pt x="1186" y="369"/>
                </a:lnTo>
                <a:lnTo>
                  <a:pt x="1194" y="371"/>
                </a:lnTo>
                <a:lnTo>
                  <a:pt x="1196" y="369"/>
                </a:lnTo>
                <a:lnTo>
                  <a:pt x="1199" y="369"/>
                </a:lnTo>
                <a:lnTo>
                  <a:pt x="1201" y="369"/>
                </a:lnTo>
                <a:lnTo>
                  <a:pt x="1203" y="367"/>
                </a:lnTo>
                <a:lnTo>
                  <a:pt x="1203" y="365"/>
                </a:lnTo>
                <a:lnTo>
                  <a:pt x="1209" y="365"/>
                </a:lnTo>
                <a:lnTo>
                  <a:pt x="1207" y="361"/>
                </a:lnTo>
                <a:lnTo>
                  <a:pt x="1207" y="361"/>
                </a:lnTo>
                <a:lnTo>
                  <a:pt x="1207" y="359"/>
                </a:lnTo>
                <a:lnTo>
                  <a:pt x="1205" y="359"/>
                </a:lnTo>
                <a:lnTo>
                  <a:pt x="1209" y="357"/>
                </a:lnTo>
                <a:lnTo>
                  <a:pt x="1209" y="357"/>
                </a:lnTo>
                <a:lnTo>
                  <a:pt x="1209" y="354"/>
                </a:lnTo>
                <a:lnTo>
                  <a:pt x="1209" y="354"/>
                </a:lnTo>
                <a:lnTo>
                  <a:pt x="1207" y="352"/>
                </a:lnTo>
                <a:lnTo>
                  <a:pt x="1205" y="352"/>
                </a:lnTo>
                <a:lnTo>
                  <a:pt x="1205" y="352"/>
                </a:lnTo>
                <a:lnTo>
                  <a:pt x="1207" y="352"/>
                </a:lnTo>
                <a:lnTo>
                  <a:pt x="1207" y="350"/>
                </a:lnTo>
                <a:close/>
                <a:moveTo>
                  <a:pt x="54" y="2310"/>
                </a:moveTo>
                <a:lnTo>
                  <a:pt x="54" y="2310"/>
                </a:lnTo>
                <a:lnTo>
                  <a:pt x="54" y="2313"/>
                </a:lnTo>
                <a:lnTo>
                  <a:pt x="54" y="2313"/>
                </a:lnTo>
                <a:lnTo>
                  <a:pt x="57" y="2310"/>
                </a:lnTo>
                <a:lnTo>
                  <a:pt x="57" y="2310"/>
                </a:lnTo>
                <a:lnTo>
                  <a:pt x="54" y="2310"/>
                </a:lnTo>
                <a:close/>
                <a:moveTo>
                  <a:pt x="1297" y="430"/>
                </a:moveTo>
                <a:lnTo>
                  <a:pt x="1295" y="430"/>
                </a:lnTo>
                <a:lnTo>
                  <a:pt x="1295" y="428"/>
                </a:lnTo>
                <a:lnTo>
                  <a:pt x="1293" y="430"/>
                </a:lnTo>
                <a:lnTo>
                  <a:pt x="1293" y="430"/>
                </a:lnTo>
                <a:lnTo>
                  <a:pt x="1293" y="430"/>
                </a:lnTo>
                <a:lnTo>
                  <a:pt x="1295" y="432"/>
                </a:lnTo>
                <a:lnTo>
                  <a:pt x="1295" y="432"/>
                </a:lnTo>
                <a:lnTo>
                  <a:pt x="1295" y="432"/>
                </a:lnTo>
                <a:lnTo>
                  <a:pt x="1295" y="432"/>
                </a:lnTo>
                <a:lnTo>
                  <a:pt x="1297" y="432"/>
                </a:lnTo>
                <a:lnTo>
                  <a:pt x="1297" y="432"/>
                </a:lnTo>
                <a:lnTo>
                  <a:pt x="1297" y="430"/>
                </a:lnTo>
                <a:lnTo>
                  <a:pt x="1297" y="430"/>
                </a:lnTo>
                <a:close/>
                <a:moveTo>
                  <a:pt x="1215" y="432"/>
                </a:moveTo>
                <a:lnTo>
                  <a:pt x="1213" y="430"/>
                </a:lnTo>
                <a:lnTo>
                  <a:pt x="1207" y="426"/>
                </a:lnTo>
                <a:lnTo>
                  <a:pt x="1205" y="426"/>
                </a:lnTo>
                <a:lnTo>
                  <a:pt x="1203" y="424"/>
                </a:lnTo>
                <a:lnTo>
                  <a:pt x="1201" y="424"/>
                </a:lnTo>
                <a:lnTo>
                  <a:pt x="1199" y="422"/>
                </a:lnTo>
                <a:lnTo>
                  <a:pt x="1199" y="422"/>
                </a:lnTo>
                <a:lnTo>
                  <a:pt x="1199" y="422"/>
                </a:lnTo>
                <a:lnTo>
                  <a:pt x="1196" y="422"/>
                </a:lnTo>
                <a:lnTo>
                  <a:pt x="1196" y="422"/>
                </a:lnTo>
                <a:lnTo>
                  <a:pt x="1196" y="422"/>
                </a:lnTo>
                <a:lnTo>
                  <a:pt x="1196" y="422"/>
                </a:lnTo>
                <a:lnTo>
                  <a:pt x="1196" y="422"/>
                </a:lnTo>
                <a:lnTo>
                  <a:pt x="1196" y="422"/>
                </a:lnTo>
                <a:lnTo>
                  <a:pt x="1196" y="419"/>
                </a:lnTo>
                <a:lnTo>
                  <a:pt x="1196" y="419"/>
                </a:lnTo>
                <a:lnTo>
                  <a:pt x="1194" y="417"/>
                </a:lnTo>
                <a:lnTo>
                  <a:pt x="1192" y="417"/>
                </a:lnTo>
                <a:lnTo>
                  <a:pt x="1190" y="417"/>
                </a:lnTo>
                <a:lnTo>
                  <a:pt x="1190" y="417"/>
                </a:lnTo>
                <a:lnTo>
                  <a:pt x="1186" y="417"/>
                </a:lnTo>
                <a:lnTo>
                  <a:pt x="1186" y="417"/>
                </a:lnTo>
                <a:lnTo>
                  <a:pt x="1184" y="419"/>
                </a:lnTo>
                <a:lnTo>
                  <a:pt x="1184" y="419"/>
                </a:lnTo>
                <a:lnTo>
                  <a:pt x="1184" y="422"/>
                </a:lnTo>
                <a:lnTo>
                  <a:pt x="1184" y="422"/>
                </a:lnTo>
                <a:lnTo>
                  <a:pt x="1184" y="422"/>
                </a:lnTo>
                <a:lnTo>
                  <a:pt x="1186" y="426"/>
                </a:lnTo>
                <a:lnTo>
                  <a:pt x="1188" y="426"/>
                </a:lnTo>
                <a:lnTo>
                  <a:pt x="1186" y="426"/>
                </a:lnTo>
                <a:lnTo>
                  <a:pt x="1184" y="426"/>
                </a:lnTo>
                <a:lnTo>
                  <a:pt x="1182" y="424"/>
                </a:lnTo>
                <a:lnTo>
                  <a:pt x="1182" y="424"/>
                </a:lnTo>
                <a:lnTo>
                  <a:pt x="1180" y="424"/>
                </a:lnTo>
                <a:lnTo>
                  <a:pt x="1180" y="424"/>
                </a:lnTo>
                <a:lnTo>
                  <a:pt x="1180" y="426"/>
                </a:lnTo>
                <a:lnTo>
                  <a:pt x="1182" y="426"/>
                </a:lnTo>
                <a:lnTo>
                  <a:pt x="1182" y="426"/>
                </a:lnTo>
                <a:lnTo>
                  <a:pt x="1180" y="426"/>
                </a:lnTo>
                <a:lnTo>
                  <a:pt x="1180" y="426"/>
                </a:lnTo>
                <a:lnTo>
                  <a:pt x="1180" y="428"/>
                </a:lnTo>
                <a:lnTo>
                  <a:pt x="1182" y="428"/>
                </a:lnTo>
                <a:lnTo>
                  <a:pt x="1182" y="430"/>
                </a:lnTo>
                <a:lnTo>
                  <a:pt x="1182" y="430"/>
                </a:lnTo>
                <a:lnTo>
                  <a:pt x="1180" y="430"/>
                </a:lnTo>
                <a:lnTo>
                  <a:pt x="1178" y="432"/>
                </a:lnTo>
                <a:lnTo>
                  <a:pt x="1175" y="434"/>
                </a:lnTo>
                <a:lnTo>
                  <a:pt x="1171" y="434"/>
                </a:lnTo>
                <a:lnTo>
                  <a:pt x="1167" y="434"/>
                </a:lnTo>
                <a:lnTo>
                  <a:pt x="1165" y="436"/>
                </a:lnTo>
                <a:lnTo>
                  <a:pt x="1165" y="436"/>
                </a:lnTo>
                <a:lnTo>
                  <a:pt x="1165" y="438"/>
                </a:lnTo>
                <a:lnTo>
                  <a:pt x="1167" y="438"/>
                </a:lnTo>
                <a:lnTo>
                  <a:pt x="1167" y="440"/>
                </a:lnTo>
                <a:lnTo>
                  <a:pt x="1169" y="440"/>
                </a:lnTo>
                <a:lnTo>
                  <a:pt x="1169" y="443"/>
                </a:lnTo>
                <a:lnTo>
                  <a:pt x="1171" y="443"/>
                </a:lnTo>
                <a:lnTo>
                  <a:pt x="1173" y="440"/>
                </a:lnTo>
                <a:lnTo>
                  <a:pt x="1171" y="440"/>
                </a:lnTo>
                <a:lnTo>
                  <a:pt x="1173" y="440"/>
                </a:lnTo>
                <a:lnTo>
                  <a:pt x="1173" y="440"/>
                </a:lnTo>
                <a:lnTo>
                  <a:pt x="1175" y="440"/>
                </a:lnTo>
                <a:lnTo>
                  <a:pt x="1175" y="440"/>
                </a:lnTo>
                <a:lnTo>
                  <a:pt x="1175" y="440"/>
                </a:lnTo>
                <a:lnTo>
                  <a:pt x="1175" y="443"/>
                </a:lnTo>
                <a:lnTo>
                  <a:pt x="1175" y="443"/>
                </a:lnTo>
                <a:lnTo>
                  <a:pt x="1178" y="443"/>
                </a:lnTo>
                <a:lnTo>
                  <a:pt x="1178" y="443"/>
                </a:lnTo>
                <a:lnTo>
                  <a:pt x="1180" y="443"/>
                </a:lnTo>
                <a:lnTo>
                  <a:pt x="1182" y="443"/>
                </a:lnTo>
                <a:lnTo>
                  <a:pt x="1182" y="443"/>
                </a:lnTo>
                <a:lnTo>
                  <a:pt x="1184" y="443"/>
                </a:lnTo>
                <a:lnTo>
                  <a:pt x="1184" y="443"/>
                </a:lnTo>
                <a:lnTo>
                  <a:pt x="1184" y="443"/>
                </a:lnTo>
                <a:lnTo>
                  <a:pt x="1184" y="445"/>
                </a:lnTo>
                <a:lnTo>
                  <a:pt x="1184" y="445"/>
                </a:lnTo>
                <a:lnTo>
                  <a:pt x="1184" y="445"/>
                </a:lnTo>
                <a:lnTo>
                  <a:pt x="1190" y="447"/>
                </a:lnTo>
                <a:lnTo>
                  <a:pt x="1192" y="447"/>
                </a:lnTo>
                <a:lnTo>
                  <a:pt x="1196" y="449"/>
                </a:lnTo>
                <a:lnTo>
                  <a:pt x="1199" y="451"/>
                </a:lnTo>
                <a:lnTo>
                  <a:pt x="1203" y="449"/>
                </a:lnTo>
                <a:lnTo>
                  <a:pt x="1209" y="451"/>
                </a:lnTo>
                <a:lnTo>
                  <a:pt x="1211" y="451"/>
                </a:lnTo>
                <a:lnTo>
                  <a:pt x="1213" y="451"/>
                </a:lnTo>
                <a:lnTo>
                  <a:pt x="1217" y="449"/>
                </a:lnTo>
                <a:lnTo>
                  <a:pt x="1219" y="447"/>
                </a:lnTo>
                <a:lnTo>
                  <a:pt x="1219" y="447"/>
                </a:lnTo>
                <a:lnTo>
                  <a:pt x="1222" y="445"/>
                </a:lnTo>
                <a:lnTo>
                  <a:pt x="1222" y="445"/>
                </a:lnTo>
                <a:lnTo>
                  <a:pt x="1224" y="445"/>
                </a:lnTo>
                <a:lnTo>
                  <a:pt x="1226" y="445"/>
                </a:lnTo>
                <a:lnTo>
                  <a:pt x="1228" y="443"/>
                </a:lnTo>
                <a:lnTo>
                  <a:pt x="1228" y="443"/>
                </a:lnTo>
                <a:lnTo>
                  <a:pt x="1226" y="440"/>
                </a:lnTo>
                <a:lnTo>
                  <a:pt x="1226" y="440"/>
                </a:lnTo>
                <a:lnTo>
                  <a:pt x="1226" y="440"/>
                </a:lnTo>
                <a:lnTo>
                  <a:pt x="1224" y="443"/>
                </a:lnTo>
                <a:lnTo>
                  <a:pt x="1222" y="440"/>
                </a:lnTo>
                <a:lnTo>
                  <a:pt x="1219" y="440"/>
                </a:lnTo>
                <a:lnTo>
                  <a:pt x="1217" y="438"/>
                </a:lnTo>
                <a:lnTo>
                  <a:pt x="1215" y="434"/>
                </a:lnTo>
                <a:lnTo>
                  <a:pt x="1215" y="432"/>
                </a:lnTo>
                <a:close/>
                <a:moveTo>
                  <a:pt x="1299" y="432"/>
                </a:moveTo>
                <a:lnTo>
                  <a:pt x="1299" y="432"/>
                </a:lnTo>
                <a:lnTo>
                  <a:pt x="1299" y="432"/>
                </a:lnTo>
                <a:lnTo>
                  <a:pt x="1299" y="432"/>
                </a:lnTo>
                <a:lnTo>
                  <a:pt x="1301" y="430"/>
                </a:lnTo>
                <a:lnTo>
                  <a:pt x="1301" y="428"/>
                </a:lnTo>
                <a:lnTo>
                  <a:pt x="1301" y="428"/>
                </a:lnTo>
                <a:lnTo>
                  <a:pt x="1301" y="428"/>
                </a:lnTo>
                <a:lnTo>
                  <a:pt x="1299" y="428"/>
                </a:lnTo>
                <a:lnTo>
                  <a:pt x="1299" y="428"/>
                </a:lnTo>
                <a:lnTo>
                  <a:pt x="1297" y="428"/>
                </a:lnTo>
                <a:lnTo>
                  <a:pt x="1297" y="430"/>
                </a:lnTo>
                <a:lnTo>
                  <a:pt x="1297" y="430"/>
                </a:lnTo>
                <a:lnTo>
                  <a:pt x="1299" y="432"/>
                </a:lnTo>
                <a:close/>
                <a:moveTo>
                  <a:pt x="1527" y="468"/>
                </a:moveTo>
                <a:lnTo>
                  <a:pt x="1530" y="468"/>
                </a:lnTo>
                <a:lnTo>
                  <a:pt x="1530" y="468"/>
                </a:lnTo>
                <a:lnTo>
                  <a:pt x="1534" y="468"/>
                </a:lnTo>
                <a:lnTo>
                  <a:pt x="1542" y="468"/>
                </a:lnTo>
                <a:lnTo>
                  <a:pt x="1544" y="468"/>
                </a:lnTo>
                <a:lnTo>
                  <a:pt x="1544" y="468"/>
                </a:lnTo>
                <a:lnTo>
                  <a:pt x="1544" y="466"/>
                </a:lnTo>
                <a:lnTo>
                  <a:pt x="1544" y="463"/>
                </a:lnTo>
                <a:lnTo>
                  <a:pt x="1544" y="463"/>
                </a:lnTo>
                <a:lnTo>
                  <a:pt x="1542" y="463"/>
                </a:lnTo>
                <a:lnTo>
                  <a:pt x="1542" y="463"/>
                </a:lnTo>
                <a:lnTo>
                  <a:pt x="1538" y="463"/>
                </a:lnTo>
                <a:lnTo>
                  <a:pt x="1534" y="461"/>
                </a:lnTo>
                <a:lnTo>
                  <a:pt x="1530" y="461"/>
                </a:lnTo>
                <a:lnTo>
                  <a:pt x="1525" y="461"/>
                </a:lnTo>
                <a:lnTo>
                  <a:pt x="1525" y="461"/>
                </a:lnTo>
                <a:lnTo>
                  <a:pt x="1525" y="463"/>
                </a:lnTo>
                <a:lnTo>
                  <a:pt x="1525" y="463"/>
                </a:lnTo>
                <a:lnTo>
                  <a:pt x="1525" y="466"/>
                </a:lnTo>
                <a:lnTo>
                  <a:pt x="1527" y="468"/>
                </a:lnTo>
                <a:close/>
                <a:moveTo>
                  <a:pt x="1349" y="466"/>
                </a:moveTo>
                <a:lnTo>
                  <a:pt x="1349" y="466"/>
                </a:lnTo>
                <a:lnTo>
                  <a:pt x="1349" y="468"/>
                </a:lnTo>
                <a:lnTo>
                  <a:pt x="1349" y="468"/>
                </a:lnTo>
                <a:lnTo>
                  <a:pt x="1351" y="470"/>
                </a:lnTo>
                <a:lnTo>
                  <a:pt x="1354" y="470"/>
                </a:lnTo>
                <a:lnTo>
                  <a:pt x="1354" y="470"/>
                </a:lnTo>
                <a:lnTo>
                  <a:pt x="1354" y="470"/>
                </a:lnTo>
                <a:lnTo>
                  <a:pt x="1356" y="468"/>
                </a:lnTo>
                <a:lnTo>
                  <a:pt x="1356" y="468"/>
                </a:lnTo>
                <a:lnTo>
                  <a:pt x="1356" y="466"/>
                </a:lnTo>
                <a:lnTo>
                  <a:pt x="1356" y="466"/>
                </a:lnTo>
                <a:lnTo>
                  <a:pt x="1356" y="463"/>
                </a:lnTo>
                <a:lnTo>
                  <a:pt x="1356" y="461"/>
                </a:lnTo>
                <a:lnTo>
                  <a:pt x="1356" y="459"/>
                </a:lnTo>
                <a:lnTo>
                  <a:pt x="1356" y="459"/>
                </a:lnTo>
                <a:lnTo>
                  <a:pt x="1356" y="457"/>
                </a:lnTo>
                <a:lnTo>
                  <a:pt x="1354" y="455"/>
                </a:lnTo>
                <a:lnTo>
                  <a:pt x="1351" y="455"/>
                </a:lnTo>
                <a:lnTo>
                  <a:pt x="1349" y="457"/>
                </a:lnTo>
                <a:lnTo>
                  <a:pt x="1349" y="459"/>
                </a:lnTo>
                <a:lnTo>
                  <a:pt x="1349" y="459"/>
                </a:lnTo>
                <a:lnTo>
                  <a:pt x="1347" y="459"/>
                </a:lnTo>
                <a:lnTo>
                  <a:pt x="1347" y="461"/>
                </a:lnTo>
                <a:lnTo>
                  <a:pt x="1347" y="461"/>
                </a:lnTo>
                <a:lnTo>
                  <a:pt x="1349" y="463"/>
                </a:lnTo>
                <a:lnTo>
                  <a:pt x="1349" y="466"/>
                </a:lnTo>
                <a:lnTo>
                  <a:pt x="1349" y="466"/>
                </a:lnTo>
                <a:close/>
                <a:moveTo>
                  <a:pt x="1496" y="428"/>
                </a:moveTo>
                <a:lnTo>
                  <a:pt x="1492" y="428"/>
                </a:lnTo>
                <a:lnTo>
                  <a:pt x="1490" y="428"/>
                </a:lnTo>
                <a:lnTo>
                  <a:pt x="1490" y="428"/>
                </a:lnTo>
                <a:lnTo>
                  <a:pt x="1488" y="428"/>
                </a:lnTo>
                <a:lnTo>
                  <a:pt x="1488" y="428"/>
                </a:lnTo>
                <a:lnTo>
                  <a:pt x="1488" y="428"/>
                </a:lnTo>
                <a:lnTo>
                  <a:pt x="1488" y="430"/>
                </a:lnTo>
                <a:lnTo>
                  <a:pt x="1488" y="432"/>
                </a:lnTo>
                <a:lnTo>
                  <a:pt x="1488" y="434"/>
                </a:lnTo>
                <a:lnTo>
                  <a:pt x="1488" y="434"/>
                </a:lnTo>
                <a:lnTo>
                  <a:pt x="1490" y="434"/>
                </a:lnTo>
                <a:lnTo>
                  <a:pt x="1490" y="434"/>
                </a:lnTo>
                <a:lnTo>
                  <a:pt x="1492" y="434"/>
                </a:lnTo>
                <a:lnTo>
                  <a:pt x="1494" y="434"/>
                </a:lnTo>
                <a:lnTo>
                  <a:pt x="1494" y="432"/>
                </a:lnTo>
                <a:lnTo>
                  <a:pt x="1494" y="432"/>
                </a:lnTo>
                <a:lnTo>
                  <a:pt x="1496" y="430"/>
                </a:lnTo>
                <a:lnTo>
                  <a:pt x="1496" y="430"/>
                </a:lnTo>
                <a:lnTo>
                  <a:pt x="1496" y="430"/>
                </a:lnTo>
                <a:lnTo>
                  <a:pt x="1496" y="428"/>
                </a:lnTo>
                <a:lnTo>
                  <a:pt x="1496" y="428"/>
                </a:lnTo>
                <a:close/>
                <a:moveTo>
                  <a:pt x="1351" y="413"/>
                </a:moveTo>
                <a:lnTo>
                  <a:pt x="1354" y="413"/>
                </a:lnTo>
                <a:lnTo>
                  <a:pt x="1354" y="413"/>
                </a:lnTo>
                <a:lnTo>
                  <a:pt x="1354" y="411"/>
                </a:lnTo>
                <a:lnTo>
                  <a:pt x="1354" y="411"/>
                </a:lnTo>
                <a:lnTo>
                  <a:pt x="1354" y="411"/>
                </a:lnTo>
                <a:lnTo>
                  <a:pt x="1351" y="409"/>
                </a:lnTo>
                <a:lnTo>
                  <a:pt x="1349" y="411"/>
                </a:lnTo>
                <a:lnTo>
                  <a:pt x="1349" y="409"/>
                </a:lnTo>
                <a:lnTo>
                  <a:pt x="1345" y="409"/>
                </a:lnTo>
                <a:lnTo>
                  <a:pt x="1345" y="409"/>
                </a:lnTo>
                <a:lnTo>
                  <a:pt x="1343" y="411"/>
                </a:lnTo>
                <a:lnTo>
                  <a:pt x="1343" y="411"/>
                </a:lnTo>
                <a:lnTo>
                  <a:pt x="1343" y="411"/>
                </a:lnTo>
                <a:lnTo>
                  <a:pt x="1345" y="413"/>
                </a:lnTo>
                <a:lnTo>
                  <a:pt x="1347" y="413"/>
                </a:lnTo>
                <a:lnTo>
                  <a:pt x="1347" y="413"/>
                </a:lnTo>
                <a:lnTo>
                  <a:pt x="1349" y="413"/>
                </a:lnTo>
                <a:lnTo>
                  <a:pt x="1351" y="413"/>
                </a:lnTo>
                <a:close/>
                <a:moveTo>
                  <a:pt x="1287" y="325"/>
                </a:moveTo>
                <a:lnTo>
                  <a:pt x="1289" y="321"/>
                </a:lnTo>
                <a:lnTo>
                  <a:pt x="1289" y="321"/>
                </a:lnTo>
                <a:lnTo>
                  <a:pt x="1291" y="319"/>
                </a:lnTo>
                <a:lnTo>
                  <a:pt x="1291" y="319"/>
                </a:lnTo>
                <a:lnTo>
                  <a:pt x="1293" y="317"/>
                </a:lnTo>
                <a:lnTo>
                  <a:pt x="1295" y="315"/>
                </a:lnTo>
                <a:lnTo>
                  <a:pt x="1297" y="313"/>
                </a:lnTo>
                <a:lnTo>
                  <a:pt x="1299" y="310"/>
                </a:lnTo>
                <a:lnTo>
                  <a:pt x="1299" y="308"/>
                </a:lnTo>
                <a:lnTo>
                  <a:pt x="1297" y="308"/>
                </a:lnTo>
                <a:lnTo>
                  <a:pt x="1295" y="306"/>
                </a:lnTo>
                <a:lnTo>
                  <a:pt x="1289" y="306"/>
                </a:lnTo>
                <a:lnTo>
                  <a:pt x="1280" y="304"/>
                </a:lnTo>
                <a:lnTo>
                  <a:pt x="1276" y="306"/>
                </a:lnTo>
                <a:lnTo>
                  <a:pt x="1272" y="306"/>
                </a:lnTo>
                <a:lnTo>
                  <a:pt x="1270" y="306"/>
                </a:lnTo>
                <a:lnTo>
                  <a:pt x="1268" y="304"/>
                </a:lnTo>
                <a:lnTo>
                  <a:pt x="1266" y="304"/>
                </a:lnTo>
                <a:lnTo>
                  <a:pt x="1263" y="302"/>
                </a:lnTo>
                <a:lnTo>
                  <a:pt x="1257" y="302"/>
                </a:lnTo>
                <a:lnTo>
                  <a:pt x="1255" y="300"/>
                </a:lnTo>
                <a:lnTo>
                  <a:pt x="1253" y="300"/>
                </a:lnTo>
                <a:lnTo>
                  <a:pt x="1249" y="302"/>
                </a:lnTo>
                <a:lnTo>
                  <a:pt x="1247" y="302"/>
                </a:lnTo>
                <a:lnTo>
                  <a:pt x="1238" y="302"/>
                </a:lnTo>
                <a:lnTo>
                  <a:pt x="1236" y="304"/>
                </a:lnTo>
                <a:lnTo>
                  <a:pt x="1232" y="304"/>
                </a:lnTo>
                <a:lnTo>
                  <a:pt x="1230" y="304"/>
                </a:lnTo>
                <a:lnTo>
                  <a:pt x="1230" y="306"/>
                </a:lnTo>
                <a:lnTo>
                  <a:pt x="1230" y="306"/>
                </a:lnTo>
                <a:lnTo>
                  <a:pt x="1230" y="308"/>
                </a:lnTo>
                <a:lnTo>
                  <a:pt x="1230" y="308"/>
                </a:lnTo>
                <a:lnTo>
                  <a:pt x="1230" y="308"/>
                </a:lnTo>
                <a:lnTo>
                  <a:pt x="1230" y="310"/>
                </a:lnTo>
                <a:lnTo>
                  <a:pt x="1232" y="313"/>
                </a:lnTo>
                <a:lnTo>
                  <a:pt x="1234" y="315"/>
                </a:lnTo>
                <a:lnTo>
                  <a:pt x="1236" y="315"/>
                </a:lnTo>
                <a:lnTo>
                  <a:pt x="1236" y="315"/>
                </a:lnTo>
                <a:lnTo>
                  <a:pt x="1234" y="315"/>
                </a:lnTo>
                <a:lnTo>
                  <a:pt x="1232" y="315"/>
                </a:lnTo>
                <a:lnTo>
                  <a:pt x="1226" y="313"/>
                </a:lnTo>
                <a:lnTo>
                  <a:pt x="1226" y="313"/>
                </a:lnTo>
                <a:lnTo>
                  <a:pt x="1224" y="313"/>
                </a:lnTo>
                <a:lnTo>
                  <a:pt x="1222" y="315"/>
                </a:lnTo>
                <a:lnTo>
                  <a:pt x="1222" y="315"/>
                </a:lnTo>
                <a:lnTo>
                  <a:pt x="1222" y="317"/>
                </a:lnTo>
                <a:lnTo>
                  <a:pt x="1222" y="319"/>
                </a:lnTo>
                <a:lnTo>
                  <a:pt x="1224" y="325"/>
                </a:lnTo>
                <a:lnTo>
                  <a:pt x="1224" y="329"/>
                </a:lnTo>
                <a:lnTo>
                  <a:pt x="1224" y="329"/>
                </a:lnTo>
                <a:lnTo>
                  <a:pt x="1222" y="333"/>
                </a:lnTo>
                <a:lnTo>
                  <a:pt x="1222" y="336"/>
                </a:lnTo>
                <a:lnTo>
                  <a:pt x="1224" y="336"/>
                </a:lnTo>
                <a:lnTo>
                  <a:pt x="1224" y="338"/>
                </a:lnTo>
                <a:lnTo>
                  <a:pt x="1224" y="340"/>
                </a:lnTo>
                <a:lnTo>
                  <a:pt x="1228" y="346"/>
                </a:lnTo>
                <a:lnTo>
                  <a:pt x="1228" y="350"/>
                </a:lnTo>
                <a:lnTo>
                  <a:pt x="1230" y="357"/>
                </a:lnTo>
                <a:lnTo>
                  <a:pt x="1228" y="359"/>
                </a:lnTo>
                <a:lnTo>
                  <a:pt x="1232" y="361"/>
                </a:lnTo>
                <a:lnTo>
                  <a:pt x="1236" y="359"/>
                </a:lnTo>
                <a:lnTo>
                  <a:pt x="1238" y="359"/>
                </a:lnTo>
                <a:lnTo>
                  <a:pt x="1245" y="361"/>
                </a:lnTo>
                <a:lnTo>
                  <a:pt x="1245" y="359"/>
                </a:lnTo>
                <a:lnTo>
                  <a:pt x="1247" y="357"/>
                </a:lnTo>
                <a:lnTo>
                  <a:pt x="1249" y="354"/>
                </a:lnTo>
                <a:lnTo>
                  <a:pt x="1253" y="348"/>
                </a:lnTo>
                <a:lnTo>
                  <a:pt x="1253" y="348"/>
                </a:lnTo>
                <a:lnTo>
                  <a:pt x="1253" y="346"/>
                </a:lnTo>
                <a:lnTo>
                  <a:pt x="1253" y="346"/>
                </a:lnTo>
                <a:lnTo>
                  <a:pt x="1253" y="346"/>
                </a:lnTo>
                <a:lnTo>
                  <a:pt x="1249" y="342"/>
                </a:lnTo>
                <a:lnTo>
                  <a:pt x="1247" y="342"/>
                </a:lnTo>
                <a:lnTo>
                  <a:pt x="1245" y="340"/>
                </a:lnTo>
                <a:lnTo>
                  <a:pt x="1243" y="340"/>
                </a:lnTo>
                <a:lnTo>
                  <a:pt x="1253" y="340"/>
                </a:lnTo>
                <a:lnTo>
                  <a:pt x="1255" y="340"/>
                </a:lnTo>
                <a:lnTo>
                  <a:pt x="1270" y="342"/>
                </a:lnTo>
                <a:lnTo>
                  <a:pt x="1272" y="340"/>
                </a:lnTo>
                <a:lnTo>
                  <a:pt x="1274" y="340"/>
                </a:lnTo>
                <a:lnTo>
                  <a:pt x="1276" y="338"/>
                </a:lnTo>
                <a:lnTo>
                  <a:pt x="1278" y="336"/>
                </a:lnTo>
                <a:lnTo>
                  <a:pt x="1280" y="333"/>
                </a:lnTo>
                <a:lnTo>
                  <a:pt x="1282" y="329"/>
                </a:lnTo>
                <a:lnTo>
                  <a:pt x="1282" y="327"/>
                </a:lnTo>
                <a:lnTo>
                  <a:pt x="1282" y="327"/>
                </a:lnTo>
                <a:lnTo>
                  <a:pt x="1282" y="327"/>
                </a:lnTo>
                <a:lnTo>
                  <a:pt x="1284" y="325"/>
                </a:lnTo>
                <a:lnTo>
                  <a:pt x="1287" y="325"/>
                </a:lnTo>
                <a:close/>
                <a:moveTo>
                  <a:pt x="17" y="1895"/>
                </a:moveTo>
                <a:lnTo>
                  <a:pt x="17" y="1895"/>
                </a:lnTo>
                <a:lnTo>
                  <a:pt x="17" y="1895"/>
                </a:lnTo>
                <a:lnTo>
                  <a:pt x="17" y="1895"/>
                </a:lnTo>
                <a:lnTo>
                  <a:pt x="19" y="1895"/>
                </a:lnTo>
                <a:lnTo>
                  <a:pt x="19" y="1895"/>
                </a:lnTo>
                <a:lnTo>
                  <a:pt x="17" y="1895"/>
                </a:lnTo>
                <a:close/>
                <a:moveTo>
                  <a:pt x="2" y="1870"/>
                </a:moveTo>
                <a:lnTo>
                  <a:pt x="2" y="1868"/>
                </a:lnTo>
                <a:lnTo>
                  <a:pt x="0" y="1870"/>
                </a:lnTo>
                <a:lnTo>
                  <a:pt x="0" y="1870"/>
                </a:lnTo>
                <a:lnTo>
                  <a:pt x="0" y="1870"/>
                </a:lnTo>
                <a:lnTo>
                  <a:pt x="0" y="1870"/>
                </a:lnTo>
                <a:lnTo>
                  <a:pt x="2" y="1870"/>
                </a:lnTo>
                <a:close/>
                <a:moveTo>
                  <a:pt x="2" y="1906"/>
                </a:moveTo>
                <a:lnTo>
                  <a:pt x="2" y="1906"/>
                </a:lnTo>
                <a:lnTo>
                  <a:pt x="2" y="1906"/>
                </a:lnTo>
                <a:lnTo>
                  <a:pt x="2" y="1906"/>
                </a:lnTo>
                <a:lnTo>
                  <a:pt x="2" y="1908"/>
                </a:lnTo>
                <a:lnTo>
                  <a:pt x="2" y="1908"/>
                </a:lnTo>
                <a:lnTo>
                  <a:pt x="2" y="1908"/>
                </a:lnTo>
                <a:lnTo>
                  <a:pt x="2" y="1906"/>
                </a:lnTo>
                <a:lnTo>
                  <a:pt x="2" y="1906"/>
                </a:lnTo>
                <a:lnTo>
                  <a:pt x="2" y="1906"/>
                </a:lnTo>
                <a:lnTo>
                  <a:pt x="2" y="1906"/>
                </a:lnTo>
                <a:lnTo>
                  <a:pt x="2" y="1906"/>
                </a:lnTo>
                <a:lnTo>
                  <a:pt x="2" y="1906"/>
                </a:lnTo>
                <a:lnTo>
                  <a:pt x="2" y="1906"/>
                </a:lnTo>
                <a:close/>
                <a:moveTo>
                  <a:pt x="15" y="1881"/>
                </a:moveTo>
                <a:lnTo>
                  <a:pt x="15" y="1881"/>
                </a:lnTo>
                <a:lnTo>
                  <a:pt x="15" y="1881"/>
                </a:lnTo>
                <a:lnTo>
                  <a:pt x="15" y="1881"/>
                </a:lnTo>
                <a:lnTo>
                  <a:pt x="15" y="1881"/>
                </a:lnTo>
                <a:lnTo>
                  <a:pt x="15" y="1881"/>
                </a:lnTo>
                <a:lnTo>
                  <a:pt x="15" y="1883"/>
                </a:lnTo>
                <a:lnTo>
                  <a:pt x="15" y="1883"/>
                </a:lnTo>
                <a:lnTo>
                  <a:pt x="15" y="1881"/>
                </a:lnTo>
                <a:lnTo>
                  <a:pt x="15" y="1881"/>
                </a:lnTo>
                <a:lnTo>
                  <a:pt x="17" y="1881"/>
                </a:lnTo>
                <a:lnTo>
                  <a:pt x="15" y="1881"/>
                </a:lnTo>
                <a:lnTo>
                  <a:pt x="15" y="1881"/>
                </a:lnTo>
                <a:close/>
                <a:moveTo>
                  <a:pt x="15" y="1891"/>
                </a:moveTo>
                <a:lnTo>
                  <a:pt x="13" y="1891"/>
                </a:lnTo>
                <a:lnTo>
                  <a:pt x="13" y="1891"/>
                </a:lnTo>
                <a:lnTo>
                  <a:pt x="15" y="1891"/>
                </a:lnTo>
                <a:lnTo>
                  <a:pt x="15" y="1891"/>
                </a:lnTo>
                <a:lnTo>
                  <a:pt x="15" y="1891"/>
                </a:lnTo>
                <a:lnTo>
                  <a:pt x="15" y="1891"/>
                </a:lnTo>
                <a:lnTo>
                  <a:pt x="15" y="1891"/>
                </a:lnTo>
                <a:close/>
                <a:moveTo>
                  <a:pt x="2" y="1872"/>
                </a:moveTo>
                <a:lnTo>
                  <a:pt x="2" y="1872"/>
                </a:lnTo>
                <a:lnTo>
                  <a:pt x="0" y="1874"/>
                </a:lnTo>
                <a:lnTo>
                  <a:pt x="0" y="1877"/>
                </a:lnTo>
                <a:lnTo>
                  <a:pt x="0" y="1877"/>
                </a:lnTo>
                <a:lnTo>
                  <a:pt x="2" y="1874"/>
                </a:lnTo>
                <a:lnTo>
                  <a:pt x="2" y="1874"/>
                </a:lnTo>
                <a:lnTo>
                  <a:pt x="2" y="1872"/>
                </a:lnTo>
                <a:close/>
                <a:moveTo>
                  <a:pt x="593" y="424"/>
                </a:moveTo>
                <a:lnTo>
                  <a:pt x="593" y="424"/>
                </a:lnTo>
                <a:lnTo>
                  <a:pt x="595" y="424"/>
                </a:lnTo>
                <a:lnTo>
                  <a:pt x="595" y="424"/>
                </a:lnTo>
                <a:lnTo>
                  <a:pt x="593" y="422"/>
                </a:lnTo>
                <a:lnTo>
                  <a:pt x="593" y="422"/>
                </a:lnTo>
                <a:lnTo>
                  <a:pt x="589" y="424"/>
                </a:lnTo>
                <a:lnTo>
                  <a:pt x="591" y="424"/>
                </a:lnTo>
                <a:lnTo>
                  <a:pt x="593" y="424"/>
                </a:lnTo>
                <a:close/>
                <a:moveTo>
                  <a:pt x="113" y="1696"/>
                </a:move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lnTo>
                  <a:pt x="113" y="1696"/>
                </a:lnTo>
                <a:close/>
                <a:moveTo>
                  <a:pt x="0" y="1864"/>
                </a:moveTo>
                <a:lnTo>
                  <a:pt x="0" y="1864"/>
                </a:lnTo>
                <a:lnTo>
                  <a:pt x="0" y="1866"/>
                </a:lnTo>
                <a:lnTo>
                  <a:pt x="0" y="1866"/>
                </a:lnTo>
                <a:lnTo>
                  <a:pt x="0" y="1864"/>
                </a:lnTo>
                <a:lnTo>
                  <a:pt x="0" y="1864"/>
                </a:lnTo>
                <a:close/>
                <a:moveTo>
                  <a:pt x="52" y="814"/>
                </a:moveTo>
                <a:lnTo>
                  <a:pt x="54" y="814"/>
                </a:lnTo>
                <a:lnTo>
                  <a:pt x="54" y="814"/>
                </a:lnTo>
                <a:lnTo>
                  <a:pt x="52" y="811"/>
                </a:lnTo>
                <a:lnTo>
                  <a:pt x="52" y="811"/>
                </a:lnTo>
                <a:lnTo>
                  <a:pt x="52" y="814"/>
                </a:lnTo>
                <a:lnTo>
                  <a:pt x="52" y="814"/>
                </a:lnTo>
                <a:close/>
                <a:moveTo>
                  <a:pt x="19" y="1931"/>
                </a:move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lnTo>
                  <a:pt x="19" y="1931"/>
                </a:lnTo>
                <a:close/>
                <a:moveTo>
                  <a:pt x="46" y="816"/>
                </a:moveTo>
                <a:lnTo>
                  <a:pt x="50" y="814"/>
                </a:lnTo>
                <a:lnTo>
                  <a:pt x="50" y="814"/>
                </a:lnTo>
                <a:lnTo>
                  <a:pt x="50" y="814"/>
                </a:lnTo>
                <a:lnTo>
                  <a:pt x="52" y="814"/>
                </a:lnTo>
                <a:lnTo>
                  <a:pt x="52" y="814"/>
                </a:lnTo>
                <a:lnTo>
                  <a:pt x="52" y="811"/>
                </a:lnTo>
                <a:lnTo>
                  <a:pt x="50" y="811"/>
                </a:lnTo>
                <a:lnTo>
                  <a:pt x="50" y="811"/>
                </a:lnTo>
                <a:lnTo>
                  <a:pt x="50" y="811"/>
                </a:lnTo>
                <a:lnTo>
                  <a:pt x="50" y="811"/>
                </a:lnTo>
                <a:lnTo>
                  <a:pt x="50" y="809"/>
                </a:lnTo>
                <a:lnTo>
                  <a:pt x="50" y="809"/>
                </a:lnTo>
                <a:lnTo>
                  <a:pt x="48" y="809"/>
                </a:lnTo>
                <a:lnTo>
                  <a:pt x="48" y="811"/>
                </a:lnTo>
                <a:lnTo>
                  <a:pt x="48" y="811"/>
                </a:lnTo>
                <a:lnTo>
                  <a:pt x="46" y="811"/>
                </a:lnTo>
                <a:lnTo>
                  <a:pt x="46" y="814"/>
                </a:lnTo>
                <a:lnTo>
                  <a:pt x="44" y="816"/>
                </a:lnTo>
                <a:lnTo>
                  <a:pt x="46" y="816"/>
                </a:lnTo>
                <a:lnTo>
                  <a:pt x="46" y="816"/>
                </a:lnTo>
                <a:close/>
                <a:moveTo>
                  <a:pt x="54" y="2302"/>
                </a:moveTo>
                <a:lnTo>
                  <a:pt x="54" y="2302"/>
                </a:lnTo>
                <a:lnTo>
                  <a:pt x="54" y="2302"/>
                </a:lnTo>
                <a:lnTo>
                  <a:pt x="50" y="2302"/>
                </a:lnTo>
                <a:lnTo>
                  <a:pt x="48" y="2302"/>
                </a:lnTo>
                <a:lnTo>
                  <a:pt x="46" y="2302"/>
                </a:lnTo>
                <a:lnTo>
                  <a:pt x="46" y="2304"/>
                </a:lnTo>
                <a:lnTo>
                  <a:pt x="46" y="2304"/>
                </a:lnTo>
                <a:lnTo>
                  <a:pt x="48" y="2304"/>
                </a:lnTo>
                <a:lnTo>
                  <a:pt x="50" y="2304"/>
                </a:lnTo>
                <a:lnTo>
                  <a:pt x="50" y="2304"/>
                </a:lnTo>
                <a:lnTo>
                  <a:pt x="50" y="2306"/>
                </a:lnTo>
                <a:lnTo>
                  <a:pt x="48" y="2306"/>
                </a:lnTo>
                <a:lnTo>
                  <a:pt x="48" y="2306"/>
                </a:lnTo>
                <a:lnTo>
                  <a:pt x="50" y="2308"/>
                </a:lnTo>
                <a:lnTo>
                  <a:pt x="50" y="2308"/>
                </a:lnTo>
                <a:lnTo>
                  <a:pt x="50" y="2308"/>
                </a:lnTo>
                <a:lnTo>
                  <a:pt x="52" y="2308"/>
                </a:lnTo>
                <a:lnTo>
                  <a:pt x="52" y="2308"/>
                </a:lnTo>
                <a:lnTo>
                  <a:pt x="52" y="2306"/>
                </a:lnTo>
                <a:lnTo>
                  <a:pt x="52" y="2306"/>
                </a:lnTo>
                <a:lnTo>
                  <a:pt x="52" y="2306"/>
                </a:lnTo>
                <a:lnTo>
                  <a:pt x="50" y="2304"/>
                </a:lnTo>
                <a:lnTo>
                  <a:pt x="52" y="2304"/>
                </a:lnTo>
                <a:lnTo>
                  <a:pt x="52" y="2304"/>
                </a:lnTo>
                <a:lnTo>
                  <a:pt x="50" y="2302"/>
                </a:lnTo>
                <a:lnTo>
                  <a:pt x="50" y="2302"/>
                </a:lnTo>
                <a:lnTo>
                  <a:pt x="52" y="2302"/>
                </a:lnTo>
                <a:lnTo>
                  <a:pt x="52" y="2302"/>
                </a:lnTo>
                <a:lnTo>
                  <a:pt x="52" y="2304"/>
                </a:lnTo>
                <a:lnTo>
                  <a:pt x="54" y="2302"/>
                </a:lnTo>
                <a:close/>
                <a:moveTo>
                  <a:pt x="42" y="809"/>
                </a:moveTo>
                <a:lnTo>
                  <a:pt x="42" y="811"/>
                </a:lnTo>
                <a:lnTo>
                  <a:pt x="40" y="811"/>
                </a:lnTo>
                <a:lnTo>
                  <a:pt x="40" y="814"/>
                </a:lnTo>
                <a:lnTo>
                  <a:pt x="38" y="814"/>
                </a:lnTo>
                <a:lnTo>
                  <a:pt x="34" y="814"/>
                </a:lnTo>
                <a:lnTo>
                  <a:pt x="34" y="814"/>
                </a:lnTo>
                <a:lnTo>
                  <a:pt x="34" y="816"/>
                </a:lnTo>
                <a:lnTo>
                  <a:pt x="36" y="816"/>
                </a:lnTo>
                <a:lnTo>
                  <a:pt x="36" y="814"/>
                </a:lnTo>
                <a:lnTo>
                  <a:pt x="38" y="814"/>
                </a:lnTo>
                <a:lnTo>
                  <a:pt x="40" y="816"/>
                </a:lnTo>
                <a:lnTo>
                  <a:pt x="42" y="814"/>
                </a:lnTo>
                <a:lnTo>
                  <a:pt x="42" y="814"/>
                </a:lnTo>
                <a:lnTo>
                  <a:pt x="42" y="814"/>
                </a:lnTo>
                <a:lnTo>
                  <a:pt x="42" y="811"/>
                </a:lnTo>
                <a:lnTo>
                  <a:pt x="42" y="811"/>
                </a:lnTo>
                <a:lnTo>
                  <a:pt x="42" y="811"/>
                </a:lnTo>
                <a:lnTo>
                  <a:pt x="42" y="809"/>
                </a:lnTo>
                <a:lnTo>
                  <a:pt x="42" y="809"/>
                </a:lnTo>
                <a:close/>
                <a:moveTo>
                  <a:pt x="57" y="1824"/>
                </a:moveTo>
                <a:lnTo>
                  <a:pt x="57" y="1822"/>
                </a:lnTo>
                <a:lnTo>
                  <a:pt x="57" y="1822"/>
                </a:lnTo>
                <a:lnTo>
                  <a:pt x="54" y="1822"/>
                </a:lnTo>
                <a:lnTo>
                  <a:pt x="54" y="1824"/>
                </a:lnTo>
                <a:lnTo>
                  <a:pt x="54" y="1824"/>
                </a:lnTo>
                <a:lnTo>
                  <a:pt x="57" y="1824"/>
                </a:lnTo>
                <a:close/>
                <a:moveTo>
                  <a:pt x="25" y="1891"/>
                </a:moveTo>
                <a:lnTo>
                  <a:pt x="25" y="1891"/>
                </a:lnTo>
                <a:lnTo>
                  <a:pt x="23" y="1891"/>
                </a:lnTo>
                <a:lnTo>
                  <a:pt x="25" y="1891"/>
                </a:lnTo>
                <a:lnTo>
                  <a:pt x="25" y="1891"/>
                </a:lnTo>
                <a:lnTo>
                  <a:pt x="25" y="1891"/>
                </a:lnTo>
                <a:lnTo>
                  <a:pt x="25" y="1891"/>
                </a:lnTo>
                <a:close/>
                <a:moveTo>
                  <a:pt x="31" y="811"/>
                </a:moveTo>
                <a:lnTo>
                  <a:pt x="31" y="811"/>
                </a:lnTo>
                <a:lnTo>
                  <a:pt x="29" y="811"/>
                </a:lnTo>
                <a:lnTo>
                  <a:pt x="27" y="811"/>
                </a:lnTo>
                <a:lnTo>
                  <a:pt x="27" y="811"/>
                </a:lnTo>
                <a:lnTo>
                  <a:pt x="25" y="811"/>
                </a:lnTo>
                <a:lnTo>
                  <a:pt x="27" y="811"/>
                </a:lnTo>
                <a:lnTo>
                  <a:pt x="29" y="814"/>
                </a:lnTo>
                <a:lnTo>
                  <a:pt x="29" y="814"/>
                </a:lnTo>
                <a:lnTo>
                  <a:pt x="29" y="814"/>
                </a:lnTo>
                <a:lnTo>
                  <a:pt x="29" y="814"/>
                </a:lnTo>
                <a:lnTo>
                  <a:pt x="27" y="816"/>
                </a:lnTo>
                <a:lnTo>
                  <a:pt x="27" y="816"/>
                </a:lnTo>
                <a:lnTo>
                  <a:pt x="29" y="816"/>
                </a:lnTo>
                <a:lnTo>
                  <a:pt x="31" y="816"/>
                </a:lnTo>
                <a:lnTo>
                  <a:pt x="31" y="816"/>
                </a:lnTo>
                <a:lnTo>
                  <a:pt x="31" y="816"/>
                </a:lnTo>
                <a:lnTo>
                  <a:pt x="31" y="814"/>
                </a:lnTo>
                <a:lnTo>
                  <a:pt x="34" y="814"/>
                </a:lnTo>
                <a:lnTo>
                  <a:pt x="34" y="811"/>
                </a:lnTo>
                <a:lnTo>
                  <a:pt x="31" y="811"/>
                </a:lnTo>
                <a:close/>
                <a:moveTo>
                  <a:pt x="786" y="361"/>
                </a:moveTo>
                <a:lnTo>
                  <a:pt x="792" y="361"/>
                </a:lnTo>
                <a:lnTo>
                  <a:pt x="794" y="361"/>
                </a:lnTo>
                <a:lnTo>
                  <a:pt x="794" y="363"/>
                </a:lnTo>
                <a:lnTo>
                  <a:pt x="800" y="365"/>
                </a:lnTo>
                <a:lnTo>
                  <a:pt x="811" y="369"/>
                </a:lnTo>
                <a:lnTo>
                  <a:pt x="813" y="369"/>
                </a:lnTo>
                <a:lnTo>
                  <a:pt x="815" y="373"/>
                </a:lnTo>
                <a:lnTo>
                  <a:pt x="815" y="373"/>
                </a:lnTo>
                <a:lnTo>
                  <a:pt x="817" y="375"/>
                </a:lnTo>
                <a:lnTo>
                  <a:pt x="819" y="382"/>
                </a:lnTo>
                <a:lnTo>
                  <a:pt x="821" y="382"/>
                </a:lnTo>
                <a:lnTo>
                  <a:pt x="823" y="384"/>
                </a:lnTo>
                <a:lnTo>
                  <a:pt x="823" y="384"/>
                </a:lnTo>
                <a:lnTo>
                  <a:pt x="828" y="384"/>
                </a:lnTo>
                <a:lnTo>
                  <a:pt x="828" y="384"/>
                </a:lnTo>
                <a:lnTo>
                  <a:pt x="830" y="384"/>
                </a:lnTo>
                <a:lnTo>
                  <a:pt x="832" y="382"/>
                </a:lnTo>
                <a:lnTo>
                  <a:pt x="838" y="380"/>
                </a:lnTo>
                <a:lnTo>
                  <a:pt x="844" y="375"/>
                </a:lnTo>
                <a:lnTo>
                  <a:pt x="844" y="375"/>
                </a:lnTo>
                <a:lnTo>
                  <a:pt x="847" y="375"/>
                </a:lnTo>
                <a:lnTo>
                  <a:pt x="847" y="375"/>
                </a:lnTo>
                <a:lnTo>
                  <a:pt x="849" y="378"/>
                </a:lnTo>
                <a:lnTo>
                  <a:pt x="853" y="375"/>
                </a:lnTo>
                <a:lnTo>
                  <a:pt x="855" y="375"/>
                </a:lnTo>
                <a:lnTo>
                  <a:pt x="861" y="373"/>
                </a:lnTo>
                <a:lnTo>
                  <a:pt x="861" y="371"/>
                </a:lnTo>
                <a:lnTo>
                  <a:pt x="863" y="371"/>
                </a:lnTo>
                <a:lnTo>
                  <a:pt x="863" y="371"/>
                </a:lnTo>
                <a:lnTo>
                  <a:pt x="863" y="363"/>
                </a:lnTo>
                <a:lnTo>
                  <a:pt x="865" y="361"/>
                </a:lnTo>
                <a:lnTo>
                  <a:pt x="867" y="357"/>
                </a:lnTo>
                <a:lnTo>
                  <a:pt x="867" y="354"/>
                </a:lnTo>
                <a:lnTo>
                  <a:pt x="867" y="354"/>
                </a:lnTo>
                <a:lnTo>
                  <a:pt x="872" y="354"/>
                </a:lnTo>
                <a:lnTo>
                  <a:pt x="876" y="352"/>
                </a:lnTo>
                <a:lnTo>
                  <a:pt x="878" y="350"/>
                </a:lnTo>
                <a:lnTo>
                  <a:pt x="882" y="344"/>
                </a:lnTo>
                <a:lnTo>
                  <a:pt x="882" y="344"/>
                </a:lnTo>
                <a:lnTo>
                  <a:pt x="884" y="342"/>
                </a:lnTo>
                <a:lnTo>
                  <a:pt x="899" y="336"/>
                </a:lnTo>
                <a:lnTo>
                  <a:pt x="905" y="331"/>
                </a:lnTo>
                <a:lnTo>
                  <a:pt x="911" y="331"/>
                </a:lnTo>
                <a:lnTo>
                  <a:pt x="920" y="327"/>
                </a:lnTo>
                <a:lnTo>
                  <a:pt x="924" y="325"/>
                </a:lnTo>
                <a:lnTo>
                  <a:pt x="928" y="325"/>
                </a:lnTo>
                <a:lnTo>
                  <a:pt x="935" y="321"/>
                </a:lnTo>
                <a:lnTo>
                  <a:pt x="935" y="321"/>
                </a:lnTo>
                <a:lnTo>
                  <a:pt x="937" y="321"/>
                </a:lnTo>
                <a:lnTo>
                  <a:pt x="937" y="319"/>
                </a:lnTo>
                <a:lnTo>
                  <a:pt x="937" y="319"/>
                </a:lnTo>
                <a:lnTo>
                  <a:pt x="935" y="317"/>
                </a:lnTo>
                <a:lnTo>
                  <a:pt x="935" y="317"/>
                </a:lnTo>
                <a:lnTo>
                  <a:pt x="932" y="315"/>
                </a:lnTo>
                <a:lnTo>
                  <a:pt x="928" y="313"/>
                </a:lnTo>
                <a:lnTo>
                  <a:pt x="918" y="304"/>
                </a:lnTo>
                <a:lnTo>
                  <a:pt x="914" y="302"/>
                </a:lnTo>
                <a:lnTo>
                  <a:pt x="909" y="300"/>
                </a:lnTo>
                <a:lnTo>
                  <a:pt x="905" y="300"/>
                </a:lnTo>
                <a:lnTo>
                  <a:pt x="903" y="298"/>
                </a:lnTo>
                <a:lnTo>
                  <a:pt x="899" y="298"/>
                </a:lnTo>
                <a:lnTo>
                  <a:pt x="895" y="298"/>
                </a:lnTo>
                <a:lnTo>
                  <a:pt x="891" y="298"/>
                </a:lnTo>
                <a:lnTo>
                  <a:pt x="888" y="300"/>
                </a:lnTo>
                <a:lnTo>
                  <a:pt x="888" y="300"/>
                </a:lnTo>
                <a:lnTo>
                  <a:pt x="884" y="304"/>
                </a:lnTo>
                <a:lnTo>
                  <a:pt x="882" y="304"/>
                </a:lnTo>
                <a:lnTo>
                  <a:pt x="882" y="304"/>
                </a:lnTo>
                <a:lnTo>
                  <a:pt x="882" y="304"/>
                </a:lnTo>
                <a:lnTo>
                  <a:pt x="882" y="302"/>
                </a:lnTo>
                <a:lnTo>
                  <a:pt x="882" y="300"/>
                </a:lnTo>
                <a:lnTo>
                  <a:pt x="882" y="300"/>
                </a:lnTo>
                <a:lnTo>
                  <a:pt x="880" y="300"/>
                </a:lnTo>
                <a:lnTo>
                  <a:pt x="880" y="300"/>
                </a:lnTo>
                <a:lnTo>
                  <a:pt x="878" y="300"/>
                </a:lnTo>
                <a:lnTo>
                  <a:pt x="874" y="302"/>
                </a:lnTo>
                <a:lnTo>
                  <a:pt x="874" y="302"/>
                </a:lnTo>
                <a:lnTo>
                  <a:pt x="874" y="302"/>
                </a:lnTo>
                <a:lnTo>
                  <a:pt x="874" y="302"/>
                </a:lnTo>
                <a:lnTo>
                  <a:pt x="876" y="300"/>
                </a:lnTo>
                <a:lnTo>
                  <a:pt x="870" y="298"/>
                </a:lnTo>
                <a:lnTo>
                  <a:pt x="861" y="296"/>
                </a:lnTo>
                <a:lnTo>
                  <a:pt x="857" y="294"/>
                </a:lnTo>
                <a:lnTo>
                  <a:pt x="853" y="292"/>
                </a:lnTo>
                <a:lnTo>
                  <a:pt x="851" y="292"/>
                </a:lnTo>
                <a:lnTo>
                  <a:pt x="847" y="289"/>
                </a:lnTo>
                <a:lnTo>
                  <a:pt x="844" y="289"/>
                </a:lnTo>
                <a:lnTo>
                  <a:pt x="832" y="292"/>
                </a:lnTo>
                <a:lnTo>
                  <a:pt x="819" y="294"/>
                </a:lnTo>
                <a:lnTo>
                  <a:pt x="800" y="296"/>
                </a:lnTo>
                <a:lnTo>
                  <a:pt x="800" y="296"/>
                </a:lnTo>
                <a:lnTo>
                  <a:pt x="803" y="298"/>
                </a:lnTo>
                <a:lnTo>
                  <a:pt x="803" y="298"/>
                </a:lnTo>
                <a:lnTo>
                  <a:pt x="803" y="298"/>
                </a:lnTo>
                <a:lnTo>
                  <a:pt x="807" y="306"/>
                </a:lnTo>
                <a:lnTo>
                  <a:pt x="809" y="308"/>
                </a:lnTo>
                <a:lnTo>
                  <a:pt x="811" y="310"/>
                </a:lnTo>
                <a:lnTo>
                  <a:pt x="813" y="310"/>
                </a:lnTo>
                <a:lnTo>
                  <a:pt x="815" y="313"/>
                </a:lnTo>
                <a:lnTo>
                  <a:pt x="815" y="313"/>
                </a:lnTo>
                <a:lnTo>
                  <a:pt x="811" y="315"/>
                </a:lnTo>
                <a:lnTo>
                  <a:pt x="809" y="319"/>
                </a:lnTo>
                <a:lnTo>
                  <a:pt x="805" y="321"/>
                </a:lnTo>
                <a:lnTo>
                  <a:pt x="803" y="327"/>
                </a:lnTo>
                <a:lnTo>
                  <a:pt x="803" y="327"/>
                </a:lnTo>
                <a:lnTo>
                  <a:pt x="800" y="329"/>
                </a:lnTo>
                <a:lnTo>
                  <a:pt x="798" y="331"/>
                </a:lnTo>
                <a:lnTo>
                  <a:pt x="800" y="331"/>
                </a:lnTo>
                <a:lnTo>
                  <a:pt x="800" y="333"/>
                </a:lnTo>
                <a:lnTo>
                  <a:pt x="803" y="333"/>
                </a:lnTo>
                <a:lnTo>
                  <a:pt x="803" y="333"/>
                </a:lnTo>
                <a:lnTo>
                  <a:pt x="803" y="333"/>
                </a:lnTo>
                <a:lnTo>
                  <a:pt x="803" y="333"/>
                </a:lnTo>
                <a:lnTo>
                  <a:pt x="803" y="336"/>
                </a:lnTo>
                <a:lnTo>
                  <a:pt x="803" y="336"/>
                </a:lnTo>
                <a:lnTo>
                  <a:pt x="798" y="338"/>
                </a:lnTo>
                <a:lnTo>
                  <a:pt x="796" y="338"/>
                </a:lnTo>
                <a:lnTo>
                  <a:pt x="796" y="338"/>
                </a:lnTo>
                <a:lnTo>
                  <a:pt x="796" y="340"/>
                </a:lnTo>
                <a:lnTo>
                  <a:pt x="796" y="340"/>
                </a:lnTo>
                <a:lnTo>
                  <a:pt x="796" y="344"/>
                </a:lnTo>
                <a:lnTo>
                  <a:pt x="796" y="344"/>
                </a:lnTo>
                <a:lnTo>
                  <a:pt x="796" y="344"/>
                </a:lnTo>
                <a:lnTo>
                  <a:pt x="796" y="344"/>
                </a:lnTo>
                <a:lnTo>
                  <a:pt x="796" y="346"/>
                </a:lnTo>
                <a:lnTo>
                  <a:pt x="794" y="346"/>
                </a:lnTo>
                <a:lnTo>
                  <a:pt x="792" y="348"/>
                </a:lnTo>
                <a:lnTo>
                  <a:pt x="792" y="348"/>
                </a:lnTo>
                <a:lnTo>
                  <a:pt x="790" y="350"/>
                </a:lnTo>
                <a:lnTo>
                  <a:pt x="790" y="352"/>
                </a:lnTo>
                <a:lnTo>
                  <a:pt x="788" y="352"/>
                </a:lnTo>
                <a:lnTo>
                  <a:pt x="788" y="354"/>
                </a:lnTo>
                <a:lnTo>
                  <a:pt x="788" y="354"/>
                </a:lnTo>
                <a:lnTo>
                  <a:pt x="788" y="354"/>
                </a:lnTo>
                <a:lnTo>
                  <a:pt x="788" y="354"/>
                </a:lnTo>
                <a:lnTo>
                  <a:pt x="788" y="354"/>
                </a:lnTo>
                <a:lnTo>
                  <a:pt x="786" y="357"/>
                </a:lnTo>
                <a:lnTo>
                  <a:pt x="786" y="357"/>
                </a:lnTo>
                <a:lnTo>
                  <a:pt x="786" y="359"/>
                </a:lnTo>
                <a:lnTo>
                  <a:pt x="786" y="359"/>
                </a:lnTo>
                <a:lnTo>
                  <a:pt x="786" y="361"/>
                </a:lnTo>
                <a:lnTo>
                  <a:pt x="784" y="361"/>
                </a:lnTo>
                <a:lnTo>
                  <a:pt x="786" y="361"/>
                </a:lnTo>
                <a:lnTo>
                  <a:pt x="786" y="361"/>
                </a:lnTo>
                <a:close/>
                <a:moveTo>
                  <a:pt x="21" y="1910"/>
                </a:moveTo>
                <a:lnTo>
                  <a:pt x="21" y="1910"/>
                </a:lnTo>
                <a:lnTo>
                  <a:pt x="21" y="1908"/>
                </a:lnTo>
                <a:lnTo>
                  <a:pt x="21" y="1908"/>
                </a:lnTo>
                <a:lnTo>
                  <a:pt x="21" y="1908"/>
                </a:lnTo>
                <a:lnTo>
                  <a:pt x="21" y="1908"/>
                </a:lnTo>
                <a:lnTo>
                  <a:pt x="21" y="1908"/>
                </a:lnTo>
                <a:lnTo>
                  <a:pt x="21" y="1910"/>
                </a:lnTo>
                <a:lnTo>
                  <a:pt x="21" y="1910"/>
                </a:lnTo>
                <a:lnTo>
                  <a:pt x="21" y="1910"/>
                </a:lnTo>
                <a:lnTo>
                  <a:pt x="21" y="1910"/>
                </a:lnTo>
                <a:lnTo>
                  <a:pt x="21" y="1910"/>
                </a:lnTo>
                <a:lnTo>
                  <a:pt x="21" y="1910"/>
                </a:lnTo>
                <a:lnTo>
                  <a:pt x="21" y="1910"/>
                </a:lnTo>
                <a:close/>
                <a:moveTo>
                  <a:pt x="27" y="1837"/>
                </a:moveTo>
                <a:lnTo>
                  <a:pt x="27" y="1837"/>
                </a:lnTo>
                <a:lnTo>
                  <a:pt x="25" y="1837"/>
                </a:lnTo>
                <a:lnTo>
                  <a:pt x="27" y="1839"/>
                </a:lnTo>
                <a:lnTo>
                  <a:pt x="27" y="1839"/>
                </a:lnTo>
                <a:lnTo>
                  <a:pt x="29" y="1839"/>
                </a:lnTo>
                <a:lnTo>
                  <a:pt x="29" y="1839"/>
                </a:lnTo>
                <a:lnTo>
                  <a:pt x="27" y="1837"/>
                </a:lnTo>
                <a:lnTo>
                  <a:pt x="27" y="1837"/>
                </a:lnTo>
                <a:close/>
                <a:moveTo>
                  <a:pt x="1012" y="191"/>
                </a:moveTo>
                <a:lnTo>
                  <a:pt x="1018" y="189"/>
                </a:lnTo>
                <a:lnTo>
                  <a:pt x="1018" y="189"/>
                </a:lnTo>
                <a:lnTo>
                  <a:pt x="1020" y="187"/>
                </a:lnTo>
                <a:lnTo>
                  <a:pt x="1020" y="185"/>
                </a:lnTo>
                <a:lnTo>
                  <a:pt x="1018" y="185"/>
                </a:lnTo>
                <a:lnTo>
                  <a:pt x="1008" y="185"/>
                </a:lnTo>
                <a:lnTo>
                  <a:pt x="1004" y="185"/>
                </a:lnTo>
                <a:lnTo>
                  <a:pt x="1002" y="185"/>
                </a:lnTo>
                <a:lnTo>
                  <a:pt x="997" y="185"/>
                </a:lnTo>
                <a:lnTo>
                  <a:pt x="981" y="187"/>
                </a:lnTo>
                <a:lnTo>
                  <a:pt x="974" y="189"/>
                </a:lnTo>
                <a:lnTo>
                  <a:pt x="970" y="191"/>
                </a:lnTo>
                <a:lnTo>
                  <a:pt x="968" y="191"/>
                </a:lnTo>
                <a:lnTo>
                  <a:pt x="968" y="191"/>
                </a:lnTo>
                <a:lnTo>
                  <a:pt x="966" y="193"/>
                </a:lnTo>
                <a:lnTo>
                  <a:pt x="966" y="193"/>
                </a:lnTo>
                <a:lnTo>
                  <a:pt x="966" y="193"/>
                </a:lnTo>
                <a:lnTo>
                  <a:pt x="966" y="195"/>
                </a:lnTo>
                <a:lnTo>
                  <a:pt x="968" y="197"/>
                </a:lnTo>
                <a:lnTo>
                  <a:pt x="968" y="197"/>
                </a:lnTo>
                <a:lnTo>
                  <a:pt x="968" y="199"/>
                </a:lnTo>
                <a:lnTo>
                  <a:pt x="968" y="199"/>
                </a:lnTo>
                <a:lnTo>
                  <a:pt x="968" y="199"/>
                </a:lnTo>
                <a:lnTo>
                  <a:pt x="968" y="201"/>
                </a:lnTo>
                <a:lnTo>
                  <a:pt x="968" y="201"/>
                </a:lnTo>
                <a:lnTo>
                  <a:pt x="968" y="201"/>
                </a:lnTo>
                <a:lnTo>
                  <a:pt x="970" y="204"/>
                </a:lnTo>
                <a:lnTo>
                  <a:pt x="972" y="204"/>
                </a:lnTo>
                <a:lnTo>
                  <a:pt x="976" y="206"/>
                </a:lnTo>
                <a:lnTo>
                  <a:pt x="981" y="208"/>
                </a:lnTo>
                <a:lnTo>
                  <a:pt x="983" y="208"/>
                </a:lnTo>
                <a:lnTo>
                  <a:pt x="985" y="208"/>
                </a:lnTo>
                <a:lnTo>
                  <a:pt x="997" y="206"/>
                </a:lnTo>
                <a:lnTo>
                  <a:pt x="999" y="206"/>
                </a:lnTo>
                <a:lnTo>
                  <a:pt x="1002" y="206"/>
                </a:lnTo>
                <a:lnTo>
                  <a:pt x="1004" y="206"/>
                </a:lnTo>
                <a:lnTo>
                  <a:pt x="1008" y="204"/>
                </a:lnTo>
                <a:lnTo>
                  <a:pt x="1012" y="201"/>
                </a:lnTo>
                <a:lnTo>
                  <a:pt x="1012" y="201"/>
                </a:lnTo>
                <a:lnTo>
                  <a:pt x="1012" y="199"/>
                </a:lnTo>
                <a:lnTo>
                  <a:pt x="1012" y="197"/>
                </a:lnTo>
                <a:lnTo>
                  <a:pt x="1012" y="195"/>
                </a:lnTo>
                <a:lnTo>
                  <a:pt x="1012" y="195"/>
                </a:lnTo>
                <a:lnTo>
                  <a:pt x="1012" y="195"/>
                </a:lnTo>
                <a:lnTo>
                  <a:pt x="1010" y="195"/>
                </a:lnTo>
                <a:lnTo>
                  <a:pt x="1004" y="195"/>
                </a:lnTo>
                <a:lnTo>
                  <a:pt x="1002" y="193"/>
                </a:lnTo>
                <a:lnTo>
                  <a:pt x="1002" y="193"/>
                </a:lnTo>
                <a:lnTo>
                  <a:pt x="1002" y="193"/>
                </a:lnTo>
                <a:lnTo>
                  <a:pt x="1004" y="193"/>
                </a:lnTo>
                <a:lnTo>
                  <a:pt x="1012" y="191"/>
                </a:lnTo>
                <a:close/>
                <a:moveTo>
                  <a:pt x="1463" y="243"/>
                </a:moveTo>
                <a:lnTo>
                  <a:pt x="1460" y="245"/>
                </a:lnTo>
                <a:lnTo>
                  <a:pt x="1458" y="248"/>
                </a:lnTo>
                <a:lnTo>
                  <a:pt x="1456" y="250"/>
                </a:lnTo>
                <a:lnTo>
                  <a:pt x="1452" y="252"/>
                </a:lnTo>
                <a:lnTo>
                  <a:pt x="1454" y="254"/>
                </a:lnTo>
                <a:lnTo>
                  <a:pt x="1456" y="254"/>
                </a:lnTo>
                <a:lnTo>
                  <a:pt x="1458" y="254"/>
                </a:lnTo>
                <a:lnTo>
                  <a:pt x="1460" y="252"/>
                </a:lnTo>
                <a:lnTo>
                  <a:pt x="1463" y="252"/>
                </a:lnTo>
                <a:lnTo>
                  <a:pt x="1463" y="250"/>
                </a:lnTo>
                <a:lnTo>
                  <a:pt x="1463" y="250"/>
                </a:lnTo>
                <a:lnTo>
                  <a:pt x="1465" y="248"/>
                </a:lnTo>
                <a:lnTo>
                  <a:pt x="1465" y="245"/>
                </a:lnTo>
                <a:lnTo>
                  <a:pt x="1465" y="243"/>
                </a:lnTo>
                <a:lnTo>
                  <a:pt x="1463" y="243"/>
                </a:lnTo>
                <a:close/>
                <a:moveTo>
                  <a:pt x="1236" y="122"/>
                </a:moveTo>
                <a:lnTo>
                  <a:pt x="1226" y="122"/>
                </a:lnTo>
                <a:lnTo>
                  <a:pt x="1219" y="122"/>
                </a:lnTo>
                <a:lnTo>
                  <a:pt x="1205" y="120"/>
                </a:lnTo>
                <a:lnTo>
                  <a:pt x="1207" y="124"/>
                </a:lnTo>
                <a:lnTo>
                  <a:pt x="1209" y="124"/>
                </a:lnTo>
                <a:lnTo>
                  <a:pt x="1209" y="126"/>
                </a:lnTo>
                <a:lnTo>
                  <a:pt x="1211" y="130"/>
                </a:lnTo>
                <a:lnTo>
                  <a:pt x="1217" y="134"/>
                </a:lnTo>
                <a:lnTo>
                  <a:pt x="1219" y="134"/>
                </a:lnTo>
                <a:lnTo>
                  <a:pt x="1222" y="134"/>
                </a:lnTo>
                <a:lnTo>
                  <a:pt x="1224" y="136"/>
                </a:lnTo>
                <a:lnTo>
                  <a:pt x="1228" y="136"/>
                </a:lnTo>
                <a:lnTo>
                  <a:pt x="1232" y="134"/>
                </a:lnTo>
                <a:lnTo>
                  <a:pt x="1238" y="132"/>
                </a:lnTo>
                <a:lnTo>
                  <a:pt x="1240" y="132"/>
                </a:lnTo>
                <a:lnTo>
                  <a:pt x="1238" y="134"/>
                </a:lnTo>
                <a:lnTo>
                  <a:pt x="1238" y="134"/>
                </a:lnTo>
                <a:lnTo>
                  <a:pt x="1228" y="139"/>
                </a:lnTo>
                <a:lnTo>
                  <a:pt x="1224" y="139"/>
                </a:lnTo>
                <a:lnTo>
                  <a:pt x="1222" y="139"/>
                </a:lnTo>
                <a:lnTo>
                  <a:pt x="1222" y="143"/>
                </a:lnTo>
                <a:lnTo>
                  <a:pt x="1222" y="145"/>
                </a:lnTo>
                <a:lnTo>
                  <a:pt x="1228" y="145"/>
                </a:lnTo>
                <a:lnTo>
                  <a:pt x="1230" y="147"/>
                </a:lnTo>
                <a:lnTo>
                  <a:pt x="1230" y="147"/>
                </a:lnTo>
                <a:lnTo>
                  <a:pt x="1234" y="145"/>
                </a:lnTo>
                <a:lnTo>
                  <a:pt x="1240" y="145"/>
                </a:lnTo>
                <a:lnTo>
                  <a:pt x="1243" y="143"/>
                </a:lnTo>
                <a:lnTo>
                  <a:pt x="1245" y="143"/>
                </a:lnTo>
                <a:lnTo>
                  <a:pt x="1247" y="143"/>
                </a:lnTo>
                <a:lnTo>
                  <a:pt x="1247" y="145"/>
                </a:lnTo>
                <a:lnTo>
                  <a:pt x="1245" y="145"/>
                </a:lnTo>
                <a:lnTo>
                  <a:pt x="1245" y="147"/>
                </a:lnTo>
                <a:lnTo>
                  <a:pt x="1245" y="147"/>
                </a:lnTo>
                <a:lnTo>
                  <a:pt x="1245" y="147"/>
                </a:lnTo>
                <a:lnTo>
                  <a:pt x="1247" y="147"/>
                </a:lnTo>
                <a:lnTo>
                  <a:pt x="1253" y="145"/>
                </a:lnTo>
                <a:lnTo>
                  <a:pt x="1255" y="145"/>
                </a:lnTo>
                <a:lnTo>
                  <a:pt x="1259" y="143"/>
                </a:lnTo>
                <a:lnTo>
                  <a:pt x="1263" y="143"/>
                </a:lnTo>
                <a:lnTo>
                  <a:pt x="1266" y="143"/>
                </a:lnTo>
                <a:lnTo>
                  <a:pt x="1268" y="143"/>
                </a:lnTo>
                <a:lnTo>
                  <a:pt x="1272" y="145"/>
                </a:lnTo>
                <a:lnTo>
                  <a:pt x="1280" y="145"/>
                </a:lnTo>
                <a:lnTo>
                  <a:pt x="1284" y="145"/>
                </a:lnTo>
                <a:lnTo>
                  <a:pt x="1284" y="145"/>
                </a:lnTo>
                <a:lnTo>
                  <a:pt x="1276" y="147"/>
                </a:lnTo>
                <a:lnTo>
                  <a:pt x="1268" y="147"/>
                </a:lnTo>
                <a:lnTo>
                  <a:pt x="1266" y="151"/>
                </a:lnTo>
                <a:lnTo>
                  <a:pt x="1263" y="151"/>
                </a:lnTo>
                <a:lnTo>
                  <a:pt x="1259" y="151"/>
                </a:lnTo>
                <a:lnTo>
                  <a:pt x="1257" y="151"/>
                </a:lnTo>
                <a:lnTo>
                  <a:pt x="1247" y="155"/>
                </a:lnTo>
                <a:lnTo>
                  <a:pt x="1243" y="157"/>
                </a:lnTo>
                <a:lnTo>
                  <a:pt x="1243" y="157"/>
                </a:lnTo>
                <a:lnTo>
                  <a:pt x="1245" y="157"/>
                </a:lnTo>
                <a:lnTo>
                  <a:pt x="1245" y="159"/>
                </a:lnTo>
                <a:lnTo>
                  <a:pt x="1247" y="159"/>
                </a:lnTo>
                <a:lnTo>
                  <a:pt x="1255" y="162"/>
                </a:lnTo>
                <a:lnTo>
                  <a:pt x="1257" y="164"/>
                </a:lnTo>
                <a:lnTo>
                  <a:pt x="1257" y="164"/>
                </a:lnTo>
                <a:lnTo>
                  <a:pt x="1253" y="164"/>
                </a:lnTo>
                <a:lnTo>
                  <a:pt x="1251" y="164"/>
                </a:lnTo>
                <a:lnTo>
                  <a:pt x="1251" y="164"/>
                </a:lnTo>
                <a:lnTo>
                  <a:pt x="1253" y="166"/>
                </a:lnTo>
                <a:lnTo>
                  <a:pt x="1255" y="168"/>
                </a:lnTo>
                <a:lnTo>
                  <a:pt x="1257" y="168"/>
                </a:lnTo>
                <a:lnTo>
                  <a:pt x="1259" y="170"/>
                </a:lnTo>
                <a:lnTo>
                  <a:pt x="1261" y="168"/>
                </a:lnTo>
                <a:lnTo>
                  <a:pt x="1263" y="168"/>
                </a:lnTo>
                <a:lnTo>
                  <a:pt x="1276" y="170"/>
                </a:lnTo>
                <a:lnTo>
                  <a:pt x="1276" y="170"/>
                </a:lnTo>
                <a:lnTo>
                  <a:pt x="1270" y="172"/>
                </a:lnTo>
                <a:lnTo>
                  <a:pt x="1263" y="172"/>
                </a:lnTo>
                <a:lnTo>
                  <a:pt x="1263" y="174"/>
                </a:lnTo>
                <a:lnTo>
                  <a:pt x="1263" y="174"/>
                </a:lnTo>
                <a:lnTo>
                  <a:pt x="1266" y="176"/>
                </a:lnTo>
                <a:lnTo>
                  <a:pt x="1270" y="178"/>
                </a:lnTo>
                <a:lnTo>
                  <a:pt x="1276" y="180"/>
                </a:lnTo>
                <a:lnTo>
                  <a:pt x="1284" y="183"/>
                </a:lnTo>
                <a:lnTo>
                  <a:pt x="1291" y="183"/>
                </a:lnTo>
                <a:lnTo>
                  <a:pt x="1295" y="183"/>
                </a:lnTo>
                <a:lnTo>
                  <a:pt x="1299" y="183"/>
                </a:lnTo>
                <a:lnTo>
                  <a:pt x="1299" y="183"/>
                </a:lnTo>
                <a:lnTo>
                  <a:pt x="1299" y="180"/>
                </a:lnTo>
                <a:lnTo>
                  <a:pt x="1297" y="180"/>
                </a:lnTo>
                <a:lnTo>
                  <a:pt x="1297" y="180"/>
                </a:lnTo>
                <a:lnTo>
                  <a:pt x="1295" y="178"/>
                </a:lnTo>
                <a:lnTo>
                  <a:pt x="1295" y="178"/>
                </a:lnTo>
                <a:lnTo>
                  <a:pt x="1297" y="178"/>
                </a:lnTo>
                <a:lnTo>
                  <a:pt x="1299" y="178"/>
                </a:lnTo>
                <a:lnTo>
                  <a:pt x="1301" y="178"/>
                </a:lnTo>
                <a:lnTo>
                  <a:pt x="1303" y="178"/>
                </a:lnTo>
                <a:lnTo>
                  <a:pt x="1305" y="180"/>
                </a:lnTo>
                <a:lnTo>
                  <a:pt x="1305" y="180"/>
                </a:lnTo>
                <a:lnTo>
                  <a:pt x="1310" y="183"/>
                </a:lnTo>
                <a:lnTo>
                  <a:pt x="1310" y="183"/>
                </a:lnTo>
                <a:lnTo>
                  <a:pt x="1312" y="183"/>
                </a:lnTo>
                <a:lnTo>
                  <a:pt x="1312" y="183"/>
                </a:lnTo>
                <a:lnTo>
                  <a:pt x="1312" y="180"/>
                </a:lnTo>
                <a:lnTo>
                  <a:pt x="1310" y="178"/>
                </a:lnTo>
                <a:lnTo>
                  <a:pt x="1307" y="176"/>
                </a:lnTo>
                <a:lnTo>
                  <a:pt x="1303" y="172"/>
                </a:lnTo>
                <a:lnTo>
                  <a:pt x="1303" y="170"/>
                </a:lnTo>
                <a:lnTo>
                  <a:pt x="1303" y="168"/>
                </a:lnTo>
                <a:lnTo>
                  <a:pt x="1303" y="170"/>
                </a:lnTo>
                <a:lnTo>
                  <a:pt x="1305" y="170"/>
                </a:lnTo>
                <a:lnTo>
                  <a:pt x="1310" y="174"/>
                </a:lnTo>
                <a:lnTo>
                  <a:pt x="1312" y="176"/>
                </a:lnTo>
                <a:lnTo>
                  <a:pt x="1318" y="180"/>
                </a:lnTo>
                <a:lnTo>
                  <a:pt x="1318" y="183"/>
                </a:lnTo>
                <a:lnTo>
                  <a:pt x="1320" y="183"/>
                </a:lnTo>
                <a:lnTo>
                  <a:pt x="1322" y="183"/>
                </a:lnTo>
                <a:lnTo>
                  <a:pt x="1322" y="180"/>
                </a:lnTo>
                <a:lnTo>
                  <a:pt x="1324" y="178"/>
                </a:lnTo>
                <a:lnTo>
                  <a:pt x="1324" y="176"/>
                </a:lnTo>
                <a:lnTo>
                  <a:pt x="1324" y="174"/>
                </a:lnTo>
                <a:lnTo>
                  <a:pt x="1322" y="170"/>
                </a:lnTo>
                <a:lnTo>
                  <a:pt x="1322" y="170"/>
                </a:lnTo>
                <a:lnTo>
                  <a:pt x="1322" y="170"/>
                </a:lnTo>
                <a:lnTo>
                  <a:pt x="1324" y="170"/>
                </a:lnTo>
                <a:lnTo>
                  <a:pt x="1328" y="172"/>
                </a:lnTo>
                <a:lnTo>
                  <a:pt x="1331" y="172"/>
                </a:lnTo>
                <a:lnTo>
                  <a:pt x="1333" y="172"/>
                </a:lnTo>
                <a:lnTo>
                  <a:pt x="1333" y="172"/>
                </a:lnTo>
                <a:lnTo>
                  <a:pt x="1333" y="170"/>
                </a:lnTo>
                <a:lnTo>
                  <a:pt x="1333" y="170"/>
                </a:lnTo>
                <a:lnTo>
                  <a:pt x="1333" y="168"/>
                </a:lnTo>
                <a:lnTo>
                  <a:pt x="1333" y="168"/>
                </a:lnTo>
                <a:lnTo>
                  <a:pt x="1331" y="168"/>
                </a:lnTo>
                <a:lnTo>
                  <a:pt x="1328" y="166"/>
                </a:lnTo>
                <a:lnTo>
                  <a:pt x="1331" y="166"/>
                </a:lnTo>
                <a:lnTo>
                  <a:pt x="1331" y="164"/>
                </a:lnTo>
                <a:lnTo>
                  <a:pt x="1331" y="162"/>
                </a:lnTo>
                <a:lnTo>
                  <a:pt x="1331" y="159"/>
                </a:lnTo>
                <a:lnTo>
                  <a:pt x="1331" y="157"/>
                </a:lnTo>
                <a:lnTo>
                  <a:pt x="1333" y="157"/>
                </a:lnTo>
                <a:lnTo>
                  <a:pt x="1335" y="155"/>
                </a:lnTo>
                <a:lnTo>
                  <a:pt x="1335" y="155"/>
                </a:lnTo>
                <a:lnTo>
                  <a:pt x="1335" y="155"/>
                </a:lnTo>
                <a:lnTo>
                  <a:pt x="1335" y="157"/>
                </a:lnTo>
                <a:lnTo>
                  <a:pt x="1333" y="159"/>
                </a:lnTo>
                <a:lnTo>
                  <a:pt x="1333" y="159"/>
                </a:lnTo>
                <a:lnTo>
                  <a:pt x="1333" y="162"/>
                </a:lnTo>
                <a:lnTo>
                  <a:pt x="1335" y="164"/>
                </a:lnTo>
                <a:lnTo>
                  <a:pt x="1335" y="166"/>
                </a:lnTo>
                <a:lnTo>
                  <a:pt x="1339" y="166"/>
                </a:lnTo>
                <a:lnTo>
                  <a:pt x="1341" y="166"/>
                </a:lnTo>
                <a:lnTo>
                  <a:pt x="1343" y="162"/>
                </a:lnTo>
                <a:lnTo>
                  <a:pt x="1345" y="162"/>
                </a:lnTo>
                <a:lnTo>
                  <a:pt x="1347" y="159"/>
                </a:lnTo>
                <a:lnTo>
                  <a:pt x="1347" y="157"/>
                </a:lnTo>
                <a:lnTo>
                  <a:pt x="1349" y="157"/>
                </a:lnTo>
                <a:lnTo>
                  <a:pt x="1351" y="157"/>
                </a:lnTo>
                <a:lnTo>
                  <a:pt x="1354" y="157"/>
                </a:lnTo>
                <a:lnTo>
                  <a:pt x="1356" y="155"/>
                </a:lnTo>
                <a:lnTo>
                  <a:pt x="1360" y="153"/>
                </a:lnTo>
                <a:lnTo>
                  <a:pt x="1372" y="149"/>
                </a:lnTo>
                <a:lnTo>
                  <a:pt x="1375" y="149"/>
                </a:lnTo>
                <a:lnTo>
                  <a:pt x="1377" y="147"/>
                </a:lnTo>
                <a:lnTo>
                  <a:pt x="1375" y="147"/>
                </a:lnTo>
                <a:lnTo>
                  <a:pt x="1375" y="145"/>
                </a:lnTo>
                <a:lnTo>
                  <a:pt x="1368" y="139"/>
                </a:lnTo>
                <a:lnTo>
                  <a:pt x="1366" y="136"/>
                </a:lnTo>
                <a:lnTo>
                  <a:pt x="1366" y="136"/>
                </a:lnTo>
                <a:lnTo>
                  <a:pt x="1366" y="136"/>
                </a:lnTo>
                <a:lnTo>
                  <a:pt x="1364" y="139"/>
                </a:lnTo>
                <a:lnTo>
                  <a:pt x="1362" y="141"/>
                </a:lnTo>
                <a:lnTo>
                  <a:pt x="1362" y="141"/>
                </a:lnTo>
                <a:lnTo>
                  <a:pt x="1360" y="139"/>
                </a:lnTo>
                <a:lnTo>
                  <a:pt x="1360" y="136"/>
                </a:lnTo>
                <a:lnTo>
                  <a:pt x="1358" y="136"/>
                </a:lnTo>
                <a:lnTo>
                  <a:pt x="1358" y="136"/>
                </a:lnTo>
                <a:lnTo>
                  <a:pt x="1351" y="136"/>
                </a:lnTo>
                <a:lnTo>
                  <a:pt x="1349" y="136"/>
                </a:lnTo>
                <a:lnTo>
                  <a:pt x="1349" y="136"/>
                </a:lnTo>
                <a:lnTo>
                  <a:pt x="1343" y="139"/>
                </a:lnTo>
                <a:lnTo>
                  <a:pt x="1343" y="139"/>
                </a:lnTo>
                <a:lnTo>
                  <a:pt x="1343" y="136"/>
                </a:lnTo>
                <a:lnTo>
                  <a:pt x="1345" y="134"/>
                </a:lnTo>
                <a:lnTo>
                  <a:pt x="1347" y="130"/>
                </a:lnTo>
                <a:lnTo>
                  <a:pt x="1347" y="128"/>
                </a:lnTo>
                <a:lnTo>
                  <a:pt x="1345" y="126"/>
                </a:lnTo>
                <a:lnTo>
                  <a:pt x="1345" y="122"/>
                </a:lnTo>
                <a:lnTo>
                  <a:pt x="1343" y="122"/>
                </a:lnTo>
                <a:lnTo>
                  <a:pt x="1339" y="122"/>
                </a:lnTo>
                <a:lnTo>
                  <a:pt x="1335" y="122"/>
                </a:lnTo>
                <a:lnTo>
                  <a:pt x="1335" y="122"/>
                </a:lnTo>
                <a:lnTo>
                  <a:pt x="1335" y="120"/>
                </a:lnTo>
                <a:lnTo>
                  <a:pt x="1339" y="118"/>
                </a:lnTo>
                <a:lnTo>
                  <a:pt x="1339" y="118"/>
                </a:lnTo>
                <a:lnTo>
                  <a:pt x="1339" y="113"/>
                </a:lnTo>
                <a:lnTo>
                  <a:pt x="1339" y="113"/>
                </a:lnTo>
                <a:lnTo>
                  <a:pt x="1337" y="111"/>
                </a:lnTo>
                <a:lnTo>
                  <a:pt x="1333" y="111"/>
                </a:lnTo>
                <a:lnTo>
                  <a:pt x="1331" y="109"/>
                </a:lnTo>
                <a:lnTo>
                  <a:pt x="1326" y="109"/>
                </a:lnTo>
                <a:lnTo>
                  <a:pt x="1324" y="111"/>
                </a:lnTo>
                <a:lnTo>
                  <a:pt x="1324" y="111"/>
                </a:lnTo>
                <a:lnTo>
                  <a:pt x="1324" y="113"/>
                </a:lnTo>
                <a:lnTo>
                  <a:pt x="1324" y="115"/>
                </a:lnTo>
                <a:lnTo>
                  <a:pt x="1324" y="115"/>
                </a:lnTo>
                <a:lnTo>
                  <a:pt x="1326" y="118"/>
                </a:lnTo>
                <a:lnTo>
                  <a:pt x="1328" y="120"/>
                </a:lnTo>
                <a:lnTo>
                  <a:pt x="1331" y="120"/>
                </a:lnTo>
                <a:lnTo>
                  <a:pt x="1331" y="120"/>
                </a:lnTo>
                <a:lnTo>
                  <a:pt x="1328" y="120"/>
                </a:lnTo>
                <a:lnTo>
                  <a:pt x="1324" y="120"/>
                </a:lnTo>
                <a:lnTo>
                  <a:pt x="1320" y="120"/>
                </a:lnTo>
                <a:lnTo>
                  <a:pt x="1318" y="118"/>
                </a:lnTo>
                <a:lnTo>
                  <a:pt x="1316" y="115"/>
                </a:lnTo>
                <a:lnTo>
                  <a:pt x="1316" y="115"/>
                </a:lnTo>
                <a:lnTo>
                  <a:pt x="1316" y="111"/>
                </a:lnTo>
                <a:lnTo>
                  <a:pt x="1316" y="111"/>
                </a:lnTo>
                <a:lnTo>
                  <a:pt x="1316" y="111"/>
                </a:lnTo>
                <a:lnTo>
                  <a:pt x="1316" y="111"/>
                </a:lnTo>
                <a:lnTo>
                  <a:pt x="1316" y="109"/>
                </a:lnTo>
                <a:lnTo>
                  <a:pt x="1316" y="109"/>
                </a:lnTo>
                <a:lnTo>
                  <a:pt x="1316" y="109"/>
                </a:lnTo>
                <a:lnTo>
                  <a:pt x="1316" y="107"/>
                </a:lnTo>
                <a:lnTo>
                  <a:pt x="1314" y="107"/>
                </a:lnTo>
                <a:lnTo>
                  <a:pt x="1312" y="107"/>
                </a:lnTo>
                <a:lnTo>
                  <a:pt x="1310" y="107"/>
                </a:lnTo>
                <a:lnTo>
                  <a:pt x="1307" y="107"/>
                </a:lnTo>
                <a:lnTo>
                  <a:pt x="1305" y="107"/>
                </a:lnTo>
                <a:lnTo>
                  <a:pt x="1301" y="107"/>
                </a:lnTo>
                <a:lnTo>
                  <a:pt x="1297" y="105"/>
                </a:lnTo>
                <a:lnTo>
                  <a:pt x="1295" y="105"/>
                </a:lnTo>
                <a:lnTo>
                  <a:pt x="1295" y="103"/>
                </a:lnTo>
                <a:lnTo>
                  <a:pt x="1295" y="103"/>
                </a:lnTo>
                <a:lnTo>
                  <a:pt x="1295" y="101"/>
                </a:lnTo>
                <a:lnTo>
                  <a:pt x="1289" y="99"/>
                </a:lnTo>
                <a:lnTo>
                  <a:pt x="1284" y="97"/>
                </a:lnTo>
                <a:lnTo>
                  <a:pt x="1278" y="88"/>
                </a:lnTo>
                <a:lnTo>
                  <a:pt x="1276" y="86"/>
                </a:lnTo>
                <a:lnTo>
                  <a:pt x="1274" y="84"/>
                </a:lnTo>
                <a:lnTo>
                  <a:pt x="1272" y="82"/>
                </a:lnTo>
                <a:lnTo>
                  <a:pt x="1270" y="82"/>
                </a:lnTo>
                <a:lnTo>
                  <a:pt x="1259" y="80"/>
                </a:lnTo>
                <a:lnTo>
                  <a:pt x="1255" y="78"/>
                </a:lnTo>
                <a:lnTo>
                  <a:pt x="1251" y="80"/>
                </a:lnTo>
                <a:lnTo>
                  <a:pt x="1245" y="80"/>
                </a:lnTo>
                <a:lnTo>
                  <a:pt x="1243" y="80"/>
                </a:lnTo>
                <a:lnTo>
                  <a:pt x="1243" y="80"/>
                </a:lnTo>
                <a:lnTo>
                  <a:pt x="1243" y="80"/>
                </a:lnTo>
                <a:lnTo>
                  <a:pt x="1243" y="82"/>
                </a:lnTo>
                <a:lnTo>
                  <a:pt x="1243" y="82"/>
                </a:lnTo>
                <a:lnTo>
                  <a:pt x="1243" y="82"/>
                </a:lnTo>
                <a:lnTo>
                  <a:pt x="1245" y="84"/>
                </a:lnTo>
                <a:lnTo>
                  <a:pt x="1247" y="84"/>
                </a:lnTo>
                <a:lnTo>
                  <a:pt x="1255" y="84"/>
                </a:lnTo>
                <a:lnTo>
                  <a:pt x="1257" y="84"/>
                </a:lnTo>
                <a:lnTo>
                  <a:pt x="1257" y="86"/>
                </a:lnTo>
                <a:lnTo>
                  <a:pt x="1257" y="86"/>
                </a:lnTo>
                <a:lnTo>
                  <a:pt x="1257" y="88"/>
                </a:lnTo>
                <a:lnTo>
                  <a:pt x="1255" y="88"/>
                </a:lnTo>
                <a:lnTo>
                  <a:pt x="1253" y="88"/>
                </a:lnTo>
                <a:lnTo>
                  <a:pt x="1249" y="88"/>
                </a:lnTo>
                <a:lnTo>
                  <a:pt x="1243" y="88"/>
                </a:lnTo>
                <a:lnTo>
                  <a:pt x="1238" y="90"/>
                </a:lnTo>
                <a:lnTo>
                  <a:pt x="1232" y="88"/>
                </a:lnTo>
                <a:lnTo>
                  <a:pt x="1228" y="90"/>
                </a:lnTo>
                <a:lnTo>
                  <a:pt x="1224" y="95"/>
                </a:lnTo>
                <a:lnTo>
                  <a:pt x="1224" y="97"/>
                </a:lnTo>
                <a:lnTo>
                  <a:pt x="1228" y="97"/>
                </a:lnTo>
                <a:lnTo>
                  <a:pt x="1234" y="99"/>
                </a:lnTo>
                <a:lnTo>
                  <a:pt x="1236" y="103"/>
                </a:lnTo>
                <a:lnTo>
                  <a:pt x="1243" y="105"/>
                </a:lnTo>
                <a:lnTo>
                  <a:pt x="1245" y="105"/>
                </a:lnTo>
                <a:lnTo>
                  <a:pt x="1247" y="105"/>
                </a:lnTo>
                <a:lnTo>
                  <a:pt x="1238" y="105"/>
                </a:lnTo>
                <a:lnTo>
                  <a:pt x="1236" y="105"/>
                </a:lnTo>
                <a:lnTo>
                  <a:pt x="1232" y="105"/>
                </a:lnTo>
                <a:lnTo>
                  <a:pt x="1232" y="103"/>
                </a:lnTo>
                <a:lnTo>
                  <a:pt x="1228" y="101"/>
                </a:lnTo>
                <a:lnTo>
                  <a:pt x="1224" y="101"/>
                </a:lnTo>
                <a:lnTo>
                  <a:pt x="1222" y="101"/>
                </a:lnTo>
                <a:lnTo>
                  <a:pt x="1217" y="101"/>
                </a:lnTo>
                <a:lnTo>
                  <a:pt x="1215" y="101"/>
                </a:lnTo>
                <a:lnTo>
                  <a:pt x="1215" y="105"/>
                </a:lnTo>
                <a:lnTo>
                  <a:pt x="1217" y="109"/>
                </a:lnTo>
                <a:lnTo>
                  <a:pt x="1222" y="111"/>
                </a:lnTo>
                <a:lnTo>
                  <a:pt x="1224" y="111"/>
                </a:lnTo>
                <a:lnTo>
                  <a:pt x="1222" y="111"/>
                </a:lnTo>
                <a:lnTo>
                  <a:pt x="1217" y="111"/>
                </a:lnTo>
                <a:lnTo>
                  <a:pt x="1215" y="111"/>
                </a:lnTo>
                <a:lnTo>
                  <a:pt x="1211" y="113"/>
                </a:lnTo>
                <a:lnTo>
                  <a:pt x="1211" y="113"/>
                </a:lnTo>
                <a:lnTo>
                  <a:pt x="1211" y="113"/>
                </a:lnTo>
                <a:lnTo>
                  <a:pt x="1211" y="115"/>
                </a:lnTo>
                <a:lnTo>
                  <a:pt x="1213" y="115"/>
                </a:lnTo>
                <a:lnTo>
                  <a:pt x="1213" y="115"/>
                </a:lnTo>
                <a:lnTo>
                  <a:pt x="1217" y="118"/>
                </a:lnTo>
                <a:lnTo>
                  <a:pt x="1217" y="118"/>
                </a:lnTo>
                <a:lnTo>
                  <a:pt x="1222" y="118"/>
                </a:lnTo>
                <a:lnTo>
                  <a:pt x="1226" y="120"/>
                </a:lnTo>
                <a:lnTo>
                  <a:pt x="1228" y="120"/>
                </a:lnTo>
                <a:lnTo>
                  <a:pt x="1238" y="118"/>
                </a:lnTo>
                <a:lnTo>
                  <a:pt x="1243" y="118"/>
                </a:lnTo>
                <a:lnTo>
                  <a:pt x="1243" y="118"/>
                </a:lnTo>
                <a:lnTo>
                  <a:pt x="1238" y="120"/>
                </a:lnTo>
                <a:lnTo>
                  <a:pt x="1236" y="120"/>
                </a:lnTo>
                <a:lnTo>
                  <a:pt x="1236" y="122"/>
                </a:lnTo>
                <a:lnTo>
                  <a:pt x="1236" y="122"/>
                </a:lnTo>
                <a:lnTo>
                  <a:pt x="1236" y="122"/>
                </a:lnTo>
                <a:lnTo>
                  <a:pt x="1236" y="122"/>
                </a:lnTo>
                <a:close/>
                <a:moveTo>
                  <a:pt x="1159" y="128"/>
                </a:moveTo>
                <a:lnTo>
                  <a:pt x="1159" y="128"/>
                </a:lnTo>
                <a:lnTo>
                  <a:pt x="1161" y="128"/>
                </a:lnTo>
                <a:lnTo>
                  <a:pt x="1165" y="128"/>
                </a:lnTo>
                <a:lnTo>
                  <a:pt x="1169" y="130"/>
                </a:lnTo>
                <a:lnTo>
                  <a:pt x="1169" y="130"/>
                </a:lnTo>
                <a:lnTo>
                  <a:pt x="1169" y="130"/>
                </a:lnTo>
                <a:lnTo>
                  <a:pt x="1171" y="132"/>
                </a:lnTo>
                <a:lnTo>
                  <a:pt x="1173" y="132"/>
                </a:lnTo>
                <a:lnTo>
                  <a:pt x="1175" y="132"/>
                </a:lnTo>
                <a:lnTo>
                  <a:pt x="1175" y="132"/>
                </a:lnTo>
                <a:lnTo>
                  <a:pt x="1178" y="130"/>
                </a:lnTo>
                <a:lnTo>
                  <a:pt x="1178" y="128"/>
                </a:lnTo>
                <a:lnTo>
                  <a:pt x="1175" y="124"/>
                </a:lnTo>
                <a:lnTo>
                  <a:pt x="1175" y="124"/>
                </a:lnTo>
                <a:lnTo>
                  <a:pt x="1175" y="122"/>
                </a:lnTo>
                <a:lnTo>
                  <a:pt x="1173" y="120"/>
                </a:lnTo>
                <a:lnTo>
                  <a:pt x="1171" y="120"/>
                </a:lnTo>
                <a:lnTo>
                  <a:pt x="1167" y="120"/>
                </a:lnTo>
                <a:lnTo>
                  <a:pt x="1163" y="120"/>
                </a:lnTo>
                <a:lnTo>
                  <a:pt x="1161" y="120"/>
                </a:lnTo>
                <a:lnTo>
                  <a:pt x="1159" y="122"/>
                </a:lnTo>
                <a:lnTo>
                  <a:pt x="1159" y="122"/>
                </a:lnTo>
                <a:lnTo>
                  <a:pt x="1157" y="124"/>
                </a:lnTo>
                <a:lnTo>
                  <a:pt x="1157" y="124"/>
                </a:lnTo>
                <a:lnTo>
                  <a:pt x="1157" y="126"/>
                </a:lnTo>
                <a:lnTo>
                  <a:pt x="1159" y="128"/>
                </a:lnTo>
                <a:close/>
                <a:moveTo>
                  <a:pt x="1186" y="170"/>
                </a:moveTo>
                <a:lnTo>
                  <a:pt x="1188" y="170"/>
                </a:lnTo>
                <a:lnTo>
                  <a:pt x="1184" y="172"/>
                </a:lnTo>
                <a:lnTo>
                  <a:pt x="1184" y="172"/>
                </a:lnTo>
                <a:lnTo>
                  <a:pt x="1184" y="172"/>
                </a:lnTo>
                <a:lnTo>
                  <a:pt x="1184" y="174"/>
                </a:lnTo>
                <a:lnTo>
                  <a:pt x="1184" y="174"/>
                </a:lnTo>
                <a:lnTo>
                  <a:pt x="1186" y="176"/>
                </a:lnTo>
                <a:lnTo>
                  <a:pt x="1186" y="176"/>
                </a:lnTo>
                <a:lnTo>
                  <a:pt x="1188" y="178"/>
                </a:lnTo>
                <a:lnTo>
                  <a:pt x="1190" y="180"/>
                </a:lnTo>
                <a:lnTo>
                  <a:pt x="1190" y="180"/>
                </a:lnTo>
                <a:lnTo>
                  <a:pt x="1199" y="180"/>
                </a:lnTo>
                <a:lnTo>
                  <a:pt x="1203" y="183"/>
                </a:lnTo>
                <a:lnTo>
                  <a:pt x="1203" y="183"/>
                </a:lnTo>
                <a:lnTo>
                  <a:pt x="1203" y="183"/>
                </a:lnTo>
                <a:lnTo>
                  <a:pt x="1203" y="185"/>
                </a:lnTo>
                <a:lnTo>
                  <a:pt x="1199" y="185"/>
                </a:lnTo>
                <a:lnTo>
                  <a:pt x="1192" y="185"/>
                </a:lnTo>
                <a:lnTo>
                  <a:pt x="1192" y="185"/>
                </a:lnTo>
                <a:lnTo>
                  <a:pt x="1194" y="187"/>
                </a:lnTo>
                <a:lnTo>
                  <a:pt x="1196" y="189"/>
                </a:lnTo>
                <a:lnTo>
                  <a:pt x="1201" y="189"/>
                </a:lnTo>
                <a:lnTo>
                  <a:pt x="1203" y="191"/>
                </a:lnTo>
                <a:lnTo>
                  <a:pt x="1203" y="191"/>
                </a:lnTo>
                <a:lnTo>
                  <a:pt x="1201" y="193"/>
                </a:lnTo>
                <a:lnTo>
                  <a:pt x="1203" y="193"/>
                </a:lnTo>
                <a:lnTo>
                  <a:pt x="1203" y="193"/>
                </a:lnTo>
                <a:lnTo>
                  <a:pt x="1205" y="193"/>
                </a:lnTo>
                <a:lnTo>
                  <a:pt x="1209" y="193"/>
                </a:lnTo>
                <a:lnTo>
                  <a:pt x="1209" y="191"/>
                </a:lnTo>
                <a:lnTo>
                  <a:pt x="1217" y="191"/>
                </a:lnTo>
                <a:lnTo>
                  <a:pt x="1222" y="191"/>
                </a:lnTo>
                <a:lnTo>
                  <a:pt x="1226" y="189"/>
                </a:lnTo>
                <a:lnTo>
                  <a:pt x="1226" y="189"/>
                </a:lnTo>
                <a:lnTo>
                  <a:pt x="1228" y="189"/>
                </a:lnTo>
                <a:lnTo>
                  <a:pt x="1230" y="189"/>
                </a:lnTo>
                <a:lnTo>
                  <a:pt x="1232" y="185"/>
                </a:lnTo>
                <a:lnTo>
                  <a:pt x="1232" y="185"/>
                </a:lnTo>
                <a:lnTo>
                  <a:pt x="1232" y="183"/>
                </a:lnTo>
                <a:lnTo>
                  <a:pt x="1230" y="183"/>
                </a:lnTo>
                <a:lnTo>
                  <a:pt x="1226" y="180"/>
                </a:lnTo>
                <a:lnTo>
                  <a:pt x="1228" y="180"/>
                </a:lnTo>
                <a:lnTo>
                  <a:pt x="1232" y="178"/>
                </a:lnTo>
                <a:lnTo>
                  <a:pt x="1232" y="176"/>
                </a:lnTo>
                <a:lnTo>
                  <a:pt x="1232" y="176"/>
                </a:lnTo>
                <a:lnTo>
                  <a:pt x="1232" y="176"/>
                </a:lnTo>
                <a:lnTo>
                  <a:pt x="1230" y="174"/>
                </a:lnTo>
                <a:lnTo>
                  <a:pt x="1226" y="172"/>
                </a:lnTo>
                <a:lnTo>
                  <a:pt x="1224" y="172"/>
                </a:lnTo>
                <a:lnTo>
                  <a:pt x="1217" y="172"/>
                </a:lnTo>
                <a:lnTo>
                  <a:pt x="1213" y="172"/>
                </a:lnTo>
                <a:lnTo>
                  <a:pt x="1213" y="170"/>
                </a:lnTo>
                <a:lnTo>
                  <a:pt x="1213" y="170"/>
                </a:lnTo>
                <a:lnTo>
                  <a:pt x="1213" y="170"/>
                </a:lnTo>
                <a:lnTo>
                  <a:pt x="1211" y="168"/>
                </a:lnTo>
                <a:lnTo>
                  <a:pt x="1209" y="166"/>
                </a:lnTo>
                <a:lnTo>
                  <a:pt x="1203" y="166"/>
                </a:lnTo>
                <a:lnTo>
                  <a:pt x="1201" y="164"/>
                </a:lnTo>
                <a:lnTo>
                  <a:pt x="1196" y="164"/>
                </a:lnTo>
                <a:lnTo>
                  <a:pt x="1194" y="164"/>
                </a:lnTo>
                <a:lnTo>
                  <a:pt x="1188" y="162"/>
                </a:lnTo>
                <a:lnTo>
                  <a:pt x="1184" y="162"/>
                </a:lnTo>
                <a:lnTo>
                  <a:pt x="1184" y="164"/>
                </a:lnTo>
                <a:lnTo>
                  <a:pt x="1184" y="164"/>
                </a:lnTo>
                <a:lnTo>
                  <a:pt x="1184" y="166"/>
                </a:lnTo>
                <a:lnTo>
                  <a:pt x="1186" y="170"/>
                </a:lnTo>
                <a:close/>
                <a:moveTo>
                  <a:pt x="1173" y="231"/>
                </a:moveTo>
                <a:lnTo>
                  <a:pt x="1173" y="233"/>
                </a:lnTo>
                <a:lnTo>
                  <a:pt x="1175" y="235"/>
                </a:lnTo>
                <a:lnTo>
                  <a:pt x="1171" y="235"/>
                </a:lnTo>
                <a:lnTo>
                  <a:pt x="1169" y="233"/>
                </a:lnTo>
                <a:lnTo>
                  <a:pt x="1163" y="229"/>
                </a:lnTo>
                <a:lnTo>
                  <a:pt x="1161" y="229"/>
                </a:lnTo>
                <a:lnTo>
                  <a:pt x="1159" y="229"/>
                </a:lnTo>
                <a:lnTo>
                  <a:pt x="1152" y="231"/>
                </a:lnTo>
                <a:lnTo>
                  <a:pt x="1150" y="231"/>
                </a:lnTo>
                <a:lnTo>
                  <a:pt x="1146" y="233"/>
                </a:lnTo>
                <a:lnTo>
                  <a:pt x="1146" y="235"/>
                </a:lnTo>
                <a:lnTo>
                  <a:pt x="1146" y="235"/>
                </a:lnTo>
                <a:lnTo>
                  <a:pt x="1146" y="235"/>
                </a:lnTo>
                <a:lnTo>
                  <a:pt x="1150" y="237"/>
                </a:lnTo>
                <a:lnTo>
                  <a:pt x="1157" y="237"/>
                </a:lnTo>
                <a:lnTo>
                  <a:pt x="1159" y="237"/>
                </a:lnTo>
                <a:lnTo>
                  <a:pt x="1159" y="239"/>
                </a:lnTo>
                <a:lnTo>
                  <a:pt x="1159" y="239"/>
                </a:lnTo>
                <a:lnTo>
                  <a:pt x="1159" y="239"/>
                </a:lnTo>
                <a:lnTo>
                  <a:pt x="1155" y="239"/>
                </a:lnTo>
                <a:lnTo>
                  <a:pt x="1152" y="241"/>
                </a:lnTo>
                <a:lnTo>
                  <a:pt x="1152" y="241"/>
                </a:lnTo>
                <a:lnTo>
                  <a:pt x="1157" y="243"/>
                </a:lnTo>
                <a:lnTo>
                  <a:pt x="1159" y="243"/>
                </a:lnTo>
                <a:lnTo>
                  <a:pt x="1161" y="243"/>
                </a:lnTo>
                <a:lnTo>
                  <a:pt x="1165" y="243"/>
                </a:lnTo>
                <a:lnTo>
                  <a:pt x="1163" y="243"/>
                </a:lnTo>
                <a:lnTo>
                  <a:pt x="1159" y="243"/>
                </a:lnTo>
                <a:lnTo>
                  <a:pt x="1159" y="243"/>
                </a:lnTo>
                <a:lnTo>
                  <a:pt x="1157" y="245"/>
                </a:lnTo>
                <a:lnTo>
                  <a:pt x="1159" y="245"/>
                </a:lnTo>
                <a:lnTo>
                  <a:pt x="1159" y="248"/>
                </a:lnTo>
                <a:lnTo>
                  <a:pt x="1163" y="250"/>
                </a:lnTo>
                <a:lnTo>
                  <a:pt x="1163" y="250"/>
                </a:lnTo>
                <a:lnTo>
                  <a:pt x="1163" y="250"/>
                </a:lnTo>
                <a:lnTo>
                  <a:pt x="1161" y="250"/>
                </a:lnTo>
                <a:lnTo>
                  <a:pt x="1159" y="250"/>
                </a:lnTo>
                <a:lnTo>
                  <a:pt x="1157" y="250"/>
                </a:lnTo>
                <a:lnTo>
                  <a:pt x="1157" y="248"/>
                </a:lnTo>
                <a:lnTo>
                  <a:pt x="1146" y="241"/>
                </a:lnTo>
                <a:lnTo>
                  <a:pt x="1144" y="241"/>
                </a:lnTo>
                <a:lnTo>
                  <a:pt x="1144" y="239"/>
                </a:lnTo>
                <a:lnTo>
                  <a:pt x="1144" y="239"/>
                </a:lnTo>
                <a:lnTo>
                  <a:pt x="1142" y="237"/>
                </a:lnTo>
                <a:lnTo>
                  <a:pt x="1140" y="237"/>
                </a:lnTo>
                <a:lnTo>
                  <a:pt x="1138" y="235"/>
                </a:lnTo>
                <a:lnTo>
                  <a:pt x="1136" y="235"/>
                </a:lnTo>
                <a:lnTo>
                  <a:pt x="1134" y="235"/>
                </a:lnTo>
                <a:lnTo>
                  <a:pt x="1131" y="235"/>
                </a:lnTo>
                <a:lnTo>
                  <a:pt x="1131" y="237"/>
                </a:lnTo>
                <a:lnTo>
                  <a:pt x="1129" y="239"/>
                </a:lnTo>
                <a:lnTo>
                  <a:pt x="1127" y="239"/>
                </a:lnTo>
                <a:lnTo>
                  <a:pt x="1129" y="241"/>
                </a:lnTo>
                <a:lnTo>
                  <a:pt x="1131" y="241"/>
                </a:lnTo>
                <a:lnTo>
                  <a:pt x="1136" y="241"/>
                </a:lnTo>
                <a:lnTo>
                  <a:pt x="1138" y="241"/>
                </a:lnTo>
                <a:lnTo>
                  <a:pt x="1134" y="243"/>
                </a:lnTo>
                <a:lnTo>
                  <a:pt x="1131" y="245"/>
                </a:lnTo>
                <a:lnTo>
                  <a:pt x="1131" y="245"/>
                </a:lnTo>
                <a:lnTo>
                  <a:pt x="1134" y="248"/>
                </a:lnTo>
                <a:lnTo>
                  <a:pt x="1134" y="248"/>
                </a:lnTo>
                <a:lnTo>
                  <a:pt x="1138" y="248"/>
                </a:lnTo>
                <a:lnTo>
                  <a:pt x="1138" y="250"/>
                </a:lnTo>
                <a:lnTo>
                  <a:pt x="1138" y="250"/>
                </a:lnTo>
                <a:lnTo>
                  <a:pt x="1138" y="252"/>
                </a:lnTo>
                <a:lnTo>
                  <a:pt x="1138" y="252"/>
                </a:lnTo>
                <a:lnTo>
                  <a:pt x="1140" y="254"/>
                </a:lnTo>
                <a:lnTo>
                  <a:pt x="1140" y="254"/>
                </a:lnTo>
                <a:lnTo>
                  <a:pt x="1144" y="254"/>
                </a:lnTo>
                <a:lnTo>
                  <a:pt x="1144" y="254"/>
                </a:lnTo>
                <a:lnTo>
                  <a:pt x="1142" y="256"/>
                </a:lnTo>
                <a:lnTo>
                  <a:pt x="1140" y="256"/>
                </a:lnTo>
                <a:lnTo>
                  <a:pt x="1138" y="254"/>
                </a:lnTo>
                <a:lnTo>
                  <a:pt x="1136" y="254"/>
                </a:lnTo>
                <a:lnTo>
                  <a:pt x="1131" y="252"/>
                </a:lnTo>
                <a:lnTo>
                  <a:pt x="1127" y="252"/>
                </a:lnTo>
                <a:lnTo>
                  <a:pt x="1125" y="254"/>
                </a:lnTo>
                <a:lnTo>
                  <a:pt x="1127" y="254"/>
                </a:lnTo>
                <a:lnTo>
                  <a:pt x="1123" y="256"/>
                </a:lnTo>
                <a:lnTo>
                  <a:pt x="1119" y="258"/>
                </a:lnTo>
                <a:lnTo>
                  <a:pt x="1119" y="260"/>
                </a:lnTo>
                <a:lnTo>
                  <a:pt x="1119" y="262"/>
                </a:lnTo>
                <a:lnTo>
                  <a:pt x="1121" y="262"/>
                </a:lnTo>
                <a:lnTo>
                  <a:pt x="1123" y="262"/>
                </a:lnTo>
                <a:lnTo>
                  <a:pt x="1138" y="260"/>
                </a:lnTo>
                <a:lnTo>
                  <a:pt x="1142" y="260"/>
                </a:lnTo>
                <a:lnTo>
                  <a:pt x="1146" y="260"/>
                </a:lnTo>
                <a:lnTo>
                  <a:pt x="1161" y="258"/>
                </a:lnTo>
                <a:lnTo>
                  <a:pt x="1171" y="258"/>
                </a:lnTo>
                <a:lnTo>
                  <a:pt x="1171" y="258"/>
                </a:lnTo>
                <a:lnTo>
                  <a:pt x="1165" y="258"/>
                </a:lnTo>
                <a:lnTo>
                  <a:pt x="1163" y="258"/>
                </a:lnTo>
                <a:lnTo>
                  <a:pt x="1163" y="260"/>
                </a:lnTo>
                <a:lnTo>
                  <a:pt x="1159" y="260"/>
                </a:lnTo>
                <a:lnTo>
                  <a:pt x="1155" y="264"/>
                </a:lnTo>
                <a:lnTo>
                  <a:pt x="1148" y="266"/>
                </a:lnTo>
                <a:lnTo>
                  <a:pt x="1148" y="266"/>
                </a:lnTo>
                <a:lnTo>
                  <a:pt x="1148" y="266"/>
                </a:lnTo>
                <a:lnTo>
                  <a:pt x="1150" y="269"/>
                </a:lnTo>
                <a:lnTo>
                  <a:pt x="1155" y="269"/>
                </a:lnTo>
                <a:lnTo>
                  <a:pt x="1157" y="271"/>
                </a:lnTo>
                <a:lnTo>
                  <a:pt x="1157" y="271"/>
                </a:lnTo>
                <a:lnTo>
                  <a:pt x="1152" y="271"/>
                </a:lnTo>
                <a:lnTo>
                  <a:pt x="1152" y="273"/>
                </a:lnTo>
                <a:lnTo>
                  <a:pt x="1155" y="275"/>
                </a:lnTo>
                <a:lnTo>
                  <a:pt x="1155" y="277"/>
                </a:lnTo>
                <a:lnTo>
                  <a:pt x="1157" y="277"/>
                </a:lnTo>
                <a:lnTo>
                  <a:pt x="1161" y="277"/>
                </a:lnTo>
                <a:lnTo>
                  <a:pt x="1165" y="277"/>
                </a:lnTo>
                <a:lnTo>
                  <a:pt x="1167" y="277"/>
                </a:lnTo>
                <a:lnTo>
                  <a:pt x="1169" y="275"/>
                </a:lnTo>
                <a:lnTo>
                  <a:pt x="1169" y="277"/>
                </a:lnTo>
                <a:lnTo>
                  <a:pt x="1171" y="277"/>
                </a:lnTo>
                <a:lnTo>
                  <a:pt x="1173" y="277"/>
                </a:lnTo>
                <a:lnTo>
                  <a:pt x="1175" y="277"/>
                </a:lnTo>
                <a:lnTo>
                  <a:pt x="1178" y="277"/>
                </a:lnTo>
                <a:lnTo>
                  <a:pt x="1180" y="277"/>
                </a:lnTo>
                <a:lnTo>
                  <a:pt x="1184" y="277"/>
                </a:lnTo>
                <a:lnTo>
                  <a:pt x="1186" y="277"/>
                </a:lnTo>
                <a:lnTo>
                  <a:pt x="1188" y="277"/>
                </a:lnTo>
                <a:lnTo>
                  <a:pt x="1188" y="275"/>
                </a:lnTo>
                <a:lnTo>
                  <a:pt x="1188" y="275"/>
                </a:lnTo>
                <a:lnTo>
                  <a:pt x="1186" y="273"/>
                </a:lnTo>
                <a:lnTo>
                  <a:pt x="1186" y="273"/>
                </a:lnTo>
                <a:lnTo>
                  <a:pt x="1186" y="271"/>
                </a:lnTo>
                <a:lnTo>
                  <a:pt x="1188" y="271"/>
                </a:lnTo>
                <a:lnTo>
                  <a:pt x="1188" y="273"/>
                </a:lnTo>
                <a:lnTo>
                  <a:pt x="1190" y="275"/>
                </a:lnTo>
                <a:lnTo>
                  <a:pt x="1190" y="275"/>
                </a:lnTo>
                <a:lnTo>
                  <a:pt x="1192" y="273"/>
                </a:lnTo>
                <a:lnTo>
                  <a:pt x="1192" y="273"/>
                </a:lnTo>
                <a:lnTo>
                  <a:pt x="1192" y="273"/>
                </a:lnTo>
                <a:lnTo>
                  <a:pt x="1190" y="271"/>
                </a:lnTo>
                <a:lnTo>
                  <a:pt x="1190" y="264"/>
                </a:lnTo>
                <a:lnTo>
                  <a:pt x="1192" y="262"/>
                </a:lnTo>
                <a:lnTo>
                  <a:pt x="1196" y="264"/>
                </a:lnTo>
                <a:lnTo>
                  <a:pt x="1196" y="264"/>
                </a:lnTo>
                <a:lnTo>
                  <a:pt x="1199" y="264"/>
                </a:lnTo>
                <a:lnTo>
                  <a:pt x="1196" y="262"/>
                </a:lnTo>
                <a:lnTo>
                  <a:pt x="1196" y="258"/>
                </a:lnTo>
                <a:lnTo>
                  <a:pt x="1196" y="258"/>
                </a:lnTo>
                <a:lnTo>
                  <a:pt x="1190" y="256"/>
                </a:lnTo>
                <a:lnTo>
                  <a:pt x="1190" y="256"/>
                </a:lnTo>
                <a:lnTo>
                  <a:pt x="1192" y="254"/>
                </a:lnTo>
                <a:lnTo>
                  <a:pt x="1194" y="252"/>
                </a:lnTo>
                <a:lnTo>
                  <a:pt x="1194" y="252"/>
                </a:lnTo>
                <a:lnTo>
                  <a:pt x="1192" y="250"/>
                </a:lnTo>
                <a:lnTo>
                  <a:pt x="1192" y="250"/>
                </a:lnTo>
                <a:lnTo>
                  <a:pt x="1194" y="248"/>
                </a:lnTo>
                <a:lnTo>
                  <a:pt x="1194" y="245"/>
                </a:lnTo>
                <a:lnTo>
                  <a:pt x="1194" y="243"/>
                </a:lnTo>
                <a:lnTo>
                  <a:pt x="1194" y="243"/>
                </a:lnTo>
                <a:lnTo>
                  <a:pt x="1194" y="241"/>
                </a:lnTo>
                <a:lnTo>
                  <a:pt x="1192" y="239"/>
                </a:lnTo>
                <a:lnTo>
                  <a:pt x="1192" y="239"/>
                </a:lnTo>
                <a:lnTo>
                  <a:pt x="1192" y="237"/>
                </a:lnTo>
                <a:lnTo>
                  <a:pt x="1192" y="237"/>
                </a:lnTo>
                <a:lnTo>
                  <a:pt x="1192" y="235"/>
                </a:lnTo>
                <a:lnTo>
                  <a:pt x="1192" y="235"/>
                </a:lnTo>
                <a:lnTo>
                  <a:pt x="1192" y="233"/>
                </a:lnTo>
                <a:lnTo>
                  <a:pt x="1190" y="233"/>
                </a:lnTo>
                <a:lnTo>
                  <a:pt x="1188" y="233"/>
                </a:lnTo>
                <a:lnTo>
                  <a:pt x="1184" y="231"/>
                </a:lnTo>
                <a:lnTo>
                  <a:pt x="1184" y="231"/>
                </a:lnTo>
                <a:lnTo>
                  <a:pt x="1180" y="229"/>
                </a:lnTo>
                <a:lnTo>
                  <a:pt x="1178" y="227"/>
                </a:lnTo>
                <a:lnTo>
                  <a:pt x="1173" y="229"/>
                </a:lnTo>
                <a:lnTo>
                  <a:pt x="1173" y="231"/>
                </a:lnTo>
                <a:close/>
                <a:moveTo>
                  <a:pt x="1502" y="331"/>
                </a:moveTo>
                <a:lnTo>
                  <a:pt x="1500" y="329"/>
                </a:lnTo>
                <a:lnTo>
                  <a:pt x="1498" y="329"/>
                </a:lnTo>
                <a:lnTo>
                  <a:pt x="1498" y="327"/>
                </a:lnTo>
                <a:lnTo>
                  <a:pt x="1498" y="327"/>
                </a:lnTo>
                <a:lnTo>
                  <a:pt x="1496" y="325"/>
                </a:lnTo>
                <a:lnTo>
                  <a:pt x="1492" y="323"/>
                </a:lnTo>
                <a:lnTo>
                  <a:pt x="1492" y="323"/>
                </a:lnTo>
                <a:lnTo>
                  <a:pt x="1490" y="321"/>
                </a:lnTo>
                <a:lnTo>
                  <a:pt x="1490" y="319"/>
                </a:lnTo>
                <a:lnTo>
                  <a:pt x="1488" y="319"/>
                </a:lnTo>
                <a:lnTo>
                  <a:pt x="1477" y="315"/>
                </a:lnTo>
                <a:lnTo>
                  <a:pt x="1473" y="315"/>
                </a:lnTo>
                <a:lnTo>
                  <a:pt x="1458" y="315"/>
                </a:lnTo>
                <a:lnTo>
                  <a:pt x="1456" y="315"/>
                </a:lnTo>
                <a:lnTo>
                  <a:pt x="1450" y="315"/>
                </a:lnTo>
                <a:lnTo>
                  <a:pt x="1448" y="315"/>
                </a:lnTo>
                <a:lnTo>
                  <a:pt x="1444" y="313"/>
                </a:lnTo>
                <a:lnTo>
                  <a:pt x="1439" y="313"/>
                </a:lnTo>
                <a:lnTo>
                  <a:pt x="1437" y="313"/>
                </a:lnTo>
                <a:lnTo>
                  <a:pt x="1437" y="313"/>
                </a:lnTo>
                <a:lnTo>
                  <a:pt x="1437" y="313"/>
                </a:lnTo>
                <a:lnTo>
                  <a:pt x="1435" y="315"/>
                </a:lnTo>
                <a:lnTo>
                  <a:pt x="1435" y="317"/>
                </a:lnTo>
                <a:lnTo>
                  <a:pt x="1437" y="319"/>
                </a:lnTo>
                <a:lnTo>
                  <a:pt x="1437" y="321"/>
                </a:lnTo>
                <a:lnTo>
                  <a:pt x="1437" y="321"/>
                </a:lnTo>
                <a:lnTo>
                  <a:pt x="1437" y="321"/>
                </a:lnTo>
                <a:lnTo>
                  <a:pt x="1437" y="321"/>
                </a:lnTo>
                <a:lnTo>
                  <a:pt x="1437" y="323"/>
                </a:lnTo>
                <a:lnTo>
                  <a:pt x="1437" y="325"/>
                </a:lnTo>
                <a:lnTo>
                  <a:pt x="1437" y="325"/>
                </a:lnTo>
                <a:lnTo>
                  <a:pt x="1439" y="325"/>
                </a:lnTo>
                <a:lnTo>
                  <a:pt x="1444" y="327"/>
                </a:lnTo>
                <a:lnTo>
                  <a:pt x="1446" y="327"/>
                </a:lnTo>
                <a:lnTo>
                  <a:pt x="1446" y="329"/>
                </a:lnTo>
                <a:lnTo>
                  <a:pt x="1448" y="331"/>
                </a:lnTo>
                <a:lnTo>
                  <a:pt x="1448" y="333"/>
                </a:lnTo>
                <a:lnTo>
                  <a:pt x="1450" y="336"/>
                </a:lnTo>
                <a:lnTo>
                  <a:pt x="1450" y="338"/>
                </a:lnTo>
                <a:lnTo>
                  <a:pt x="1452" y="338"/>
                </a:lnTo>
                <a:lnTo>
                  <a:pt x="1456" y="340"/>
                </a:lnTo>
                <a:lnTo>
                  <a:pt x="1458" y="340"/>
                </a:lnTo>
                <a:lnTo>
                  <a:pt x="1460" y="340"/>
                </a:lnTo>
                <a:lnTo>
                  <a:pt x="1469" y="338"/>
                </a:lnTo>
                <a:lnTo>
                  <a:pt x="1473" y="336"/>
                </a:lnTo>
                <a:lnTo>
                  <a:pt x="1479" y="336"/>
                </a:lnTo>
                <a:lnTo>
                  <a:pt x="1492" y="338"/>
                </a:lnTo>
                <a:lnTo>
                  <a:pt x="1500" y="338"/>
                </a:lnTo>
                <a:lnTo>
                  <a:pt x="1504" y="338"/>
                </a:lnTo>
                <a:lnTo>
                  <a:pt x="1504" y="336"/>
                </a:lnTo>
                <a:lnTo>
                  <a:pt x="1504" y="336"/>
                </a:lnTo>
                <a:lnTo>
                  <a:pt x="1502" y="333"/>
                </a:lnTo>
                <a:lnTo>
                  <a:pt x="1502" y="333"/>
                </a:lnTo>
                <a:lnTo>
                  <a:pt x="1502" y="331"/>
                </a:lnTo>
                <a:lnTo>
                  <a:pt x="1502" y="331"/>
                </a:lnTo>
                <a:close/>
                <a:moveTo>
                  <a:pt x="1217" y="204"/>
                </a:moveTo>
                <a:lnTo>
                  <a:pt x="1240" y="204"/>
                </a:lnTo>
                <a:lnTo>
                  <a:pt x="1249" y="206"/>
                </a:lnTo>
                <a:lnTo>
                  <a:pt x="1249" y="204"/>
                </a:lnTo>
                <a:lnTo>
                  <a:pt x="1253" y="204"/>
                </a:lnTo>
                <a:lnTo>
                  <a:pt x="1253" y="204"/>
                </a:lnTo>
                <a:lnTo>
                  <a:pt x="1255" y="199"/>
                </a:lnTo>
                <a:lnTo>
                  <a:pt x="1259" y="199"/>
                </a:lnTo>
                <a:lnTo>
                  <a:pt x="1257" y="197"/>
                </a:lnTo>
                <a:lnTo>
                  <a:pt x="1255" y="195"/>
                </a:lnTo>
                <a:lnTo>
                  <a:pt x="1253" y="195"/>
                </a:lnTo>
                <a:lnTo>
                  <a:pt x="1253" y="195"/>
                </a:lnTo>
                <a:lnTo>
                  <a:pt x="1247" y="195"/>
                </a:lnTo>
                <a:lnTo>
                  <a:pt x="1236" y="195"/>
                </a:lnTo>
                <a:lnTo>
                  <a:pt x="1232" y="195"/>
                </a:lnTo>
                <a:lnTo>
                  <a:pt x="1228" y="195"/>
                </a:lnTo>
                <a:lnTo>
                  <a:pt x="1224" y="195"/>
                </a:lnTo>
                <a:lnTo>
                  <a:pt x="1222" y="195"/>
                </a:lnTo>
                <a:lnTo>
                  <a:pt x="1215" y="197"/>
                </a:lnTo>
                <a:lnTo>
                  <a:pt x="1213" y="197"/>
                </a:lnTo>
                <a:lnTo>
                  <a:pt x="1213" y="197"/>
                </a:lnTo>
                <a:lnTo>
                  <a:pt x="1213" y="199"/>
                </a:lnTo>
                <a:lnTo>
                  <a:pt x="1213" y="199"/>
                </a:lnTo>
                <a:lnTo>
                  <a:pt x="1215" y="204"/>
                </a:lnTo>
                <a:lnTo>
                  <a:pt x="1217" y="204"/>
                </a:lnTo>
                <a:close/>
                <a:moveTo>
                  <a:pt x="1305" y="289"/>
                </a:moveTo>
                <a:lnTo>
                  <a:pt x="1310" y="289"/>
                </a:lnTo>
                <a:lnTo>
                  <a:pt x="1312" y="289"/>
                </a:lnTo>
                <a:lnTo>
                  <a:pt x="1314" y="287"/>
                </a:lnTo>
                <a:lnTo>
                  <a:pt x="1316" y="287"/>
                </a:lnTo>
                <a:lnTo>
                  <a:pt x="1316" y="287"/>
                </a:lnTo>
                <a:lnTo>
                  <a:pt x="1316" y="285"/>
                </a:lnTo>
                <a:lnTo>
                  <a:pt x="1316" y="285"/>
                </a:lnTo>
                <a:lnTo>
                  <a:pt x="1316" y="285"/>
                </a:lnTo>
                <a:lnTo>
                  <a:pt x="1316" y="285"/>
                </a:lnTo>
                <a:lnTo>
                  <a:pt x="1318" y="285"/>
                </a:lnTo>
                <a:lnTo>
                  <a:pt x="1318" y="283"/>
                </a:lnTo>
                <a:lnTo>
                  <a:pt x="1318" y="283"/>
                </a:lnTo>
                <a:lnTo>
                  <a:pt x="1320" y="283"/>
                </a:lnTo>
                <a:lnTo>
                  <a:pt x="1320" y="283"/>
                </a:lnTo>
                <a:lnTo>
                  <a:pt x="1320" y="285"/>
                </a:lnTo>
                <a:lnTo>
                  <a:pt x="1320" y="285"/>
                </a:lnTo>
                <a:lnTo>
                  <a:pt x="1322" y="285"/>
                </a:lnTo>
                <a:lnTo>
                  <a:pt x="1322" y="283"/>
                </a:lnTo>
                <a:lnTo>
                  <a:pt x="1324" y="281"/>
                </a:lnTo>
                <a:lnTo>
                  <a:pt x="1326" y="283"/>
                </a:lnTo>
                <a:lnTo>
                  <a:pt x="1326" y="283"/>
                </a:lnTo>
                <a:lnTo>
                  <a:pt x="1328" y="283"/>
                </a:lnTo>
                <a:lnTo>
                  <a:pt x="1328" y="285"/>
                </a:lnTo>
                <a:lnTo>
                  <a:pt x="1326" y="287"/>
                </a:lnTo>
                <a:lnTo>
                  <a:pt x="1324" y="289"/>
                </a:lnTo>
                <a:lnTo>
                  <a:pt x="1324" y="289"/>
                </a:lnTo>
                <a:lnTo>
                  <a:pt x="1324" y="289"/>
                </a:lnTo>
                <a:lnTo>
                  <a:pt x="1326" y="292"/>
                </a:lnTo>
                <a:lnTo>
                  <a:pt x="1326" y="292"/>
                </a:lnTo>
                <a:lnTo>
                  <a:pt x="1333" y="292"/>
                </a:lnTo>
                <a:lnTo>
                  <a:pt x="1339" y="292"/>
                </a:lnTo>
                <a:lnTo>
                  <a:pt x="1343" y="292"/>
                </a:lnTo>
                <a:lnTo>
                  <a:pt x="1347" y="292"/>
                </a:lnTo>
                <a:lnTo>
                  <a:pt x="1351" y="292"/>
                </a:lnTo>
                <a:lnTo>
                  <a:pt x="1351" y="292"/>
                </a:lnTo>
                <a:lnTo>
                  <a:pt x="1351" y="289"/>
                </a:lnTo>
                <a:lnTo>
                  <a:pt x="1351" y="289"/>
                </a:lnTo>
                <a:lnTo>
                  <a:pt x="1358" y="292"/>
                </a:lnTo>
                <a:lnTo>
                  <a:pt x="1358" y="289"/>
                </a:lnTo>
                <a:lnTo>
                  <a:pt x="1360" y="289"/>
                </a:lnTo>
                <a:lnTo>
                  <a:pt x="1362" y="292"/>
                </a:lnTo>
                <a:lnTo>
                  <a:pt x="1364" y="292"/>
                </a:lnTo>
                <a:lnTo>
                  <a:pt x="1368" y="292"/>
                </a:lnTo>
                <a:lnTo>
                  <a:pt x="1368" y="289"/>
                </a:lnTo>
                <a:lnTo>
                  <a:pt x="1368" y="289"/>
                </a:lnTo>
                <a:lnTo>
                  <a:pt x="1370" y="289"/>
                </a:lnTo>
                <a:lnTo>
                  <a:pt x="1370" y="289"/>
                </a:lnTo>
                <a:lnTo>
                  <a:pt x="1370" y="289"/>
                </a:lnTo>
                <a:lnTo>
                  <a:pt x="1372" y="292"/>
                </a:lnTo>
                <a:lnTo>
                  <a:pt x="1375" y="292"/>
                </a:lnTo>
                <a:lnTo>
                  <a:pt x="1375" y="292"/>
                </a:lnTo>
                <a:lnTo>
                  <a:pt x="1375" y="289"/>
                </a:lnTo>
                <a:lnTo>
                  <a:pt x="1377" y="289"/>
                </a:lnTo>
                <a:lnTo>
                  <a:pt x="1377" y="289"/>
                </a:lnTo>
                <a:lnTo>
                  <a:pt x="1379" y="289"/>
                </a:lnTo>
                <a:lnTo>
                  <a:pt x="1381" y="292"/>
                </a:lnTo>
                <a:lnTo>
                  <a:pt x="1385" y="292"/>
                </a:lnTo>
                <a:lnTo>
                  <a:pt x="1387" y="292"/>
                </a:lnTo>
                <a:lnTo>
                  <a:pt x="1393" y="289"/>
                </a:lnTo>
                <a:lnTo>
                  <a:pt x="1395" y="289"/>
                </a:lnTo>
                <a:lnTo>
                  <a:pt x="1398" y="289"/>
                </a:lnTo>
                <a:lnTo>
                  <a:pt x="1400" y="287"/>
                </a:lnTo>
                <a:lnTo>
                  <a:pt x="1400" y="287"/>
                </a:lnTo>
                <a:lnTo>
                  <a:pt x="1400" y="283"/>
                </a:lnTo>
                <a:lnTo>
                  <a:pt x="1400" y="283"/>
                </a:lnTo>
                <a:lnTo>
                  <a:pt x="1398" y="281"/>
                </a:lnTo>
                <a:lnTo>
                  <a:pt x="1398" y="281"/>
                </a:lnTo>
                <a:lnTo>
                  <a:pt x="1398" y="281"/>
                </a:lnTo>
                <a:lnTo>
                  <a:pt x="1398" y="281"/>
                </a:lnTo>
                <a:lnTo>
                  <a:pt x="1400" y="281"/>
                </a:lnTo>
                <a:lnTo>
                  <a:pt x="1402" y="283"/>
                </a:lnTo>
                <a:lnTo>
                  <a:pt x="1404" y="283"/>
                </a:lnTo>
                <a:lnTo>
                  <a:pt x="1404" y="283"/>
                </a:lnTo>
                <a:lnTo>
                  <a:pt x="1404" y="283"/>
                </a:lnTo>
                <a:lnTo>
                  <a:pt x="1404" y="285"/>
                </a:lnTo>
                <a:lnTo>
                  <a:pt x="1404" y="285"/>
                </a:lnTo>
                <a:lnTo>
                  <a:pt x="1404" y="287"/>
                </a:lnTo>
                <a:lnTo>
                  <a:pt x="1406" y="289"/>
                </a:lnTo>
                <a:lnTo>
                  <a:pt x="1406" y="289"/>
                </a:lnTo>
                <a:lnTo>
                  <a:pt x="1410" y="292"/>
                </a:lnTo>
                <a:lnTo>
                  <a:pt x="1410" y="292"/>
                </a:lnTo>
                <a:lnTo>
                  <a:pt x="1414" y="292"/>
                </a:lnTo>
                <a:lnTo>
                  <a:pt x="1419" y="292"/>
                </a:lnTo>
                <a:lnTo>
                  <a:pt x="1421" y="292"/>
                </a:lnTo>
                <a:lnTo>
                  <a:pt x="1423" y="292"/>
                </a:lnTo>
                <a:lnTo>
                  <a:pt x="1425" y="292"/>
                </a:lnTo>
                <a:lnTo>
                  <a:pt x="1429" y="289"/>
                </a:lnTo>
                <a:lnTo>
                  <a:pt x="1431" y="289"/>
                </a:lnTo>
                <a:lnTo>
                  <a:pt x="1444" y="289"/>
                </a:lnTo>
                <a:lnTo>
                  <a:pt x="1446" y="289"/>
                </a:lnTo>
                <a:lnTo>
                  <a:pt x="1446" y="287"/>
                </a:lnTo>
                <a:lnTo>
                  <a:pt x="1446" y="285"/>
                </a:lnTo>
                <a:lnTo>
                  <a:pt x="1446" y="285"/>
                </a:lnTo>
                <a:lnTo>
                  <a:pt x="1446" y="283"/>
                </a:lnTo>
                <a:lnTo>
                  <a:pt x="1446" y="283"/>
                </a:lnTo>
                <a:lnTo>
                  <a:pt x="1446" y="283"/>
                </a:lnTo>
                <a:lnTo>
                  <a:pt x="1444" y="281"/>
                </a:lnTo>
                <a:lnTo>
                  <a:pt x="1444" y="279"/>
                </a:lnTo>
                <a:lnTo>
                  <a:pt x="1444" y="279"/>
                </a:lnTo>
                <a:lnTo>
                  <a:pt x="1446" y="281"/>
                </a:lnTo>
                <a:lnTo>
                  <a:pt x="1450" y="281"/>
                </a:lnTo>
                <a:lnTo>
                  <a:pt x="1456" y="281"/>
                </a:lnTo>
                <a:lnTo>
                  <a:pt x="1458" y="279"/>
                </a:lnTo>
                <a:lnTo>
                  <a:pt x="1456" y="279"/>
                </a:lnTo>
                <a:lnTo>
                  <a:pt x="1456" y="277"/>
                </a:lnTo>
                <a:lnTo>
                  <a:pt x="1454" y="277"/>
                </a:lnTo>
                <a:lnTo>
                  <a:pt x="1452" y="277"/>
                </a:lnTo>
                <a:lnTo>
                  <a:pt x="1448" y="277"/>
                </a:lnTo>
                <a:lnTo>
                  <a:pt x="1446" y="277"/>
                </a:lnTo>
                <a:lnTo>
                  <a:pt x="1446" y="277"/>
                </a:lnTo>
                <a:lnTo>
                  <a:pt x="1444" y="277"/>
                </a:lnTo>
                <a:lnTo>
                  <a:pt x="1444" y="275"/>
                </a:lnTo>
                <a:lnTo>
                  <a:pt x="1450" y="275"/>
                </a:lnTo>
                <a:lnTo>
                  <a:pt x="1454" y="271"/>
                </a:lnTo>
                <a:lnTo>
                  <a:pt x="1456" y="271"/>
                </a:lnTo>
                <a:lnTo>
                  <a:pt x="1456" y="269"/>
                </a:lnTo>
                <a:lnTo>
                  <a:pt x="1454" y="266"/>
                </a:lnTo>
                <a:lnTo>
                  <a:pt x="1454" y="264"/>
                </a:lnTo>
                <a:lnTo>
                  <a:pt x="1452" y="264"/>
                </a:lnTo>
                <a:lnTo>
                  <a:pt x="1448" y="264"/>
                </a:lnTo>
                <a:lnTo>
                  <a:pt x="1446" y="264"/>
                </a:lnTo>
                <a:lnTo>
                  <a:pt x="1444" y="262"/>
                </a:lnTo>
                <a:lnTo>
                  <a:pt x="1448" y="262"/>
                </a:lnTo>
                <a:lnTo>
                  <a:pt x="1448" y="260"/>
                </a:lnTo>
                <a:lnTo>
                  <a:pt x="1446" y="260"/>
                </a:lnTo>
                <a:lnTo>
                  <a:pt x="1444" y="258"/>
                </a:lnTo>
                <a:lnTo>
                  <a:pt x="1442" y="258"/>
                </a:lnTo>
                <a:lnTo>
                  <a:pt x="1433" y="258"/>
                </a:lnTo>
                <a:lnTo>
                  <a:pt x="1433" y="258"/>
                </a:lnTo>
                <a:lnTo>
                  <a:pt x="1431" y="258"/>
                </a:lnTo>
                <a:lnTo>
                  <a:pt x="1431" y="258"/>
                </a:lnTo>
                <a:lnTo>
                  <a:pt x="1431" y="256"/>
                </a:lnTo>
                <a:lnTo>
                  <a:pt x="1431" y="256"/>
                </a:lnTo>
                <a:lnTo>
                  <a:pt x="1425" y="254"/>
                </a:lnTo>
                <a:lnTo>
                  <a:pt x="1419" y="254"/>
                </a:lnTo>
                <a:lnTo>
                  <a:pt x="1414" y="254"/>
                </a:lnTo>
                <a:lnTo>
                  <a:pt x="1412" y="254"/>
                </a:lnTo>
                <a:lnTo>
                  <a:pt x="1404" y="256"/>
                </a:lnTo>
                <a:lnTo>
                  <a:pt x="1402" y="256"/>
                </a:lnTo>
                <a:lnTo>
                  <a:pt x="1395" y="254"/>
                </a:lnTo>
                <a:lnTo>
                  <a:pt x="1391" y="254"/>
                </a:lnTo>
                <a:lnTo>
                  <a:pt x="1391" y="254"/>
                </a:lnTo>
                <a:lnTo>
                  <a:pt x="1389" y="256"/>
                </a:lnTo>
                <a:lnTo>
                  <a:pt x="1383" y="258"/>
                </a:lnTo>
                <a:lnTo>
                  <a:pt x="1381" y="258"/>
                </a:lnTo>
                <a:lnTo>
                  <a:pt x="1377" y="258"/>
                </a:lnTo>
                <a:lnTo>
                  <a:pt x="1370" y="260"/>
                </a:lnTo>
                <a:lnTo>
                  <a:pt x="1368" y="260"/>
                </a:lnTo>
                <a:lnTo>
                  <a:pt x="1362" y="262"/>
                </a:lnTo>
                <a:lnTo>
                  <a:pt x="1360" y="262"/>
                </a:lnTo>
                <a:lnTo>
                  <a:pt x="1364" y="264"/>
                </a:lnTo>
                <a:lnTo>
                  <a:pt x="1362" y="266"/>
                </a:lnTo>
                <a:lnTo>
                  <a:pt x="1358" y="266"/>
                </a:lnTo>
                <a:lnTo>
                  <a:pt x="1356" y="264"/>
                </a:lnTo>
                <a:lnTo>
                  <a:pt x="1354" y="264"/>
                </a:lnTo>
                <a:lnTo>
                  <a:pt x="1349" y="262"/>
                </a:lnTo>
                <a:lnTo>
                  <a:pt x="1343" y="260"/>
                </a:lnTo>
                <a:lnTo>
                  <a:pt x="1341" y="260"/>
                </a:lnTo>
                <a:lnTo>
                  <a:pt x="1339" y="262"/>
                </a:lnTo>
                <a:lnTo>
                  <a:pt x="1339" y="262"/>
                </a:lnTo>
                <a:lnTo>
                  <a:pt x="1339" y="262"/>
                </a:lnTo>
                <a:lnTo>
                  <a:pt x="1337" y="260"/>
                </a:lnTo>
                <a:lnTo>
                  <a:pt x="1331" y="262"/>
                </a:lnTo>
                <a:lnTo>
                  <a:pt x="1324" y="258"/>
                </a:lnTo>
                <a:lnTo>
                  <a:pt x="1324" y="258"/>
                </a:lnTo>
                <a:lnTo>
                  <a:pt x="1322" y="258"/>
                </a:lnTo>
                <a:lnTo>
                  <a:pt x="1322" y="258"/>
                </a:lnTo>
                <a:lnTo>
                  <a:pt x="1320" y="260"/>
                </a:lnTo>
                <a:lnTo>
                  <a:pt x="1320" y="260"/>
                </a:lnTo>
                <a:lnTo>
                  <a:pt x="1320" y="262"/>
                </a:lnTo>
                <a:lnTo>
                  <a:pt x="1322" y="262"/>
                </a:lnTo>
                <a:lnTo>
                  <a:pt x="1320" y="264"/>
                </a:lnTo>
                <a:lnTo>
                  <a:pt x="1320" y="264"/>
                </a:lnTo>
                <a:lnTo>
                  <a:pt x="1320" y="264"/>
                </a:lnTo>
                <a:lnTo>
                  <a:pt x="1314" y="260"/>
                </a:lnTo>
                <a:lnTo>
                  <a:pt x="1314" y="260"/>
                </a:lnTo>
                <a:lnTo>
                  <a:pt x="1310" y="260"/>
                </a:lnTo>
                <a:lnTo>
                  <a:pt x="1310" y="260"/>
                </a:lnTo>
                <a:lnTo>
                  <a:pt x="1314" y="258"/>
                </a:lnTo>
                <a:lnTo>
                  <a:pt x="1314" y="258"/>
                </a:lnTo>
                <a:lnTo>
                  <a:pt x="1316" y="256"/>
                </a:lnTo>
                <a:lnTo>
                  <a:pt x="1316" y="256"/>
                </a:lnTo>
                <a:lnTo>
                  <a:pt x="1314" y="254"/>
                </a:lnTo>
                <a:lnTo>
                  <a:pt x="1312" y="252"/>
                </a:lnTo>
                <a:lnTo>
                  <a:pt x="1310" y="252"/>
                </a:lnTo>
                <a:lnTo>
                  <a:pt x="1307" y="252"/>
                </a:lnTo>
                <a:lnTo>
                  <a:pt x="1307" y="250"/>
                </a:lnTo>
                <a:lnTo>
                  <a:pt x="1305" y="250"/>
                </a:lnTo>
                <a:lnTo>
                  <a:pt x="1303" y="250"/>
                </a:lnTo>
                <a:lnTo>
                  <a:pt x="1301" y="248"/>
                </a:lnTo>
                <a:lnTo>
                  <a:pt x="1301" y="248"/>
                </a:lnTo>
                <a:lnTo>
                  <a:pt x="1293" y="245"/>
                </a:lnTo>
                <a:lnTo>
                  <a:pt x="1293" y="245"/>
                </a:lnTo>
                <a:lnTo>
                  <a:pt x="1289" y="243"/>
                </a:lnTo>
                <a:lnTo>
                  <a:pt x="1284" y="243"/>
                </a:lnTo>
                <a:lnTo>
                  <a:pt x="1284" y="241"/>
                </a:lnTo>
                <a:lnTo>
                  <a:pt x="1287" y="241"/>
                </a:lnTo>
                <a:lnTo>
                  <a:pt x="1293" y="243"/>
                </a:lnTo>
                <a:lnTo>
                  <a:pt x="1299" y="243"/>
                </a:lnTo>
                <a:lnTo>
                  <a:pt x="1312" y="243"/>
                </a:lnTo>
                <a:lnTo>
                  <a:pt x="1314" y="241"/>
                </a:lnTo>
                <a:lnTo>
                  <a:pt x="1316" y="241"/>
                </a:lnTo>
                <a:lnTo>
                  <a:pt x="1316" y="241"/>
                </a:lnTo>
                <a:lnTo>
                  <a:pt x="1314" y="239"/>
                </a:lnTo>
                <a:lnTo>
                  <a:pt x="1291" y="235"/>
                </a:lnTo>
                <a:lnTo>
                  <a:pt x="1284" y="235"/>
                </a:lnTo>
                <a:lnTo>
                  <a:pt x="1282" y="235"/>
                </a:lnTo>
                <a:lnTo>
                  <a:pt x="1282" y="233"/>
                </a:lnTo>
                <a:lnTo>
                  <a:pt x="1284" y="233"/>
                </a:lnTo>
                <a:lnTo>
                  <a:pt x="1284" y="233"/>
                </a:lnTo>
                <a:lnTo>
                  <a:pt x="1287" y="233"/>
                </a:lnTo>
                <a:lnTo>
                  <a:pt x="1291" y="233"/>
                </a:lnTo>
                <a:lnTo>
                  <a:pt x="1295" y="235"/>
                </a:lnTo>
                <a:lnTo>
                  <a:pt x="1297" y="233"/>
                </a:lnTo>
                <a:lnTo>
                  <a:pt x="1295" y="233"/>
                </a:lnTo>
                <a:lnTo>
                  <a:pt x="1295" y="233"/>
                </a:lnTo>
                <a:lnTo>
                  <a:pt x="1293" y="231"/>
                </a:lnTo>
                <a:lnTo>
                  <a:pt x="1289" y="229"/>
                </a:lnTo>
                <a:lnTo>
                  <a:pt x="1284" y="229"/>
                </a:lnTo>
                <a:lnTo>
                  <a:pt x="1282" y="229"/>
                </a:lnTo>
                <a:lnTo>
                  <a:pt x="1278" y="229"/>
                </a:lnTo>
                <a:lnTo>
                  <a:pt x="1270" y="231"/>
                </a:lnTo>
                <a:lnTo>
                  <a:pt x="1263" y="231"/>
                </a:lnTo>
                <a:lnTo>
                  <a:pt x="1261" y="231"/>
                </a:lnTo>
                <a:lnTo>
                  <a:pt x="1255" y="235"/>
                </a:lnTo>
                <a:lnTo>
                  <a:pt x="1253" y="235"/>
                </a:lnTo>
                <a:lnTo>
                  <a:pt x="1253" y="233"/>
                </a:lnTo>
                <a:lnTo>
                  <a:pt x="1255" y="233"/>
                </a:lnTo>
                <a:lnTo>
                  <a:pt x="1255" y="231"/>
                </a:lnTo>
                <a:lnTo>
                  <a:pt x="1257" y="229"/>
                </a:lnTo>
                <a:lnTo>
                  <a:pt x="1257" y="229"/>
                </a:lnTo>
                <a:lnTo>
                  <a:pt x="1257" y="229"/>
                </a:lnTo>
                <a:lnTo>
                  <a:pt x="1257" y="227"/>
                </a:lnTo>
                <a:lnTo>
                  <a:pt x="1257" y="227"/>
                </a:lnTo>
                <a:lnTo>
                  <a:pt x="1257" y="224"/>
                </a:lnTo>
                <a:lnTo>
                  <a:pt x="1257" y="224"/>
                </a:lnTo>
                <a:lnTo>
                  <a:pt x="1255" y="224"/>
                </a:lnTo>
                <a:lnTo>
                  <a:pt x="1251" y="222"/>
                </a:lnTo>
                <a:lnTo>
                  <a:pt x="1249" y="220"/>
                </a:lnTo>
                <a:lnTo>
                  <a:pt x="1247" y="220"/>
                </a:lnTo>
                <a:lnTo>
                  <a:pt x="1245" y="220"/>
                </a:lnTo>
                <a:lnTo>
                  <a:pt x="1243" y="220"/>
                </a:lnTo>
                <a:lnTo>
                  <a:pt x="1236" y="220"/>
                </a:lnTo>
                <a:lnTo>
                  <a:pt x="1230" y="218"/>
                </a:lnTo>
                <a:lnTo>
                  <a:pt x="1222" y="216"/>
                </a:lnTo>
                <a:lnTo>
                  <a:pt x="1219" y="216"/>
                </a:lnTo>
                <a:lnTo>
                  <a:pt x="1215" y="216"/>
                </a:lnTo>
                <a:lnTo>
                  <a:pt x="1211" y="218"/>
                </a:lnTo>
                <a:lnTo>
                  <a:pt x="1209" y="218"/>
                </a:lnTo>
                <a:lnTo>
                  <a:pt x="1207" y="218"/>
                </a:lnTo>
                <a:lnTo>
                  <a:pt x="1207" y="220"/>
                </a:lnTo>
                <a:lnTo>
                  <a:pt x="1205" y="220"/>
                </a:lnTo>
                <a:lnTo>
                  <a:pt x="1205" y="220"/>
                </a:lnTo>
                <a:lnTo>
                  <a:pt x="1205" y="222"/>
                </a:lnTo>
                <a:lnTo>
                  <a:pt x="1207" y="222"/>
                </a:lnTo>
                <a:lnTo>
                  <a:pt x="1211" y="224"/>
                </a:lnTo>
                <a:lnTo>
                  <a:pt x="1211" y="224"/>
                </a:lnTo>
                <a:lnTo>
                  <a:pt x="1211" y="224"/>
                </a:lnTo>
                <a:lnTo>
                  <a:pt x="1209" y="227"/>
                </a:lnTo>
                <a:lnTo>
                  <a:pt x="1207" y="224"/>
                </a:lnTo>
                <a:lnTo>
                  <a:pt x="1205" y="224"/>
                </a:lnTo>
                <a:lnTo>
                  <a:pt x="1205" y="224"/>
                </a:lnTo>
                <a:lnTo>
                  <a:pt x="1205" y="227"/>
                </a:lnTo>
                <a:lnTo>
                  <a:pt x="1205" y="227"/>
                </a:lnTo>
                <a:lnTo>
                  <a:pt x="1205" y="227"/>
                </a:lnTo>
                <a:lnTo>
                  <a:pt x="1207" y="227"/>
                </a:lnTo>
                <a:lnTo>
                  <a:pt x="1217" y="231"/>
                </a:lnTo>
                <a:lnTo>
                  <a:pt x="1219" y="231"/>
                </a:lnTo>
                <a:lnTo>
                  <a:pt x="1222" y="231"/>
                </a:lnTo>
                <a:lnTo>
                  <a:pt x="1222" y="231"/>
                </a:lnTo>
                <a:lnTo>
                  <a:pt x="1219" y="233"/>
                </a:lnTo>
                <a:lnTo>
                  <a:pt x="1217" y="233"/>
                </a:lnTo>
                <a:lnTo>
                  <a:pt x="1217" y="233"/>
                </a:lnTo>
                <a:lnTo>
                  <a:pt x="1217" y="235"/>
                </a:lnTo>
                <a:lnTo>
                  <a:pt x="1219" y="235"/>
                </a:lnTo>
                <a:lnTo>
                  <a:pt x="1226" y="237"/>
                </a:lnTo>
                <a:lnTo>
                  <a:pt x="1228" y="241"/>
                </a:lnTo>
                <a:lnTo>
                  <a:pt x="1232" y="241"/>
                </a:lnTo>
                <a:lnTo>
                  <a:pt x="1236" y="239"/>
                </a:lnTo>
                <a:lnTo>
                  <a:pt x="1238" y="239"/>
                </a:lnTo>
                <a:lnTo>
                  <a:pt x="1240" y="239"/>
                </a:lnTo>
                <a:lnTo>
                  <a:pt x="1249" y="241"/>
                </a:lnTo>
                <a:lnTo>
                  <a:pt x="1251" y="239"/>
                </a:lnTo>
                <a:lnTo>
                  <a:pt x="1251" y="239"/>
                </a:lnTo>
                <a:lnTo>
                  <a:pt x="1253" y="239"/>
                </a:lnTo>
                <a:lnTo>
                  <a:pt x="1255" y="237"/>
                </a:lnTo>
                <a:lnTo>
                  <a:pt x="1257" y="237"/>
                </a:lnTo>
                <a:lnTo>
                  <a:pt x="1259" y="237"/>
                </a:lnTo>
                <a:lnTo>
                  <a:pt x="1261" y="241"/>
                </a:lnTo>
                <a:lnTo>
                  <a:pt x="1266" y="245"/>
                </a:lnTo>
                <a:lnTo>
                  <a:pt x="1268" y="250"/>
                </a:lnTo>
                <a:lnTo>
                  <a:pt x="1270" y="252"/>
                </a:lnTo>
                <a:lnTo>
                  <a:pt x="1272" y="252"/>
                </a:lnTo>
                <a:lnTo>
                  <a:pt x="1272" y="254"/>
                </a:lnTo>
                <a:lnTo>
                  <a:pt x="1274" y="256"/>
                </a:lnTo>
                <a:lnTo>
                  <a:pt x="1274" y="258"/>
                </a:lnTo>
                <a:lnTo>
                  <a:pt x="1274" y="258"/>
                </a:lnTo>
                <a:lnTo>
                  <a:pt x="1274" y="260"/>
                </a:lnTo>
                <a:lnTo>
                  <a:pt x="1270" y="264"/>
                </a:lnTo>
                <a:lnTo>
                  <a:pt x="1270" y="266"/>
                </a:lnTo>
                <a:lnTo>
                  <a:pt x="1268" y="266"/>
                </a:lnTo>
                <a:lnTo>
                  <a:pt x="1268" y="266"/>
                </a:lnTo>
                <a:lnTo>
                  <a:pt x="1270" y="269"/>
                </a:lnTo>
                <a:lnTo>
                  <a:pt x="1270" y="271"/>
                </a:lnTo>
                <a:lnTo>
                  <a:pt x="1270" y="271"/>
                </a:lnTo>
                <a:lnTo>
                  <a:pt x="1272" y="273"/>
                </a:lnTo>
                <a:lnTo>
                  <a:pt x="1274" y="273"/>
                </a:lnTo>
                <a:lnTo>
                  <a:pt x="1274" y="275"/>
                </a:lnTo>
                <a:lnTo>
                  <a:pt x="1272" y="275"/>
                </a:lnTo>
                <a:lnTo>
                  <a:pt x="1272" y="275"/>
                </a:lnTo>
                <a:lnTo>
                  <a:pt x="1274" y="279"/>
                </a:lnTo>
                <a:lnTo>
                  <a:pt x="1276" y="283"/>
                </a:lnTo>
                <a:lnTo>
                  <a:pt x="1276" y="285"/>
                </a:lnTo>
                <a:lnTo>
                  <a:pt x="1280" y="285"/>
                </a:lnTo>
                <a:lnTo>
                  <a:pt x="1282" y="287"/>
                </a:lnTo>
                <a:lnTo>
                  <a:pt x="1282" y="287"/>
                </a:lnTo>
                <a:lnTo>
                  <a:pt x="1284" y="287"/>
                </a:lnTo>
                <a:lnTo>
                  <a:pt x="1287" y="287"/>
                </a:lnTo>
                <a:lnTo>
                  <a:pt x="1287" y="287"/>
                </a:lnTo>
                <a:lnTo>
                  <a:pt x="1287" y="285"/>
                </a:lnTo>
                <a:lnTo>
                  <a:pt x="1287" y="285"/>
                </a:lnTo>
                <a:lnTo>
                  <a:pt x="1291" y="283"/>
                </a:lnTo>
                <a:lnTo>
                  <a:pt x="1291" y="283"/>
                </a:lnTo>
                <a:lnTo>
                  <a:pt x="1291" y="285"/>
                </a:lnTo>
                <a:lnTo>
                  <a:pt x="1291" y="285"/>
                </a:lnTo>
                <a:lnTo>
                  <a:pt x="1293" y="285"/>
                </a:lnTo>
                <a:lnTo>
                  <a:pt x="1295" y="287"/>
                </a:lnTo>
                <a:lnTo>
                  <a:pt x="1299" y="287"/>
                </a:lnTo>
                <a:lnTo>
                  <a:pt x="1303" y="289"/>
                </a:lnTo>
                <a:lnTo>
                  <a:pt x="1305" y="289"/>
                </a:lnTo>
                <a:close/>
                <a:moveTo>
                  <a:pt x="1307" y="208"/>
                </a:moveTo>
                <a:lnTo>
                  <a:pt x="1307" y="206"/>
                </a:lnTo>
                <a:lnTo>
                  <a:pt x="1305" y="204"/>
                </a:lnTo>
                <a:lnTo>
                  <a:pt x="1301" y="199"/>
                </a:lnTo>
                <a:lnTo>
                  <a:pt x="1297" y="199"/>
                </a:lnTo>
                <a:lnTo>
                  <a:pt x="1295" y="199"/>
                </a:lnTo>
                <a:lnTo>
                  <a:pt x="1291" y="199"/>
                </a:lnTo>
                <a:lnTo>
                  <a:pt x="1289" y="199"/>
                </a:lnTo>
                <a:lnTo>
                  <a:pt x="1289" y="199"/>
                </a:lnTo>
                <a:lnTo>
                  <a:pt x="1287" y="199"/>
                </a:lnTo>
                <a:lnTo>
                  <a:pt x="1287" y="201"/>
                </a:lnTo>
                <a:lnTo>
                  <a:pt x="1287" y="204"/>
                </a:lnTo>
                <a:lnTo>
                  <a:pt x="1287" y="206"/>
                </a:lnTo>
                <a:lnTo>
                  <a:pt x="1287" y="206"/>
                </a:lnTo>
                <a:lnTo>
                  <a:pt x="1289" y="208"/>
                </a:lnTo>
                <a:lnTo>
                  <a:pt x="1301" y="212"/>
                </a:lnTo>
                <a:lnTo>
                  <a:pt x="1303" y="212"/>
                </a:lnTo>
                <a:lnTo>
                  <a:pt x="1305" y="210"/>
                </a:lnTo>
                <a:lnTo>
                  <a:pt x="1307" y="210"/>
                </a:lnTo>
                <a:lnTo>
                  <a:pt x="1307" y="210"/>
                </a:lnTo>
                <a:lnTo>
                  <a:pt x="1307" y="208"/>
                </a:lnTo>
                <a:lnTo>
                  <a:pt x="1307" y="208"/>
                </a:lnTo>
                <a:close/>
                <a:moveTo>
                  <a:pt x="1307" y="227"/>
                </a:moveTo>
                <a:lnTo>
                  <a:pt x="1307" y="227"/>
                </a:lnTo>
                <a:lnTo>
                  <a:pt x="1307" y="227"/>
                </a:lnTo>
                <a:lnTo>
                  <a:pt x="1307" y="224"/>
                </a:lnTo>
                <a:lnTo>
                  <a:pt x="1307" y="224"/>
                </a:lnTo>
                <a:lnTo>
                  <a:pt x="1305" y="222"/>
                </a:lnTo>
                <a:lnTo>
                  <a:pt x="1301" y="222"/>
                </a:lnTo>
                <a:lnTo>
                  <a:pt x="1297" y="224"/>
                </a:lnTo>
                <a:lnTo>
                  <a:pt x="1297" y="224"/>
                </a:lnTo>
                <a:lnTo>
                  <a:pt x="1295" y="227"/>
                </a:lnTo>
                <a:lnTo>
                  <a:pt x="1295" y="227"/>
                </a:lnTo>
                <a:lnTo>
                  <a:pt x="1297" y="229"/>
                </a:lnTo>
                <a:lnTo>
                  <a:pt x="1299" y="231"/>
                </a:lnTo>
                <a:lnTo>
                  <a:pt x="1301" y="233"/>
                </a:lnTo>
                <a:lnTo>
                  <a:pt x="1303" y="233"/>
                </a:lnTo>
                <a:lnTo>
                  <a:pt x="1303" y="233"/>
                </a:lnTo>
                <a:lnTo>
                  <a:pt x="1305" y="233"/>
                </a:lnTo>
                <a:lnTo>
                  <a:pt x="1307" y="233"/>
                </a:lnTo>
                <a:lnTo>
                  <a:pt x="1307" y="233"/>
                </a:lnTo>
                <a:lnTo>
                  <a:pt x="1307" y="233"/>
                </a:lnTo>
                <a:lnTo>
                  <a:pt x="1307" y="233"/>
                </a:lnTo>
                <a:lnTo>
                  <a:pt x="1307" y="231"/>
                </a:lnTo>
                <a:lnTo>
                  <a:pt x="1307" y="231"/>
                </a:lnTo>
                <a:lnTo>
                  <a:pt x="1307" y="229"/>
                </a:lnTo>
                <a:lnTo>
                  <a:pt x="1307" y="229"/>
                </a:lnTo>
                <a:lnTo>
                  <a:pt x="1307" y="227"/>
                </a:lnTo>
                <a:close/>
                <a:moveTo>
                  <a:pt x="832" y="243"/>
                </a:moveTo>
                <a:lnTo>
                  <a:pt x="832" y="243"/>
                </a:lnTo>
                <a:lnTo>
                  <a:pt x="832" y="243"/>
                </a:lnTo>
                <a:lnTo>
                  <a:pt x="832" y="243"/>
                </a:lnTo>
                <a:lnTo>
                  <a:pt x="832" y="245"/>
                </a:lnTo>
                <a:lnTo>
                  <a:pt x="832" y="245"/>
                </a:lnTo>
                <a:lnTo>
                  <a:pt x="832" y="245"/>
                </a:lnTo>
                <a:lnTo>
                  <a:pt x="832" y="248"/>
                </a:lnTo>
                <a:lnTo>
                  <a:pt x="832" y="248"/>
                </a:lnTo>
                <a:lnTo>
                  <a:pt x="832" y="248"/>
                </a:lnTo>
                <a:lnTo>
                  <a:pt x="832" y="250"/>
                </a:lnTo>
                <a:lnTo>
                  <a:pt x="832" y="250"/>
                </a:lnTo>
                <a:lnTo>
                  <a:pt x="834" y="250"/>
                </a:lnTo>
                <a:lnTo>
                  <a:pt x="836" y="250"/>
                </a:lnTo>
                <a:lnTo>
                  <a:pt x="840" y="248"/>
                </a:lnTo>
                <a:lnTo>
                  <a:pt x="842" y="248"/>
                </a:lnTo>
                <a:lnTo>
                  <a:pt x="844" y="248"/>
                </a:lnTo>
                <a:lnTo>
                  <a:pt x="849" y="250"/>
                </a:lnTo>
                <a:lnTo>
                  <a:pt x="851" y="250"/>
                </a:lnTo>
                <a:lnTo>
                  <a:pt x="851" y="250"/>
                </a:lnTo>
                <a:lnTo>
                  <a:pt x="855" y="248"/>
                </a:lnTo>
                <a:lnTo>
                  <a:pt x="857" y="243"/>
                </a:lnTo>
                <a:lnTo>
                  <a:pt x="857" y="243"/>
                </a:lnTo>
                <a:lnTo>
                  <a:pt x="857" y="243"/>
                </a:lnTo>
                <a:lnTo>
                  <a:pt x="859" y="243"/>
                </a:lnTo>
                <a:lnTo>
                  <a:pt x="859" y="243"/>
                </a:lnTo>
                <a:lnTo>
                  <a:pt x="859" y="248"/>
                </a:lnTo>
                <a:lnTo>
                  <a:pt x="861" y="248"/>
                </a:lnTo>
                <a:lnTo>
                  <a:pt x="861" y="250"/>
                </a:lnTo>
                <a:lnTo>
                  <a:pt x="863" y="252"/>
                </a:lnTo>
                <a:lnTo>
                  <a:pt x="863" y="254"/>
                </a:lnTo>
                <a:lnTo>
                  <a:pt x="863" y="254"/>
                </a:lnTo>
                <a:lnTo>
                  <a:pt x="867" y="252"/>
                </a:lnTo>
                <a:lnTo>
                  <a:pt x="870" y="252"/>
                </a:lnTo>
                <a:lnTo>
                  <a:pt x="874" y="250"/>
                </a:lnTo>
                <a:lnTo>
                  <a:pt x="874" y="250"/>
                </a:lnTo>
                <a:lnTo>
                  <a:pt x="876" y="250"/>
                </a:lnTo>
                <a:lnTo>
                  <a:pt x="876" y="250"/>
                </a:lnTo>
                <a:lnTo>
                  <a:pt x="876" y="248"/>
                </a:lnTo>
                <a:lnTo>
                  <a:pt x="876" y="248"/>
                </a:lnTo>
                <a:lnTo>
                  <a:pt x="876" y="248"/>
                </a:lnTo>
                <a:lnTo>
                  <a:pt x="874" y="245"/>
                </a:lnTo>
                <a:lnTo>
                  <a:pt x="874" y="245"/>
                </a:lnTo>
                <a:lnTo>
                  <a:pt x="874" y="243"/>
                </a:lnTo>
                <a:lnTo>
                  <a:pt x="874" y="243"/>
                </a:lnTo>
                <a:lnTo>
                  <a:pt x="874" y="241"/>
                </a:lnTo>
                <a:lnTo>
                  <a:pt x="874" y="239"/>
                </a:lnTo>
                <a:lnTo>
                  <a:pt x="876" y="239"/>
                </a:lnTo>
                <a:lnTo>
                  <a:pt x="876" y="239"/>
                </a:lnTo>
                <a:lnTo>
                  <a:pt x="876" y="239"/>
                </a:lnTo>
                <a:lnTo>
                  <a:pt x="878" y="239"/>
                </a:lnTo>
                <a:lnTo>
                  <a:pt x="878" y="241"/>
                </a:lnTo>
                <a:lnTo>
                  <a:pt x="880" y="243"/>
                </a:lnTo>
                <a:lnTo>
                  <a:pt x="882" y="245"/>
                </a:lnTo>
                <a:lnTo>
                  <a:pt x="882" y="245"/>
                </a:lnTo>
                <a:lnTo>
                  <a:pt x="884" y="243"/>
                </a:lnTo>
                <a:lnTo>
                  <a:pt x="884" y="243"/>
                </a:lnTo>
                <a:lnTo>
                  <a:pt x="886" y="241"/>
                </a:lnTo>
                <a:lnTo>
                  <a:pt x="886" y="239"/>
                </a:lnTo>
                <a:lnTo>
                  <a:pt x="888" y="239"/>
                </a:lnTo>
                <a:lnTo>
                  <a:pt x="888" y="237"/>
                </a:lnTo>
                <a:lnTo>
                  <a:pt x="888" y="235"/>
                </a:lnTo>
                <a:lnTo>
                  <a:pt x="886" y="235"/>
                </a:lnTo>
                <a:lnTo>
                  <a:pt x="886" y="233"/>
                </a:lnTo>
                <a:lnTo>
                  <a:pt x="886" y="233"/>
                </a:lnTo>
                <a:lnTo>
                  <a:pt x="888" y="233"/>
                </a:lnTo>
                <a:lnTo>
                  <a:pt x="891" y="233"/>
                </a:lnTo>
                <a:lnTo>
                  <a:pt x="891" y="233"/>
                </a:lnTo>
                <a:lnTo>
                  <a:pt x="893" y="231"/>
                </a:lnTo>
                <a:lnTo>
                  <a:pt x="893" y="229"/>
                </a:lnTo>
                <a:lnTo>
                  <a:pt x="893" y="227"/>
                </a:lnTo>
                <a:lnTo>
                  <a:pt x="895" y="227"/>
                </a:lnTo>
                <a:lnTo>
                  <a:pt x="895" y="227"/>
                </a:lnTo>
                <a:lnTo>
                  <a:pt x="897" y="224"/>
                </a:lnTo>
                <a:lnTo>
                  <a:pt x="901" y="224"/>
                </a:lnTo>
                <a:lnTo>
                  <a:pt x="901" y="224"/>
                </a:lnTo>
                <a:lnTo>
                  <a:pt x="901" y="224"/>
                </a:lnTo>
                <a:lnTo>
                  <a:pt x="901" y="227"/>
                </a:lnTo>
                <a:lnTo>
                  <a:pt x="899" y="229"/>
                </a:lnTo>
                <a:lnTo>
                  <a:pt x="899" y="231"/>
                </a:lnTo>
                <a:lnTo>
                  <a:pt x="899" y="233"/>
                </a:lnTo>
                <a:lnTo>
                  <a:pt x="899" y="235"/>
                </a:lnTo>
                <a:lnTo>
                  <a:pt x="899" y="237"/>
                </a:lnTo>
                <a:lnTo>
                  <a:pt x="901" y="237"/>
                </a:lnTo>
                <a:lnTo>
                  <a:pt x="903" y="239"/>
                </a:lnTo>
                <a:lnTo>
                  <a:pt x="905" y="239"/>
                </a:lnTo>
                <a:lnTo>
                  <a:pt x="907" y="239"/>
                </a:lnTo>
                <a:lnTo>
                  <a:pt x="909" y="239"/>
                </a:lnTo>
                <a:lnTo>
                  <a:pt x="911" y="239"/>
                </a:lnTo>
                <a:lnTo>
                  <a:pt x="911" y="239"/>
                </a:lnTo>
                <a:lnTo>
                  <a:pt x="911" y="237"/>
                </a:lnTo>
                <a:lnTo>
                  <a:pt x="911" y="237"/>
                </a:lnTo>
                <a:lnTo>
                  <a:pt x="914" y="235"/>
                </a:lnTo>
                <a:lnTo>
                  <a:pt x="911" y="233"/>
                </a:lnTo>
                <a:lnTo>
                  <a:pt x="914" y="233"/>
                </a:lnTo>
                <a:lnTo>
                  <a:pt x="920" y="231"/>
                </a:lnTo>
                <a:lnTo>
                  <a:pt x="924" y="231"/>
                </a:lnTo>
                <a:lnTo>
                  <a:pt x="926" y="229"/>
                </a:lnTo>
                <a:lnTo>
                  <a:pt x="928" y="229"/>
                </a:lnTo>
                <a:lnTo>
                  <a:pt x="928" y="227"/>
                </a:lnTo>
                <a:lnTo>
                  <a:pt x="928" y="227"/>
                </a:lnTo>
                <a:lnTo>
                  <a:pt x="926" y="224"/>
                </a:lnTo>
                <a:lnTo>
                  <a:pt x="924" y="222"/>
                </a:lnTo>
                <a:lnTo>
                  <a:pt x="924" y="222"/>
                </a:lnTo>
                <a:lnTo>
                  <a:pt x="924" y="220"/>
                </a:lnTo>
                <a:lnTo>
                  <a:pt x="926" y="220"/>
                </a:lnTo>
                <a:lnTo>
                  <a:pt x="928" y="220"/>
                </a:lnTo>
                <a:lnTo>
                  <a:pt x="930" y="220"/>
                </a:lnTo>
                <a:lnTo>
                  <a:pt x="928" y="220"/>
                </a:lnTo>
                <a:lnTo>
                  <a:pt x="926" y="218"/>
                </a:lnTo>
                <a:lnTo>
                  <a:pt x="924" y="216"/>
                </a:lnTo>
                <a:lnTo>
                  <a:pt x="922" y="214"/>
                </a:lnTo>
                <a:lnTo>
                  <a:pt x="924" y="214"/>
                </a:lnTo>
                <a:lnTo>
                  <a:pt x="932" y="210"/>
                </a:lnTo>
                <a:lnTo>
                  <a:pt x="935" y="210"/>
                </a:lnTo>
                <a:lnTo>
                  <a:pt x="935" y="210"/>
                </a:lnTo>
                <a:lnTo>
                  <a:pt x="935" y="208"/>
                </a:lnTo>
                <a:lnTo>
                  <a:pt x="935" y="208"/>
                </a:lnTo>
                <a:lnTo>
                  <a:pt x="926" y="204"/>
                </a:lnTo>
                <a:lnTo>
                  <a:pt x="924" y="204"/>
                </a:lnTo>
                <a:lnTo>
                  <a:pt x="922" y="201"/>
                </a:lnTo>
                <a:lnTo>
                  <a:pt x="920" y="201"/>
                </a:lnTo>
                <a:lnTo>
                  <a:pt x="916" y="201"/>
                </a:lnTo>
                <a:lnTo>
                  <a:pt x="914" y="204"/>
                </a:lnTo>
                <a:lnTo>
                  <a:pt x="911" y="204"/>
                </a:lnTo>
                <a:lnTo>
                  <a:pt x="911" y="206"/>
                </a:lnTo>
                <a:lnTo>
                  <a:pt x="911" y="206"/>
                </a:lnTo>
                <a:lnTo>
                  <a:pt x="916" y="206"/>
                </a:lnTo>
                <a:lnTo>
                  <a:pt x="918" y="208"/>
                </a:lnTo>
                <a:lnTo>
                  <a:pt x="916" y="208"/>
                </a:lnTo>
                <a:lnTo>
                  <a:pt x="916" y="208"/>
                </a:lnTo>
                <a:lnTo>
                  <a:pt x="911" y="208"/>
                </a:lnTo>
                <a:lnTo>
                  <a:pt x="911" y="208"/>
                </a:lnTo>
                <a:lnTo>
                  <a:pt x="909" y="208"/>
                </a:lnTo>
                <a:lnTo>
                  <a:pt x="909" y="210"/>
                </a:lnTo>
                <a:lnTo>
                  <a:pt x="907" y="210"/>
                </a:lnTo>
                <a:lnTo>
                  <a:pt x="899" y="208"/>
                </a:lnTo>
                <a:lnTo>
                  <a:pt x="886" y="208"/>
                </a:lnTo>
                <a:lnTo>
                  <a:pt x="882" y="210"/>
                </a:lnTo>
                <a:lnTo>
                  <a:pt x="880" y="212"/>
                </a:lnTo>
                <a:lnTo>
                  <a:pt x="876" y="214"/>
                </a:lnTo>
                <a:lnTo>
                  <a:pt x="872" y="216"/>
                </a:lnTo>
                <a:lnTo>
                  <a:pt x="865" y="220"/>
                </a:lnTo>
                <a:lnTo>
                  <a:pt x="865" y="220"/>
                </a:lnTo>
                <a:lnTo>
                  <a:pt x="863" y="222"/>
                </a:lnTo>
                <a:lnTo>
                  <a:pt x="863" y="224"/>
                </a:lnTo>
                <a:lnTo>
                  <a:pt x="861" y="224"/>
                </a:lnTo>
                <a:lnTo>
                  <a:pt x="855" y="229"/>
                </a:lnTo>
                <a:lnTo>
                  <a:pt x="853" y="229"/>
                </a:lnTo>
                <a:lnTo>
                  <a:pt x="853" y="231"/>
                </a:lnTo>
                <a:lnTo>
                  <a:pt x="847" y="235"/>
                </a:lnTo>
                <a:lnTo>
                  <a:pt x="847" y="235"/>
                </a:lnTo>
                <a:lnTo>
                  <a:pt x="834" y="237"/>
                </a:lnTo>
                <a:lnTo>
                  <a:pt x="834" y="237"/>
                </a:lnTo>
                <a:lnTo>
                  <a:pt x="832" y="237"/>
                </a:lnTo>
                <a:lnTo>
                  <a:pt x="830" y="241"/>
                </a:lnTo>
                <a:lnTo>
                  <a:pt x="828" y="243"/>
                </a:lnTo>
                <a:lnTo>
                  <a:pt x="828" y="243"/>
                </a:lnTo>
                <a:lnTo>
                  <a:pt x="830" y="243"/>
                </a:lnTo>
                <a:lnTo>
                  <a:pt x="832" y="243"/>
                </a:lnTo>
                <a:close/>
                <a:moveTo>
                  <a:pt x="947" y="195"/>
                </a:moveTo>
                <a:lnTo>
                  <a:pt x="951" y="197"/>
                </a:lnTo>
                <a:lnTo>
                  <a:pt x="955" y="197"/>
                </a:lnTo>
                <a:lnTo>
                  <a:pt x="958" y="195"/>
                </a:lnTo>
                <a:lnTo>
                  <a:pt x="960" y="195"/>
                </a:lnTo>
                <a:lnTo>
                  <a:pt x="962" y="193"/>
                </a:lnTo>
                <a:lnTo>
                  <a:pt x="962" y="193"/>
                </a:lnTo>
                <a:lnTo>
                  <a:pt x="960" y="191"/>
                </a:lnTo>
                <a:lnTo>
                  <a:pt x="960" y="191"/>
                </a:lnTo>
                <a:lnTo>
                  <a:pt x="960" y="191"/>
                </a:lnTo>
                <a:lnTo>
                  <a:pt x="958" y="191"/>
                </a:lnTo>
                <a:lnTo>
                  <a:pt x="955" y="189"/>
                </a:lnTo>
                <a:lnTo>
                  <a:pt x="953" y="189"/>
                </a:lnTo>
                <a:lnTo>
                  <a:pt x="951" y="187"/>
                </a:lnTo>
                <a:lnTo>
                  <a:pt x="951" y="187"/>
                </a:lnTo>
                <a:lnTo>
                  <a:pt x="951" y="187"/>
                </a:lnTo>
                <a:lnTo>
                  <a:pt x="951" y="185"/>
                </a:lnTo>
                <a:lnTo>
                  <a:pt x="947" y="187"/>
                </a:lnTo>
                <a:lnTo>
                  <a:pt x="945" y="187"/>
                </a:lnTo>
                <a:lnTo>
                  <a:pt x="945" y="189"/>
                </a:lnTo>
                <a:lnTo>
                  <a:pt x="943" y="189"/>
                </a:lnTo>
                <a:lnTo>
                  <a:pt x="941" y="189"/>
                </a:lnTo>
                <a:lnTo>
                  <a:pt x="943" y="191"/>
                </a:lnTo>
                <a:lnTo>
                  <a:pt x="947" y="195"/>
                </a:lnTo>
                <a:close/>
                <a:moveTo>
                  <a:pt x="958" y="222"/>
                </a:moveTo>
                <a:lnTo>
                  <a:pt x="949" y="222"/>
                </a:lnTo>
                <a:lnTo>
                  <a:pt x="947" y="222"/>
                </a:lnTo>
                <a:lnTo>
                  <a:pt x="945" y="224"/>
                </a:lnTo>
                <a:lnTo>
                  <a:pt x="945" y="224"/>
                </a:lnTo>
                <a:lnTo>
                  <a:pt x="945" y="227"/>
                </a:lnTo>
                <a:lnTo>
                  <a:pt x="960" y="227"/>
                </a:lnTo>
                <a:lnTo>
                  <a:pt x="962" y="227"/>
                </a:lnTo>
                <a:lnTo>
                  <a:pt x="964" y="224"/>
                </a:lnTo>
                <a:lnTo>
                  <a:pt x="964" y="224"/>
                </a:lnTo>
                <a:lnTo>
                  <a:pt x="962" y="222"/>
                </a:lnTo>
                <a:lnTo>
                  <a:pt x="960" y="222"/>
                </a:lnTo>
                <a:lnTo>
                  <a:pt x="958" y="222"/>
                </a:lnTo>
                <a:close/>
                <a:moveTo>
                  <a:pt x="851" y="254"/>
                </a:moveTo>
                <a:lnTo>
                  <a:pt x="851" y="256"/>
                </a:lnTo>
                <a:lnTo>
                  <a:pt x="853" y="256"/>
                </a:lnTo>
                <a:lnTo>
                  <a:pt x="853" y="256"/>
                </a:lnTo>
                <a:lnTo>
                  <a:pt x="855" y="256"/>
                </a:lnTo>
                <a:lnTo>
                  <a:pt x="855" y="254"/>
                </a:lnTo>
                <a:lnTo>
                  <a:pt x="855" y="254"/>
                </a:lnTo>
                <a:lnTo>
                  <a:pt x="857" y="252"/>
                </a:lnTo>
                <a:lnTo>
                  <a:pt x="857" y="252"/>
                </a:lnTo>
                <a:lnTo>
                  <a:pt x="857" y="250"/>
                </a:lnTo>
                <a:lnTo>
                  <a:pt x="857" y="250"/>
                </a:lnTo>
                <a:lnTo>
                  <a:pt x="855" y="250"/>
                </a:lnTo>
                <a:lnTo>
                  <a:pt x="855" y="252"/>
                </a:lnTo>
                <a:lnTo>
                  <a:pt x="855" y="252"/>
                </a:lnTo>
                <a:lnTo>
                  <a:pt x="855" y="252"/>
                </a:lnTo>
                <a:lnTo>
                  <a:pt x="855" y="252"/>
                </a:lnTo>
                <a:lnTo>
                  <a:pt x="851" y="254"/>
                </a:lnTo>
                <a:close/>
                <a:moveTo>
                  <a:pt x="905" y="245"/>
                </a:moveTo>
                <a:lnTo>
                  <a:pt x="903" y="245"/>
                </a:lnTo>
                <a:lnTo>
                  <a:pt x="901" y="245"/>
                </a:lnTo>
                <a:lnTo>
                  <a:pt x="899" y="245"/>
                </a:lnTo>
                <a:lnTo>
                  <a:pt x="897" y="248"/>
                </a:lnTo>
                <a:lnTo>
                  <a:pt x="893" y="250"/>
                </a:lnTo>
                <a:lnTo>
                  <a:pt x="888" y="252"/>
                </a:lnTo>
                <a:lnTo>
                  <a:pt x="884" y="256"/>
                </a:lnTo>
                <a:lnTo>
                  <a:pt x="880" y="258"/>
                </a:lnTo>
                <a:lnTo>
                  <a:pt x="880" y="258"/>
                </a:lnTo>
                <a:lnTo>
                  <a:pt x="878" y="260"/>
                </a:lnTo>
                <a:lnTo>
                  <a:pt x="878" y="260"/>
                </a:lnTo>
                <a:lnTo>
                  <a:pt x="880" y="260"/>
                </a:lnTo>
                <a:lnTo>
                  <a:pt x="882" y="260"/>
                </a:lnTo>
                <a:lnTo>
                  <a:pt x="886" y="262"/>
                </a:lnTo>
                <a:lnTo>
                  <a:pt x="888" y="262"/>
                </a:lnTo>
                <a:lnTo>
                  <a:pt x="893" y="260"/>
                </a:lnTo>
                <a:lnTo>
                  <a:pt x="895" y="260"/>
                </a:lnTo>
                <a:lnTo>
                  <a:pt x="899" y="254"/>
                </a:lnTo>
                <a:lnTo>
                  <a:pt x="903" y="250"/>
                </a:lnTo>
                <a:lnTo>
                  <a:pt x="903" y="250"/>
                </a:lnTo>
                <a:lnTo>
                  <a:pt x="905" y="245"/>
                </a:lnTo>
                <a:lnTo>
                  <a:pt x="905" y="245"/>
                </a:lnTo>
                <a:close/>
                <a:moveTo>
                  <a:pt x="1219" y="289"/>
                </a:moveTo>
                <a:lnTo>
                  <a:pt x="1226" y="292"/>
                </a:lnTo>
                <a:lnTo>
                  <a:pt x="1226" y="292"/>
                </a:lnTo>
                <a:lnTo>
                  <a:pt x="1228" y="292"/>
                </a:lnTo>
                <a:lnTo>
                  <a:pt x="1228" y="292"/>
                </a:lnTo>
                <a:lnTo>
                  <a:pt x="1228" y="289"/>
                </a:lnTo>
                <a:lnTo>
                  <a:pt x="1226" y="289"/>
                </a:lnTo>
                <a:lnTo>
                  <a:pt x="1224" y="287"/>
                </a:lnTo>
                <a:lnTo>
                  <a:pt x="1222" y="287"/>
                </a:lnTo>
                <a:lnTo>
                  <a:pt x="1222" y="287"/>
                </a:lnTo>
                <a:lnTo>
                  <a:pt x="1219" y="289"/>
                </a:lnTo>
                <a:lnTo>
                  <a:pt x="1219" y="289"/>
                </a:lnTo>
                <a:lnTo>
                  <a:pt x="1219" y="289"/>
                </a:lnTo>
                <a:lnTo>
                  <a:pt x="1219" y="289"/>
                </a:lnTo>
                <a:close/>
                <a:moveTo>
                  <a:pt x="958" y="241"/>
                </a:moveTo>
                <a:lnTo>
                  <a:pt x="955" y="239"/>
                </a:lnTo>
                <a:lnTo>
                  <a:pt x="955" y="239"/>
                </a:lnTo>
                <a:lnTo>
                  <a:pt x="955" y="237"/>
                </a:lnTo>
                <a:lnTo>
                  <a:pt x="955" y="237"/>
                </a:lnTo>
                <a:lnTo>
                  <a:pt x="953" y="235"/>
                </a:lnTo>
                <a:lnTo>
                  <a:pt x="953" y="235"/>
                </a:lnTo>
                <a:lnTo>
                  <a:pt x="951" y="235"/>
                </a:lnTo>
                <a:lnTo>
                  <a:pt x="949" y="233"/>
                </a:lnTo>
                <a:lnTo>
                  <a:pt x="945" y="233"/>
                </a:lnTo>
                <a:lnTo>
                  <a:pt x="941" y="233"/>
                </a:lnTo>
                <a:lnTo>
                  <a:pt x="932" y="235"/>
                </a:lnTo>
                <a:lnTo>
                  <a:pt x="930" y="237"/>
                </a:lnTo>
                <a:lnTo>
                  <a:pt x="930" y="239"/>
                </a:lnTo>
                <a:lnTo>
                  <a:pt x="930" y="239"/>
                </a:lnTo>
                <a:lnTo>
                  <a:pt x="930" y="241"/>
                </a:lnTo>
                <a:lnTo>
                  <a:pt x="930" y="241"/>
                </a:lnTo>
                <a:lnTo>
                  <a:pt x="932" y="241"/>
                </a:lnTo>
                <a:lnTo>
                  <a:pt x="941" y="241"/>
                </a:lnTo>
                <a:lnTo>
                  <a:pt x="943" y="243"/>
                </a:lnTo>
                <a:lnTo>
                  <a:pt x="945" y="243"/>
                </a:lnTo>
                <a:lnTo>
                  <a:pt x="943" y="243"/>
                </a:lnTo>
                <a:lnTo>
                  <a:pt x="930" y="243"/>
                </a:lnTo>
                <a:lnTo>
                  <a:pt x="926" y="241"/>
                </a:lnTo>
                <a:lnTo>
                  <a:pt x="924" y="243"/>
                </a:lnTo>
                <a:lnTo>
                  <a:pt x="920" y="243"/>
                </a:lnTo>
                <a:lnTo>
                  <a:pt x="918" y="245"/>
                </a:lnTo>
                <a:lnTo>
                  <a:pt x="918" y="245"/>
                </a:lnTo>
                <a:lnTo>
                  <a:pt x="920" y="248"/>
                </a:lnTo>
                <a:lnTo>
                  <a:pt x="918" y="248"/>
                </a:lnTo>
                <a:lnTo>
                  <a:pt x="918" y="250"/>
                </a:lnTo>
                <a:lnTo>
                  <a:pt x="918" y="250"/>
                </a:lnTo>
                <a:lnTo>
                  <a:pt x="920" y="252"/>
                </a:lnTo>
                <a:lnTo>
                  <a:pt x="922" y="252"/>
                </a:lnTo>
                <a:lnTo>
                  <a:pt x="932" y="252"/>
                </a:lnTo>
                <a:lnTo>
                  <a:pt x="941" y="252"/>
                </a:lnTo>
                <a:lnTo>
                  <a:pt x="939" y="252"/>
                </a:lnTo>
                <a:lnTo>
                  <a:pt x="935" y="254"/>
                </a:lnTo>
                <a:lnTo>
                  <a:pt x="930" y="254"/>
                </a:lnTo>
                <a:lnTo>
                  <a:pt x="922" y="254"/>
                </a:lnTo>
                <a:lnTo>
                  <a:pt x="916" y="256"/>
                </a:lnTo>
                <a:lnTo>
                  <a:pt x="914" y="256"/>
                </a:lnTo>
                <a:lnTo>
                  <a:pt x="911" y="256"/>
                </a:lnTo>
                <a:lnTo>
                  <a:pt x="909" y="258"/>
                </a:lnTo>
                <a:lnTo>
                  <a:pt x="911" y="260"/>
                </a:lnTo>
                <a:lnTo>
                  <a:pt x="911" y="260"/>
                </a:lnTo>
                <a:lnTo>
                  <a:pt x="922" y="260"/>
                </a:lnTo>
                <a:lnTo>
                  <a:pt x="926" y="260"/>
                </a:lnTo>
                <a:lnTo>
                  <a:pt x="941" y="256"/>
                </a:lnTo>
                <a:lnTo>
                  <a:pt x="941" y="258"/>
                </a:lnTo>
                <a:lnTo>
                  <a:pt x="939" y="258"/>
                </a:lnTo>
                <a:lnTo>
                  <a:pt x="939" y="258"/>
                </a:lnTo>
                <a:lnTo>
                  <a:pt x="937" y="260"/>
                </a:lnTo>
                <a:lnTo>
                  <a:pt x="926" y="262"/>
                </a:lnTo>
                <a:lnTo>
                  <a:pt x="924" y="264"/>
                </a:lnTo>
                <a:lnTo>
                  <a:pt x="914" y="264"/>
                </a:lnTo>
                <a:lnTo>
                  <a:pt x="911" y="264"/>
                </a:lnTo>
                <a:lnTo>
                  <a:pt x="909" y="264"/>
                </a:lnTo>
                <a:lnTo>
                  <a:pt x="907" y="264"/>
                </a:lnTo>
                <a:lnTo>
                  <a:pt x="907" y="264"/>
                </a:lnTo>
                <a:lnTo>
                  <a:pt x="905" y="266"/>
                </a:lnTo>
                <a:lnTo>
                  <a:pt x="905" y="269"/>
                </a:lnTo>
                <a:lnTo>
                  <a:pt x="903" y="269"/>
                </a:lnTo>
                <a:lnTo>
                  <a:pt x="903" y="269"/>
                </a:lnTo>
                <a:lnTo>
                  <a:pt x="905" y="271"/>
                </a:lnTo>
                <a:lnTo>
                  <a:pt x="905" y="271"/>
                </a:lnTo>
                <a:lnTo>
                  <a:pt x="914" y="273"/>
                </a:lnTo>
                <a:lnTo>
                  <a:pt x="916" y="273"/>
                </a:lnTo>
                <a:lnTo>
                  <a:pt x="920" y="273"/>
                </a:lnTo>
                <a:lnTo>
                  <a:pt x="926" y="277"/>
                </a:lnTo>
                <a:lnTo>
                  <a:pt x="930" y="279"/>
                </a:lnTo>
                <a:lnTo>
                  <a:pt x="932" y="279"/>
                </a:lnTo>
                <a:lnTo>
                  <a:pt x="932" y="277"/>
                </a:lnTo>
                <a:lnTo>
                  <a:pt x="932" y="275"/>
                </a:lnTo>
                <a:lnTo>
                  <a:pt x="935" y="275"/>
                </a:lnTo>
                <a:lnTo>
                  <a:pt x="935" y="275"/>
                </a:lnTo>
                <a:lnTo>
                  <a:pt x="937" y="275"/>
                </a:lnTo>
                <a:lnTo>
                  <a:pt x="937" y="275"/>
                </a:lnTo>
                <a:lnTo>
                  <a:pt x="937" y="275"/>
                </a:lnTo>
                <a:lnTo>
                  <a:pt x="939" y="277"/>
                </a:lnTo>
                <a:lnTo>
                  <a:pt x="941" y="277"/>
                </a:lnTo>
                <a:lnTo>
                  <a:pt x="941" y="277"/>
                </a:lnTo>
                <a:lnTo>
                  <a:pt x="941" y="277"/>
                </a:lnTo>
                <a:lnTo>
                  <a:pt x="943" y="277"/>
                </a:lnTo>
                <a:lnTo>
                  <a:pt x="949" y="275"/>
                </a:lnTo>
                <a:lnTo>
                  <a:pt x="951" y="273"/>
                </a:lnTo>
                <a:lnTo>
                  <a:pt x="951" y="273"/>
                </a:lnTo>
                <a:lnTo>
                  <a:pt x="949" y="271"/>
                </a:lnTo>
                <a:lnTo>
                  <a:pt x="949" y="269"/>
                </a:lnTo>
                <a:lnTo>
                  <a:pt x="949" y="269"/>
                </a:lnTo>
                <a:lnTo>
                  <a:pt x="949" y="269"/>
                </a:lnTo>
                <a:lnTo>
                  <a:pt x="951" y="271"/>
                </a:lnTo>
                <a:lnTo>
                  <a:pt x="953" y="271"/>
                </a:lnTo>
                <a:lnTo>
                  <a:pt x="953" y="269"/>
                </a:lnTo>
                <a:lnTo>
                  <a:pt x="955" y="266"/>
                </a:lnTo>
                <a:lnTo>
                  <a:pt x="955" y="264"/>
                </a:lnTo>
                <a:lnTo>
                  <a:pt x="955" y="264"/>
                </a:lnTo>
                <a:lnTo>
                  <a:pt x="955" y="264"/>
                </a:lnTo>
                <a:lnTo>
                  <a:pt x="958" y="266"/>
                </a:lnTo>
                <a:lnTo>
                  <a:pt x="958" y="266"/>
                </a:lnTo>
                <a:lnTo>
                  <a:pt x="962" y="266"/>
                </a:lnTo>
                <a:lnTo>
                  <a:pt x="964" y="264"/>
                </a:lnTo>
                <a:lnTo>
                  <a:pt x="964" y="266"/>
                </a:lnTo>
                <a:lnTo>
                  <a:pt x="960" y="269"/>
                </a:lnTo>
                <a:lnTo>
                  <a:pt x="960" y="269"/>
                </a:lnTo>
                <a:lnTo>
                  <a:pt x="958" y="271"/>
                </a:lnTo>
                <a:lnTo>
                  <a:pt x="958" y="271"/>
                </a:lnTo>
                <a:lnTo>
                  <a:pt x="958" y="273"/>
                </a:lnTo>
                <a:lnTo>
                  <a:pt x="958" y="273"/>
                </a:lnTo>
                <a:lnTo>
                  <a:pt x="958" y="275"/>
                </a:lnTo>
                <a:lnTo>
                  <a:pt x="960" y="275"/>
                </a:lnTo>
                <a:lnTo>
                  <a:pt x="960" y="275"/>
                </a:lnTo>
                <a:lnTo>
                  <a:pt x="966" y="275"/>
                </a:lnTo>
                <a:lnTo>
                  <a:pt x="972" y="275"/>
                </a:lnTo>
                <a:lnTo>
                  <a:pt x="972" y="275"/>
                </a:lnTo>
                <a:lnTo>
                  <a:pt x="974" y="273"/>
                </a:lnTo>
                <a:lnTo>
                  <a:pt x="974" y="273"/>
                </a:lnTo>
                <a:lnTo>
                  <a:pt x="976" y="271"/>
                </a:lnTo>
                <a:lnTo>
                  <a:pt x="976" y="271"/>
                </a:lnTo>
                <a:lnTo>
                  <a:pt x="979" y="271"/>
                </a:lnTo>
                <a:lnTo>
                  <a:pt x="981" y="273"/>
                </a:lnTo>
                <a:lnTo>
                  <a:pt x="983" y="273"/>
                </a:lnTo>
                <a:lnTo>
                  <a:pt x="985" y="273"/>
                </a:lnTo>
                <a:lnTo>
                  <a:pt x="989" y="273"/>
                </a:lnTo>
                <a:lnTo>
                  <a:pt x="991" y="273"/>
                </a:lnTo>
                <a:lnTo>
                  <a:pt x="993" y="273"/>
                </a:lnTo>
                <a:lnTo>
                  <a:pt x="997" y="271"/>
                </a:lnTo>
                <a:lnTo>
                  <a:pt x="997" y="271"/>
                </a:lnTo>
                <a:lnTo>
                  <a:pt x="999" y="271"/>
                </a:lnTo>
                <a:lnTo>
                  <a:pt x="999" y="271"/>
                </a:lnTo>
                <a:lnTo>
                  <a:pt x="995" y="273"/>
                </a:lnTo>
                <a:lnTo>
                  <a:pt x="993" y="275"/>
                </a:lnTo>
                <a:lnTo>
                  <a:pt x="989" y="277"/>
                </a:lnTo>
                <a:lnTo>
                  <a:pt x="989" y="277"/>
                </a:lnTo>
                <a:lnTo>
                  <a:pt x="985" y="277"/>
                </a:lnTo>
                <a:lnTo>
                  <a:pt x="983" y="277"/>
                </a:lnTo>
                <a:lnTo>
                  <a:pt x="976" y="277"/>
                </a:lnTo>
                <a:lnTo>
                  <a:pt x="972" y="279"/>
                </a:lnTo>
                <a:lnTo>
                  <a:pt x="966" y="281"/>
                </a:lnTo>
                <a:lnTo>
                  <a:pt x="958" y="283"/>
                </a:lnTo>
                <a:lnTo>
                  <a:pt x="953" y="283"/>
                </a:lnTo>
                <a:lnTo>
                  <a:pt x="951" y="285"/>
                </a:lnTo>
                <a:lnTo>
                  <a:pt x="951" y="287"/>
                </a:lnTo>
                <a:lnTo>
                  <a:pt x="951" y="289"/>
                </a:lnTo>
                <a:lnTo>
                  <a:pt x="953" y="289"/>
                </a:lnTo>
                <a:lnTo>
                  <a:pt x="958" y="292"/>
                </a:lnTo>
                <a:lnTo>
                  <a:pt x="962" y="294"/>
                </a:lnTo>
                <a:lnTo>
                  <a:pt x="964" y="294"/>
                </a:lnTo>
                <a:lnTo>
                  <a:pt x="970" y="294"/>
                </a:lnTo>
                <a:lnTo>
                  <a:pt x="979" y="294"/>
                </a:lnTo>
                <a:lnTo>
                  <a:pt x="989" y="292"/>
                </a:lnTo>
                <a:lnTo>
                  <a:pt x="995" y="289"/>
                </a:lnTo>
                <a:lnTo>
                  <a:pt x="999" y="287"/>
                </a:lnTo>
                <a:lnTo>
                  <a:pt x="1004" y="285"/>
                </a:lnTo>
                <a:lnTo>
                  <a:pt x="1006" y="285"/>
                </a:lnTo>
                <a:lnTo>
                  <a:pt x="1006" y="283"/>
                </a:lnTo>
                <a:lnTo>
                  <a:pt x="1008" y="283"/>
                </a:lnTo>
                <a:lnTo>
                  <a:pt x="1012" y="281"/>
                </a:lnTo>
                <a:lnTo>
                  <a:pt x="1020" y="281"/>
                </a:lnTo>
                <a:lnTo>
                  <a:pt x="1029" y="277"/>
                </a:lnTo>
                <a:lnTo>
                  <a:pt x="1031" y="275"/>
                </a:lnTo>
                <a:lnTo>
                  <a:pt x="1033" y="277"/>
                </a:lnTo>
                <a:lnTo>
                  <a:pt x="1033" y="277"/>
                </a:lnTo>
                <a:lnTo>
                  <a:pt x="1033" y="277"/>
                </a:lnTo>
                <a:lnTo>
                  <a:pt x="1033" y="277"/>
                </a:lnTo>
                <a:lnTo>
                  <a:pt x="1035" y="279"/>
                </a:lnTo>
                <a:lnTo>
                  <a:pt x="1037" y="279"/>
                </a:lnTo>
                <a:lnTo>
                  <a:pt x="1037" y="279"/>
                </a:lnTo>
                <a:lnTo>
                  <a:pt x="1039" y="279"/>
                </a:lnTo>
                <a:lnTo>
                  <a:pt x="1043" y="277"/>
                </a:lnTo>
                <a:lnTo>
                  <a:pt x="1046" y="277"/>
                </a:lnTo>
                <a:lnTo>
                  <a:pt x="1052" y="279"/>
                </a:lnTo>
                <a:lnTo>
                  <a:pt x="1056" y="279"/>
                </a:lnTo>
                <a:lnTo>
                  <a:pt x="1056" y="279"/>
                </a:lnTo>
                <a:lnTo>
                  <a:pt x="1058" y="279"/>
                </a:lnTo>
                <a:lnTo>
                  <a:pt x="1064" y="277"/>
                </a:lnTo>
                <a:lnTo>
                  <a:pt x="1071" y="275"/>
                </a:lnTo>
                <a:lnTo>
                  <a:pt x="1073" y="273"/>
                </a:lnTo>
                <a:lnTo>
                  <a:pt x="1075" y="273"/>
                </a:lnTo>
                <a:lnTo>
                  <a:pt x="1077" y="264"/>
                </a:lnTo>
                <a:lnTo>
                  <a:pt x="1077" y="262"/>
                </a:lnTo>
                <a:lnTo>
                  <a:pt x="1079" y="258"/>
                </a:lnTo>
                <a:lnTo>
                  <a:pt x="1079" y="256"/>
                </a:lnTo>
                <a:lnTo>
                  <a:pt x="1079" y="256"/>
                </a:lnTo>
                <a:lnTo>
                  <a:pt x="1079" y="252"/>
                </a:lnTo>
                <a:lnTo>
                  <a:pt x="1077" y="250"/>
                </a:lnTo>
                <a:lnTo>
                  <a:pt x="1077" y="250"/>
                </a:lnTo>
                <a:lnTo>
                  <a:pt x="1077" y="250"/>
                </a:lnTo>
                <a:lnTo>
                  <a:pt x="1073" y="248"/>
                </a:lnTo>
                <a:lnTo>
                  <a:pt x="1067" y="245"/>
                </a:lnTo>
                <a:lnTo>
                  <a:pt x="1064" y="248"/>
                </a:lnTo>
                <a:lnTo>
                  <a:pt x="1062" y="248"/>
                </a:lnTo>
                <a:lnTo>
                  <a:pt x="1060" y="250"/>
                </a:lnTo>
                <a:lnTo>
                  <a:pt x="1060" y="250"/>
                </a:lnTo>
                <a:lnTo>
                  <a:pt x="1060" y="250"/>
                </a:lnTo>
                <a:lnTo>
                  <a:pt x="1060" y="252"/>
                </a:lnTo>
                <a:lnTo>
                  <a:pt x="1060" y="254"/>
                </a:lnTo>
                <a:lnTo>
                  <a:pt x="1062" y="254"/>
                </a:lnTo>
                <a:lnTo>
                  <a:pt x="1062" y="254"/>
                </a:lnTo>
                <a:lnTo>
                  <a:pt x="1058" y="254"/>
                </a:lnTo>
                <a:lnTo>
                  <a:pt x="1058" y="256"/>
                </a:lnTo>
                <a:lnTo>
                  <a:pt x="1058" y="258"/>
                </a:lnTo>
                <a:lnTo>
                  <a:pt x="1058" y="258"/>
                </a:lnTo>
                <a:lnTo>
                  <a:pt x="1058" y="254"/>
                </a:lnTo>
                <a:lnTo>
                  <a:pt x="1056" y="252"/>
                </a:lnTo>
                <a:lnTo>
                  <a:pt x="1056" y="252"/>
                </a:lnTo>
                <a:lnTo>
                  <a:pt x="1056" y="252"/>
                </a:lnTo>
                <a:lnTo>
                  <a:pt x="1054" y="252"/>
                </a:lnTo>
                <a:lnTo>
                  <a:pt x="1052" y="252"/>
                </a:lnTo>
                <a:lnTo>
                  <a:pt x="1050" y="252"/>
                </a:lnTo>
                <a:lnTo>
                  <a:pt x="1048" y="252"/>
                </a:lnTo>
                <a:lnTo>
                  <a:pt x="1043" y="254"/>
                </a:lnTo>
                <a:lnTo>
                  <a:pt x="1043" y="254"/>
                </a:lnTo>
                <a:lnTo>
                  <a:pt x="1043" y="254"/>
                </a:lnTo>
                <a:lnTo>
                  <a:pt x="1043" y="254"/>
                </a:lnTo>
                <a:lnTo>
                  <a:pt x="1048" y="250"/>
                </a:lnTo>
                <a:lnTo>
                  <a:pt x="1048" y="250"/>
                </a:lnTo>
                <a:lnTo>
                  <a:pt x="1048" y="250"/>
                </a:lnTo>
                <a:lnTo>
                  <a:pt x="1048" y="248"/>
                </a:lnTo>
                <a:lnTo>
                  <a:pt x="1046" y="248"/>
                </a:lnTo>
                <a:lnTo>
                  <a:pt x="1046" y="248"/>
                </a:lnTo>
                <a:lnTo>
                  <a:pt x="1043" y="245"/>
                </a:lnTo>
                <a:lnTo>
                  <a:pt x="1041" y="248"/>
                </a:lnTo>
                <a:lnTo>
                  <a:pt x="1039" y="248"/>
                </a:lnTo>
                <a:lnTo>
                  <a:pt x="1037" y="245"/>
                </a:lnTo>
                <a:lnTo>
                  <a:pt x="1037" y="245"/>
                </a:lnTo>
                <a:lnTo>
                  <a:pt x="1037" y="245"/>
                </a:lnTo>
                <a:lnTo>
                  <a:pt x="1039" y="243"/>
                </a:lnTo>
                <a:lnTo>
                  <a:pt x="1041" y="241"/>
                </a:lnTo>
                <a:lnTo>
                  <a:pt x="1041" y="241"/>
                </a:lnTo>
                <a:lnTo>
                  <a:pt x="1039" y="239"/>
                </a:lnTo>
                <a:lnTo>
                  <a:pt x="1037" y="237"/>
                </a:lnTo>
                <a:lnTo>
                  <a:pt x="1035" y="235"/>
                </a:lnTo>
                <a:lnTo>
                  <a:pt x="1035" y="235"/>
                </a:lnTo>
                <a:lnTo>
                  <a:pt x="1035" y="233"/>
                </a:lnTo>
                <a:lnTo>
                  <a:pt x="1035" y="233"/>
                </a:lnTo>
                <a:lnTo>
                  <a:pt x="1033" y="231"/>
                </a:lnTo>
                <a:lnTo>
                  <a:pt x="1033" y="231"/>
                </a:lnTo>
                <a:lnTo>
                  <a:pt x="1035" y="229"/>
                </a:lnTo>
                <a:lnTo>
                  <a:pt x="1035" y="229"/>
                </a:lnTo>
                <a:lnTo>
                  <a:pt x="1037" y="227"/>
                </a:lnTo>
                <a:lnTo>
                  <a:pt x="1037" y="227"/>
                </a:lnTo>
                <a:lnTo>
                  <a:pt x="1035" y="227"/>
                </a:lnTo>
                <a:lnTo>
                  <a:pt x="1035" y="227"/>
                </a:lnTo>
                <a:lnTo>
                  <a:pt x="1031" y="224"/>
                </a:lnTo>
                <a:lnTo>
                  <a:pt x="1027" y="224"/>
                </a:lnTo>
                <a:lnTo>
                  <a:pt x="1025" y="224"/>
                </a:lnTo>
                <a:lnTo>
                  <a:pt x="1025" y="227"/>
                </a:lnTo>
                <a:lnTo>
                  <a:pt x="1020" y="229"/>
                </a:lnTo>
                <a:lnTo>
                  <a:pt x="1016" y="233"/>
                </a:lnTo>
                <a:lnTo>
                  <a:pt x="1014" y="233"/>
                </a:lnTo>
                <a:lnTo>
                  <a:pt x="1010" y="235"/>
                </a:lnTo>
                <a:lnTo>
                  <a:pt x="1010" y="237"/>
                </a:lnTo>
                <a:lnTo>
                  <a:pt x="1010" y="237"/>
                </a:lnTo>
                <a:lnTo>
                  <a:pt x="1010" y="239"/>
                </a:lnTo>
                <a:lnTo>
                  <a:pt x="1010" y="239"/>
                </a:lnTo>
                <a:lnTo>
                  <a:pt x="1012" y="239"/>
                </a:lnTo>
                <a:lnTo>
                  <a:pt x="1016" y="241"/>
                </a:lnTo>
                <a:lnTo>
                  <a:pt x="1018" y="241"/>
                </a:lnTo>
                <a:lnTo>
                  <a:pt x="1023" y="243"/>
                </a:lnTo>
                <a:lnTo>
                  <a:pt x="1023" y="245"/>
                </a:lnTo>
                <a:lnTo>
                  <a:pt x="1023" y="245"/>
                </a:lnTo>
                <a:lnTo>
                  <a:pt x="1023" y="248"/>
                </a:lnTo>
                <a:lnTo>
                  <a:pt x="1023" y="248"/>
                </a:lnTo>
                <a:lnTo>
                  <a:pt x="1016" y="250"/>
                </a:lnTo>
                <a:lnTo>
                  <a:pt x="1016" y="252"/>
                </a:lnTo>
                <a:lnTo>
                  <a:pt x="1029" y="258"/>
                </a:lnTo>
                <a:lnTo>
                  <a:pt x="1029" y="258"/>
                </a:lnTo>
                <a:lnTo>
                  <a:pt x="1031" y="260"/>
                </a:lnTo>
                <a:lnTo>
                  <a:pt x="1031" y="260"/>
                </a:lnTo>
                <a:lnTo>
                  <a:pt x="1029" y="262"/>
                </a:lnTo>
                <a:lnTo>
                  <a:pt x="1029" y="262"/>
                </a:lnTo>
                <a:lnTo>
                  <a:pt x="1027" y="262"/>
                </a:lnTo>
                <a:lnTo>
                  <a:pt x="1008" y="262"/>
                </a:lnTo>
                <a:lnTo>
                  <a:pt x="1004" y="260"/>
                </a:lnTo>
                <a:lnTo>
                  <a:pt x="1002" y="262"/>
                </a:lnTo>
                <a:lnTo>
                  <a:pt x="999" y="262"/>
                </a:lnTo>
                <a:lnTo>
                  <a:pt x="997" y="260"/>
                </a:lnTo>
                <a:lnTo>
                  <a:pt x="995" y="260"/>
                </a:lnTo>
                <a:lnTo>
                  <a:pt x="993" y="258"/>
                </a:lnTo>
                <a:lnTo>
                  <a:pt x="993" y="256"/>
                </a:lnTo>
                <a:lnTo>
                  <a:pt x="993" y="254"/>
                </a:lnTo>
                <a:lnTo>
                  <a:pt x="991" y="254"/>
                </a:lnTo>
                <a:lnTo>
                  <a:pt x="989" y="254"/>
                </a:lnTo>
                <a:lnTo>
                  <a:pt x="987" y="254"/>
                </a:lnTo>
                <a:lnTo>
                  <a:pt x="985" y="254"/>
                </a:lnTo>
                <a:lnTo>
                  <a:pt x="985" y="252"/>
                </a:lnTo>
                <a:lnTo>
                  <a:pt x="985" y="252"/>
                </a:lnTo>
                <a:lnTo>
                  <a:pt x="987" y="252"/>
                </a:lnTo>
                <a:lnTo>
                  <a:pt x="987" y="250"/>
                </a:lnTo>
                <a:lnTo>
                  <a:pt x="981" y="245"/>
                </a:lnTo>
                <a:lnTo>
                  <a:pt x="974" y="241"/>
                </a:lnTo>
                <a:lnTo>
                  <a:pt x="970" y="241"/>
                </a:lnTo>
                <a:lnTo>
                  <a:pt x="968" y="241"/>
                </a:lnTo>
                <a:lnTo>
                  <a:pt x="966" y="241"/>
                </a:lnTo>
                <a:lnTo>
                  <a:pt x="960" y="241"/>
                </a:lnTo>
                <a:lnTo>
                  <a:pt x="958" y="241"/>
                </a:lnTo>
                <a:close/>
                <a:moveTo>
                  <a:pt x="1075" y="201"/>
                </a:moveTo>
                <a:lnTo>
                  <a:pt x="1075" y="201"/>
                </a:lnTo>
                <a:lnTo>
                  <a:pt x="1077" y="204"/>
                </a:lnTo>
                <a:lnTo>
                  <a:pt x="1079" y="208"/>
                </a:lnTo>
                <a:lnTo>
                  <a:pt x="1081" y="210"/>
                </a:lnTo>
                <a:lnTo>
                  <a:pt x="1083" y="212"/>
                </a:lnTo>
                <a:lnTo>
                  <a:pt x="1085" y="214"/>
                </a:lnTo>
                <a:lnTo>
                  <a:pt x="1092" y="214"/>
                </a:lnTo>
                <a:lnTo>
                  <a:pt x="1094" y="214"/>
                </a:lnTo>
                <a:lnTo>
                  <a:pt x="1094" y="214"/>
                </a:lnTo>
                <a:lnTo>
                  <a:pt x="1094" y="212"/>
                </a:lnTo>
                <a:lnTo>
                  <a:pt x="1094" y="210"/>
                </a:lnTo>
                <a:lnTo>
                  <a:pt x="1094" y="210"/>
                </a:lnTo>
                <a:lnTo>
                  <a:pt x="1094" y="208"/>
                </a:lnTo>
                <a:lnTo>
                  <a:pt x="1090" y="206"/>
                </a:lnTo>
                <a:lnTo>
                  <a:pt x="1087" y="206"/>
                </a:lnTo>
                <a:lnTo>
                  <a:pt x="1087" y="206"/>
                </a:lnTo>
                <a:lnTo>
                  <a:pt x="1087" y="204"/>
                </a:lnTo>
                <a:lnTo>
                  <a:pt x="1085" y="201"/>
                </a:lnTo>
                <a:lnTo>
                  <a:pt x="1083" y="199"/>
                </a:lnTo>
                <a:lnTo>
                  <a:pt x="1079" y="197"/>
                </a:lnTo>
                <a:lnTo>
                  <a:pt x="1077" y="195"/>
                </a:lnTo>
                <a:lnTo>
                  <a:pt x="1075" y="195"/>
                </a:lnTo>
                <a:lnTo>
                  <a:pt x="1071" y="195"/>
                </a:lnTo>
                <a:lnTo>
                  <a:pt x="1071" y="197"/>
                </a:lnTo>
                <a:lnTo>
                  <a:pt x="1073" y="199"/>
                </a:lnTo>
                <a:lnTo>
                  <a:pt x="1075" y="201"/>
                </a:lnTo>
                <a:close/>
                <a:moveTo>
                  <a:pt x="968" y="178"/>
                </a:moveTo>
                <a:lnTo>
                  <a:pt x="970" y="178"/>
                </a:lnTo>
                <a:lnTo>
                  <a:pt x="976" y="176"/>
                </a:lnTo>
                <a:lnTo>
                  <a:pt x="983" y="176"/>
                </a:lnTo>
                <a:lnTo>
                  <a:pt x="989" y="178"/>
                </a:lnTo>
                <a:lnTo>
                  <a:pt x="991" y="178"/>
                </a:lnTo>
                <a:lnTo>
                  <a:pt x="993" y="178"/>
                </a:lnTo>
                <a:lnTo>
                  <a:pt x="995" y="178"/>
                </a:lnTo>
                <a:lnTo>
                  <a:pt x="995" y="176"/>
                </a:lnTo>
                <a:lnTo>
                  <a:pt x="997" y="176"/>
                </a:lnTo>
                <a:lnTo>
                  <a:pt x="999" y="176"/>
                </a:lnTo>
                <a:lnTo>
                  <a:pt x="1002" y="178"/>
                </a:lnTo>
                <a:lnTo>
                  <a:pt x="1004" y="178"/>
                </a:lnTo>
                <a:lnTo>
                  <a:pt x="1008" y="178"/>
                </a:lnTo>
                <a:lnTo>
                  <a:pt x="1010" y="178"/>
                </a:lnTo>
                <a:lnTo>
                  <a:pt x="1014" y="178"/>
                </a:lnTo>
                <a:lnTo>
                  <a:pt x="1018" y="178"/>
                </a:lnTo>
                <a:lnTo>
                  <a:pt x="1023" y="178"/>
                </a:lnTo>
                <a:lnTo>
                  <a:pt x="1023" y="178"/>
                </a:lnTo>
                <a:lnTo>
                  <a:pt x="1023" y="176"/>
                </a:lnTo>
                <a:lnTo>
                  <a:pt x="1025" y="174"/>
                </a:lnTo>
                <a:lnTo>
                  <a:pt x="1025" y="174"/>
                </a:lnTo>
                <a:lnTo>
                  <a:pt x="1023" y="172"/>
                </a:lnTo>
                <a:lnTo>
                  <a:pt x="1023" y="170"/>
                </a:lnTo>
                <a:lnTo>
                  <a:pt x="1020" y="170"/>
                </a:lnTo>
                <a:lnTo>
                  <a:pt x="1020" y="170"/>
                </a:lnTo>
                <a:lnTo>
                  <a:pt x="1018" y="170"/>
                </a:lnTo>
                <a:lnTo>
                  <a:pt x="1016" y="168"/>
                </a:lnTo>
                <a:lnTo>
                  <a:pt x="1014" y="166"/>
                </a:lnTo>
                <a:lnTo>
                  <a:pt x="1012" y="166"/>
                </a:lnTo>
                <a:lnTo>
                  <a:pt x="1008" y="164"/>
                </a:lnTo>
                <a:lnTo>
                  <a:pt x="1006" y="164"/>
                </a:lnTo>
                <a:lnTo>
                  <a:pt x="1002" y="166"/>
                </a:lnTo>
                <a:lnTo>
                  <a:pt x="999" y="166"/>
                </a:lnTo>
                <a:lnTo>
                  <a:pt x="993" y="168"/>
                </a:lnTo>
                <a:lnTo>
                  <a:pt x="991" y="170"/>
                </a:lnTo>
                <a:lnTo>
                  <a:pt x="989" y="170"/>
                </a:lnTo>
                <a:lnTo>
                  <a:pt x="983" y="170"/>
                </a:lnTo>
                <a:lnTo>
                  <a:pt x="976" y="172"/>
                </a:lnTo>
                <a:lnTo>
                  <a:pt x="972" y="174"/>
                </a:lnTo>
                <a:lnTo>
                  <a:pt x="968" y="174"/>
                </a:lnTo>
                <a:lnTo>
                  <a:pt x="966" y="176"/>
                </a:lnTo>
                <a:lnTo>
                  <a:pt x="966" y="178"/>
                </a:lnTo>
                <a:lnTo>
                  <a:pt x="968" y="178"/>
                </a:lnTo>
                <a:lnTo>
                  <a:pt x="968" y="178"/>
                </a:lnTo>
                <a:close/>
                <a:moveTo>
                  <a:pt x="1079" y="155"/>
                </a:moveTo>
                <a:lnTo>
                  <a:pt x="1081" y="155"/>
                </a:lnTo>
                <a:lnTo>
                  <a:pt x="1087" y="155"/>
                </a:lnTo>
                <a:lnTo>
                  <a:pt x="1090" y="155"/>
                </a:lnTo>
                <a:lnTo>
                  <a:pt x="1090" y="157"/>
                </a:lnTo>
                <a:lnTo>
                  <a:pt x="1087" y="159"/>
                </a:lnTo>
                <a:lnTo>
                  <a:pt x="1087" y="162"/>
                </a:lnTo>
                <a:lnTo>
                  <a:pt x="1087" y="162"/>
                </a:lnTo>
                <a:lnTo>
                  <a:pt x="1087" y="162"/>
                </a:lnTo>
                <a:lnTo>
                  <a:pt x="1090" y="162"/>
                </a:lnTo>
                <a:lnTo>
                  <a:pt x="1090" y="162"/>
                </a:lnTo>
                <a:lnTo>
                  <a:pt x="1096" y="157"/>
                </a:lnTo>
                <a:lnTo>
                  <a:pt x="1098" y="157"/>
                </a:lnTo>
                <a:lnTo>
                  <a:pt x="1100" y="157"/>
                </a:lnTo>
                <a:lnTo>
                  <a:pt x="1100" y="157"/>
                </a:lnTo>
                <a:lnTo>
                  <a:pt x="1102" y="159"/>
                </a:lnTo>
                <a:lnTo>
                  <a:pt x="1102" y="159"/>
                </a:lnTo>
                <a:lnTo>
                  <a:pt x="1098" y="162"/>
                </a:lnTo>
                <a:lnTo>
                  <a:pt x="1098" y="164"/>
                </a:lnTo>
                <a:lnTo>
                  <a:pt x="1098" y="164"/>
                </a:lnTo>
                <a:lnTo>
                  <a:pt x="1100" y="164"/>
                </a:lnTo>
                <a:lnTo>
                  <a:pt x="1108" y="164"/>
                </a:lnTo>
                <a:lnTo>
                  <a:pt x="1111" y="164"/>
                </a:lnTo>
                <a:lnTo>
                  <a:pt x="1111" y="166"/>
                </a:lnTo>
                <a:lnTo>
                  <a:pt x="1106" y="166"/>
                </a:lnTo>
                <a:lnTo>
                  <a:pt x="1102" y="168"/>
                </a:lnTo>
                <a:lnTo>
                  <a:pt x="1100" y="168"/>
                </a:lnTo>
                <a:lnTo>
                  <a:pt x="1106" y="168"/>
                </a:lnTo>
                <a:lnTo>
                  <a:pt x="1108" y="170"/>
                </a:lnTo>
                <a:lnTo>
                  <a:pt x="1106" y="170"/>
                </a:lnTo>
                <a:lnTo>
                  <a:pt x="1104" y="172"/>
                </a:lnTo>
                <a:lnTo>
                  <a:pt x="1098" y="170"/>
                </a:lnTo>
                <a:lnTo>
                  <a:pt x="1090" y="170"/>
                </a:lnTo>
                <a:lnTo>
                  <a:pt x="1090" y="170"/>
                </a:lnTo>
                <a:lnTo>
                  <a:pt x="1087" y="170"/>
                </a:lnTo>
                <a:lnTo>
                  <a:pt x="1087" y="172"/>
                </a:lnTo>
                <a:lnTo>
                  <a:pt x="1087" y="174"/>
                </a:lnTo>
                <a:lnTo>
                  <a:pt x="1087" y="176"/>
                </a:lnTo>
                <a:lnTo>
                  <a:pt x="1090" y="176"/>
                </a:lnTo>
                <a:lnTo>
                  <a:pt x="1094" y="178"/>
                </a:lnTo>
                <a:lnTo>
                  <a:pt x="1096" y="180"/>
                </a:lnTo>
                <a:lnTo>
                  <a:pt x="1102" y="180"/>
                </a:lnTo>
                <a:lnTo>
                  <a:pt x="1106" y="178"/>
                </a:lnTo>
                <a:lnTo>
                  <a:pt x="1119" y="176"/>
                </a:lnTo>
                <a:lnTo>
                  <a:pt x="1119" y="178"/>
                </a:lnTo>
                <a:lnTo>
                  <a:pt x="1119" y="178"/>
                </a:lnTo>
                <a:lnTo>
                  <a:pt x="1119" y="178"/>
                </a:lnTo>
                <a:lnTo>
                  <a:pt x="1121" y="180"/>
                </a:lnTo>
                <a:lnTo>
                  <a:pt x="1121" y="180"/>
                </a:lnTo>
                <a:lnTo>
                  <a:pt x="1125" y="178"/>
                </a:lnTo>
                <a:lnTo>
                  <a:pt x="1129" y="178"/>
                </a:lnTo>
                <a:lnTo>
                  <a:pt x="1131" y="180"/>
                </a:lnTo>
                <a:lnTo>
                  <a:pt x="1140" y="183"/>
                </a:lnTo>
                <a:lnTo>
                  <a:pt x="1144" y="183"/>
                </a:lnTo>
                <a:lnTo>
                  <a:pt x="1146" y="185"/>
                </a:lnTo>
                <a:lnTo>
                  <a:pt x="1146" y="185"/>
                </a:lnTo>
                <a:lnTo>
                  <a:pt x="1148" y="185"/>
                </a:lnTo>
                <a:lnTo>
                  <a:pt x="1148" y="189"/>
                </a:lnTo>
                <a:lnTo>
                  <a:pt x="1148" y="189"/>
                </a:lnTo>
                <a:lnTo>
                  <a:pt x="1148" y="191"/>
                </a:lnTo>
                <a:lnTo>
                  <a:pt x="1150" y="191"/>
                </a:lnTo>
                <a:lnTo>
                  <a:pt x="1155" y="193"/>
                </a:lnTo>
                <a:lnTo>
                  <a:pt x="1159" y="195"/>
                </a:lnTo>
                <a:lnTo>
                  <a:pt x="1163" y="193"/>
                </a:lnTo>
                <a:lnTo>
                  <a:pt x="1169" y="193"/>
                </a:lnTo>
                <a:lnTo>
                  <a:pt x="1171" y="193"/>
                </a:lnTo>
                <a:lnTo>
                  <a:pt x="1171" y="191"/>
                </a:lnTo>
                <a:lnTo>
                  <a:pt x="1173" y="189"/>
                </a:lnTo>
                <a:lnTo>
                  <a:pt x="1173" y="189"/>
                </a:lnTo>
                <a:lnTo>
                  <a:pt x="1173" y="187"/>
                </a:lnTo>
                <a:lnTo>
                  <a:pt x="1173" y="185"/>
                </a:lnTo>
                <a:lnTo>
                  <a:pt x="1171" y="185"/>
                </a:lnTo>
                <a:lnTo>
                  <a:pt x="1165" y="178"/>
                </a:lnTo>
                <a:lnTo>
                  <a:pt x="1163" y="178"/>
                </a:lnTo>
                <a:lnTo>
                  <a:pt x="1163" y="178"/>
                </a:lnTo>
                <a:lnTo>
                  <a:pt x="1163" y="176"/>
                </a:lnTo>
                <a:lnTo>
                  <a:pt x="1163" y="176"/>
                </a:lnTo>
                <a:lnTo>
                  <a:pt x="1161" y="174"/>
                </a:lnTo>
                <a:lnTo>
                  <a:pt x="1161" y="174"/>
                </a:lnTo>
                <a:lnTo>
                  <a:pt x="1163" y="172"/>
                </a:lnTo>
                <a:lnTo>
                  <a:pt x="1165" y="170"/>
                </a:lnTo>
                <a:lnTo>
                  <a:pt x="1165" y="170"/>
                </a:lnTo>
                <a:lnTo>
                  <a:pt x="1165" y="170"/>
                </a:lnTo>
                <a:lnTo>
                  <a:pt x="1163" y="168"/>
                </a:lnTo>
                <a:lnTo>
                  <a:pt x="1159" y="166"/>
                </a:lnTo>
                <a:lnTo>
                  <a:pt x="1152" y="162"/>
                </a:lnTo>
                <a:lnTo>
                  <a:pt x="1146" y="164"/>
                </a:lnTo>
                <a:lnTo>
                  <a:pt x="1142" y="164"/>
                </a:lnTo>
                <a:lnTo>
                  <a:pt x="1142" y="162"/>
                </a:lnTo>
                <a:lnTo>
                  <a:pt x="1142" y="162"/>
                </a:lnTo>
                <a:lnTo>
                  <a:pt x="1144" y="159"/>
                </a:lnTo>
                <a:lnTo>
                  <a:pt x="1144" y="157"/>
                </a:lnTo>
                <a:lnTo>
                  <a:pt x="1144" y="157"/>
                </a:lnTo>
                <a:lnTo>
                  <a:pt x="1142" y="157"/>
                </a:lnTo>
                <a:lnTo>
                  <a:pt x="1140" y="157"/>
                </a:lnTo>
                <a:lnTo>
                  <a:pt x="1134" y="153"/>
                </a:lnTo>
                <a:lnTo>
                  <a:pt x="1131" y="153"/>
                </a:lnTo>
                <a:lnTo>
                  <a:pt x="1129" y="153"/>
                </a:lnTo>
                <a:lnTo>
                  <a:pt x="1127" y="155"/>
                </a:lnTo>
                <a:lnTo>
                  <a:pt x="1125" y="155"/>
                </a:lnTo>
                <a:lnTo>
                  <a:pt x="1123" y="157"/>
                </a:lnTo>
                <a:lnTo>
                  <a:pt x="1123" y="159"/>
                </a:lnTo>
                <a:lnTo>
                  <a:pt x="1123" y="159"/>
                </a:lnTo>
                <a:lnTo>
                  <a:pt x="1121" y="159"/>
                </a:lnTo>
                <a:lnTo>
                  <a:pt x="1121" y="159"/>
                </a:lnTo>
                <a:lnTo>
                  <a:pt x="1121" y="159"/>
                </a:lnTo>
                <a:lnTo>
                  <a:pt x="1121" y="157"/>
                </a:lnTo>
                <a:lnTo>
                  <a:pt x="1119" y="157"/>
                </a:lnTo>
                <a:lnTo>
                  <a:pt x="1121" y="157"/>
                </a:lnTo>
                <a:lnTo>
                  <a:pt x="1121" y="155"/>
                </a:lnTo>
                <a:lnTo>
                  <a:pt x="1121" y="155"/>
                </a:lnTo>
                <a:lnTo>
                  <a:pt x="1121" y="153"/>
                </a:lnTo>
                <a:lnTo>
                  <a:pt x="1121" y="153"/>
                </a:lnTo>
                <a:lnTo>
                  <a:pt x="1117" y="149"/>
                </a:lnTo>
                <a:lnTo>
                  <a:pt x="1113" y="147"/>
                </a:lnTo>
                <a:lnTo>
                  <a:pt x="1108" y="147"/>
                </a:lnTo>
                <a:lnTo>
                  <a:pt x="1106" y="145"/>
                </a:lnTo>
                <a:lnTo>
                  <a:pt x="1102" y="145"/>
                </a:lnTo>
                <a:lnTo>
                  <a:pt x="1090" y="147"/>
                </a:lnTo>
                <a:lnTo>
                  <a:pt x="1081" y="147"/>
                </a:lnTo>
                <a:lnTo>
                  <a:pt x="1081" y="147"/>
                </a:lnTo>
                <a:lnTo>
                  <a:pt x="1079" y="149"/>
                </a:lnTo>
                <a:lnTo>
                  <a:pt x="1079" y="151"/>
                </a:lnTo>
                <a:lnTo>
                  <a:pt x="1079" y="153"/>
                </a:lnTo>
                <a:lnTo>
                  <a:pt x="1079" y="155"/>
                </a:lnTo>
                <a:lnTo>
                  <a:pt x="1079" y="155"/>
                </a:lnTo>
                <a:close/>
                <a:moveTo>
                  <a:pt x="1196" y="292"/>
                </a:moveTo>
                <a:lnTo>
                  <a:pt x="1199" y="289"/>
                </a:lnTo>
                <a:lnTo>
                  <a:pt x="1199" y="289"/>
                </a:lnTo>
                <a:lnTo>
                  <a:pt x="1199" y="289"/>
                </a:lnTo>
                <a:lnTo>
                  <a:pt x="1196" y="287"/>
                </a:lnTo>
                <a:lnTo>
                  <a:pt x="1194" y="289"/>
                </a:lnTo>
                <a:lnTo>
                  <a:pt x="1192" y="292"/>
                </a:lnTo>
                <a:lnTo>
                  <a:pt x="1192" y="292"/>
                </a:lnTo>
                <a:lnTo>
                  <a:pt x="1192" y="292"/>
                </a:lnTo>
                <a:lnTo>
                  <a:pt x="1196" y="292"/>
                </a:lnTo>
                <a:close/>
                <a:moveTo>
                  <a:pt x="5016" y="2426"/>
                </a:moveTo>
                <a:lnTo>
                  <a:pt x="5014" y="2426"/>
                </a:lnTo>
                <a:lnTo>
                  <a:pt x="5014" y="2426"/>
                </a:lnTo>
                <a:lnTo>
                  <a:pt x="5014" y="2428"/>
                </a:lnTo>
                <a:lnTo>
                  <a:pt x="5012" y="2430"/>
                </a:lnTo>
                <a:lnTo>
                  <a:pt x="5012" y="2430"/>
                </a:lnTo>
                <a:lnTo>
                  <a:pt x="5012" y="2430"/>
                </a:lnTo>
                <a:lnTo>
                  <a:pt x="5012" y="2430"/>
                </a:lnTo>
                <a:lnTo>
                  <a:pt x="5012" y="2430"/>
                </a:lnTo>
                <a:lnTo>
                  <a:pt x="5014" y="2430"/>
                </a:lnTo>
                <a:lnTo>
                  <a:pt x="5014" y="2430"/>
                </a:lnTo>
                <a:lnTo>
                  <a:pt x="5016" y="2432"/>
                </a:lnTo>
                <a:lnTo>
                  <a:pt x="5016" y="2432"/>
                </a:lnTo>
                <a:lnTo>
                  <a:pt x="5016" y="2430"/>
                </a:lnTo>
                <a:lnTo>
                  <a:pt x="5016" y="2430"/>
                </a:lnTo>
                <a:lnTo>
                  <a:pt x="5016" y="2428"/>
                </a:lnTo>
                <a:lnTo>
                  <a:pt x="5016" y="2428"/>
                </a:lnTo>
                <a:lnTo>
                  <a:pt x="5016" y="2428"/>
                </a:lnTo>
                <a:lnTo>
                  <a:pt x="5016" y="2428"/>
                </a:lnTo>
                <a:lnTo>
                  <a:pt x="5016" y="2426"/>
                </a:lnTo>
                <a:lnTo>
                  <a:pt x="5016" y="2426"/>
                </a:lnTo>
                <a:lnTo>
                  <a:pt x="5016" y="2426"/>
                </a:lnTo>
                <a:lnTo>
                  <a:pt x="5016" y="2426"/>
                </a:lnTo>
                <a:close/>
                <a:moveTo>
                  <a:pt x="4993" y="671"/>
                </a:moveTo>
                <a:lnTo>
                  <a:pt x="4993" y="669"/>
                </a:lnTo>
                <a:lnTo>
                  <a:pt x="4993" y="665"/>
                </a:lnTo>
                <a:lnTo>
                  <a:pt x="4991" y="663"/>
                </a:lnTo>
                <a:lnTo>
                  <a:pt x="4991" y="663"/>
                </a:lnTo>
                <a:lnTo>
                  <a:pt x="4987" y="667"/>
                </a:lnTo>
                <a:lnTo>
                  <a:pt x="4981" y="667"/>
                </a:lnTo>
                <a:lnTo>
                  <a:pt x="4981" y="669"/>
                </a:lnTo>
                <a:lnTo>
                  <a:pt x="4981" y="669"/>
                </a:lnTo>
                <a:lnTo>
                  <a:pt x="4981" y="673"/>
                </a:lnTo>
                <a:lnTo>
                  <a:pt x="4978" y="675"/>
                </a:lnTo>
                <a:lnTo>
                  <a:pt x="4974" y="677"/>
                </a:lnTo>
                <a:lnTo>
                  <a:pt x="4976" y="677"/>
                </a:lnTo>
                <a:lnTo>
                  <a:pt x="4976" y="677"/>
                </a:lnTo>
                <a:lnTo>
                  <a:pt x="4976" y="679"/>
                </a:lnTo>
                <a:lnTo>
                  <a:pt x="4978" y="677"/>
                </a:lnTo>
                <a:lnTo>
                  <a:pt x="4983" y="673"/>
                </a:lnTo>
                <a:lnTo>
                  <a:pt x="4987" y="671"/>
                </a:lnTo>
                <a:lnTo>
                  <a:pt x="4993" y="671"/>
                </a:lnTo>
                <a:close/>
                <a:moveTo>
                  <a:pt x="5022" y="1799"/>
                </a:moveTo>
                <a:lnTo>
                  <a:pt x="5025" y="1799"/>
                </a:lnTo>
                <a:lnTo>
                  <a:pt x="5025" y="1799"/>
                </a:lnTo>
                <a:lnTo>
                  <a:pt x="5027" y="1799"/>
                </a:lnTo>
                <a:lnTo>
                  <a:pt x="5025" y="1799"/>
                </a:lnTo>
                <a:lnTo>
                  <a:pt x="5025" y="1799"/>
                </a:lnTo>
                <a:lnTo>
                  <a:pt x="5025" y="1799"/>
                </a:lnTo>
                <a:lnTo>
                  <a:pt x="5022" y="1799"/>
                </a:lnTo>
                <a:close/>
                <a:moveTo>
                  <a:pt x="5016" y="744"/>
                </a:moveTo>
                <a:lnTo>
                  <a:pt x="5012" y="742"/>
                </a:lnTo>
                <a:lnTo>
                  <a:pt x="5010" y="744"/>
                </a:lnTo>
                <a:lnTo>
                  <a:pt x="5010" y="744"/>
                </a:lnTo>
                <a:lnTo>
                  <a:pt x="5012" y="747"/>
                </a:lnTo>
                <a:lnTo>
                  <a:pt x="5014" y="747"/>
                </a:lnTo>
                <a:lnTo>
                  <a:pt x="5014" y="749"/>
                </a:lnTo>
                <a:lnTo>
                  <a:pt x="5014" y="749"/>
                </a:lnTo>
                <a:lnTo>
                  <a:pt x="5016" y="751"/>
                </a:lnTo>
                <a:lnTo>
                  <a:pt x="5018" y="753"/>
                </a:lnTo>
                <a:lnTo>
                  <a:pt x="5018" y="753"/>
                </a:lnTo>
                <a:lnTo>
                  <a:pt x="5018" y="753"/>
                </a:lnTo>
                <a:lnTo>
                  <a:pt x="5020" y="755"/>
                </a:lnTo>
                <a:lnTo>
                  <a:pt x="5022" y="757"/>
                </a:lnTo>
                <a:lnTo>
                  <a:pt x="5022" y="753"/>
                </a:lnTo>
                <a:lnTo>
                  <a:pt x="5020" y="753"/>
                </a:lnTo>
                <a:lnTo>
                  <a:pt x="5020" y="751"/>
                </a:lnTo>
                <a:lnTo>
                  <a:pt x="5018" y="751"/>
                </a:lnTo>
                <a:lnTo>
                  <a:pt x="5016" y="747"/>
                </a:lnTo>
                <a:lnTo>
                  <a:pt x="5016" y="744"/>
                </a:lnTo>
                <a:lnTo>
                  <a:pt x="5016" y="744"/>
                </a:lnTo>
                <a:lnTo>
                  <a:pt x="5016" y="744"/>
                </a:lnTo>
                <a:close/>
                <a:moveTo>
                  <a:pt x="5020" y="1956"/>
                </a:moveTo>
                <a:lnTo>
                  <a:pt x="5025" y="1958"/>
                </a:lnTo>
                <a:lnTo>
                  <a:pt x="5025" y="1958"/>
                </a:lnTo>
                <a:lnTo>
                  <a:pt x="5027" y="1958"/>
                </a:lnTo>
                <a:lnTo>
                  <a:pt x="5027" y="1956"/>
                </a:lnTo>
                <a:lnTo>
                  <a:pt x="5027" y="1956"/>
                </a:lnTo>
                <a:lnTo>
                  <a:pt x="5027" y="1954"/>
                </a:lnTo>
                <a:lnTo>
                  <a:pt x="5025" y="1952"/>
                </a:lnTo>
                <a:lnTo>
                  <a:pt x="5022" y="1952"/>
                </a:lnTo>
                <a:lnTo>
                  <a:pt x="5020" y="1950"/>
                </a:lnTo>
                <a:lnTo>
                  <a:pt x="5020" y="1948"/>
                </a:lnTo>
                <a:lnTo>
                  <a:pt x="5016" y="1946"/>
                </a:lnTo>
                <a:lnTo>
                  <a:pt x="5014" y="1944"/>
                </a:lnTo>
                <a:lnTo>
                  <a:pt x="5012" y="1944"/>
                </a:lnTo>
                <a:lnTo>
                  <a:pt x="5010" y="1944"/>
                </a:lnTo>
                <a:lnTo>
                  <a:pt x="5010" y="1941"/>
                </a:lnTo>
                <a:lnTo>
                  <a:pt x="5010" y="1941"/>
                </a:lnTo>
                <a:lnTo>
                  <a:pt x="5008" y="1941"/>
                </a:lnTo>
                <a:lnTo>
                  <a:pt x="5006" y="1939"/>
                </a:lnTo>
                <a:lnTo>
                  <a:pt x="5004" y="1937"/>
                </a:lnTo>
                <a:lnTo>
                  <a:pt x="5004" y="1937"/>
                </a:lnTo>
                <a:lnTo>
                  <a:pt x="5004" y="1937"/>
                </a:lnTo>
                <a:lnTo>
                  <a:pt x="5004" y="1935"/>
                </a:lnTo>
                <a:lnTo>
                  <a:pt x="5004" y="1935"/>
                </a:lnTo>
                <a:lnTo>
                  <a:pt x="5001" y="1935"/>
                </a:lnTo>
                <a:lnTo>
                  <a:pt x="5001" y="1933"/>
                </a:lnTo>
                <a:lnTo>
                  <a:pt x="4999" y="1933"/>
                </a:lnTo>
                <a:lnTo>
                  <a:pt x="4997" y="1933"/>
                </a:lnTo>
                <a:lnTo>
                  <a:pt x="4993" y="1927"/>
                </a:lnTo>
                <a:lnTo>
                  <a:pt x="4989" y="1927"/>
                </a:lnTo>
                <a:lnTo>
                  <a:pt x="4989" y="1927"/>
                </a:lnTo>
                <a:lnTo>
                  <a:pt x="4987" y="1925"/>
                </a:lnTo>
                <a:lnTo>
                  <a:pt x="4985" y="1925"/>
                </a:lnTo>
                <a:lnTo>
                  <a:pt x="4985" y="1925"/>
                </a:lnTo>
                <a:lnTo>
                  <a:pt x="4985" y="1925"/>
                </a:lnTo>
                <a:lnTo>
                  <a:pt x="4985" y="1927"/>
                </a:lnTo>
                <a:lnTo>
                  <a:pt x="4985" y="1927"/>
                </a:lnTo>
                <a:lnTo>
                  <a:pt x="4987" y="1927"/>
                </a:lnTo>
                <a:lnTo>
                  <a:pt x="4987" y="1929"/>
                </a:lnTo>
                <a:lnTo>
                  <a:pt x="4987" y="1929"/>
                </a:lnTo>
                <a:lnTo>
                  <a:pt x="4989" y="1931"/>
                </a:lnTo>
                <a:lnTo>
                  <a:pt x="4989" y="1933"/>
                </a:lnTo>
                <a:lnTo>
                  <a:pt x="4991" y="1935"/>
                </a:lnTo>
                <a:lnTo>
                  <a:pt x="4991" y="1935"/>
                </a:lnTo>
                <a:lnTo>
                  <a:pt x="4993" y="1937"/>
                </a:lnTo>
                <a:lnTo>
                  <a:pt x="4995" y="1939"/>
                </a:lnTo>
                <a:lnTo>
                  <a:pt x="4997" y="1941"/>
                </a:lnTo>
                <a:lnTo>
                  <a:pt x="4997" y="1941"/>
                </a:lnTo>
                <a:lnTo>
                  <a:pt x="5001" y="1946"/>
                </a:lnTo>
                <a:lnTo>
                  <a:pt x="5004" y="1946"/>
                </a:lnTo>
                <a:lnTo>
                  <a:pt x="5004" y="1946"/>
                </a:lnTo>
                <a:lnTo>
                  <a:pt x="5008" y="1948"/>
                </a:lnTo>
                <a:lnTo>
                  <a:pt x="5010" y="1948"/>
                </a:lnTo>
                <a:lnTo>
                  <a:pt x="5010" y="1950"/>
                </a:lnTo>
                <a:lnTo>
                  <a:pt x="5012" y="1950"/>
                </a:lnTo>
                <a:lnTo>
                  <a:pt x="5014" y="1952"/>
                </a:lnTo>
                <a:lnTo>
                  <a:pt x="5014" y="1952"/>
                </a:lnTo>
                <a:lnTo>
                  <a:pt x="5014" y="1952"/>
                </a:lnTo>
                <a:lnTo>
                  <a:pt x="5016" y="1954"/>
                </a:lnTo>
                <a:lnTo>
                  <a:pt x="5016" y="1954"/>
                </a:lnTo>
                <a:lnTo>
                  <a:pt x="5018" y="1954"/>
                </a:lnTo>
                <a:lnTo>
                  <a:pt x="5018" y="1956"/>
                </a:lnTo>
                <a:lnTo>
                  <a:pt x="5020" y="1956"/>
                </a:lnTo>
                <a:lnTo>
                  <a:pt x="5020" y="1956"/>
                </a:lnTo>
                <a:lnTo>
                  <a:pt x="5020" y="1956"/>
                </a:lnTo>
                <a:close/>
                <a:moveTo>
                  <a:pt x="4968" y="1554"/>
                </a:moveTo>
                <a:lnTo>
                  <a:pt x="4968" y="1556"/>
                </a:lnTo>
                <a:lnTo>
                  <a:pt x="4968" y="1556"/>
                </a:lnTo>
                <a:lnTo>
                  <a:pt x="4970" y="1556"/>
                </a:lnTo>
                <a:lnTo>
                  <a:pt x="4968" y="1554"/>
                </a:lnTo>
                <a:lnTo>
                  <a:pt x="4968" y="1554"/>
                </a:lnTo>
                <a:close/>
                <a:moveTo>
                  <a:pt x="4945" y="1770"/>
                </a:moveTo>
                <a:lnTo>
                  <a:pt x="4945" y="1770"/>
                </a:lnTo>
                <a:lnTo>
                  <a:pt x="4945" y="1767"/>
                </a:lnTo>
                <a:lnTo>
                  <a:pt x="4945" y="1765"/>
                </a:lnTo>
                <a:lnTo>
                  <a:pt x="4943" y="1763"/>
                </a:lnTo>
                <a:lnTo>
                  <a:pt x="4943" y="1763"/>
                </a:lnTo>
                <a:lnTo>
                  <a:pt x="4943" y="1761"/>
                </a:lnTo>
                <a:lnTo>
                  <a:pt x="4943" y="1759"/>
                </a:lnTo>
                <a:lnTo>
                  <a:pt x="4941" y="1759"/>
                </a:lnTo>
                <a:lnTo>
                  <a:pt x="4941" y="1759"/>
                </a:lnTo>
                <a:lnTo>
                  <a:pt x="4939" y="1757"/>
                </a:lnTo>
                <a:lnTo>
                  <a:pt x="4939" y="1757"/>
                </a:lnTo>
                <a:lnTo>
                  <a:pt x="4941" y="1755"/>
                </a:lnTo>
                <a:lnTo>
                  <a:pt x="4941" y="1755"/>
                </a:lnTo>
                <a:lnTo>
                  <a:pt x="4937" y="1751"/>
                </a:lnTo>
                <a:lnTo>
                  <a:pt x="4937" y="1751"/>
                </a:lnTo>
                <a:lnTo>
                  <a:pt x="4937" y="1751"/>
                </a:lnTo>
                <a:lnTo>
                  <a:pt x="4934" y="1751"/>
                </a:lnTo>
                <a:lnTo>
                  <a:pt x="4934" y="1751"/>
                </a:lnTo>
                <a:lnTo>
                  <a:pt x="4934" y="1751"/>
                </a:lnTo>
                <a:lnTo>
                  <a:pt x="4937" y="1755"/>
                </a:lnTo>
                <a:lnTo>
                  <a:pt x="4934" y="1755"/>
                </a:lnTo>
                <a:lnTo>
                  <a:pt x="4937" y="1759"/>
                </a:lnTo>
                <a:lnTo>
                  <a:pt x="4939" y="1763"/>
                </a:lnTo>
                <a:lnTo>
                  <a:pt x="4941" y="1765"/>
                </a:lnTo>
                <a:lnTo>
                  <a:pt x="4941" y="1765"/>
                </a:lnTo>
                <a:lnTo>
                  <a:pt x="4943" y="1765"/>
                </a:lnTo>
                <a:lnTo>
                  <a:pt x="4945" y="1770"/>
                </a:lnTo>
                <a:lnTo>
                  <a:pt x="4945" y="1770"/>
                </a:lnTo>
                <a:close/>
                <a:moveTo>
                  <a:pt x="4960" y="1786"/>
                </a:moveTo>
                <a:lnTo>
                  <a:pt x="4957" y="1782"/>
                </a:lnTo>
                <a:lnTo>
                  <a:pt x="4955" y="1782"/>
                </a:lnTo>
                <a:lnTo>
                  <a:pt x="4955" y="1782"/>
                </a:lnTo>
                <a:lnTo>
                  <a:pt x="4953" y="1782"/>
                </a:lnTo>
                <a:lnTo>
                  <a:pt x="4953" y="1782"/>
                </a:lnTo>
                <a:lnTo>
                  <a:pt x="4951" y="1780"/>
                </a:lnTo>
                <a:lnTo>
                  <a:pt x="4951" y="1780"/>
                </a:lnTo>
                <a:lnTo>
                  <a:pt x="4949" y="1780"/>
                </a:lnTo>
                <a:lnTo>
                  <a:pt x="4947" y="1778"/>
                </a:lnTo>
                <a:lnTo>
                  <a:pt x="4945" y="1778"/>
                </a:lnTo>
                <a:lnTo>
                  <a:pt x="4945" y="1778"/>
                </a:lnTo>
                <a:lnTo>
                  <a:pt x="4945" y="1780"/>
                </a:lnTo>
                <a:lnTo>
                  <a:pt x="4945" y="1780"/>
                </a:lnTo>
                <a:lnTo>
                  <a:pt x="4945" y="1780"/>
                </a:lnTo>
                <a:lnTo>
                  <a:pt x="4947" y="1780"/>
                </a:lnTo>
                <a:lnTo>
                  <a:pt x="4947" y="1782"/>
                </a:lnTo>
                <a:lnTo>
                  <a:pt x="4947" y="1782"/>
                </a:lnTo>
                <a:lnTo>
                  <a:pt x="4947" y="1784"/>
                </a:lnTo>
                <a:lnTo>
                  <a:pt x="4951" y="1786"/>
                </a:lnTo>
                <a:lnTo>
                  <a:pt x="4953" y="1786"/>
                </a:lnTo>
                <a:lnTo>
                  <a:pt x="4955" y="1786"/>
                </a:lnTo>
                <a:lnTo>
                  <a:pt x="4955" y="1786"/>
                </a:lnTo>
                <a:lnTo>
                  <a:pt x="4957" y="1786"/>
                </a:lnTo>
                <a:lnTo>
                  <a:pt x="4960" y="1786"/>
                </a:lnTo>
                <a:lnTo>
                  <a:pt x="4960" y="1786"/>
                </a:lnTo>
                <a:lnTo>
                  <a:pt x="4960" y="1786"/>
                </a:lnTo>
                <a:lnTo>
                  <a:pt x="4960" y="1786"/>
                </a:lnTo>
                <a:close/>
                <a:moveTo>
                  <a:pt x="4930" y="1763"/>
                </a:moveTo>
                <a:lnTo>
                  <a:pt x="4930" y="1763"/>
                </a:lnTo>
                <a:lnTo>
                  <a:pt x="4930" y="1763"/>
                </a:lnTo>
                <a:lnTo>
                  <a:pt x="4930" y="1763"/>
                </a:lnTo>
                <a:lnTo>
                  <a:pt x="4930" y="1763"/>
                </a:lnTo>
                <a:lnTo>
                  <a:pt x="4932" y="1763"/>
                </a:lnTo>
                <a:lnTo>
                  <a:pt x="4930" y="1761"/>
                </a:lnTo>
                <a:lnTo>
                  <a:pt x="4930" y="1761"/>
                </a:lnTo>
                <a:lnTo>
                  <a:pt x="4928" y="1761"/>
                </a:lnTo>
                <a:lnTo>
                  <a:pt x="4928" y="1761"/>
                </a:lnTo>
                <a:lnTo>
                  <a:pt x="4926" y="1761"/>
                </a:lnTo>
                <a:lnTo>
                  <a:pt x="4928" y="1761"/>
                </a:lnTo>
                <a:lnTo>
                  <a:pt x="4928" y="1761"/>
                </a:lnTo>
                <a:lnTo>
                  <a:pt x="4930" y="1763"/>
                </a:lnTo>
                <a:close/>
                <a:moveTo>
                  <a:pt x="4947" y="1770"/>
                </a:moveTo>
                <a:lnTo>
                  <a:pt x="4947" y="1772"/>
                </a:lnTo>
                <a:lnTo>
                  <a:pt x="4947" y="1772"/>
                </a:lnTo>
                <a:lnTo>
                  <a:pt x="4949" y="1772"/>
                </a:lnTo>
                <a:lnTo>
                  <a:pt x="4949" y="1772"/>
                </a:lnTo>
                <a:lnTo>
                  <a:pt x="4949" y="1770"/>
                </a:lnTo>
                <a:lnTo>
                  <a:pt x="4947" y="1765"/>
                </a:lnTo>
                <a:lnTo>
                  <a:pt x="4945" y="1765"/>
                </a:lnTo>
                <a:lnTo>
                  <a:pt x="4947" y="1767"/>
                </a:lnTo>
                <a:lnTo>
                  <a:pt x="4947" y="1767"/>
                </a:lnTo>
                <a:lnTo>
                  <a:pt x="4947" y="1770"/>
                </a:lnTo>
                <a:lnTo>
                  <a:pt x="4947" y="1770"/>
                </a:lnTo>
                <a:close/>
                <a:moveTo>
                  <a:pt x="5043" y="1847"/>
                </a:moveTo>
                <a:lnTo>
                  <a:pt x="5043" y="1847"/>
                </a:lnTo>
                <a:lnTo>
                  <a:pt x="5043" y="1849"/>
                </a:lnTo>
                <a:lnTo>
                  <a:pt x="5043" y="1853"/>
                </a:lnTo>
                <a:lnTo>
                  <a:pt x="5043" y="1853"/>
                </a:lnTo>
                <a:lnTo>
                  <a:pt x="5043" y="1853"/>
                </a:lnTo>
                <a:lnTo>
                  <a:pt x="5043" y="1851"/>
                </a:lnTo>
                <a:lnTo>
                  <a:pt x="5043" y="1847"/>
                </a:lnTo>
                <a:close/>
                <a:moveTo>
                  <a:pt x="5048" y="1889"/>
                </a:moveTo>
                <a:lnTo>
                  <a:pt x="5050" y="1889"/>
                </a:lnTo>
                <a:lnTo>
                  <a:pt x="5050" y="1887"/>
                </a:lnTo>
                <a:lnTo>
                  <a:pt x="5050" y="1887"/>
                </a:lnTo>
                <a:lnTo>
                  <a:pt x="5048" y="1885"/>
                </a:lnTo>
                <a:lnTo>
                  <a:pt x="5045" y="1885"/>
                </a:lnTo>
                <a:lnTo>
                  <a:pt x="5045" y="1885"/>
                </a:lnTo>
                <a:lnTo>
                  <a:pt x="5045" y="1885"/>
                </a:lnTo>
                <a:lnTo>
                  <a:pt x="5045" y="1885"/>
                </a:lnTo>
                <a:lnTo>
                  <a:pt x="5043" y="1887"/>
                </a:lnTo>
                <a:lnTo>
                  <a:pt x="5043" y="1887"/>
                </a:lnTo>
                <a:lnTo>
                  <a:pt x="5043" y="1889"/>
                </a:lnTo>
                <a:lnTo>
                  <a:pt x="5045" y="1887"/>
                </a:lnTo>
                <a:lnTo>
                  <a:pt x="5045" y="1887"/>
                </a:lnTo>
                <a:lnTo>
                  <a:pt x="5045" y="1889"/>
                </a:lnTo>
                <a:lnTo>
                  <a:pt x="5045" y="1889"/>
                </a:lnTo>
                <a:lnTo>
                  <a:pt x="5048" y="1889"/>
                </a:lnTo>
                <a:close/>
                <a:moveTo>
                  <a:pt x="5048" y="1874"/>
                </a:moveTo>
                <a:lnTo>
                  <a:pt x="5045" y="1872"/>
                </a:lnTo>
                <a:lnTo>
                  <a:pt x="5045" y="1872"/>
                </a:lnTo>
                <a:lnTo>
                  <a:pt x="5045" y="1872"/>
                </a:lnTo>
                <a:lnTo>
                  <a:pt x="5043" y="1872"/>
                </a:lnTo>
                <a:lnTo>
                  <a:pt x="5043" y="1872"/>
                </a:lnTo>
                <a:lnTo>
                  <a:pt x="5043" y="1872"/>
                </a:lnTo>
                <a:lnTo>
                  <a:pt x="5043" y="1872"/>
                </a:lnTo>
                <a:lnTo>
                  <a:pt x="5043" y="1874"/>
                </a:lnTo>
                <a:lnTo>
                  <a:pt x="5043" y="1874"/>
                </a:lnTo>
                <a:lnTo>
                  <a:pt x="5045" y="1874"/>
                </a:lnTo>
                <a:lnTo>
                  <a:pt x="5045" y="1874"/>
                </a:lnTo>
                <a:lnTo>
                  <a:pt x="5048" y="1874"/>
                </a:lnTo>
                <a:lnTo>
                  <a:pt x="5048" y="1874"/>
                </a:lnTo>
                <a:lnTo>
                  <a:pt x="5048" y="1874"/>
                </a:lnTo>
                <a:lnTo>
                  <a:pt x="5048" y="1874"/>
                </a:lnTo>
                <a:close/>
                <a:moveTo>
                  <a:pt x="5041" y="1866"/>
                </a:moveTo>
                <a:lnTo>
                  <a:pt x="5041" y="1866"/>
                </a:lnTo>
                <a:lnTo>
                  <a:pt x="5041" y="1866"/>
                </a:lnTo>
                <a:lnTo>
                  <a:pt x="5041" y="1868"/>
                </a:lnTo>
                <a:lnTo>
                  <a:pt x="5043" y="1868"/>
                </a:lnTo>
                <a:lnTo>
                  <a:pt x="5045" y="1868"/>
                </a:lnTo>
                <a:lnTo>
                  <a:pt x="5045" y="1868"/>
                </a:lnTo>
                <a:lnTo>
                  <a:pt x="5045" y="1866"/>
                </a:lnTo>
                <a:lnTo>
                  <a:pt x="5045" y="1866"/>
                </a:lnTo>
                <a:lnTo>
                  <a:pt x="5043" y="1864"/>
                </a:lnTo>
                <a:lnTo>
                  <a:pt x="5043" y="1864"/>
                </a:lnTo>
                <a:lnTo>
                  <a:pt x="5043" y="1866"/>
                </a:lnTo>
                <a:lnTo>
                  <a:pt x="5041" y="1866"/>
                </a:lnTo>
                <a:close/>
                <a:moveTo>
                  <a:pt x="5041" y="1946"/>
                </a:moveTo>
                <a:lnTo>
                  <a:pt x="5041" y="1946"/>
                </a:lnTo>
                <a:lnTo>
                  <a:pt x="5041" y="1946"/>
                </a:lnTo>
                <a:lnTo>
                  <a:pt x="5043" y="1946"/>
                </a:lnTo>
                <a:lnTo>
                  <a:pt x="5043" y="1944"/>
                </a:lnTo>
                <a:lnTo>
                  <a:pt x="5043" y="1944"/>
                </a:lnTo>
                <a:lnTo>
                  <a:pt x="5041" y="1944"/>
                </a:lnTo>
                <a:lnTo>
                  <a:pt x="5041" y="1944"/>
                </a:lnTo>
                <a:lnTo>
                  <a:pt x="5041" y="1941"/>
                </a:lnTo>
                <a:lnTo>
                  <a:pt x="5041" y="1941"/>
                </a:lnTo>
                <a:lnTo>
                  <a:pt x="5041" y="1944"/>
                </a:lnTo>
                <a:lnTo>
                  <a:pt x="5039" y="1944"/>
                </a:lnTo>
                <a:lnTo>
                  <a:pt x="5039" y="1946"/>
                </a:lnTo>
                <a:lnTo>
                  <a:pt x="5039" y="1946"/>
                </a:lnTo>
                <a:lnTo>
                  <a:pt x="5041" y="1946"/>
                </a:lnTo>
                <a:close/>
                <a:moveTo>
                  <a:pt x="4937" y="1772"/>
                </a:moveTo>
                <a:lnTo>
                  <a:pt x="4937" y="1772"/>
                </a:lnTo>
                <a:lnTo>
                  <a:pt x="4934" y="1770"/>
                </a:lnTo>
                <a:lnTo>
                  <a:pt x="4932" y="1767"/>
                </a:lnTo>
                <a:lnTo>
                  <a:pt x="4930" y="1767"/>
                </a:lnTo>
                <a:lnTo>
                  <a:pt x="4926" y="1767"/>
                </a:lnTo>
                <a:lnTo>
                  <a:pt x="4926" y="1767"/>
                </a:lnTo>
                <a:lnTo>
                  <a:pt x="4922" y="1765"/>
                </a:lnTo>
                <a:lnTo>
                  <a:pt x="4922" y="1765"/>
                </a:lnTo>
                <a:lnTo>
                  <a:pt x="4920" y="1765"/>
                </a:lnTo>
                <a:lnTo>
                  <a:pt x="4920" y="1765"/>
                </a:lnTo>
                <a:lnTo>
                  <a:pt x="4920" y="1767"/>
                </a:lnTo>
                <a:lnTo>
                  <a:pt x="4920" y="1767"/>
                </a:lnTo>
                <a:lnTo>
                  <a:pt x="4922" y="1770"/>
                </a:lnTo>
                <a:lnTo>
                  <a:pt x="4922" y="1772"/>
                </a:lnTo>
                <a:lnTo>
                  <a:pt x="4922" y="1772"/>
                </a:lnTo>
                <a:lnTo>
                  <a:pt x="4924" y="1772"/>
                </a:lnTo>
                <a:lnTo>
                  <a:pt x="4926" y="1772"/>
                </a:lnTo>
                <a:lnTo>
                  <a:pt x="4930" y="1772"/>
                </a:lnTo>
                <a:lnTo>
                  <a:pt x="4932" y="1774"/>
                </a:lnTo>
                <a:lnTo>
                  <a:pt x="4934" y="1774"/>
                </a:lnTo>
                <a:lnTo>
                  <a:pt x="4937" y="1774"/>
                </a:lnTo>
                <a:lnTo>
                  <a:pt x="4937" y="1774"/>
                </a:lnTo>
                <a:lnTo>
                  <a:pt x="4937" y="1774"/>
                </a:lnTo>
                <a:lnTo>
                  <a:pt x="4937" y="1772"/>
                </a:lnTo>
                <a:lnTo>
                  <a:pt x="4937" y="1772"/>
                </a:lnTo>
                <a:close/>
                <a:moveTo>
                  <a:pt x="5027" y="1638"/>
                </a:moveTo>
                <a:lnTo>
                  <a:pt x="5027" y="1638"/>
                </a:lnTo>
                <a:lnTo>
                  <a:pt x="5027" y="1638"/>
                </a:lnTo>
                <a:lnTo>
                  <a:pt x="5027" y="1638"/>
                </a:lnTo>
                <a:lnTo>
                  <a:pt x="5027" y="1640"/>
                </a:lnTo>
                <a:lnTo>
                  <a:pt x="5027" y="1640"/>
                </a:lnTo>
                <a:lnTo>
                  <a:pt x="5027" y="1640"/>
                </a:lnTo>
                <a:lnTo>
                  <a:pt x="5027" y="1638"/>
                </a:lnTo>
                <a:close/>
                <a:moveTo>
                  <a:pt x="5022" y="1845"/>
                </a:moveTo>
                <a:lnTo>
                  <a:pt x="5020" y="1843"/>
                </a:lnTo>
                <a:lnTo>
                  <a:pt x="5020" y="1843"/>
                </a:lnTo>
                <a:lnTo>
                  <a:pt x="5020" y="1845"/>
                </a:lnTo>
                <a:lnTo>
                  <a:pt x="5020" y="1845"/>
                </a:lnTo>
                <a:lnTo>
                  <a:pt x="5022" y="1851"/>
                </a:lnTo>
                <a:lnTo>
                  <a:pt x="5022" y="1853"/>
                </a:lnTo>
                <a:lnTo>
                  <a:pt x="5022" y="1856"/>
                </a:lnTo>
                <a:lnTo>
                  <a:pt x="5025" y="1856"/>
                </a:lnTo>
                <a:lnTo>
                  <a:pt x="5025" y="1858"/>
                </a:lnTo>
                <a:lnTo>
                  <a:pt x="5025" y="1858"/>
                </a:lnTo>
                <a:lnTo>
                  <a:pt x="5027" y="1856"/>
                </a:lnTo>
                <a:lnTo>
                  <a:pt x="5029" y="1856"/>
                </a:lnTo>
                <a:lnTo>
                  <a:pt x="5031" y="1856"/>
                </a:lnTo>
                <a:lnTo>
                  <a:pt x="5031" y="1856"/>
                </a:lnTo>
                <a:lnTo>
                  <a:pt x="5029" y="1853"/>
                </a:lnTo>
                <a:lnTo>
                  <a:pt x="5029" y="1849"/>
                </a:lnTo>
                <a:lnTo>
                  <a:pt x="5029" y="1849"/>
                </a:lnTo>
                <a:lnTo>
                  <a:pt x="5029" y="1849"/>
                </a:lnTo>
                <a:lnTo>
                  <a:pt x="5029" y="1847"/>
                </a:lnTo>
                <a:lnTo>
                  <a:pt x="5029" y="1847"/>
                </a:lnTo>
                <a:lnTo>
                  <a:pt x="5027" y="1847"/>
                </a:lnTo>
                <a:lnTo>
                  <a:pt x="5027" y="1847"/>
                </a:lnTo>
                <a:lnTo>
                  <a:pt x="5027" y="1849"/>
                </a:lnTo>
                <a:lnTo>
                  <a:pt x="5027" y="1849"/>
                </a:lnTo>
                <a:lnTo>
                  <a:pt x="5025" y="1851"/>
                </a:lnTo>
                <a:lnTo>
                  <a:pt x="5025" y="1851"/>
                </a:lnTo>
                <a:lnTo>
                  <a:pt x="5022" y="1845"/>
                </a:lnTo>
                <a:lnTo>
                  <a:pt x="5022" y="1845"/>
                </a:lnTo>
                <a:close/>
                <a:moveTo>
                  <a:pt x="5025" y="1470"/>
                </a:moveTo>
                <a:lnTo>
                  <a:pt x="5027" y="1470"/>
                </a:lnTo>
                <a:lnTo>
                  <a:pt x="5025" y="1470"/>
                </a:lnTo>
                <a:lnTo>
                  <a:pt x="5025" y="1470"/>
                </a:lnTo>
                <a:lnTo>
                  <a:pt x="5025" y="1470"/>
                </a:lnTo>
                <a:lnTo>
                  <a:pt x="5025" y="1470"/>
                </a:lnTo>
                <a:lnTo>
                  <a:pt x="5025" y="1470"/>
                </a:lnTo>
                <a:close/>
                <a:moveTo>
                  <a:pt x="5043" y="1858"/>
                </a:moveTo>
                <a:lnTo>
                  <a:pt x="5043" y="1862"/>
                </a:lnTo>
                <a:lnTo>
                  <a:pt x="5043" y="1862"/>
                </a:lnTo>
                <a:lnTo>
                  <a:pt x="5045" y="1862"/>
                </a:lnTo>
                <a:lnTo>
                  <a:pt x="5045" y="1862"/>
                </a:lnTo>
                <a:lnTo>
                  <a:pt x="5045" y="1862"/>
                </a:lnTo>
                <a:lnTo>
                  <a:pt x="5043" y="1856"/>
                </a:lnTo>
                <a:lnTo>
                  <a:pt x="5043" y="1856"/>
                </a:lnTo>
                <a:lnTo>
                  <a:pt x="5043" y="1858"/>
                </a:lnTo>
                <a:close/>
                <a:moveTo>
                  <a:pt x="4895" y="1753"/>
                </a:moveTo>
                <a:lnTo>
                  <a:pt x="4895" y="1751"/>
                </a:lnTo>
                <a:lnTo>
                  <a:pt x="4893" y="1751"/>
                </a:lnTo>
                <a:lnTo>
                  <a:pt x="4893" y="1749"/>
                </a:lnTo>
                <a:lnTo>
                  <a:pt x="4890" y="1749"/>
                </a:lnTo>
                <a:lnTo>
                  <a:pt x="4890" y="1747"/>
                </a:lnTo>
                <a:lnTo>
                  <a:pt x="4888" y="1747"/>
                </a:lnTo>
                <a:lnTo>
                  <a:pt x="4888" y="1747"/>
                </a:lnTo>
                <a:lnTo>
                  <a:pt x="4886" y="1749"/>
                </a:lnTo>
                <a:lnTo>
                  <a:pt x="4886" y="1749"/>
                </a:lnTo>
                <a:lnTo>
                  <a:pt x="4886" y="1749"/>
                </a:lnTo>
                <a:lnTo>
                  <a:pt x="4886" y="1751"/>
                </a:lnTo>
                <a:lnTo>
                  <a:pt x="4886" y="1751"/>
                </a:lnTo>
                <a:lnTo>
                  <a:pt x="4886" y="1751"/>
                </a:lnTo>
                <a:lnTo>
                  <a:pt x="4886" y="1751"/>
                </a:lnTo>
                <a:lnTo>
                  <a:pt x="4890" y="1751"/>
                </a:lnTo>
                <a:lnTo>
                  <a:pt x="4890" y="1751"/>
                </a:lnTo>
                <a:lnTo>
                  <a:pt x="4890" y="1751"/>
                </a:lnTo>
                <a:lnTo>
                  <a:pt x="4890" y="1753"/>
                </a:lnTo>
                <a:lnTo>
                  <a:pt x="4893" y="1753"/>
                </a:lnTo>
                <a:lnTo>
                  <a:pt x="4893" y="1753"/>
                </a:lnTo>
                <a:lnTo>
                  <a:pt x="4895" y="1755"/>
                </a:lnTo>
                <a:lnTo>
                  <a:pt x="4895" y="1755"/>
                </a:lnTo>
                <a:lnTo>
                  <a:pt x="4895" y="1755"/>
                </a:lnTo>
                <a:lnTo>
                  <a:pt x="4895" y="1753"/>
                </a:lnTo>
                <a:close/>
                <a:moveTo>
                  <a:pt x="4886" y="1736"/>
                </a:moveTo>
                <a:lnTo>
                  <a:pt x="4886" y="1736"/>
                </a:lnTo>
                <a:lnTo>
                  <a:pt x="4886" y="1736"/>
                </a:lnTo>
                <a:lnTo>
                  <a:pt x="4886" y="1738"/>
                </a:lnTo>
                <a:lnTo>
                  <a:pt x="4888" y="1738"/>
                </a:lnTo>
                <a:lnTo>
                  <a:pt x="4890" y="1736"/>
                </a:lnTo>
                <a:lnTo>
                  <a:pt x="4888" y="1736"/>
                </a:lnTo>
                <a:lnTo>
                  <a:pt x="4888" y="1736"/>
                </a:lnTo>
                <a:lnTo>
                  <a:pt x="4888" y="1736"/>
                </a:lnTo>
                <a:lnTo>
                  <a:pt x="4886" y="1736"/>
                </a:lnTo>
                <a:lnTo>
                  <a:pt x="4884" y="1734"/>
                </a:lnTo>
                <a:lnTo>
                  <a:pt x="4884" y="1734"/>
                </a:lnTo>
                <a:lnTo>
                  <a:pt x="4884" y="1732"/>
                </a:lnTo>
                <a:lnTo>
                  <a:pt x="4882" y="1730"/>
                </a:lnTo>
                <a:lnTo>
                  <a:pt x="4878" y="1728"/>
                </a:lnTo>
                <a:lnTo>
                  <a:pt x="4876" y="1728"/>
                </a:lnTo>
                <a:lnTo>
                  <a:pt x="4874" y="1726"/>
                </a:lnTo>
                <a:lnTo>
                  <a:pt x="4874" y="1726"/>
                </a:lnTo>
                <a:lnTo>
                  <a:pt x="4874" y="1728"/>
                </a:lnTo>
                <a:lnTo>
                  <a:pt x="4876" y="1728"/>
                </a:lnTo>
                <a:lnTo>
                  <a:pt x="4878" y="1730"/>
                </a:lnTo>
                <a:lnTo>
                  <a:pt x="4880" y="1734"/>
                </a:lnTo>
                <a:lnTo>
                  <a:pt x="4884" y="1736"/>
                </a:lnTo>
                <a:lnTo>
                  <a:pt x="4886" y="1736"/>
                </a:lnTo>
                <a:close/>
                <a:moveTo>
                  <a:pt x="4890" y="1757"/>
                </a:moveTo>
                <a:lnTo>
                  <a:pt x="4890" y="1757"/>
                </a:lnTo>
                <a:lnTo>
                  <a:pt x="4888" y="1757"/>
                </a:lnTo>
                <a:lnTo>
                  <a:pt x="4888" y="1757"/>
                </a:lnTo>
                <a:lnTo>
                  <a:pt x="4890" y="1757"/>
                </a:lnTo>
                <a:lnTo>
                  <a:pt x="4893" y="1757"/>
                </a:lnTo>
                <a:lnTo>
                  <a:pt x="4893" y="1757"/>
                </a:lnTo>
                <a:lnTo>
                  <a:pt x="4890" y="1757"/>
                </a:lnTo>
                <a:lnTo>
                  <a:pt x="4890" y="1757"/>
                </a:lnTo>
                <a:close/>
                <a:moveTo>
                  <a:pt x="4888" y="1755"/>
                </a:moveTo>
                <a:lnTo>
                  <a:pt x="4888" y="1753"/>
                </a:lnTo>
                <a:lnTo>
                  <a:pt x="4888" y="1753"/>
                </a:lnTo>
                <a:lnTo>
                  <a:pt x="4886" y="1753"/>
                </a:lnTo>
                <a:lnTo>
                  <a:pt x="4886" y="1753"/>
                </a:lnTo>
                <a:lnTo>
                  <a:pt x="4886" y="1755"/>
                </a:lnTo>
                <a:lnTo>
                  <a:pt x="4886" y="1757"/>
                </a:lnTo>
                <a:lnTo>
                  <a:pt x="4888" y="1757"/>
                </a:lnTo>
                <a:lnTo>
                  <a:pt x="4888" y="1757"/>
                </a:lnTo>
                <a:lnTo>
                  <a:pt x="4886" y="1755"/>
                </a:lnTo>
                <a:lnTo>
                  <a:pt x="4886" y="1755"/>
                </a:lnTo>
                <a:lnTo>
                  <a:pt x="4888" y="1755"/>
                </a:lnTo>
                <a:close/>
                <a:moveTo>
                  <a:pt x="4876" y="1747"/>
                </a:moveTo>
                <a:lnTo>
                  <a:pt x="4876" y="1747"/>
                </a:lnTo>
                <a:lnTo>
                  <a:pt x="4876" y="1747"/>
                </a:lnTo>
                <a:lnTo>
                  <a:pt x="4876" y="1749"/>
                </a:lnTo>
                <a:lnTo>
                  <a:pt x="4876" y="1749"/>
                </a:lnTo>
                <a:lnTo>
                  <a:pt x="4876" y="1749"/>
                </a:lnTo>
                <a:lnTo>
                  <a:pt x="4876" y="1747"/>
                </a:lnTo>
                <a:lnTo>
                  <a:pt x="4876" y="1747"/>
                </a:lnTo>
                <a:close/>
                <a:moveTo>
                  <a:pt x="4884" y="1744"/>
                </a:moveTo>
                <a:lnTo>
                  <a:pt x="4884" y="1744"/>
                </a:lnTo>
                <a:lnTo>
                  <a:pt x="4882" y="1744"/>
                </a:lnTo>
                <a:lnTo>
                  <a:pt x="4882" y="1744"/>
                </a:lnTo>
                <a:lnTo>
                  <a:pt x="4882" y="1747"/>
                </a:lnTo>
                <a:lnTo>
                  <a:pt x="4882" y="1749"/>
                </a:lnTo>
                <a:lnTo>
                  <a:pt x="4884" y="1749"/>
                </a:lnTo>
                <a:lnTo>
                  <a:pt x="4884" y="1749"/>
                </a:lnTo>
                <a:lnTo>
                  <a:pt x="4884" y="1747"/>
                </a:lnTo>
                <a:lnTo>
                  <a:pt x="4884" y="1747"/>
                </a:lnTo>
                <a:lnTo>
                  <a:pt x="4884" y="1744"/>
                </a:lnTo>
                <a:lnTo>
                  <a:pt x="4884" y="1744"/>
                </a:lnTo>
                <a:close/>
                <a:moveTo>
                  <a:pt x="4878" y="1740"/>
                </a:moveTo>
                <a:lnTo>
                  <a:pt x="4876" y="1740"/>
                </a:lnTo>
                <a:lnTo>
                  <a:pt x="4876" y="1740"/>
                </a:lnTo>
                <a:lnTo>
                  <a:pt x="4876" y="1742"/>
                </a:lnTo>
                <a:lnTo>
                  <a:pt x="4876" y="1744"/>
                </a:lnTo>
                <a:lnTo>
                  <a:pt x="4876" y="1744"/>
                </a:lnTo>
                <a:lnTo>
                  <a:pt x="4878" y="1744"/>
                </a:lnTo>
                <a:lnTo>
                  <a:pt x="4878" y="1744"/>
                </a:lnTo>
                <a:lnTo>
                  <a:pt x="4878" y="1744"/>
                </a:lnTo>
                <a:lnTo>
                  <a:pt x="4878" y="1744"/>
                </a:lnTo>
                <a:lnTo>
                  <a:pt x="4880" y="1742"/>
                </a:lnTo>
                <a:lnTo>
                  <a:pt x="4880" y="1742"/>
                </a:lnTo>
                <a:lnTo>
                  <a:pt x="4878" y="1742"/>
                </a:lnTo>
                <a:lnTo>
                  <a:pt x="4878" y="1740"/>
                </a:lnTo>
                <a:close/>
                <a:moveTo>
                  <a:pt x="4865" y="1723"/>
                </a:moveTo>
                <a:lnTo>
                  <a:pt x="4865" y="1723"/>
                </a:lnTo>
                <a:lnTo>
                  <a:pt x="4863" y="1721"/>
                </a:lnTo>
                <a:lnTo>
                  <a:pt x="4863" y="1721"/>
                </a:lnTo>
                <a:lnTo>
                  <a:pt x="4861" y="1719"/>
                </a:lnTo>
                <a:lnTo>
                  <a:pt x="4861" y="1719"/>
                </a:lnTo>
                <a:lnTo>
                  <a:pt x="4859" y="1719"/>
                </a:lnTo>
                <a:lnTo>
                  <a:pt x="4859" y="1717"/>
                </a:lnTo>
                <a:lnTo>
                  <a:pt x="4857" y="1717"/>
                </a:lnTo>
                <a:lnTo>
                  <a:pt x="4857" y="1715"/>
                </a:lnTo>
                <a:lnTo>
                  <a:pt x="4857" y="1715"/>
                </a:lnTo>
                <a:lnTo>
                  <a:pt x="4857" y="1715"/>
                </a:lnTo>
                <a:lnTo>
                  <a:pt x="4855" y="1711"/>
                </a:lnTo>
                <a:lnTo>
                  <a:pt x="4853" y="1711"/>
                </a:lnTo>
                <a:lnTo>
                  <a:pt x="4851" y="1711"/>
                </a:lnTo>
                <a:lnTo>
                  <a:pt x="4851" y="1711"/>
                </a:lnTo>
                <a:lnTo>
                  <a:pt x="4851" y="1709"/>
                </a:lnTo>
                <a:lnTo>
                  <a:pt x="4849" y="1709"/>
                </a:lnTo>
                <a:lnTo>
                  <a:pt x="4849" y="1711"/>
                </a:lnTo>
                <a:lnTo>
                  <a:pt x="4849" y="1713"/>
                </a:lnTo>
                <a:lnTo>
                  <a:pt x="4849" y="1715"/>
                </a:lnTo>
                <a:lnTo>
                  <a:pt x="4851" y="1717"/>
                </a:lnTo>
                <a:lnTo>
                  <a:pt x="4851" y="1717"/>
                </a:lnTo>
                <a:lnTo>
                  <a:pt x="4851" y="1719"/>
                </a:lnTo>
                <a:lnTo>
                  <a:pt x="4853" y="1719"/>
                </a:lnTo>
                <a:lnTo>
                  <a:pt x="4853" y="1721"/>
                </a:lnTo>
                <a:lnTo>
                  <a:pt x="4855" y="1721"/>
                </a:lnTo>
                <a:lnTo>
                  <a:pt x="4857" y="1721"/>
                </a:lnTo>
                <a:lnTo>
                  <a:pt x="4857" y="1723"/>
                </a:lnTo>
                <a:lnTo>
                  <a:pt x="4857" y="1726"/>
                </a:lnTo>
                <a:lnTo>
                  <a:pt x="4857" y="1726"/>
                </a:lnTo>
                <a:lnTo>
                  <a:pt x="4859" y="1728"/>
                </a:lnTo>
                <a:lnTo>
                  <a:pt x="4859" y="1728"/>
                </a:lnTo>
                <a:lnTo>
                  <a:pt x="4861" y="1730"/>
                </a:lnTo>
                <a:lnTo>
                  <a:pt x="4863" y="1730"/>
                </a:lnTo>
                <a:lnTo>
                  <a:pt x="4863" y="1730"/>
                </a:lnTo>
                <a:lnTo>
                  <a:pt x="4865" y="1730"/>
                </a:lnTo>
                <a:lnTo>
                  <a:pt x="4865" y="1730"/>
                </a:lnTo>
                <a:lnTo>
                  <a:pt x="4865" y="1728"/>
                </a:lnTo>
                <a:lnTo>
                  <a:pt x="4867" y="1730"/>
                </a:lnTo>
                <a:lnTo>
                  <a:pt x="4867" y="1728"/>
                </a:lnTo>
                <a:lnTo>
                  <a:pt x="4867" y="1728"/>
                </a:lnTo>
                <a:lnTo>
                  <a:pt x="4867" y="1726"/>
                </a:lnTo>
                <a:lnTo>
                  <a:pt x="4865" y="1723"/>
                </a:lnTo>
                <a:close/>
                <a:moveTo>
                  <a:pt x="4876" y="830"/>
                </a:moveTo>
                <a:lnTo>
                  <a:pt x="4874" y="830"/>
                </a:lnTo>
                <a:lnTo>
                  <a:pt x="4874" y="830"/>
                </a:lnTo>
                <a:lnTo>
                  <a:pt x="4872" y="832"/>
                </a:lnTo>
                <a:lnTo>
                  <a:pt x="4869" y="832"/>
                </a:lnTo>
                <a:lnTo>
                  <a:pt x="4872" y="835"/>
                </a:lnTo>
                <a:lnTo>
                  <a:pt x="4872" y="835"/>
                </a:lnTo>
                <a:lnTo>
                  <a:pt x="4874" y="835"/>
                </a:lnTo>
                <a:lnTo>
                  <a:pt x="4874" y="835"/>
                </a:lnTo>
                <a:lnTo>
                  <a:pt x="4874" y="832"/>
                </a:lnTo>
                <a:lnTo>
                  <a:pt x="4876" y="830"/>
                </a:lnTo>
                <a:close/>
                <a:moveTo>
                  <a:pt x="4932" y="1799"/>
                </a:moveTo>
                <a:lnTo>
                  <a:pt x="4926" y="1797"/>
                </a:lnTo>
                <a:lnTo>
                  <a:pt x="4926" y="1797"/>
                </a:lnTo>
                <a:lnTo>
                  <a:pt x="4926" y="1797"/>
                </a:lnTo>
                <a:lnTo>
                  <a:pt x="4926" y="1797"/>
                </a:lnTo>
                <a:lnTo>
                  <a:pt x="4926" y="1799"/>
                </a:lnTo>
                <a:lnTo>
                  <a:pt x="4926" y="1799"/>
                </a:lnTo>
                <a:lnTo>
                  <a:pt x="4928" y="1799"/>
                </a:lnTo>
                <a:lnTo>
                  <a:pt x="4928" y="1799"/>
                </a:lnTo>
                <a:lnTo>
                  <a:pt x="4930" y="1799"/>
                </a:lnTo>
                <a:lnTo>
                  <a:pt x="4930" y="1801"/>
                </a:lnTo>
                <a:lnTo>
                  <a:pt x="4932" y="1801"/>
                </a:lnTo>
                <a:lnTo>
                  <a:pt x="4932" y="1801"/>
                </a:lnTo>
                <a:lnTo>
                  <a:pt x="4932" y="1801"/>
                </a:lnTo>
                <a:lnTo>
                  <a:pt x="4934" y="1801"/>
                </a:lnTo>
                <a:lnTo>
                  <a:pt x="4934" y="1801"/>
                </a:lnTo>
                <a:lnTo>
                  <a:pt x="4932" y="1799"/>
                </a:lnTo>
                <a:close/>
                <a:moveTo>
                  <a:pt x="4861" y="832"/>
                </a:moveTo>
                <a:lnTo>
                  <a:pt x="4863" y="830"/>
                </a:lnTo>
                <a:lnTo>
                  <a:pt x="4863" y="830"/>
                </a:lnTo>
                <a:lnTo>
                  <a:pt x="4863" y="830"/>
                </a:lnTo>
                <a:lnTo>
                  <a:pt x="4861" y="828"/>
                </a:lnTo>
                <a:lnTo>
                  <a:pt x="4859" y="830"/>
                </a:lnTo>
                <a:lnTo>
                  <a:pt x="4861" y="830"/>
                </a:lnTo>
                <a:lnTo>
                  <a:pt x="4861" y="830"/>
                </a:lnTo>
                <a:lnTo>
                  <a:pt x="4861" y="832"/>
                </a:lnTo>
                <a:close/>
                <a:moveTo>
                  <a:pt x="4867" y="832"/>
                </a:moveTo>
                <a:lnTo>
                  <a:pt x="4865" y="835"/>
                </a:lnTo>
                <a:lnTo>
                  <a:pt x="4865" y="839"/>
                </a:lnTo>
                <a:lnTo>
                  <a:pt x="4863" y="839"/>
                </a:lnTo>
                <a:lnTo>
                  <a:pt x="4859" y="841"/>
                </a:lnTo>
                <a:lnTo>
                  <a:pt x="4857" y="841"/>
                </a:lnTo>
                <a:lnTo>
                  <a:pt x="4857" y="841"/>
                </a:lnTo>
                <a:lnTo>
                  <a:pt x="4857" y="841"/>
                </a:lnTo>
                <a:lnTo>
                  <a:pt x="4857" y="843"/>
                </a:lnTo>
                <a:lnTo>
                  <a:pt x="4857" y="845"/>
                </a:lnTo>
                <a:lnTo>
                  <a:pt x="4857" y="845"/>
                </a:lnTo>
                <a:lnTo>
                  <a:pt x="4859" y="845"/>
                </a:lnTo>
                <a:lnTo>
                  <a:pt x="4859" y="845"/>
                </a:lnTo>
                <a:lnTo>
                  <a:pt x="4861" y="845"/>
                </a:lnTo>
                <a:lnTo>
                  <a:pt x="4861" y="843"/>
                </a:lnTo>
                <a:lnTo>
                  <a:pt x="4865" y="843"/>
                </a:lnTo>
                <a:lnTo>
                  <a:pt x="4867" y="841"/>
                </a:lnTo>
                <a:lnTo>
                  <a:pt x="4867" y="839"/>
                </a:lnTo>
                <a:lnTo>
                  <a:pt x="4869" y="837"/>
                </a:lnTo>
                <a:lnTo>
                  <a:pt x="4869" y="835"/>
                </a:lnTo>
                <a:lnTo>
                  <a:pt x="4869" y="832"/>
                </a:lnTo>
                <a:lnTo>
                  <a:pt x="4867" y="832"/>
                </a:lnTo>
                <a:close/>
                <a:moveTo>
                  <a:pt x="4922" y="1753"/>
                </a:moveTo>
                <a:lnTo>
                  <a:pt x="4924" y="1755"/>
                </a:lnTo>
                <a:lnTo>
                  <a:pt x="4924" y="1755"/>
                </a:lnTo>
                <a:lnTo>
                  <a:pt x="4924" y="1753"/>
                </a:lnTo>
                <a:lnTo>
                  <a:pt x="4922" y="1753"/>
                </a:lnTo>
                <a:lnTo>
                  <a:pt x="4924" y="1751"/>
                </a:lnTo>
                <a:lnTo>
                  <a:pt x="4918" y="1747"/>
                </a:lnTo>
                <a:lnTo>
                  <a:pt x="4916" y="1747"/>
                </a:lnTo>
                <a:lnTo>
                  <a:pt x="4916" y="1747"/>
                </a:lnTo>
                <a:lnTo>
                  <a:pt x="4913" y="1744"/>
                </a:lnTo>
                <a:lnTo>
                  <a:pt x="4913" y="1744"/>
                </a:lnTo>
                <a:lnTo>
                  <a:pt x="4911" y="1744"/>
                </a:lnTo>
                <a:lnTo>
                  <a:pt x="4911" y="1742"/>
                </a:lnTo>
                <a:lnTo>
                  <a:pt x="4909" y="1742"/>
                </a:lnTo>
                <a:lnTo>
                  <a:pt x="4907" y="1740"/>
                </a:lnTo>
                <a:lnTo>
                  <a:pt x="4903" y="1740"/>
                </a:lnTo>
                <a:lnTo>
                  <a:pt x="4903" y="1740"/>
                </a:lnTo>
                <a:lnTo>
                  <a:pt x="4905" y="1740"/>
                </a:lnTo>
                <a:lnTo>
                  <a:pt x="4905" y="1742"/>
                </a:lnTo>
                <a:lnTo>
                  <a:pt x="4907" y="1744"/>
                </a:lnTo>
                <a:lnTo>
                  <a:pt x="4907" y="1744"/>
                </a:lnTo>
                <a:lnTo>
                  <a:pt x="4909" y="1744"/>
                </a:lnTo>
                <a:lnTo>
                  <a:pt x="4909" y="1747"/>
                </a:lnTo>
                <a:lnTo>
                  <a:pt x="4911" y="1747"/>
                </a:lnTo>
                <a:lnTo>
                  <a:pt x="4913" y="1749"/>
                </a:lnTo>
                <a:lnTo>
                  <a:pt x="4916" y="1749"/>
                </a:lnTo>
                <a:lnTo>
                  <a:pt x="4916" y="1749"/>
                </a:lnTo>
                <a:lnTo>
                  <a:pt x="4916" y="1751"/>
                </a:lnTo>
                <a:lnTo>
                  <a:pt x="4920" y="1751"/>
                </a:lnTo>
                <a:lnTo>
                  <a:pt x="4922" y="1753"/>
                </a:lnTo>
                <a:close/>
                <a:moveTo>
                  <a:pt x="4863" y="1732"/>
                </a:moveTo>
                <a:lnTo>
                  <a:pt x="4863" y="1734"/>
                </a:lnTo>
                <a:lnTo>
                  <a:pt x="4863" y="1734"/>
                </a:lnTo>
                <a:lnTo>
                  <a:pt x="4865" y="1734"/>
                </a:lnTo>
                <a:lnTo>
                  <a:pt x="4865" y="1732"/>
                </a:lnTo>
                <a:lnTo>
                  <a:pt x="4863" y="1732"/>
                </a:lnTo>
                <a:lnTo>
                  <a:pt x="4863" y="1732"/>
                </a:lnTo>
                <a:close/>
                <a:moveTo>
                  <a:pt x="4922" y="1753"/>
                </a:moveTo>
                <a:lnTo>
                  <a:pt x="4920" y="1753"/>
                </a:lnTo>
                <a:lnTo>
                  <a:pt x="4920" y="1753"/>
                </a:lnTo>
                <a:lnTo>
                  <a:pt x="4920" y="1751"/>
                </a:lnTo>
                <a:lnTo>
                  <a:pt x="4920" y="1753"/>
                </a:lnTo>
                <a:lnTo>
                  <a:pt x="4920" y="1753"/>
                </a:lnTo>
                <a:lnTo>
                  <a:pt x="4920" y="1753"/>
                </a:lnTo>
                <a:lnTo>
                  <a:pt x="4920" y="1753"/>
                </a:lnTo>
                <a:lnTo>
                  <a:pt x="4922" y="1753"/>
                </a:lnTo>
                <a:close/>
                <a:moveTo>
                  <a:pt x="4924" y="1910"/>
                </a:moveTo>
                <a:lnTo>
                  <a:pt x="4924" y="1912"/>
                </a:lnTo>
                <a:lnTo>
                  <a:pt x="4924" y="1912"/>
                </a:lnTo>
                <a:lnTo>
                  <a:pt x="4926" y="1910"/>
                </a:lnTo>
                <a:lnTo>
                  <a:pt x="4926" y="1908"/>
                </a:lnTo>
                <a:lnTo>
                  <a:pt x="4924" y="1910"/>
                </a:lnTo>
                <a:close/>
                <a:moveTo>
                  <a:pt x="4899" y="1755"/>
                </a:moveTo>
                <a:lnTo>
                  <a:pt x="4897" y="1753"/>
                </a:lnTo>
                <a:lnTo>
                  <a:pt x="4897" y="1755"/>
                </a:lnTo>
                <a:lnTo>
                  <a:pt x="4897" y="1755"/>
                </a:lnTo>
                <a:lnTo>
                  <a:pt x="4895" y="1755"/>
                </a:lnTo>
                <a:lnTo>
                  <a:pt x="4895" y="1755"/>
                </a:lnTo>
                <a:lnTo>
                  <a:pt x="4895" y="1755"/>
                </a:lnTo>
                <a:lnTo>
                  <a:pt x="4897" y="1757"/>
                </a:lnTo>
                <a:lnTo>
                  <a:pt x="4897" y="1757"/>
                </a:lnTo>
                <a:lnTo>
                  <a:pt x="4899" y="1757"/>
                </a:lnTo>
                <a:lnTo>
                  <a:pt x="4899" y="1755"/>
                </a:lnTo>
                <a:lnTo>
                  <a:pt x="4899" y="1755"/>
                </a:lnTo>
                <a:lnTo>
                  <a:pt x="4897" y="1755"/>
                </a:lnTo>
                <a:lnTo>
                  <a:pt x="4899" y="1755"/>
                </a:lnTo>
                <a:lnTo>
                  <a:pt x="4899" y="1755"/>
                </a:lnTo>
                <a:close/>
                <a:moveTo>
                  <a:pt x="5039" y="1853"/>
                </a:moveTo>
                <a:lnTo>
                  <a:pt x="5037" y="1856"/>
                </a:lnTo>
                <a:lnTo>
                  <a:pt x="5037" y="1856"/>
                </a:lnTo>
                <a:lnTo>
                  <a:pt x="5039" y="1856"/>
                </a:lnTo>
                <a:lnTo>
                  <a:pt x="5041" y="1853"/>
                </a:lnTo>
                <a:lnTo>
                  <a:pt x="5041" y="1851"/>
                </a:lnTo>
                <a:lnTo>
                  <a:pt x="5039" y="1853"/>
                </a:lnTo>
                <a:close/>
                <a:moveTo>
                  <a:pt x="4899" y="1757"/>
                </a:moveTo>
                <a:lnTo>
                  <a:pt x="4899" y="1757"/>
                </a:lnTo>
                <a:lnTo>
                  <a:pt x="4899" y="1759"/>
                </a:lnTo>
                <a:lnTo>
                  <a:pt x="4899" y="1759"/>
                </a:lnTo>
                <a:lnTo>
                  <a:pt x="4901" y="1757"/>
                </a:lnTo>
                <a:lnTo>
                  <a:pt x="4901" y="1757"/>
                </a:lnTo>
                <a:lnTo>
                  <a:pt x="4899" y="1757"/>
                </a:lnTo>
                <a:close/>
                <a:moveTo>
                  <a:pt x="4909" y="2505"/>
                </a:moveTo>
                <a:lnTo>
                  <a:pt x="4909" y="2508"/>
                </a:lnTo>
                <a:lnTo>
                  <a:pt x="4909" y="2505"/>
                </a:lnTo>
                <a:lnTo>
                  <a:pt x="4911" y="2503"/>
                </a:lnTo>
                <a:lnTo>
                  <a:pt x="4911" y="2501"/>
                </a:lnTo>
                <a:lnTo>
                  <a:pt x="4909" y="2501"/>
                </a:lnTo>
                <a:lnTo>
                  <a:pt x="4909" y="2505"/>
                </a:lnTo>
                <a:close/>
                <a:moveTo>
                  <a:pt x="4901" y="1531"/>
                </a:moveTo>
                <a:lnTo>
                  <a:pt x="4899" y="1531"/>
                </a:lnTo>
                <a:lnTo>
                  <a:pt x="4899" y="1531"/>
                </a:lnTo>
                <a:lnTo>
                  <a:pt x="4899" y="1533"/>
                </a:lnTo>
                <a:lnTo>
                  <a:pt x="4899" y="1533"/>
                </a:lnTo>
                <a:lnTo>
                  <a:pt x="4899" y="1533"/>
                </a:lnTo>
                <a:lnTo>
                  <a:pt x="4901" y="1533"/>
                </a:lnTo>
                <a:lnTo>
                  <a:pt x="4901" y="1533"/>
                </a:lnTo>
                <a:lnTo>
                  <a:pt x="4901" y="1533"/>
                </a:lnTo>
                <a:lnTo>
                  <a:pt x="4901" y="1533"/>
                </a:lnTo>
                <a:lnTo>
                  <a:pt x="4901" y="1531"/>
                </a:lnTo>
                <a:close/>
                <a:moveTo>
                  <a:pt x="4913" y="1761"/>
                </a:moveTo>
                <a:lnTo>
                  <a:pt x="4913" y="1761"/>
                </a:lnTo>
                <a:lnTo>
                  <a:pt x="4913" y="1761"/>
                </a:lnTo>
                <a:lnTo>
                  <a:pt x="4911" y="1761"/>
                </a:lnTo>
                <a:lnTo>
                  <a:pt x="4911" y="1761"/>
                </a:lnTo>
                <a:lnTo>
                  <a:pt x="4911" y="1763"/>
                </a:lnTo>
                <a:lnTo>
                  <a:pt x="4913" y="1763"/>
                </a:lnTo>
                <a:lnTo>
                  <a:pt x="4913" y="1763"/>
                </a:lnTo>
                <a:lnTo>
                  <a:pt x="4913" y="1763"/>
                </a:lnTo>
                <a:lnTo>
                  <a:pt x="4916" y="1761"/>
                </a:lnTo>
                <a:lnTo>
                  <a:pt x="4913" y="1761"/>
                </a:lnTo>
                <a:lnTo>
                  <a:pt x="4913" y="1761"/>
                </a:lnTo>
                <a:close/>
                <a:moveTo>
                  <a:pt x="5117" y="1612"/>
                </a:moveTo>
                <a:lnTo>
                  <a:pt x="5117" y="1612"/>
                </a:lnTo>
                <a:lnTo>
                  <a:pt x="5117" y="1612"/>
                </a:lnTo>
                <a:lnTo>
                  <a:pt x="5117" y="1610"/>
                </a:lnTo>
                <a:lnTo>
                  <a:pt x="5117" y="1612"/>
                </a:lnTo>
                <a:lnTo>
                  <a:pt x="5115" y="1612"/>
                </a:lnTo>
                <a:lnTo>
                  <a:pt x="5115" y="1612"/>
                </a:lnTo>
                <a:lnTo>
                  <a:pt x="5115" y="1612"/>
                </a:lnTo>
                <a:lnTo>
                  <a:pt x="5115" y="1612"/>
                </a:lnTo>
                <a:lnTo>
                  <a:pt x="5115" y="1612"/>
                </a:lnTo>
                <a:lnTo>
                  <a:pt x="5117" y="1612"/>
                </a:lnTo>
                <a:close/>
                <a:moveTo>
                  <a:pt x="5113" y="1619"/>
                </a:moveTo>
                <a:lnTo>
                  <a:pt x="5115" y="1619"/>
                </a:lnTo>
                <a:lnTo>
                  <a:pt x="5115" y="1619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7"/>
                </a:lnTo>
                <a:lnTo>
                  <a:pt x="5115" y="1619"/>
                </a:lnTo>
                <a:lnTo>
                  <a:pt x="5113" y="1619"/>
                </a:lnTo>
                <a:close/>
                <a:moveTo>
                  <a:pt x="5110" y="1587"/>
                </a:moveTo>
                <a:lnTo>
                  <a:pt x="5110" y="1587"/>
                </a:lnTo>
                <a:lnTo>
                  <a:pt x="5113" y="1587"/>
                </a:lnTo>
                <a:lnTo>
                  <a:pt x="5113" y="1587"/>
                </a:lnTo>
                <a:lnTo>
                  <a:pt x="5113" y="1587"/>
                </a:lnTo>
                <a:lnTo>
                  <a:pt x="5110" y="1587"/>
                </a:lnTo>
                <a:lnTo>
                  <a:pt x="5110" y="1587"/>
                </a:lnTo>
                <a:lnTo>
                  <a:pt x="5110" y="1587"/>
                </a:lnTo>
                <a:close/>
                <a:moveTo>
                  <a:pt x="5127" y="2252"/>
                </a:moveTo>
                <a:lnTo>
                  <a:pt x="5127" y="2250"/>
                </a:lnTo>
                <a:lnTo>
                  <a:pt x="5127" y="2250"/>
                </a:lnTo>
                <a:lnTo>
                  <a:pt x="5127" y="2250"/>
                </a:lnTo>
                <a:lnTo>
                  <a:pt x="5125" y="2252"/>
                </a:lnTo>
                <a:lnTo>
                  <a:pt x="5125" y="2252"/>
                </a:lnTo>
                <a:lnTo>
                  <a:pt x="5125" y="2254"/>
                </a:lnTo>
                <a:lnTo>
                  <a:pt x="5127" y="2252"/>
                </a:lnTo>
                <a:lnTo>
                  <a:pt x="5127" y="2252"/>
                </a:lnTo>
                <a:close/>
                <a:moveTo>
                  <a:pt x="5115" y="1606"/>
                </a:moveTo>
                <a:lnTo>
                  <a:pt x="5115" y="1606"/>
                </a:lnTo>
                <a:lnTo>
                  <a:pt x="5115" y="1606"/>
                </a:lnTo>
                <a:lnTo>
                  <a:pt x="5115" y="1606"/>
                </a:lnTo>
                <a:lnTo>
                  <a:pt x="5115" y="1606"/>
                </a:lnTo>
                <a:lnTo>
                  <a:pt x="5115" y="1606"/>
                </a:lnTo>
                <a:lnTo>
                  <a:pt x="5115" y="1606"/>
                </a:lnTo>
                <a:lnTo>
                  <a:pt x="5115" y="1606"/>
                </a:lnTo>
                <a:lnTo>
                  <a:pt x="5115" y="1606"/>
                </a:lnTo>
                <a:close/>
                <a:moveTo>
                  <a:pt x="5123" y="801"/>
                </a:moveTo>
                <a:lnTo>
                  <a:pt x="5123" y="801"/>
                </a:lnTo>
                <a:lnTo>
                  <a:pt x="5125" y="801"/>
                </a:lnTo>
                <a:lnTo>
                  <a:pt x="5125" y="801"/>
                </a:lnTo>
                <a:lnTo>
                  <a:pt x="5125" y="799"/>
                </a:lnTo>
                <a:lnTo>
                  <a:pt x="5123" y="799"/>
                </a:lnTo>
                <a:lnTo>
                  <a:pt x="5121" y="801"/>
                </a:lnTo>
                <a:lnTo>
                  <a:pt x="5121" y="801"/>
                </a:lnTo>
                <a:lnTo>
                  <a:pt x="5119" y="801"/>
                </a:lnTo>
                <a:lnTo>
                  <a:pt x="5123" y="801"/>
                </a:lnTo>
                <a:close/>
                <a:moveTo>
                  <a:pt x="5039" y="757"/>
                </a:moveTo>
                <a:lnTo>
                  <a:pt x="5037" y="755"/>
                </a:lnTo>
                <a:lnTo>
                  <a:pt x="5035" y="755"/>
                </a:lnTo>
                <a:lnTo>
                  <a:pt x="5035" y="753"/>
                </a:lnTo>
                <a:lnTo>
                  <a:pt x="5033" y="753"/>
                </a:lnTo>
                <a:lnTo>
                  <a:pt x="5035" y="755"/>
                </a:lnTo>
                <a:lnTo>
                  <a:pt x="5037" y="757"/>
                </a:lnTo>
                <a:lnTo>
                  <a:pt x="5043" y="759"/>
                </a:lnTo>
                <a:lnTo>
                  <a:pt x="5041" y="759"/>
                </a:lnTo>
                <a:lnTo>
                  <a:pt x="5039" y="757"/>
                </a:lnTo>
                <a:close/>
                <a:moveTo>
                  <a:pt x="5115" y="1604"/>
                </a:moveTo>
                <a:lnTo>
                  <a:pt x="5115" y="1604"/>
                </a:lnTo>
                <a:lnTo>
                  <a:pt x="5115" y="1604"/>
                </a:lnTo>
                <a:lnTo>
                  <a:pt x="5113" y="1604"/>
                </a:lnTo>
                <a:lnTo>
                  <a:pt x="5113" y="1604"/>
                </a:lnTo>
                <a:lnTo>
                  <a:pt x="5113" y="1604"/>
                </a:lnTo>
                <a:lnTo>
                  <a:pt x="5113" y="1604"/>
                </a:lnTo>
                <a:lnTo>
                  <a:pt x="5113" y="1604"/>
                </a:lnTo>
                <a:lnTo>
                  <a:pt x="5115" y="1604"/>
                </a:lnTo>
                <a:close/>
                <a:moveTo>
                  <a:pt x="5192" y="2197"/>
                </a:moveTo>
                <a:lnTo>
                  <a:pt x="5190" y="2197"/>
                </a:lnTo>
                <a:lnTo>
                  <a:pt x="5186" y="2197"/>
                </a:lnTo>
                <a:lnTo>
                  <a:pt x="5186" y="2197"/>
                </a:lnTo>
                <a:lnTo>
                  <a:pt x="5186" y="2197"/>
                </a:lnTo>
                <a:lnTo>
                  <a:pt x="5184" y="2199"/>
                </a:lnTo>
                <a:lnTo>
                  <a:pt x="5182" y="2199"/>
                </a:lnTo>
                <a:lnTo>
                  <a:pt x="5182" y="2201"/>
                </a:lnTo>
                <a:lnTo>
                  <a:pt x="5180" y="2201"/>
                </a:lnTo>
                <a:lnTo>
                  <a:pt x="5177" y="2204"/>
                </a:lnTo>
                <a:lnTo>
                  <a:pt x="5177" y="2204"/>
                </a:lnTo>
                <a:lnTo>
                  <a:pt x="5175" y="2204"/>
                </a:lnTo>
                <a:lnTo>
                  <a:pt x="5173" y="2204"/>
                </a:lnTo>
                <a:lnTo>
                  <a:pt x="5169" y="2201"/>
                </a:lnTo>
                <a:lnTo>
                  <a:pt x="5167" y="2201"/>
                </a:lnTo>
                <a:lnTo>
                  <a:pt x="5161" y="2199"/>
                </a:lnTo>
                <a:lnTo>
                  <a:pt x="5161" y="2199"/>
                </a:lnTo>
                <a:lnTo>
                  <a:pt x="5161" y="2199"/>
                </a:lnTo>
                <a:lnTo>
                  <a:pt x="5159" y="2197"/>
                </a:lnTo>
                <a:lnTo>
                  <a:pt x="5159" y="2197"/>
                </a:lnTo>
                <a:lnTo>
                  <a:pt x="5159" y="2197"/>
                </a:lnTo>
                <a:lnTo>
                  <a:pt x="5159" y="2197"/>
                </a:lnTo>
                <a:lnTo>
                  <a:pt x="5159" y="2197"/>
                </a:lnTo>
                <a:lnTo>
                  <a:pt x="5159" y="2197"/>
                </a:lnTo>
                <a:lnTo>
                  <a:pt x="5157" y="2195"/>
                </a:lnTo>
                <a:lnTo>
                  <a:pt x="5157" y="2191"/>
                </a:lnTo>
                <a:lnTo>
                  <a:pt x="5157" y="2187"/>
                </a:lnTo>
                <a:lnTo>
                  <a:pt x="5154" y="2185"/>
                </a:lnTo>
                <a:lnTo>
                  <a:pt x="5154" y="2185"/>
                </a:lnTo>
                <a:lnTo>
                  <a:pt x="5154" y="2183"/>
                </a:lnTo>
                <a:lnTo>
                  <a:pt x="5152" y="2183"/>
                </a:lnTo>
                <a:lnTo>
                  <a:pt x="5150" y="2180"/>
                </a:lnTo>
                <a:lnTo>
                  <a:pt x="5150" y="2180"/>
                </a:lnTo>
                <a:lnTo>
                  <a:pt x="5150" y="2178"/>
                </a:lnTo>
                <a:lnTo>
                  <a:pt x="5148" y="2178"/>
                </a:lnTo>
                <a:lnTo>
                  <a:pt x="5148" y="2180"/>
                </a:lnTo>
                <a:lnTo>
                  <a:pt x="5148" y="2180"/>
                </a:lnTo>
                <a:lnTo>
                  <a:pt x="5150" y="2183"/>
                </a:lnTo>
                <a:lnTo>
                  <a:pt x="5150" y="2183"/>
                </a:lnTo>
                <a:lnTo>
                  <a:pt x="5150" y="2183"/>
                </a:lnTo>
                <a:lnTo>
                  <a:pt x="5150" y="2185"/>
                </a:lnTo>
                <a:lnTo>
                  <a:pt x="5150" y="2185"/>
                </a:lnTo>
                <a:lnTo>
                  <a:pt x="5150" y="2189"/>
                </a:lnTo>
                <a:lnTo>
                  <a:pt x="5150" y="2191"/>
                </a:lnTo>
                <a:lnTo>
                  <a:pt x="5150" y="2191"/>
                </a:lnTo>
                <a:lnTo>
                  <a:pt x="5150" y="2191"/>
                </a:lnTo>
                <a:lnTo>
                  <a:pt x="5148" y="2191"/>
                </a:lnTo>
                <a:lnTo>
                  <a:pt x="5148" y="2191"/>
                </a:lnTo>
                <a:lnTo>
                  <a:pt x="5148" y="2189"/>
                </a:lnTo>
                <a:lnTo>
                  <a:pt x="5148" y="2187"/>
                </a:lnTo>
                <a:lnTo>
                  <a:pt x="5146" y="2187"/>
                </a:lnTo>
                <a:lnTo>
                  <a:pt x="5144" y="2187"/>
                </a:lnTo>
                <a:lnTo>
                  <a:pt x="5142" y="2185"/>
                </a:lnTo>
                <a:lnTo>
                  <a:pt x="5142" y="2185"/>
                </a:lnTo>
                <a:lnTo>
                  <a:pt x="5142" y="2187"/>
                </a:lnTo>
                <a:lnTo>
                  <a:pt x="5140" y="2185"/>
                </a:lnTo>
                <a:lnTo>
                  <a:pt x="5140" y="2185"/>
                </a:lnTo>
                <a:lnTo>
                  <a:pt x="5140" y="2185"/>
                </a:lnTo>
                <a:lnTo>
                  <a:pt x="5140" y="2185"/>
                </a:lnTo>
                <a:lnTo>
                  <a:pt x="5140" y="2185"/>
                </a:lnTo>
                <a:lnTo>
                  <a:pt x="5140" y="2183"/>
                </a:lnTo>
                <a:lnTo>
                  <a:pt x="5140" y="2180"/>
                </a:lnTo>
                <a:lnTo>
                  <a:pt x="5140" y="2178"/>
                </a:lnTo>
                <a:lnTo>
                  <a:pt x="5140" y="2178"/>
                </a:lnTo>
                <a:lnTo>
                  <a:pt x="5140" y="2178"/>
                </a:lnTo>
                <a:lnTo>
                  <a:pt x="5140" y="2176"/>
                </a:lnTo>
                <a:lnTo>
                  <a:pt x="5138" y="2172"/>
                </a:lnTo>
                <a:lnTo>
                  <a:pt x="5136" y="2172"/>
                </a:lnTo>
                <a:lnTo>
                  <a:pt x="5136" y="2170"/>
                </a:lnTo>
                <a:lnTo>
                  <a:pt x="5133" y="2168"/>
                </a:lnTo>
                <a:lnTo>
                  <a:pt x="5133" y="2168"/>
                </a:lnTo>
                <a:lnTo>
                  <a:pt x="5136" y="2168"/>
                </a:lnTo>
                <a:lnTo>
                  <a:pt x="5138" y="2168"/>
                </a:lnTo>
                <a:lnTo>
                  <a:pt x="5136" y="2166"/>
                </a:lnTo>
                <a:lnTo>
                  <a:pt x="5136" y="2166"/>
                </a:lnTo>
                <a:lnTo>
                  <a:pt x="5136" y="2164"/>
                </a:lnTo>
                <a:lnTo>
                  <a:pt x="5136" y="2162"/>
                </a:lnTo>
                <a:lnTo>
                  <a:pt x="5136" y="2162"/>
                </a:lnTo>
                <a:lnTo>
                  <a:pt x="5133" y="2162"/>
                </a:lnTo>
                <a:lnTo>
                  <a:pt x="5133" y="2162"/>
                </a:lnTo>
                <a:lnTo>
                  <a:pt x="5133" y="2160"/>
                </a:lnTo>
                <a:lnTo>
                  <a:pt x="5133" y="2160"/>
                </a:lnTo>
                <a:lnTo>
                  <a:pt x="5133" y="2160"/>
                </a:lnTo>
                <a:lnTo>
                  <a:pt x="5131" y="2160"/>
                </a:lnTo>
                <a:lnTo>
                  <a:pt x="5131" y="2160"/>
                </a:lnTo>
                <a:lnTo>
                  <a:pt x="5129" y="2160"/>
                </a:lnTo>
                <a:lnTo>
                  <a:pt x="5129" y="2157"/>
                </a:lnTo>
                <a:lnTo>
                  <a:pt x="5129" y="2157"/>
                </a:lnTo>
                <a:lnTo>
                  <a:pt x="5129" y="2157"/>
                </a:lnTo>
                <a:lnTo>
                  <a:pt x="5127" y="2155"/>
                </a:lnTo>
                <a:lnTo>
                  <a:pt x="5127" y="2155"/>
                </a:lnTo>
                <a:lnTo>
                  <a:pt x="5125" y="2155"/>
                </a:lnTo>
                <a:lnTo>
                  <a:pt x="5125" y="2155"/>
                </a:lnTo>
                <a:lnTo>
                  <a:pt x="5125" y="2155"/>
                </a:lnTo>
                <a:lnTo>
                  <a:pt x="5123" y="2155"/>
                </a:lnTo>
                <a:lnTo>
                  <a:pt x="5121" y="2153"/>
                </a:lnTo>
                <a:lnTo>
                  <a:pt x="5121" y="2153"/>
                </a:lnTo>
                <a:lnTo>
                  <a:pt x="5121" y="2153"/>
                </a:lnTo>
                <a:lnTo>
                  <a:pt x="5119" y="2153"/>
                </a:lnTo>
                <a:lnTo>
                  <a:pt x="5119" y="2153"/>
                </a:lnTo>
                <a:lnTo>
                  <a:pt x="5119" y="2155"/>
                </a:lnTo>
                <a:lnTo>
                  <a:pt x="5119" y="2153"/>
                </a:lnTo>
                <a:lnTo>
                  <a:pt x="5117" y="2153"/>
                </a:lnTo>
                <a:lnTo>
                  <a:pt x="5117" y="2153"/>
                </a:lnTo>
                <a:lnTo>
                  <a:pt x="5117" y="2151"/>
                </a:lnTo>
                <a:lnTo>
                  <a:pt x="5115" y="2149"/>
                </a:lnTo>
                <a:lnTo>
                  <a:pt x="5115" y="2149"/>
                </a:lnTo>
                <a:lnTo>
                  <a:pt x="5113" y="2147"/>
                </a:lnTo>
                <a:lnTo>
                  <a:pt x="5115" y="2145"/>
                </a:lnTo>
                <a:lnTo>
                  <a:pt x="5113" y="2145"/>
                </a:lnTo>
                <a:lnTo>
                  <a:pt x="5110" y="2147"/>
                </a:lnTo>
                <a:lnTo>
                  <a:pt x="5113" y="2149"/>
                </a:lnTo>
                <a:lnTo>
                  <a:pt x="5115" y="2151"/>
                </a:lnTo>
                <a:lnTo>
                  <a:pt x="5117" y="2153"/>
                </a:lnTo>
                <a:lnTo>
                  <a:pt x="5117" y="2155"/>
                </a:lnTo>
                <a:lnTo>
                  <a:pt x="5117" y="2157"/>
                </a:lnTo>
                <a:lnTo>
                  <a:pt x="5115" y="2157"/>
                </a:lnTo>
                <a:lnTo>
                  <a:pt x="5117" y="2160"/>
                </a:lnTo>
                <a:lnTo>
                  <a:pt x="5117" y="2160"/>
                </a:lnTo>
                <a:lnTo>
                  <a:pt x="5119" y="2160"/>
                </a:lnTo>
                <a:lnTo>
                  <a:pt x="5119" y="2162"/>
                </a:lnTo>
                <a:lnTo>
                  <a:pt x="5119" y="2162"/>
                </a:lnTo>
                <a:lnTo>
                  <a:pt x="5119" y="2162"/>
                </a:lnTo>
                <a:lnTo>
                  <a:pt x="5119" y="2164"/>
                </a:lnTo>
                <a:lnTo>
                  <a:pt x="5119" y="2162"/>
                </a:lnTo>
                <a:lnTo>
                  <a:pt x="5121" y="2162"/>
                </a:lnTo>
                <a:lnTo>
                  <a:pt x="5121" y="2162"/>
                </a:lnTo>
                <a:lnTo>
                  <a:pt x="5121" y="2160"/>
                </a:lnTo>
                <a:lnTo>
                  <a:pt x="5123" y="2160"/>
                </a:lnTo>
                <a:lnTo>
                  <a:pt x="5123" y="2160"/>
                </a:lnTo>
                <a:lnTo>
                  <a:pt x="5123" y="2162"/>
                </a:lnTo>
                <a:lnTo>
                  <a:pt x="5123" y="2162"/>
                </a:lnTo>
                <a:lnTo>
                  <a:pt x="5121" y="2162"/>
                </a:lnTo>
                <a:lnTo>
                  <a:pt x="5121" y="2164"/>
                </a:lnTo>
                <a:lnTo>
                  <a:pt x="5127" y="2174"/>
                </a:lnTo>
                <a:lnTo>
                  <a:pt x="5129" y="2174"/>
                </a:lnTo>
                <a:lnTo>
                  <a:pt x="5129" y="2176"/>
                </a:lnTo>
                <a:lnTo>
                  <a:pt x="5129" y="2178"/>
                </a:lnTo>
                <a:lnTo>
                  <a:pt x="5131" y="2176"/>
                </a:lnTo>
                <a:lnTo>
                  <a:pt x="5131" y="2176"/>
                </a:lnTo>
                <a:lnTo>
                  <a:pt x="5131" y="2176"/>
                </a:lnTo>
                <a:lnTo>
                  <a:pt x="5129" y="2174"/>
                </a:lnTo>
                <a:lnTo>
                  <a:pt x="5127" y="2172"/>
                </a:lnTo>
                <a:lnTo>
                  <a:pt x="5127" y="2170"/>
                </a:lnTo>
                <a:lnTo>
                  <a:pt x="5127" y="2170"/>
                </a:lnTo>
                <a:lnTo>
                  <a:pt x="5127" y="2172"/>
                </a:lnTo>
                <a:lnTo>
                  <a:pt x="5129" y="2172"/>
                </a:lnTo>
                <a:lnTo>
                  <a:pt x="5131" y="2174"/>
                </a:lnTo>
                <a:lnTo>
                  <a:pt x="5133" y="2174"/>
                </a:lnTo>
                <a:lnTo>
                  <a:pt x="5131" y="2174"/>
                </a:lnTo>
                <a:lnTo>
                  <a:pt x="5131" y="2174"/>
                </a:lnTo>
                <a:lnTo>
                  <a:pt x="5133" y="2174"/>
                </a:lnTo>
                <a:lnTo>
                  <a:pt x="5133" y="2174"/>
                </a:lnTo>
                <a:lnTo>
                  <a:pt x="5133" y="2176"/>
                </a:lnTo>
                <a:lnTo>
                  <a:pt x="5133" y="2176"/>
                </a:lnTo>
                <a:lnTo>
                  <a:pt x="5133" y="2176"/>
                </a:lnTo>
                <a:lnTo>
                  <a:pt x="5133" y="2178"/>
                </a:lnTo>
                <a:lnTo>
                  <a:pt x="5136" y="2178"/>
                </a:lnTo>
                <a:lnTo>
                  <a:pt x="5136" y="2180"/>
                </a:lnTo>
                <a:lnTo>
                  <a:pt x="5136" y="2180"/>
                </a:lnTo>
                <a:lnTo>
                  <a:pt x="5133" y="2180"/>
                </a:lnTo>
                <a:lnTo>
                  <a:pt x="5131" y="2178"/>
                </a:lnTo>
                <a:lnTo>
                  <a:pt x="5131" y="2178"/>
                </a:lnTo>
                <a:lnTo>
                  <a:pt x="5133" y="2183"/>
                </a:lnTo>
                <a:lnTo>
                  <a:pt x="5133" y="2185"/>
                </a:lnTo>
                <a:lnTo>
                  <a:pt x="5136" y="2185"/>
                </a:lnTo>
                <a:lnTo>
                  <a:pt x="5136" y="2187"/>
                </a:lnTo>
                <a:lnTo>
                  <a:pt x="5136" y="2187"/>
                </a:lnTo>
                <a:lnTo>
                  <a:pt x="5138" y="2187"/>
                </a:lnTo>
                <a:lnTo>
                  <a:pt x="5138" y="2187"/>
                </a:lnTo>
                <a:lnTo>
                  <a:pt x="5140" y="2187"/>
                </a:lnTo>
                <a:lnTo>
                  <a:pt x="5140" y="2187"/>
                </a:lnTo>
                <a:lnTo>
                  <a:pt x="5142" y="2189"/>
                </a:lnTo>
                <a:lnTo>
                  <a:pt x="5142" y="2189"/>
                </a:lnTo>
                <a:lnTo>
                  <a:pt x="5140" y="2189"/>
                </a:lnTo>
                <a:lnTo>
                  <a:pt x="5140" y="2191"/>
                </a:lnTo>
                <a:lnTo>
                  <a:pt x="5140" y="2191"/>
                </a:lnTo>
                <a:lnTo>
                  <a:pt x="5138" y="2189"/>
                </a:lnTo>
                <a:lnTo>
                  <a:pt x="5138" y="2189"/>
                </a:lnTo>
                <a:lnTo>
                  <a:pt x="5138" y="2189"/>
                </a:lnTo>
                <a:lnTo>
                  <a:pt x="5138" y="2193"/>
                </a:lnTo>
                <a:lnTo>
                  <a:pt x="5138" y="2193"/>
                </a:lnTo>
                <a:lnTo>
                  <a:pt x="5140" y="2193"/>
                </a:lnTo>
                <a:lnTo>
                  <a:pt x="5140" y="2193"/>
                </a:lnTo>
                <a:lnTo>
                  <a:pt x="5140" y="2195"/>
                </a:lnTo>
                <a:lnTo>
                  <a:pt x="5140" y="2195"/>
                </a:lnTo>
                <a:lnTo>
                  <a:pt x="5140" y="2199"/>
                </a:lnTo>
                <a:lnTo>
                  <a:pt x="5142" y="2201"/>
                </a:lnTo>
                <a:lnTo>
                  <a:pt x="5142" y="2201"/>
                </a:lnTo>
                <a:lnTo>
                  <a:pt x="5140" y="2201"/>
                </a:lnTo>
                <a:lnTo>
                  <a:pt x="5140" y="2201"/>
                </a:lnTo>
                <a:lnTo>
                  <a:pt x="5140" y="2204"/>
                </a:lnTo>
                <a:lnTo>
                  <a:pt x="5140" y="2206"/>
                </a:lnTo>
                <a:lnTo>
                  <a:pt x="5140" y="2208"/>
                </a:lnTo>
                <a:lnTo>
                  <a:pt x="5138" y="2212"/>
                </a:lnTo>
                <a:lnTo>
                  <a:pt x="5138" y="2214"/>
                </a:lnTo>
                <a:lnTo>
                  <a:pt x="5138" y="2218"/>
                </a:lnTo>
                <a:lnTo>
                  <a:pt x="5138" y="2218"/>
                </a:lnTo>
                <a:lnTo>
                  <a:pt x="5136" y="2220"/>
                </a:lnTo>
                <a:lnTo>
                  <a:pt x="5133" y="2220"/>
                </a:lnTo>
                <a:lnTo>
                  <a:pt x="5133" y="2220"/>
                </a:lnTo>
                <a:lnTo>
                  <a:pt x="5133" y="2220"/>
                </a:lnTo>
                <a:lnTo>
                  <a:pt x="5129" y="2222"/>
                </a:lnTo>
                <a:lnTo>
                  <a:pt x="5127" y="2222"/>
                </a:lnTo>
                <a:lnTo>
                  <a:pt x="5125" y="2225"/>
                </a:lnTo>
                <a:lnTo>
                  <a:pt x="5125" y="2225"/>
                </a:lnTo>
                <a:lnTo>
                  <a:pt x="5125" y="2225"/>
                </a:lnTo>
                <a:lnTo>
                  <a:pt x="5125" y="2227"/>
                </a:lnTo>
                <a:lnTo>
                  <a:pt x="5125" y="2227"/>
                </a:lnTo>
                <a:lnTo>
                  <a:pt x="5125" y="2229"/>
                </a:lnTo>
                <a:lnTo>
                  <a:pt x="5127" y="2229"/>
                </a:lnTo>
                <a:lnTo>
                  <a:pt x="5131" y="2231"/>
                </a:lnTo>
                <a:lnTo>
                  <a:pt x="5133" y="2231"/>
                </a:lnTo>
                <a:lnTo>
                  <a:pt x="5136" y="2233"/>
                </a:lnTo>
                <a:lnTo>
                  <a:pt x="5138" y="2235"/>
                </a:lnTo>
                <a:lnTo>
                  <a:pt x="5138" y="2235"/>
                </a:lnTo>
                <a:lnTo>
                  <a:pt x="5140" y="2235"/>
                </a:lnTo>
                <a:lnTo>
                  <a:pt x="5144" y="2237"/>
                </a:lnTo>
                <a:lnTo>
                  <a:pt x="5146" y="2239"/>
                </a:lnTo>
                <a:lnTo>
                  <a:pt x="5146" y="2241"/>
                </a:lnTo>
                <a:lnTo>
                  <a:pt x="5146" y="2243"/>
                </a:lnTo>
                <a:lnTo>
                  <a:pt x="5146" y="2245"/>
                </a:lnTo>
                <a:lnTo>
                  <a:pt x="5146" y="2248"/>
                </a:lnTo>
                <a:lnTo>
                  <a:pt x="5144" y="2252"/>
                </a:lnTo>
                <a:lnTo>
                  <a:pt x="5140" y="2256"/>
                </a:lnTo>
                <a:lnTo>
                  <a:pt x="5138" y="2258"/>
                </a:lnTo>
                <a:lnTo>
                  <a:pt x="5138" y="2258"/>
                </a:lnTo>
                <a:lnTo>
                  <a:pt x="5138" y="2260"/>
                </a:lnTo>
                <a:lnTo>
                  <a:pt x="5138" y="2260"/>
                </a:lnTo>
                <a:lnTo>
                  <a:pt x="5138" y="2260"/>
                </a:lnTo>
                <a:lnTo>
                  <a:pt x="5140" y="2260"/>
                </a:lnTo>
                <a:lnTo>
                  <a:pt x="5140" y="2260"/>
                </a:lnTo>
                <a:lnTo>
                  <a:pt x="5140" y="2260"/>
                </a:lnTo>
                <a:lnTo>
                  <a:pt x="5140" y="2258"/>
                </a:lnTo>
                <a:lnTo>
                  <a:pt x="5142" y="2258"/>
                </a:lnTo>
                <a:lnTo>
                  <a:pt x="5142" y="2258"/>
                </a:lnTo>
                <a:lnTo>
                  <a:pt x="5142" y="2260"/>
                </a:lnTo>
                <a:lnTo>
                  <a:pt x="5142" y="2262"/>
                </a:lnTo>
                <a:lnTo>
                  <a:pt x="5142" y="2262"/>
                </a:lnTo>
                <a:lnTo>
                  <a:pt x="5142" y="2262"/>
                </a:lnTo>
                <a:lnTo>
                  <a:pt x="5144" y="2262"/>
                </a:lnTo>
                <a:lnTo>
                  <a:pt x="5146" y="2262"/>
                </a:lnTo>
                <a:lnTo>
                  <a:pt x="5146" y="2262"/>
                </a:lnTo>
                <a:lnTo>
                  <a:pt x="5146" y="2264"/>
                </a:lnTo>
                <a:lnTo>
                  <a:pt x="5146" y="2264"/>
                </a:lnTo>
                <a:lnTo>
                  <a:pt x="5148" y="2264"/>
                </a:lnTo>
                <a:lnTo>
                  <a:pt x="5148" y="2264"/>
                </a:lnTo>
                <a:lnTo>
                  <a:pt x="5150" y="2264"/>
                </a:lnTo>
                <a:lnTo>
                  <a:pt x="5152" y="2262"/>
                </a:lnTo>
                <a:lnTo>
                  <a:pt x="5154" y="2260"/>
                </a:lnTo>
                <a:lnTo>
                  <a:pt x="5157" y="2258"/>
                </a:lnTo>
                <a:lnTo>
                  <a:pt x="5159" y="2256"/>
                </a:lnTo>
                <a:lnTo>
                  <a:pt x="5159" y="2256"/>
                </a:lnTo>
                <a:lnTo>
                  <a:pt x="5161" y="2252"/>
                </a:lnTo>
                <a:lnTo>
                  <a:pt x="5163" y="2252"/>
                </a:lnTo>
                <a:lnTo>
                  <a:pt x="5163" y="2250"/>
                </a:lnTo>
                <a:lnTo>
                  <a:pt x="5165" y="2248"/>
                </a:lnTo>
                <a:lnTo>
                  <a:pt x="5167" y="2245"/>
                </a:lnTo>
                <a:lnTo>
                  <a:pt x="5167" y="2243"/>
                </a:lnTo>
                <a:lnTo>
                  <a:pt x="5169" y="2241"/>
                </a:lnTo>
                <a:lnTo>
                  <a:pt x="5169" y="2241"/>
                </a:lnTo>
                <a:lnTo>
                  <a:pt x="5171" y="2237"/>
                </a:lnTo>
                <a:lnTo>
                  <a:pt x="5173" y="2233"/>
                </a:lnTo>
                <a:lnTo>
                  <a:pt x="5171" y="2231"/>
                </a:lnTo>
                <a:lnTo>
                  <a:pt x="5171" y="2231"/>
                </a:lnTo>
                <a:lnTo>
                  <a:pt x="5171" y="2229"/>
                </a:lnTo>
                <a:lnTo>
                  <a:pt x="5171" y="2227"/>
                </a:lnTo>
                <a:lnTo>
                  <a:pt x="5173" y="2225"/>
                </a:lnTo>
                <a:lnTo>
                  <a:pt x="5173" y="2225"/>
                </a:lnTo>
                <a:lnTo>
                  <a:pt x="5173" y="2225"/>
                </a:lnTo>
                <a:lnTo>
                  <a:pt x="5175" y="2222"/>
                </a:lnTo>
                <a:lnTo>
                  <a:pt x="5177" y="2222"/>
                </a:lnTo>
                <a:lnTo>
                  <a:pt x="5180" y="2222"/>
                </a:lnTo>
                <a:lnTo>
                  <a:pt x="5182" y="2222"/>
                </a:lnTo>
                <a:lnTo>
                  <a:pt x="5184" y="2222"/>
                </a:lnTo>
                <a:lnTo>
                  <a:pt x="5184" y="2222"/>
                </a:lnTo>
                <a:lnTo>
                  <a:pt x="5184" y="2225"/>
                </a:lnTo>
                <a:lnTo>
                  <a:pt x="5186" y="2225"/>
                </a:lnTo>
                <a:lnTo>
                  <a:pt x="5186" y="2222"/>
                </a:lnTo>
                <a:lnTo>
                  <a:pt x="5186" y="2222"/>
                </a:lnTo>
                <a:lnTo>
                  <a:pt x="5186" y="2222"/>
                </a:lnTo>
                <a:lnTo>
                  <a:pt x="5186" y="2220"/>
                </a:lnTo>
                <a:lnTo>
                  <a:pt x="5186" y="2218"/>
                </a:lnTo>
                <a:lnTo>
                  <a:pt x="5186" y="2216"/>
                </a:lnTo>
                <a:lnTo>
                  <a:pt x="5188" y="2216"/>
                </a:lnTo>
                <a:lnTo>
                  <a:pt x="5190" y="2214"/>
                </a:lnTo>
                <a:lnTo>
                  <a:pt x="5190" y="2214"/>
                </a:lnTo>
                <a:lnTo>
                  <a:pt x="5190" y="2212"/>
                </a:lnTo>
                <a:lnTo>
                  <a:pt x="5192" y="2208"/>
                </a:lnTo>
                <a:lnTo>
                  <a:pt x="5192" y="2204"/>
                </a:lnTo>
                <a:lnTo>
                  <a:pt x="5192" y="2201"/>
                </a:lnTo>
                <a:lnTo>
                  <a:pt x="5194" y="2199"/>
                </a:lnTo>
                <a:lnTo>
                  <a:pt x="5194" y="2199"/>
                </a:lnTo>
                <a:lnTo>
                  <a:pt x="5194" y="2199"/>
                </a:lnTo>
                <a:lnTo>
                  <a:pt x="5192" y="2197"/>
                </a:lnTo>
                <a:close/>
                <a:moveTo>
                  <a:pt x="5113" y="1587"/>
                </a:moveTo>
                <a:lnTo>
                  <a:pt x="5113" y="1587"/>
                </a:lnTo>
                <a:lnTo>
                  <a:pt x="5113" y="1587"/>
                </a:lnTo>
                <a:lnTo>
                  <a:pt x="5113" y="1585"/>
                </a:lnTo>
                <a:lnTo>
                  <a:pt x="5113" y="1585"/>
                </a:lnTo>
                <a:lnTo>
                  <a:pt x="5113" y="1587"/>
                </a:lnTo>
                <a:close/>
                <a:moveTo>
                  <a:pt x="5138" y="1948"/>
                </a:moveTo>
                <a:lnTo>
                  <a:pt x="5138" y="1948"/>
                </a:lnTo>
                <a:lnTo>
                  <a:pt x="5138" y="1948"/>
                </a:lnTo>
                <a:lnTo>
                  <a:pt x="5138" y="1948"/>
                </a:lnTo>
                <a:lnTo>
                  <a:pt x="5138" y="1948"/>
                </a:lnTo>
                <a:lnTo>
                  <a:pt x="5138" y="1948"/>
                </a:lnTo>
                <a:lnTo>
                  <a:pt x="5138" y="1948"/>
                </a:lnTo>
                <a:close/>
                <a:moveTo>
                  <a:pt x="5175" y="1879"/>
                </a:moveTo>
                <a:lnTo>
                  <a:pt x="5175" y="1881"/>
                </a:lnTo>
                <a:lnTo>
                  <a:pt x="5175" y="1881"/>
                </a:lnTo>
                <a:lnTo>
                  <a:pt x="5175" y="1879"/>
                </a:lnTo>
                <a:lnTo>
                  <a:pt x="5175" y="1879"/>
                </a:lnTo>
                <a:lnTo>
                  <a:pt x="5175" y="1879"/>
                </a:lnTo>
                <a:lnTo>
                  <a:pt x="5175" y="1879"/>
                </a:lnTo>
                <a:lnTo>
                  <a:pt x="5175" y="1879"/>
                </a:lnTo>
                <a:close/>
                <a:moveTo>
                  <a:pt x="5177" y="811"/>
                </a:moveTo>
                <a:lnTo>
                  <a:pt x="5177" y="811"/>
                </a:lnTo>
                <a:lnTo>
                  <a:pt x="5180" y="809"/>
                </a:lnTo>
                <a:lnTo>
                  <a:pt x="5180" y="809"/>
                </a:lnTo>
                <a:lnTo>
                  <a:pt x="5182" y="807"/>
                </a:lnTo>
                <a:lnTo>
                  <a:pt x="5182" y="807"/>
                </a:lnTo>
                <a:lnTo>
                  <a:pt x="5182" y="807"/>
                </a:lnTo>
                <a:lnTo>
                  <a:pt x="5180" y="807"/>
                </a:lnTo>
                <a:lnTo>
                  <a:pt x="5180" y="809"/>
                </a:lnTo>
                <a:lnTo>
                  <a:pt x="5180" y="809"/>
                </a:lnTo>
                <a:lnTo>
                  <a:pt x="5177" y="809"/>
                </a:lnTo>
                <a:lnTo>
                  <a:pt x="5175" y="811"/>
                </a:lnTo>
                <a:lnTo>
                  <a:pt x="5175" y="811"/>
                </a:lnTo>
                <a:lnTo>
                  <a:pt x="5177" y="811"/>
                </a:lnTo>
                <a:close/>
                <a:moveTo>
                  <a:pt x="5188" y="1908"/>
                </a:moveTo>
                <a:lnTo>
                  <a:pt x="5190" y="1908"/>
                </a:lnTo>
                <a:lnTo>
                  <a:pt x="5190" y="1908"/>
                </a:lnTo>
                <a:lnTo>
                  <a:pt x="5190" y="1908"/>
                </a:lnTo>
                <a:lnTo>
                  <a:pt x="5190" y="1908"/>
                </a:lnTo>
                <a:lnTo>
                  <a:pt x="5190" y="1908"/>
                </a:lnTo>
                <a:lnTo>
                  <a:pt x="5192" y="1908"/>
                </a:lnTo>
                <a:lnTo>
                  <a:pt x="5194" y="1908"/>
                </a:lnTo>
                <a:lnTo>
                  <a:pt x="5194" y="1906"/>
                </a:lnTo>
                <a:lnTo>
                  <a:pt x="5192" y="1906"/>
                </a:lnTo>
                <a:lnTo>
                  <a:pt x="5192" y="1906"/>
                </a:lnTo>
                <a:lnTo>
                  <a:pt x="5190" y="1906"/>
                </a:lnTo>
                <a:lnTo>
                  <a:pt x="5190" y="1906"/>
                </a:lnTo>
                <a:lnTo>
                  <a:pt x="5188" y="1908"/>
                </a:lnTo>
                <a:lnTo>
                  <a:pt x="5188" y="1908"/>
                </a:lnTo>
                <a:lnTo>
                  <a:pt x="5188" y="1908"/>
                </a:lnTo>
                <a:lnTo>
                  <a:pt x="5186" y="1908"/>
                </a:lnTo>
                <a:lnTo>
                  <a:pt x="5186" y="1908"/>
                </a:lnTo>
                <a:lnTo>
                  <a:pt x="5186" y="1910"/>
                </a:lnTo>
                <a:lnTo>
                  <a:pt x="5188" y="1908"/>
                </a:lnTo>
                <a:close/>
                <a:moveTo>
                  <a:pt x="5194" y="1889"/>
                </a:moveTo>
                <a:lnTo>
                  <a:pt x="5194" y="1889"/>
                </a:lnTo>
                <a:lnTo>
                  <a:pt x="5194" y="1887"/>
                </a:lnTo>
                <a:lnTo>
                  <a:pt x="5194" y="1887"/>
                </a:lnTo>
                <a:lnTo>
                  <a:pt x="5194" y="1887"/>
                </a:lnTo>
                <a:lnTo>
                  <a:pt x="5192" y="1885"/>
                </a:lnTo>
                <a:lnTo>
                  <a:pt x="5192" y="1885"/>
                </a:lnTo>
                <a:lnTo>
                  <a:pt x="5190" y="1885"/>
                </a:lnTo>
                <a:lnTo>
                  <a:pt x="5190" y="1883"/>
                </a:lnTo>
                <a:lnTo>
                  <a:pt x="5190" y="1883"/>
                </a:lnTo>
                <a:lnTo>
                  <a:pt x="5190" y="1883"/>
                </a:lnTo>
                <a:lnTo>
                  <a:pt x="5190" y="1883"/>
                </a:lnTo>
                <a:lnTo>
                  <a:pt x="5188" y="1883"/>
                </a:lnTo>
                <a:lnTo>
                  <a:pt x="5186" y="1883"/>
                </a:lnTo>
                <a:lnTo>
                  <a:pt x="5184" y="1883"/>
                </a:lnTo>
                <a:lnTo>
                  <a:pt x="5182" y="1885"/>
                </a:lnTo>
                <a:lnTo>
                  <a:pt x="5180" y="1885"/>
                </a:lnTo>
                <a:lnTo>
                  <a:pt x="5177" y="1887"/>
                </a:lnTo>
                <a:lnTo>
                  <a:pt x="5177" y="1887"/>
                </a:lnTo>
                <a:lnTo>
                  <a:pt x="5177" y="1889"/>
                </a:lnTo>
                <a:lnTo>
                  <a:pt x="5177" y="1889"/>
                </a:lnTo>
                <a:lnTo>
                  <a:pt x="5177" y="1889"/>
                </a:lnTo>
                <a:lnTo>
                  <a:pt x="5177" y="1889"/>
                </a:lnTo>
                <a:lnTo>
                  <a:pt x="5177" y="1889"/>
                </a:lnTo>
                <a:lnTo>
                  <a:pt x="5177" y="1889"/>
                </a:lnTo>
                <a:lnTo>
                  <a:pt x="5175" y="1891"/>
                </a:lnTo>
                <a:lnTo>
                  <a:pt x="5175" y="1891"/>
                </a:lnTo>
                <a:lnTo>
                  <a:pt x="5175" y="1891"/>
                </a:lnTo>
                <a:lnTo>
                  <a:pt x="5177" y="1893"/>
                </a:lnTo>
                <a:lnTo>
                  <a:pt x="5177" y="1893"/>
                </a:lnTo>
                <a:lnTo>
                  <a:pt x="5180" y="1895"/>
                </a:lnTo>
                <a:lnTo>
                  <a:pt x="5182" y="1895"/>
                </a:lnTo>
                <a:lnTo>
                  <a:pt x="5184" y="1895"/>
                </a:lnTo>
                <a:lnTo>
                  <a:pt x="5184" y="1895"/>
                </a:lnTo>
                <a:lnTo>
                  <a:pt x="5186" y="1895"/>
                </a:lnTo>
                <a:lnTo>
                  <a:pt x="5188" y="1895"/>
                </a:lnTo>
                <a:lnTo>
                  <a:pt x="5188" y="1895"/>
                </a:lnTo>
                <a:lnTo>
                  <a:pt x="5190" y="1895"/>
                </a:lnTo>
                <a:lnTo>
                  <a:pt x="5192" y="1893"/>
                </a:lnTo>
                <a:lnTo>
                  <a:pt x="5192" y="1893"/>
                </a:lnTo>
                <a:lnTo>
                  <a:pt x="5192" y="1895"/>
                </a:lnTo>
                <a:lnTo>
                  <a:pt x="5194" y="1893"/>
                </a:lnTo>
                <a:lnTo>
                  <a:pt x="5194" y="1893"/>
                </a:lnTo>
                <a:lnTo>
                  <a:pt x="5196" y="1893"/>
                </a:lnTo>
                <a:lnTo>
                  <a:pt x="5196" y="1891"/>
                </a:lnTo>
                <a:lnTo>
                  <a:pt x="5194" y="1889"/>
                </a:lnTo>
                <a:close/>
                <a:moveTo>
                  <a:pt x="5173" y="1812"/>
                </a:moveTo>
                <a:lnTo>
                  <a:pt x="5173" y="1812"/>
                </a:lnTo>
                <a:lnTo>
                  <a:pt x="5173" y="1812"/>
                </a:lnTo>
                <a:lnTo>
                  <a:pt x="5173" y="1812"/>
                </a:lnTo>
                <a:lnTo>
                  <a:pt x="5173" y="1812"/>
                </a:lnTo>
                <a:lnTo>
                  <a:pt x="5171" y="1812"/>
                </a:lnTo>
                <a:lnTo>
                  <a:pt x="5171" y="1812"/>
                </a:lnTo>
                <a:lnTo>
                  <a:pt x="5173" y="1812"/>
                </a:lnTo>
                <a:lnTo>
                  <a:pt x="5173" y="1812"/>
                </a:lnTo>
                <a:close/>
                <a:moveTo>
                  <a:pt x="5140" y="1650"/>
                </a:moveTo>
                <a:lnTo>
                  <a:pt x="5140" y="1650"/>
                </a:lnTo>
                <a:lnTo>
                  <a:pt x="5140" y="1648"/>
                </a:lnTo>
                <a:lnTo>
                  <a:pt x="5140" y="1648"/>
                </a:lnTo>
                <a:lnTo>
                  <a:pt x="5140" y="1648"/>
                </a:lnTo>
                <a:lnTo>
                  <a:pt x="5140" y="1648"/>
                </a:lnTo>
                <a:lnTo>
                  <a:pt x="5140" y="1648"/>
                </a:lnTo>
                <a:lnTo>
                  <a:pt x="5140" y="1648"/>
                </a:lnTo>
                <a:lnTo>
                  <a:pt x="5140" y="1650"/>
                </a:lnTo>
                <a:close/>
                <a:moveTo>
                  <a:pt x="5094" y="1531"/>
                </a:moveTo>
                <a:lnTo>
                  <a:pt x="5096" y="1531"/>
                </a:lnTo>
                <a:lnTo>
                  <a:pt x="5096" y="1531"/>
                </a:lnTo>
                <a:lnTo>
                  <a:pt x="5096" y="1531"/>
                </a:lnTo>
                <a:lnTo>
                  <a:pt x="5096" y="1531"/>
                </a:lnTo>
                <a:lnTo>
                  <a:pt x="5094" y="1531"/>
                </a:lnTo>
                <a:lnTo>
                  <a:pt x="5094" y="1531"/>
                </a:lnTo>
                <a:lnTo>
                  <a:pt x="5094" y="1531"/>
                </a:lnTo>
                <a:lnTo>
                  <a:pt x="5094" y="1531"/>
                </a:lnTo>
                <a:lnTo>
                  <a:pt x="5094" y="1531"/>
                </a:lnTo>
                <a:close/>
                <a:moveTo>
                  <a:pt x="5150" y="2176"/>
                </a:moveTo>
                <a:lnTo>
                  <a:pt x="5150" y="2176"/>
                </a:lnTo>
                <a:lnTo>
                  <a:pt x="5150" y="2176"/>
                </a:lnTo>
                <a:lnTo>
                  <a:pt x="5150" y="2176"/>
                </a:lnTo>
                <a:lnTo>
                  <a:pt x="5150" y="2174"/>
                </a:lnTo>
                <a:lnTo>
                  <a:pt x="5150" y="2172"/>
                </a:lnTo>
                <a:lnTo>
                  <a:pt x="5148" y="2172"/>
                </a:lnTo>
                <a:lnTo>
                  <a:pt x="5148" y="2172"/>
                </a:lnTo>
                <a:lnTo>
                  <a:pt x="5148" y="2172"/>
                </a:lnTo>
                <a:lnTo>
                  <a:pt x="5148" y="2174"/>
                </a:lnTo>
                <a:lnTo>
                  <a:pt x="5148" y="2174"/>
                </a:lnTo>
                <a:lnTo>
                  <a:pt x="5148" y="2174"/>
                </a:lnTo>
                <a:lnTo>
                  <a:pt x="5150" y="2176"/>
                </a:lnTo>
                <a:close/>
                <a:moveTo>
                  <a:pt x="5136" y="1644"/>
                </a:moveTo>
                <a:lnTo>
                  <a:pt x="5136" y="1642"/>
                </a:lnTo>
                <a:lnTo>
                  <a:pt x="5136" y="1642"/>
                </a:lnTo>
                <a:lnTo>
                  <a:pt x="5136" y="1640"/>
                </a:lnTo>
                <a:lnTo>
                  <a:pt x="5136" y="1640"/>
                </a:lnTo>
                <a:lnTo>
                  <a:pt x="5133" y="1640"/>
                </a:lnTo>
                <a:lnTo>
                  <a:pt x="5133" y="1640"/>
                </a:lnTo>
                <a:lnTo>
                  <a:pt x="5133" y="1640"/>
                </a:lnTo>
                <a:lnTo>
                  <a:pt x="5136" y="1640"/>
                </a:lnTo>
                <a:lnTo>
                  <a:pt x="5136" y="1642"/>
                </a:lnTo>
                <a:lnTo>
                  <a:pt x="5136" y="1642"/>
                </a:lnTo>
                <a:lnTo>
                  <a:pt x="5136" y="1644"/>
                </a:lnTo>
                <a:close/>
                <a:moveTo>
                  <a:pt x="5115" y="791"/>
                </a:moveTo>
                <a:lnTo>
                  <a:pt x="5115" y="791"/>
                </a:lnTo>
                <a:lnTo>
                  <a:pt x="5110" y="788"/>
                </a:lnTo>
                <a:lnTo>
                  <a:pt x="5108" y="788"/>
                </a:lnTo>
                <a:lnTo>
                  <a:pt x="5106" y="791"/>
                </a:lnTo>
                <a:lnTo>
                  <a:pt x="5108" y="791"/>
                </a:lnTo>
                <a:lnTo>
                  <a:pt x="5110" y="793"/>
                </a:lnTo>
                <a:lnTo>
                  <a:pt x="5110" y="793"/>
                </a:lnTo>
                <a:lnTo>
                  <a:pt x="5113" y="795"/>
                </a:lnTo>
                <a:lnTo>
                  <a:pt x="5115" y="793"/>
                </a:lnTo>
                <a:lnTo>
                  <a:pt x="5117" y="793"/>
                </a:lnTo>
                <a:lnTo>
                  <a:pt x="5119" y="793"/>
                </a:lnTo>
                <a:lnTo>
                  <a:pt x="5119" y="793"/>
                </a:lnTo>
                <a:lnTo>
                  <a:pt x="5119" y="793"/>
                </a:lnTo>
                <a:lnTo>
                  <a:pt x="5121" y="793"/>
                </a:lnTo>
                <a:lnTo>
                  <a:pt x="5117" y="791"/>
                </a:lnTo>
                <a:lnTo>
                  <a:pt x="5115" y="791"/>
                </a:lnTo>
                <a:close/>
                <a:moveTo>
                  <a:pt x="5022" y="1929"/>
                </a:moveTo>
                <a:lnTo>
                  <a:pt x="5022" y="1929"/>
                </a:lnTo>
                <a:lnTo>
                  <a:pt x="5020" y="1929"/>
                </a:lnTo>
                <a:lnTo>
                  <a:pt x="5020" y="1929"/>
                </a:lnTo>
                <a:lnTo>
                  <a:pt x="5020" y="1931"/>
                </a:lnTo>
                <a:lnTo>
                  <a:pt x="5020" y="1931"/>
                </a:lnTo>
                <a:lnTo>
                  <a:pt x="5020" y="1933"/>
                </a:lnTo>
                <a:lnTo>
                  <a:pt x="5020" y="1933"/>
                </a:lnTo>
                <a:lnTo>
                  <a:pt x="5020" y="1931"/>
                </a:lnTo>
                <a:lnTo>
                  <a:pt x="5022" y="1931"/>
                </a:lnTo>
                <a:lnTo>
                  <a:pt x="5020" y="1931"/>
                </a:lnTo>
                <a:lnTo>
                  <a:pt x="5020" y="1929"/>
                </a:lnTo>
                <a:lnTo>
                  <a:pt x="5022" y="1929"/>
                </a:lnTo>
                <a:lnTo>
                  <a:pt x="5022" y="1929"/>
                </a:lnTo>
                <a:close/>
                <a:moveTo>
                  <a:pt x="5029" y="1858"/>
                </a:moveTo>
                <a:lnTo>
                  <a:pt x="5031" y="1860"/>
                </a:lnTo>
                <a:lnTo>
                  <a:pt x="5031" y="1858"/>
                </a:lnTo>
                <a:lnTo>
                  <a:pt x="5031" y="1858"/>
                </a:lnTo>
                <a:lnTo>
                  <a:pt x="5029" y="1858"/>
                </a:lnTo>
                <a:lnTo>
                  <a:pt x="5029" y="1858"/>
                </a:lnTo>
                <a:close/>
                <a:moveTo>
                  <a:pt x="5027" y="2327"/>
                </a:moveTo>
                <a:lnTo>
                  <a:pt x="5025" y="2329"/>
                </a:lnTo>
                <a:lnTo>
                  <a:pt x="5027" y="2329"/>
                </a:lnTo>
                <a:lnTo>
                  <a:pt x="5027" y="2329"/>
                </a:lnTo>
                <a:lnTo>
                  <a:pt x="5027" y="2327"/>
                </a:lnTo>
                <a:lnTo>
                  <a:pt x="5027" y="2327"/>
                </a:lnTo>
                <a:close/>
                <a:moveTo>
                  <a:pt x="5033" y="1962"/>
                </a:moveTo>
                <a:lnTo>
                  <a:pt x="5035" y="1962"/>
                </a:lnTo>
                <a:lnTo>
                  <a:pt x="5035" y="1962"/>
                </a:lnTo>
                <a:lnTo>
                  <a:pt x="5035" y="1960"/>
                </a:lnTo>
                <a:lnTo>
                  <a:pt x="5033" y="1960"/>
                </a:lnTo>
                <a:lnTo>
                  <a:pt x="5033" y="1960"/>
                </a:lnTo>
                <a:lnTo>
                  <a:pt x="5033" y="1962"/>
                </a:lnTo>
                <a:lnTo>
                  <a:pt x="5033" y="1962"/>
                </a:lnTo>
                <a:close/>
                <a:moveTo>
                  <a:pt x="5014" y="1784"/>
                </a:moveTo>
                <a:lnTo>
                  <a:pt x="5012" y="1784"/>
                </a:lnTo>
                <a:lnTo>
                  <a:pt x="5012" y="1784"/>
                </a:lnTo>
                <a:lnTo>
                  <a:pt x="5010" y="1786"/>
                </a:lnTo>
                <a:lnTo>
                  <a:pt x="5010" y="1786"/>
                </a:lnTo>
                <a:lnTo>
                  <a:pt x="5010" y="1786"/>
                </a:lnTo>
                <a:lnTo>
                  <a:pt x="5010" y="1786"/>
                </a:lnTo>
                <a:lnTo>
                  <a:pt x="5010" y="1786"/>
                </a:lnTo>
                <a:lnTo>
                  <a:pt x="5010" y="1786"/>
                </a:lnTo>
                <a:lnTo>
                  <a:pt x="5012" y="1788"/>
                </a:lnTo>
                <a:lnTo>
                  <a:pt x="5012" y="1786"/>
                </a:lnTo>
                <a:lnTo>
                  <a:pt x="5012" y="1786"/>
                </a:lnTo>
                <a:lnTo>
                  <a:pt x="5014" y="1786"/>
                </a:lnTo>
                <a:lnTo>
                  <a:pt x="5014" y="1786"/>
                </a:lnTo>
                <a:lnTo>
                  <a:pt x="5014" y="1786"/>
                </a:lnTo>
                <a:lnTo>
                  <a:pt x="5014" y="1784"/>
                </a:lnTo>
                <a:lnTo>
                  <a:pt x="5014" y="1784"/>
                </a:lnTo>
                <a:close/>
                <a:moveTo>
                  <a:pt x="5031" y="1862"/>
                </a:moveTo>
                <a:lnTo>
                  <a:pt x="5031" y="1862"/>
                </a:lnTo>
                <a:lnTo>
                  <a:pt x="5029" y="1862"/>
                </a:lnTo>
                <a:lnTo>
                  <a:pt x="5029" y="1864"/>
                </a:lnTo>
                <a:lnTo>
                  <a:pt x="5031" y="1866"/>
                </a:lnTo>
                <a:lnTo>
                  <a:pt x="5031" y="1864"/>
                </a:lnTo>
                <a:lnTo>
                  <a:pt x="5031" y="1864"/>
                </a:lnTo>
                <a:lnTo>
                  <a:pt x="5033" y="1866"/>
                </a:lnTo>
                <a:lnTo>
                  <a:pt x="5033" y="1866"/>
                </a:lnTo>
                <a:lnTo>
                  <a:pt x="5033" y="1868"/>
                </a:lnTo>
                <a:lnTo>
                  <a:pt x="5033" y="1870"/>
                </a:lnTo>
                <a:lnTo>
                  <a:pt x="5033" y="1870"/>
                </a:lnTo>
                <a:lnTo>
                  <a:pt x="5033" y="1870"/>
                </a:lnTo>
                <a:lnTo>
                  <a:pt x="5035" y="1870"/>
                </a:lnTo>
                <a:lnTo>
                  <a:pt x="5035" y="1870"/>
                </a:lnTo>
                <a:lnTo>
                  <a:pt x="5037" y="1870"/>
                </a:lnTo>
                <a:lnTo>
                  <a:pt x="5039" y="1870"/>
                </a:lnTo>
                <a:lnTo>
                  <a:pt x="5039" y="1868"/>
                </a:lnTo>
                <a:lnTo>
                  <a:pt x="5039" y="1868"/>
                </a:lnTo>
                <a:lnTo>
                  <a:pt x="5037" y="1868"/>
                </a:lnTo>
                <a:lnTo>
                  <a:pt x="5037" y="1866"/>
                </a:lnTo>
                <a:lnTo>
                  <a:pt x="5037" y="1866"/>
                </a:lnTo>
                <a:lnTo>
                  <a:pt x="5035" y="1866"/>
                </a:lnTo>
                <a:lnTo>
                  <a:pt x="5035" y="1864"/>
                </a:lnTo>
                <a:lnTo>
                  <a:pt x="5033" y="1864"/>
                </a:lnTo>
                <a:lnTo>
                  <a:pt x="5033" y="1864"/>
                </a:lnTo>
                <a:lnTo>
                  <a:pt x="5033" y="1862"/>
                </a:lnTo>
                <a:lnTo>
                  <a:pt x="5031" y="1862"/>
                </a:lnTo>
                <a:close/>
                <a:moveTo>
                  <a:pt x="5033" y="1830"/>
                </a:moveTo>
                <a:lnTo>
                  <a:pt x="5033" y="1832"/>
                </a:lnTo>
                <a:lnTo>
                  <a:pt x="5033" y="1832"/>
                </a:lnTo>
                <a:lnTo>
                  <a:pt x="5035" y="1832"/>
                </a:lnTo>
                <a:lnTo>
                  <a:pt x="5035" y="1832"/>
                </a:lnTo>
                <a:lnTo>
                  <a:pt x="5035" y="1832"/>
                </a:lnTo>
                <a:lnTo>
                  <a:pt x="5035" y="1830"/>
                </a:lnTo>
                <a:lnTo>
                  <a:pt x="5035" y="1830"/>
                </a:lnTo>
                <a:lnTo>
                  <a:pt x="5035" y="1830"/>
                </a:lnTo>
                <a:lnTo>
                  <a:pt x="5035" y="1828"/>
                </a:lnTo>
                <a:lnTo>
                  <a:pt x="5033" y="1830"/>
                </a:lnTo>
                <a:lnTo>
                  <a:pt x="5033" y="1830"/>
                </a:lnTo>
                <a:close/>
                <a:moveTo>
                  <a:pt x="5033" y="1837"/>
                </a:moveTo>
                <a:lnTo>
                  <a:pt x="5033" y="1837"/>
                </a:lnTo>
                <a:lnTo>
                  <a:pt x="5033" y="1837"/>
                </a:lnTo>
                <a:lnTo>
                  <a:pt x="5033" y="1837"/>
                </a:lnTo>
                <a:lnTo>
                  <a:pt x="5035" y="1839"/>
                </a:lnTo>
                <a:lnTo>
                  <a:pt x="5035" y="1837"/>
                </a:lnTo>
                <a:lnTo>
                  <a:pt x="5035" y="1837"/>
                </a:lnTo>
                <a:lnTo>
                  <a:pt x="5035" y="1835"/>
                </a:lnTo>
                <a:lnTo>
                  <a:pt x="5033" y="1837"/>
                </a:lnTo>
                <a:close/>
                <a:moveTo>
                  <a:pt x="5027" y="1935"/>
                </a:moveTo>
                <a:lnTo>
                  <a:pt x="5029" y="1937"/>
                </a:lnTo>
                <a:lnTo>
                  <a:pt x="5029" y="1937"/>
                </a:lnTo>
                <a:lnTo>
                  <a:pt x="5031" y="1939"/>
                </a:lnTo>
                <a:lnTo>
                  <a:pt x="5033" y="1939"/>
                </a:lnTo>
                <a:lnTo>
                  <a:pt x="5033" y="1939"/>
                </a:lnTo>
                <a:lnTo>
                  <a:pt x="5033" y="1937"/>
                </a:lnTo>
                <a:lnTo>
                  <a:pt x="5033" y="1937"/>
                </a:lnTo>
                <a:lnTo>
                  <a:pt x="5033" y="1935"/>
                </a:lnTo>
                <a:lnTo>
                  <a:pt x="5031" y="1935"/>
                </a:lnTo>
                <a:lnTo>
                  <a:pt x="5031" y="1933"/>
                </a:lnTo>
                <a:lnTo>
                  <a:pt x="5031" y="1933"/>
                </a:lnTo>
                <a:lnTo>
                  <a:pt x="5031" y="1933"/>
                </a:lnTo>
                <a:lnTo>
                  <a:pt x="5029" y="1933"/>
                </a:lnTo>
                <a:lnTo>
                  <a:pt x="5029" y="1933"/>
                </a:lnTo>
                <a:lnTo>
                  <a:pt x="5029" y="1933"/>
                </a:lnTo>
                <a:lnTo>
                  <a:pt x="5031" y="1933"/>
                </a:lnTo>
                <a:lnTo>
                  <a:pt x="5029" y="1935"/>
                </a:lnTo>
                <a:lnTo>
                  <a:pt x="5027" y="1935"/>
                </a:lnTo>
                <a:close/>
                <a:moveTo>
                  <a:pt x="5087" y="1528"/>
                </a:moveTo>
                <a:lnTo>
                  <a:pt x="5089" y="1528"/>
                </a:lnTo>
                <a:lnTo>
                  <a:pt x="5089" y="1528"/>
                </a:lnTo>
                <a:lnTo>
                  <a:pt x="5089" y="1528"/>
                </a:lnTo>
                <a:lnTo>
                  <a:pt x="5092" y="1528"/>
                </a:lnTo>
                <a:lnTo>
                  <a:pt x="5087" y="1528"/>
                </a:lnTo>
                <a:lnTo>
                  <a:pt x="5087" y="1528"/>
                </a:lnTo>
                <a:lnTo>
                  <a:pt x="5085" y="1528"/>
                </a:lnTo>
                <a:lnTo>
                  <a:pt x="5085" y="1528"/>
                </a:lnTo>
                <a:lnTo>
                  <a:pt x="5087" y="1528"/>
                </a:lnTo>
                <a:lnTo>
                  <a:pt x="5087" y="1528"/>
                </a:lnTo>
                <a:lnTo>
                  <a:pt x="5087" y="1528"/>
                </a:lnTo>
                <a:close/>
                <a:moveTo>
                  <a:pt x="5020" y="2338"/>
                </a:moveTo>
                <a:lnTo>
                  <a:pt x="5020" y="2338"/>
                </a:lnTo>
                <a:lnTo>
                  <a:pt x="5020" y="2338"/>
                </a:lnTo>
                <a:lnTo>
                  <a:pt x="5022" y="2338"/>
                </a:lnTo>
                <a:lnTo>
                  <a:pt x="5022" y="2338"/>
                </a:lnTo>
                <a:lnTo>
                  <a:pt x="5022" y="2338"/>
                </a:lnTo>
                <a:lnTo>
                  <a:pt x="5022" y="2338"/>
                </a:lnTo>
                <a:lnTo>
                  <a:pt x="5022" y="2336"/>
                </a:lnTo>
                <a:lnTo>
                  <a:pt x="5022" y="2336"/>
                </a:lnTo>
                <a:lnTo>
                  <a:pt x="5022" y="2336"/>
                </a:lnTo>
                <a:lnTo>
                  <a:pt x="5020" y="2336"/>
                </a:lnTo>
                <a:lnTo>
                  <a:pt x="5020" y="2338"/>
                </a:lnTo>
                <a:close/>
                <a:moveTo>
                  <a:pt x="5066" y="1545"/>
                </a:moveTo>
                <a:lnTo>
                  <a:pt x="5066" y="1545"/>
                </a:lnTo>
                <a:lnTo>
                  <a:pt x="5066" y="1545"/>
                </a:lnTo>
                <a:lnTo>
                  <a:pt x="5066" y="1545"/>
                </a:lnTo>
                <a:lnTo>
                  <a:pt x="5066" y="1545"/>
                </a:lnTo>
                <a:lnTo>
                  <a:pt x="5064" y="1547"/>
                </a:lnTo>
                <a:lnTo>
                  <a:pt x="5064" y="1547"/>
                </a:lnTo>
                <a:lnTo>
                  <a:pt x="5064" y="1547"/>
                </a:lnTo>
                <a:lnTo>
                  <a:pt x="5064" y="1547"/>
                </a:lnTo>
                <a:lnTo>
                  <a:pt x="5064" y="1547"/>
                </a:lnTo>
                <a:lnTo>
                  <a:pt x="5066" y="1545"/>
                </a:lnTo>
                <a:close/>
                <a:moveTo>
                  <a:pt x="5060" y="1914"/>
                </a:moveTo>
                <a:lnTo>
                  <a:pt x="5060" y="1914"/>
                </a:lnTo>
                <a:lnTo>
                  <a:pt x="5060" y="1916"/>
                </a:lnTo>
                <a:lnTo>
                  <a:pt x="5062" y="1916"/>
                </a:lnTo>
                <a:lnTo>
                  <a:pt x="5062" y="1914"/>
                </a:lnTo>
                <a:lnTo>
                  <a:pt x="5062" y="1914"/>
                </a:lnTo>
                <a:lnTo>
                  <a:pt x="5060" y="1912"/>
                </a:lnTo>
                <a:lnTo>
                  <a:pt x="5060" y="1912"/>
                </a:lnTo>
                <a:lnTo>
                  <a:pt x="5060" y="1912"/>
                </a:lnTo>
                <a:lnTo>
                  <a:pt x="5060" y="1914"/>
                </a:lnTo>
                <a:close/>
                <a:moveTo>
                  <a:pt x="5064" y="1644"/>
                </a:moveTo>
                <a:lnTo>
                  <a:pt x="5064" y="1644"/>
                </a:lnTo>
                <a:lnTo>
                  <a:pt x="5064" y="1644"/>
                </a:lnTo>
                <a:lnTo>
                  <a:pt x="5064" y="1644"/>
                </a:lnTo>
                <a:lnTo>
                  <a:pt x="5064" y="1644"/>
                </a:lnTo>
                <a:lnTo>
                  <a:pt x="5064" y="1644"/>
                </a:lnTo>
                <a:lnTo>
                  <a:pt x="5064" y="1644"/>
                </a:lnTo>
                <a:close/>
                <a:moveTo>
                  <a:pt x="5069" y="1925"/>
                </a:moveTo>
                <a:lnTo>
                  <a:pt x="5069" y="1925"/>
                </a:lnTo>
                <a:lnTo>
                  <a:pt x="5069" y="1925"/>
                </a:lnTo>
                <a:lnTo>
                  <a:pt x="5069" y="1925"/>
                </a:lnTo>
                <a:lnTo>
                  <a:pt x="5066" y="1925"/>
                </a:lnTo>
                <a:lnTo>
                  <a:pt x="5066" y="1925"/>
                </a:lnTo>
                <a:lnTo>
                  <a:pt x="5069" y="1925"/>
                </a:lnTo>
                <a:lnTo>
                  <a:pt x="5069" y="1925"/>
                </a:lnTo>
                <a:close/>
                <a:moveTo>
                  <a:pt x="5131" y="2258"/>
                </a:moveTo>
                <a:lnTo>
                  <a:pt x="5129" y="2258"/>
                </a:lnTo>
                <a:lnTo>
                  <a:pt x="5129" y="2258"/>
                </a:lnTo>
                <a:lnTo>
                  <a:pt x="5131" y="2258"/>
                </a:lnTo>
                <a:lnTo>
                  <a:pt x="5131" y="2256"/>
                </a:lnTo>
                <a:lnTo>
                  <a:pt x="5131" y="2256"/>
                </a:lnTo>
                <a:lnTo>
                  <a:pt x="5133" y="2256"/>
                </a:lnTo>
                <a:lnTo>
                  <a:pt x="5131" y="2256"/>
                </a:lnTo>
                <a:lnTo>
                  <a:pt x="5131" y="2254"/>
                </a:lnTo>
                <a:lnTo>
                  <a:pt x="5131" y="2254"/>
                </a:lnTo>
                <a:lnTo>
                  <a:pt x="5129" y="2254"/>
                </a:lnTo>
                <a:lnTo>
                  <a:pt x="5129" y="2254"/>
                </a:lnTo>
                <a:lnTo>
                  <a:pt x="5129" y="2254"/>
                </a:lnTo>
                <a:lnTo>
                  <a:pt x="5129" y="2256"/>
                </a:lnTo>
                <a:lnTo>
                  <a:pt x="5129" y="2256"/>
                </a:lnTo>
                <a:lnTo>
                  <a:pt x="5127" y="2256"/>
                </a:lnTo>
                <a:lnTo>
                  <a:pt x="5127" y="2258"/>
                </a:lnTo>
                <a:lnTo>
                  <a:pt x="5127" y="2258"/>
                </a:lnTo>
                <a:lnTo>
                  <a:pt x="5127" y="2258"/>
                </a:lnTo>
                <a:lnTo>
                  <a:pt x="5125" y="2260"/>
                </a:lnTo>
                <a:lnTo>
                  <a:pt x="5127" y="2258"/>
                </a:lnTo>
                <a:lnTo>
                  <a:pt x="5127" y="2256"/>
                </a:lnTo>
                <a:lnTo>
                  <a:pt x="5127" y="2256"/>
                </a:lnTo>
                <a:lnTo>
                  <a:pt x="5127" y="2256"/>
                </a:lnTo>
                <a:lnTo>
                  <a:pt x="5127" y="2254"/>
                </a:lnTo>
                <a:lnTo>
                  <a:pt x="5127" y="2254"/>
                </a:lnTo>
                <a:lnTo>
                  <a:pt x="5129" y="2254"/>
                </a:lnTo>
                <a:lnTo>
                  <a:pt x="5127" y="2254"/>
                </a:lnTo>
                <a:lnTo>
                  <a:pt x="5127" y="2254"/>
                </a:lnTo>
                <a:lnTo>
                  <a:pt x="5125" y="2254"/>
                </a:lnTo>
                <a:lnTo>
                  <a:pt x="5125" y="2254"/>
                </a:lnTo>
                <a:lnTo>
                  <a:pt x="5123" y="2256"/>
                </a:lnTo>
                <a:lnTo>
                  <a:pt x="5121" y="2258"/>
                </a:lnTo>
                <a:lnTo>
                  <a:pt x="5119" y="2258"/>
                </a:lnTo>
                <a:lnTo>
                  <a:pt x="5117" y="2260"/>
                </a:lnTo>
                <a:lnTo>
                  <a:pt x="5115" y="2260"/>
                </a:lnTo>
                <a:lnTo>
                  <a:pt x="5115" y="2258"/>
                </a:lnTo>
                <a:lnTo>
                  <a:pt x="5115" y="2256"/>
                </a:lnTo>
                <a:lnTo>
                  <a:pt x="5115" y="2254"/>
                </a:lnTo>
                <a:lnTo>
                  <a:pt x="5115" y="2252"/>
                </a:lnTo>
                <a:lnTo>
                  <a:pt x="5113" y="2252"/>
                </a:lnTo>
                <a:lnTo>
                  <a:pt x="5110" y="2252"/>
                </a:lnTo>
                <a:lnTo>
                  <a:pt x="5110" y="2250"/>
                </a:lnTo>
                <a:lnTo>
                  <a:pt x="5110" y="2250"/>
                </a:lnTo>
                <a:lnTo>
                  <a:pt x="5110" y="2248"/>
                </a:lnTo>
                <a:lnTo>
                  <a:pt x="5110" y="2248"/>
                </a:lnTo>
                <a:lnTo>
                  <a:pt x="5113" y="2245"/>
                </a:lnTo>
                <a:lnTo>
                  <a:pt x="5113" y="2245"/>
                </a:lnTo>
                <a:lnTo>
                  <a:pt x="5110" y="2245"/>
                </a:lnTo>
                <a:lnTo>
                  <a:pt x="5108" y="2245"/>
                </a:lnTo>
                <a:lnTo>
                  <a:pt x="5106" y="2248"/>
                </a:lnTo>
                <a:lnTo>
                  <a:pt x="5104" y="2250"/>
                </a:lnTo>
                <a:lnTo>
                  <a:pt x="5102" y="2254"/>
                </a:lnTo>
                <a:lnTo>
                  <a:pt x="5100" y="2258"/>
                </a:lnTo>
                <a:lnTo>
                  <a:pt x="5100" y="2262"/>
                </a:lnTo>
                <a:lnTo>
                  <a:pt x="5098" y="2264"/>
                </a:lnTo>
                <a:lnTo>
                  <a:pt x="5098" y="2266"/>
                </a:lnTo>
                <a:lnTo>
                  <a:pt x="5096" y="2266"/>
                </a:lnTo>
                <a:lnTo>
                  <a:pt x="5096" y="2266"/>
                </a:lnTo>
                <a:lnTo>
                  <a:pt x="5094" y="2269"/>
                </a:lnTo>
                <a:lnTo>
                  <a:pt x="5092" y="2269"/>
                </a:lnTo>
                <a:lnTo>
                  <a:pt x="5092" y="2271"/>
                </a:lnTo>
                <a:lnTo>
                  <a:pt x="5089" y="2273"/>
                </a:lnTo>
                <a:lnTo>
                  <a:pt x="5089" y="2275"/>
                </a:lnTo>
                <a:lnTo>
                  <a:pt x="5089" y="2277"/>
                </a:lnTo>
                <a:lnTo>
                  <a:pt x="5089" y="2279"/>
                </a:lnTo>
                <a:lnTo>
                  <a:pt x="5089" y="2279"/>
                </a:lnTo>
                <a:lnTo>
                  <a:pt x="5089" y="2279"/>
                </a:lnTo>
                <a:lnTo>
                  <a:pt x="5089" y="2279"/>
                </a:lnTo>
                <a:lnTo>
                  <a:pt x="5087" y="2281"/>
                </a:lnTo>
                <a:lnTo>
                  <a:pt x="5087" y="2281"/>
                </a:lnTo>
                <a:lnTo>
                  <a:pt x="5085" y="2283"/>
                </a:lnTo>
                <a:lnTo>
                  <a:pt x="5085" y="2285"/>
                </a:lnTo>
                <a:lnTo>
                  <a:pt x="5085" y="2287"/>
                </a:lnTo>
                <a:lnTo>
                  <a:pt x="5085" y="2287"/>
                </a:lnTo>
                <a:lnTo>
                  <a:pt x="5085" y="2285"/>
                </a:lnTo>
                <a:lnTo>
                  <a:pt x="5085" y="2285"/>
                </a:lnTo>
                <a:lnTo>
                  <a:pt x="5085" y="2285"/>
                </a:lnTo>
                <a:lnTo>
                  <a:pt x="5083" y="2287"/>
                </a:lnTo>
                <a:lnTo>
                  <a:pt x="5081" y="2287"/>
                </a:lnTo>
                <a:lnTo>
                  <a:pt x="5081" y="2290"/>
                </a:lnTo>
                <a:lnTo>
                  <a:pt x="5081" y="2290"/>
                </a:lnTo>
                <a:lnTo>
                  <a:pt x="5081" y="2290"/>
                </a:lnTo>
                <a:lnTo>
                  <a:pt x="5079" y="2290"/>
                </a:lnTo>
                <a:lnTo>
                  <a:pt x="5079" y="2290"/>
                </a:lnTo>
                <a:lnTo>
                  <a:pt x="5079" y="2290"/>
                </a:lnTo>
                <a:lnTo>
                  <a:pt x="5079" y="2292"/>
                </a:lnTo>
                <a:lnTo>
                  <a:pt x="5079" y="2290"/>
                </a:lnTo>
                <a:lnTo>
                  <a:pt x="5077" y="2290"/>
                </a:lnTo>
                <a:lnTo>
                  <a:pt x="5077" y="2290"/>
                </a:lnTo>
                <a:lnTo>
                  <a:pt x="5075" y="2292"/>
                </a:lnTo>
                <a:lnTo>
                  <a:pt x="5077" y="2292"/>
                </a:lnTo>
                <a:lnTo>
                  <a:pt x="5077" y="2292"/>
                </a:lnTo>
                <a:lnTo>
                  <a:pt x="5075" y="2292"/>
                </a:lnTo>
                <a:lnTo>
                  <a:pt x="5075" y="2292"/>
                </a:lnTo>
                <a:lnTo>
                  <a:pt x="5075" y="2292"/>
                </a:lnTo>
                <a:lnTo>
                  <a:pt x="5073" y="2294"/>
                </a:lnTo>
                <a:lnTo>
                  <a:pt x="5073" y="2294"/>
                </a:lnTo>
                <a:lnTo>
                  <a:pt x="5073" y="2294"/>
                </a:lnTo>
                <a:lnTo>
                  <a:pt x="5071" y="2296"/>
                </a:lnTo>
                <a:lnTo>
                  <a:pt x="5069" y="2296"/>
                </a:lnTo>
                <a:lnTo>
                  <a:pt x="5069" y="2298"/>
                </a:lnTo>
                <a:lnTo>
                  <a:pt x="5069" y="2298"/>
                </a:lnTo>
                <a:lnTo>
                  <a:pt x="5069" y="2298"/>
                </a:lnTo>
                <a:lnTo>
                  <a:pt x="5069" y="2298"/>
                </a:lnTo>
                <a:lnTo>
                  <a:pt x="5069" y="2298"/>
                </a:lnTo>
                <a:lnTo>
                  <a:pt x="5066" y="2298"/>
                </a:lnTo>
                <a:lnTo>
                  <a:pt x="5066" y="2300"/>
                </a:lnTo>
                <a:lnTo>
                  <a:pt x="5064" y="2300"/>
                </a:lnTo>
                <a:lnTo>
                  <a:pt x="5060" y="2302"/>
                </a:lnTo>
                <a:lnTo>
                  <a:pt x="5058" y="2302"/>
                </a:lnTo>
                <a:lnTo>
                  <a:pt x="5058" y="2304"/>
                </a:lnTo>
                <a:lnTo>
                  <a:pt x="5058" y="2304"/>
                </a:lnTo>
                <a:lnTo>
                  <a:pt x="5058" y="2304"/>
                </a:lnTo>
                <a:lnTo>
                  <a:pt x="5056" y="2304"/>
                </a:lnTo>
                <a:lnTo>
                  <a:pt x="5056" y="2304"/>
                </a:lnTo>
                <a:lnTo>
                  <a:pt x="5054" y="2306"/>
                </a:lnTo>
                <a:lnTo>
                  <a:pt x="5052" y="2306"/>
                </a:lnTo>
                <a:lnTo>
                  <a:pt x="5052" y="2306"/>
                </a:lnTo>
                <a:lnTo>
                  <a:pt x="5048" y="2306"/>
                </a:lnTo>
                <a:lnTo>
                  <a:pt x="5048" y="2308"/>
                </a:lnTo>
                <a:lnTo>
                  <a:pt x="5043" y="2310"/>
                </a:lnTo>
                <a:lnTo>
                  <a:pt x="5041" y="2313"/>
                </a:lnTo>
                <a:lnTo>
                  <a:pt x="5039" y="2315"/>
                </a:lnTo>
                <a:lnTo>
                  <a:pt x="5039" y="2317"/>
                </a:lnTo>
                <a:lnTo>
                  <a:pt x="5039" y="2317"/>
                </a:lnTo>
                <a:lnTo>
                  <a:pt x="5039" y="2319"/>
                </a:lnTo>
                <a:lnTo>
                  <a:pt x="5039" y="2317"/>
                </a:lnTo>
                <a:lnTo>
                  <a:pt x="5039" y="2317"/>
                </a:lnTo>
                <a:lnTo>
                  <a:pt x="5037" y="2319"/>
                </a:lnTo>
                <a:lnTo>
                  <a:pt x="5035" y="2319"/>
                </a:lnTo>
                <a:lnTo>
                  <a:pt x="5035" y="2321"/>
                </a:lnTo>
                <a:lnTo>
                  <a:pt x="5033" y="2321"/>
                </a:lnTo>
                <a:lnTo>
                  <a:pt x="5033" y="2321"/>
                </a:lnTo>
                <a:lnTo>
                  <a:pt x="5035" y="2323"/>
                </a:lnTo>
                <a:lnTo>
                  <a:pt x="5035" y="2323"/>
                </a:lnTo>
                <a:lnTo>
                  <a:pt x="5033" y="2323"/>
                </a:lnTo>
                <a:lnTo>
                  <a:pt x="5033" y="2321"/>
                </a:lnTo>
                <a:lnTo>
                  <a:pt x="5031" y="2323"/>
                </a:lnTo>
                <a:lnTo>
                  <a:pt x="5029" y="2325"/>
                </a:lnTo>
                <a:lnTo>
                  <a:pt x="5031" y="2325"/>
                </a:lnTo>
                <a:lnTo>
                  <a:pt x="5031" y="2325"/>
                </a:lnTo>
                <a:lnTo>
                  <a:pt x="5031" y="2325"/>
                </a:lnTo>
                <a:lnTo>
                  <a:pt x="5029" y="2325"/>
                </a:lnTo>
                <a:lnTo>
                  <a:pt x="5027" y="2327"/>
                </a:lnTo>
                <a:lnTo>
                  <a:pt x="5027" y="2327"/>
                </a:lnTo>
                <a:lnTo>
                  <a:pt x="5027" y="2327"/>
                </a:lnTo>
                <a:lnTo>
                  <a:pt x="5029" y="2329"/>
                </a:lnTo>
                <a:lnTo>
                  <a:pt x="5031" y="2329"/>
                </a:lnTo>
                <a:lnTo>
                  <a:pt x="5031" y="2329"/>
                </a:lnTo>
                <a:lnTo>
                  <a:pt x="5029" y="2329"/>
                </a:lnTo>
                <a:lnTo>
                  <a:pt x="5029" y="2329"/>
                </a:lnTo>
                <a:lnTo>
                  <a:pt x="5029" y="2331"/>
                </a:lnTo>
                <a:lnTo>
                  <a:pt x="5029" y="2331"/>
                </a:lnTo>
                <a:lnTo>
                  <a:pt x="5029" y="2331"/>
                </a:lnTo>
                <a:lnTo>
                  <a:pt x="5027" y="2329"/>
                </a:lnTo>
                <a:lnTo>
                  <a:pt x="5025" y="2329"/>
                </a:lnTo>
                <a:lnTo>
                  <a:pt x="5025" y="2331"/>
                </a:lnTo>
                <a:lnTo>
                  <a:pt x="5027" y="2331"/>
                </a:lnTo>
                <a:lnTo>
                  <a:pt x="5025" y="2331"/>
                </a:lnTo>
                <a:lnTo>
                  <a:pt x="5022" y="2334"/>
                </a:lnTo>
                <a:lnTo>
                  <a:pt x="5022" y="2334"/>
                </a:lnTo>
                <a:lnTo>
                  <a:pt x="5025" y="2334"/>
                </a:lnTo>
                <a:lnTo>
                  <a:pt x="5027" y="2334"/>
                </a:lnTo>
                <a:lnTo>
                  <a:pt x="5025" y="2336"/>
                </a:lnTo>
                <a:lnTo>
                  <a:pt x="5025" y="2336"/>
                </a:lnTo>
                <a:lnTo>
                  <a:pt x="5025" y="2338"/>
                </a:lnTo>
                <a:lnTo>
                  <a:pt x="5027" y="2338"/>
                </a:lnTo>
                <a:lnTo>
                  <a:pt x="5027" y="2338"/>
                </a:lnTo>
                <a:lnTo>
                  <a:pt x="5025" y="2338"/>
                </a:lnTo>
                <a:lnTo>
                  <a:pt x="5020" y="2340"/>
                </a:lnTo>
                <a:lnTo>
                  <a:pt x="5020" y="2340"/>
                </a:lnTo>
                <a:lnTo>
                  <a:pt x="5020" y="2340"/>
                </a:lnTo>
                <a:lnTo>
                  <a:pt x="5020" y="2342"/>
                </a:lnTo>
                <a:lnTo>
                  <a:pt x="5022" y="2342"/>
                </a:lnTo>
                <a:lnTo>
                  <a:pt x="5022" y="2340"/>
                </a:lnTo>
                <a:lnTo>
                  <a:pt x="5022" y="2340"/>
                </a:lnTo>
                <a:lnTo>
                  <a:pt x="5022" y="2342"/>
                </a:lnTo>
                <a:lnTo>
                  <a:pt x="5022" y="2342"/>
                </a:lnTo>
                <a:lnTo>
                  <a:pt x="5022" y="2344"/>
                </a:lnTo>
                <a:lnTo>
                  <a:pt x="5025" y="2342"/>
                </a:lnTo>
                <a:lnTo>
                  <a:pt x="5027" y="2342"/>
                </a:lnTo>
                <a:lnTo>
                  <a:pt x="5022" y="2344"/>
                </a:lnTo>
                <a:lnTo>
                  <a:pt x="5022" y="2346"/>
                </a:lnTo>
                <a:lnTo>
                  <a:pt x="5025" y="2346"/>
                </a:lnTo>
                <a:lnTo>
                  <a:pt x="5029" y="2346"/>
                </a:lnTo>
                <a:lnTo>
                  <a:pt x="5033" y="2346"/>
                </a:lnTo>
                <a:lnTo>
                  <a:pt x="5033" y="2346"/>
                </a:lnTo>
                <a:lnTo>
                  <a:pt x="5035" y="2344"/>
                </a:lnTo>
                <a:lnTo>
                  <a:pt x="5035" y="2344"/>
                </a:lnTo>
                <a:lnTo>
                  <a:pt x="5037" y="2346"/>
                </a:lnTo>
                <a:lnTo>
                  <a:pt x="5037" y="2346"/>
                </a:lnTo>
                <a:lnTo>
                  <a:pt x="5039" y="2348"/>
                </a:lnTo>
                <a:lnTo>
                  <a:pt x="5039" y="2348"/>
                </a:lnTo>
                <a:lnTo>
                  <a:pt x="5043" y="2348"/>
                </a:lnTo>
                <a:lnTo>
                  <a:pt x="5043" y="2348"/>
                </a:lnTo>
                <a:lnTo>
                  <a:pt x="5045" y="2348"/>
                </a:lnTo>
                <a:lnTo>
                  <a:pt x="5045" y="2350"/>
                </a:lnTo>
                <a:lnTo>
                  <a:pt x="5045" y="2350"/>
                </a:lnTo>
                <a:lnTo>
                  <a:pt x="5045" y="2350"/>
                </a:lnTo>
                <a:lnTo>
                  <a:pt x="5045" y="2352"/>
                </a:lnTo>
                <a:lnTo>
                  <a:pt x="5048" y="2352"/>
                </a:lnTo>
                <a:lnTo>
                  <a:pt x="5048" y="2352"/>
                </a:lnTo>
                <a:lnTo>
                  <a:pt x="5048" y="2352"/>
                </a:lnTo>
                <a:lnTo>
                  <a:pt x="5050" y="2352"/>
                </a:lnTo>
                <a:lnTo>
                  <a:pt x="5050" y="2352"/>
                </a:lnTo>
                <a:lnTo>
                  <a:pt x="5052" y="2352"/>
                </a:lnTo>
                <a:lnTo>
                  <a:pt x="5054" y="2352"/>
                </a:lnTo>
                <a:lnTo>
                  <a:pt x="5056" y="2352"/>
                </a:lnTo>
                <a:lnTo>
                  <a:pt x="5058" y="2354"/>
                </a:lnTo>
                <a:lnTo>
                  <a:pt x="5060" y="2352"/>
                </a:lnTo>
                <a:lnTo>
                  <a:pt x="5066" y="2352"/>
                </a:lnTo>
                <a:lnTo>
                  <a:pt x="5066" y="2352"/>
                </a:lnTo>
                <a:lnTo>
                  <a:pt x="5066" y="2350"/>
                </a:lnTo>
                <a:lnTo>
                  <a:pt x="5069" y="2348"/>
                </a:lnTo>
                <a:lnTo>
                  <a:pt x="5073" y="2344"/>
                </a:lnTo>
                <a:lnTo>
                  <a:pt x="5075" y="2344"/>
                </a:lnTo>
                <a:lnTo>
                  <a:pt x="5075" y="2342"/>
                </a:lnTo>
                <a:lnTo>
                  <a:pt x="5077" y="2342"/>
                </a:lnTo>
                <a:lnTo>
                  <a:pt x="5081" y="2340"/>
                </a:lnTo>
                <a:lnTo>
                  <a:pt x="5081" y="2340"/>
                </a:lnTo>
                <a:lnTo>
                  <a:pt x="5081" y="2340"/>
                </a:lnTo>
                <a:lnTo>
                  <a:pt x="5081" y="2340"/>
                </a:lnTo>
                <a:lnTo>
                  <a:pt x="5081" y="2338"/>
                </a:lnTo>
                <a:lnTo>
                  <a:pt x="5081" y="2338"/>
                </a:lnTo>
                <a:lnTo>
                  <a:pt x="5081" y="2338"/>
                </a:lnTo>
                <a:lnTo>
                  <a:pt x="5081" y="2336"/>
                </a:lnTo>
                <a:lnTo>
                  <a:pt x="5083" y="2334"/>
                </a:lnTo>
                <a:lnTo>
                  <a:pt x="5083" y="2331"/>
                </a:lnTo>
                <a:lnTo>
                  <a:pt x="5083" y="2327"/>
                </a:lnTo>
                <a:lnTo>
                  <a:pt x="5085" y="2327"/>
                </a:lnTo>
                <a:lnTo>
                  <a:pt x="5087" y="2325"/>
                </a:lnTo>
                <a:lnTo>
                  <a:pt x="5087" y="2323"/>
                </a:lnTo>
                <a:lnTo>
                  <a:pt x="5085" y="2323"/>
                </a:lnTo>
                <a:lnTo>
                  <a:pt x="5085" y="2323"/>
                </a:lnTo>
                <a:lnTo>
                  <a:pt x="5087" y="2323"/>
                </a:lnTo>
                <a:lnTo>
                  <a:pt x="5087" y="2321"/>
                </a:lnTo>
                <a:lnTo>
                  <a:pt x="5087" y="2317"/>
                </a:lnTo>
                <a:lnTo>
                  <a:pt x="5087" y="2317"/>
                </a:lnTo>
                <a:lnTo>
                  <a:pt x="5089" y="2313"/>
                </a:lnTo>
                <a:lnTo>
                  <a:pt x="5089" y="2313"/>
                </a:lnTo>
                <a:lnTo>
                  <a:pt x="5089" y="2310"/>
                </a:lnTo>
                <a:lnTo>
                  <a:pt x="5089" y="2310"/>
                </a:lnTo>
                <a:lnTo>
                  <a:pt x="5092" y="2310"/>
                </a:lnTo>
                <a:lnTo>
                  <a:pt x="5092" y="2308"/>
                </a:lnTo>
                <a:lnTo>
                  <a:pt x="5092" y="2308"/>
                </a:lnTo>
                <a:lnTo>
                  <a:pt x="5094" y="2308"/>
                </a:lnTo>
                <a:lnTo>
                  <a:pt x="5096" y="2308"/>
                </a:lnTo>
                <a:lnTo>
                  <a:pt x="5096" y="2308"/>
                </a:lnTo>
                <a:lnTo>
                  <a:pt x="5098" y="2306"/>
                </a:lnTo>
                <a:lnTo>
                  <a:pt x="5100" y="2306"/>
                </a:lnTo>
                <a:lnTo>
                  <a:pt x="5100" y="2306"/>
                </a:lnTo>
                <a:lnTo>
                  <a:pt x="5102" y="2304"/>
                </a:lnTo>
                <a:lnTo>
                  <a:pt x="5102" y="2304"/>
                </a:lnTo>
                <a:lnTo>
                  <a:pt x="5100" y="2302"/>
                </a:lnTo>
                <a:lnTo>
                  <a:pt x="5100" y="2302"/>
                </a:lnTo>
                <a:lnTo>
                  <a:pt x="5102" y="2302"/>
                </a:lnTo>
                <a:lnTo>
                  <a:pt x="5102" y="2304"/>
                </a:lnTo>
                <a:lnTo>
                  <a:pt x="5104" y="2304"/>
                </a:lnTo>
                <a:lnTo>
                  <a:pt x="5104" y="2304"/>
                </a:lnTo>
                <a:lnTo>
                  <a:pt x="5104" y="2304"/>
                </a:lnTo>
                <a:lnTo>
                  <a:pt x="5106" y="2302"/>
                </a:lnTo>
                <a:lnTo>
                  <a:pt x="5106" y="2302"/>
                </a:lnTo>
                <a:lnTo>
                  <a:pt x="5106" y="2302"/>
                </a:lnTo>
                <a:lnTo>
                  <a:pt x="5106" y="2302"/>
                </a:lnTo>
                <a:lnTo>
                  <a:pt x="5108" y="2302"/>
                </a:lnTo>
                <a:lnTo>
                  <a:pt x="5106" y="2304"/>
                </a:lnTo>
                <a:lnTo>
                  <a:pt x="5106" y="2304"/>
                </a:lnTo>
                <a:lnTo>
                  <a:pt x="5108" y="2304"/>
                </a:lnTo>
                <a:lnTo>
                  <a:pt x="5110" y="2304"/>
                </a:lnTo>
                <a:lnTo>
                  <a:pt x="5110" y="2304"/>
                </a:lnTo>
                <a:lnTo>
                  <a:pt x="5113" y="2304"/>
                </a:lnTo>
                <a:lnTo>
                  <a:pt x="5115" y="2304"/>
                </a:lnTo>
                <a:lnTo>
                  <a:pt x="5115" y="2304"/>
                </a:lnTo>
                <a:lnTo>
                  <a:pt x="5115" y="2304"/>
                </a:lnTo>
                <a:lnTo>
                  <a:pt x="5115" y="2302"/>
                </a:lnTo>
                <a:lnTo>
                  <a:pt x="5115" y="2302"/>
                </a:lnTo>
                <a:lnTo>
                  <a:pt x="5115" y="2300"/>
                </a:lnTo>
                <a:lnTo>
                  <a:pt x="5113" y="2300"/>
                </a:lnTo>
                <a:lnTo>
                  <a:pt x="5110" y="2300"/>
                </a:lnTo>
                <a:lnTo>
                  <a:pt x="5110" y="2300"/>
                </a:lnTo>
                <a:lnTo>
                  <a:pt x="5110" y="2298"/>
                </a:lnTo>
                <a:lnTo>
                  <a:pt x="5110" y="2298"/>
                </a:lnTo>
                <a:lnTo>
                  <a:pt x="5110" y="2298"/>
                </a:lnTo>
                <a:lnTo>
                  <a:pt x="5106" y="2298"/>
                </a:lnTo>
                <a:lnTo>
                  <a:pt x="5108" y="2296"/>
                </a:lnTo>
                <a:lnTo>
                  <a:pt x="5108" y="2296"/>
                </a:lnTo>
                <a:lnTo>
                  <a:pt x="5110" y="2296"/>
                </a:lnTo>
                <a:lnTo>
                  <a:pt x="5110" y="2296"/>
                </a:lnTo>
                <a:lnTo>
                  <a:pt x="5110" y="2294"/>
                </a:lnTo>
                <a:lnTo>
                  <a:pt x="5108" y="2294"/>
                </a:lnTo>
                <a:lnTo>
                  <a:pt x="5108" y="2294"/>
                </a:lnTo>
                <a:lnTo>
                  <a:pt x="5110" y="2294"/>
                </a:lnTo>
                <a:lnTo>
                  <a:pt x="5110" y="2292"/>
                </a:lnTo>
                <a:lnTo>
                  <a:pt x="5113" y="2292"/>
                </a:lnTo>
                <a:lnTo>
                  <a:pt x="5115" y="2290"/>
                </a:lnTo>
                <a:lnTo>
                  <a:pt x="5117" y="2290"/>
                </a:lnTo>
                <a:lnTo>
                  <a:pt x="5117" y="2290"/>
                </a:lnTo>
                <a:lnTo>
                  <a:pt x="5119" y="2287"/>
                </a:lnTo>
                <a:lnTo>
                  <a:pt x="5121" y="2281"/>
                </a:lnTo>
                <a:lnTo>
                  <a:pt x="5123" y="2279"/>
                </a:lnTo>
                <a:lnTo>
                  <a:pt x="5125" y="2277"/>
                </a:lnTo>
                <a:lnTo>
                  <a:pt x="5127" y="2275"/>
                </a:lnTo>
                <a:lnTo>
                  <a:pt x="5127" y="2275"/>
                </a:lnTo>
                <a:lnTo>
                  <a:pt x="5127" y="2273"/>
                </a:lnTo>
                <a:lnTo>
                  <a:pt x="5129" y="2273"/>
                </a:lnTo>
                <a:lnTo>
                  <a:pt x="5131" y="2269"/>
                </a:lnTo>
                <a:lnTo>
                  <a:pt x="5131" y="2269"/>
                </a:lnTo>
                <a:lnTo>
                  <a:pt x="5133" y="2266"/>
                </a:lnTo>
                <a:lnTo>
                  <a:pt x="5131" y="2266"/>
                </a:lnTo>
                <a:lnTo>
                  <a:pt x="5131" y="2266"/>
                </a:lnTo>
                <a:lnTo>
                  <a:pt x="5129" y="2266"/>
                </a:lnTo>
                <a:lnTo>
                  <a:pt x="5131" y="2264"/>
                </a:lnTo>
                <a:lnTo>
                  <a:pt x="5129" y="2264"/>
                </a:lnTo>
                <a:lnTo>
                  <a:pt x="5129" y="2262"/>
                </a:lnTo>
                <a:lnTo>
                  <a:pt x="5129" y="2262"/>
                </a:lnTo>
                <a:lnTo>
                  <a:pt x="5129" y="2260"/>
                </a:lnTo>
                <a:lnTo>
                  <a:pt x="5131" y="2260"/>
                </a:lnTo>
                <a:lnTo>
                  <a:pt x="5131" y="2260"/>
                </a:lnTo>
                <a:lnTo>
                  <a:pt x="5133" y="2260"/>
                </a:lnTo>
                <a:lnTo>
                  <a:pt x="5133" y="2258"/>
                </a:lnTo>
                <a:lnTo>
                  <a:pt x="5133" y="2256"/>
                </a:lnTo>
                <a:lnTo>
                  <a:pt x="5133" y="2258"/>
                </a:lnTo>
                <a:lnTo>
                  <a:pt x="5131" y="2258"/>
                </a:lnTo>
                <a:close/>
                <a:moveTo>
                  <a:pt x="5060" y="1906"/>
                </a:moveTo>
                <a:lnTo>
                  <a:pt x="5060" y="1908"/>
                </a:lnTo>
                <a:lnTo>
                  <a:pt x="5060" y="1906"/>
                </a:lnTo>
                <a:lnTo>
                  <a:pt x="5060" y="1906"/>
                </a:lnTo>
                <a:lnTo>
                  <a:pt x="5058" y="1904"/>
                </a:lnTo>
                <a:lnTo>
                  <a:pt x="5060" y="1904"/>
                </a:lnTo>
                <a:lnTo>
                  <a:pt x="5058" y="1904"/>
                </a:lnTo>
                <a:lnTo>
                  <a:pt x="5058" y="1902"/>
                </a:lnTo>
                <a:lnTo>
                  <a:pt x="5058" y="1902"/>
                </a:lnTo>
                <a:lnTo>
                  <a:pt x="5056" y="1902"/>
                </a:lnTo>
                <a:lnTo>
                  <a:pt x="5056" y="1904"/>
                </a:lnTo>
                <a:lnTo>
                  <a:pt x="5056" y="1904"/>
                </a:lnTo>
                <a:lnTo>
                  <a:pt x="5056" y="1906"/>
                </a:lnTo>
                <a:lnTo>
                  <a:pt x="5060" y="1906"/>
                </a:lnTo>
                <a:close/>
                <a:moveTo>
                  <a:pt x="5058" y="2464"/>
                </a:moveTo>
                <a:lnTo>
                  <a:pt x="5058" y="2464"/>
                </a:lnTo>
                <a:lnTo>
                  <a:pt x="5056" y="2464"/>
                </a:lnTo>
                <a:lnTo>
                  <a:pt x="5056" y="2464"/>
                </a:lnTo>
                <a:lnTo>
                  <a:pt x="5058" y="2464"/>
                </a:lnTo>
                <a:lnTo>
                  <a:pt x="5058" y="2464"/>
                </a:lnTo>
                <a:lnTo>
                  <a:pt x="5060" y="2464"/>
                </a:lnTo>
                <a:lnTo>
                  <a:pt x="5058" y="2464"/>
                </a:lnTo>
                <a:lnTo>
                  <a:pt x="5058" y="2464"/>
                </a:lnTo>
                <a:close/>
                <a:moveTo>
                  <a:pt x="5043" y="2361"/>
                </a:moveTo>
                <a:lnTo>
                  <a:pt x="5043" y="2359"/>
                </a:lnTo>
                <a:lnTo>
                  <a:pt x="5041" y="2359"/>
                </a:lnTo>
                <a:lnTo>
                  <a:pt x="5041" y="2359"/>
                </a:lnTo>
                <a:lnTo>
                  <a:pt x="5043" y="2359"/>
                </a:lnTo>
                <a:lnTo>
                  <a:pt x="5043" y="2359"/>
                </a:lnTo>
                <a:lnTo>
                  <a:pt x="5041" y="2354"/>
                </a:lnTo>
                <a:lnTo>
                  <a:pt x="5039" y="2354"/>
                </a:lnTo>
                <a:lnTo>
                  <a:pt x="5037" y="2357"/>
                </a:lnTo>
                <a:lnTo>
                  <a:pt x="5039" y="2359"/>
                </a:lnTo>
                <a:lnTo>
                  <a:pt x="5037" y="2359"/>
                </a:lnTo>
                <a:lnTo>
                  <a:pt x="5037" y="2361"/>
                </a:lnTo>
                <a:lnTo>
                  <a:pt x="5037" y="2361"/>
                </a:lnTo>
                <a:lnTo>
                  <a:pt x="5037" y="2361"/>
                </a:lnTo>
                <a:lnTo>
                  <a:pt x="5037" y="2363"/>
                </a:lnTo>
                <a:lnTo>
                  <a:pt x="5035" y="2363"/>
                </a:lnTo>
                <a:lnTo>
                  <a:pt x="5035" y="2365"/>
                </a:lnTo>
                <a:lnTo>
                  <a:pt x="5035" y="2365"/>
                </a:lnTo>
                <a:lnTo>
                  <a:pt x="5037" y="2365"/>
                </a:lnTo>
                <a:lnTo>
                  <a:pt x="5039" y="2363"/>
                </a:lnTo>
                <a:lnTo>
                  <a:pt x="5039" y="2363"/>
                </a:lnTo>
                <a:lnTo>
                  <a:pt x="5039" y="2363"/>
                </a:lnTo>
                <a:lnTo>
                  <a:pt x="5041" y="2363"/>
                </a:lnTo>
                <a:lnTo>
                  <a:pt x="5043" y="2363"/>
                </a:lnTo>
                <a:lnTo>
                  <a:pt x="5045" y="2361"/>
                </a:lnTo>
                <a:lnTo>
                  <a:pt x="5045" y="2361"/>
                </a:lnTo>
                <a:lnTo>
                  <a:pt x="5045" y="2361"/>
                </a:lnTo>
                <a:lnTo>
                  <a:pt x="5043" y="2361"/>
                </a:lnTo>
                <a:close/>
                <a:moveTo>
                  <a:pt x="5054" y="1526"/>
                </a:moveTo>
                <a:lnTo>
                  <a:pt x="5052" y="1526"/>
                </a:lnTo>
                <a:lnTo>
                  <a:pt x="5052" y="1526"/>
                </a:lnTo>
                <a:lnTo>
                  <a:pt x="5052" y="1526"/>
                </a:lnTo>
                <a:lnTo>
                  <a:pt x="5052" y="1526"/>
                </a:lnTo>
                <a:lnTo>
                  <a:pt x="5054" y="1526"/>
                </a:lnTo>
                <a:lnTo>
                  <a:pt x="5054" y="1526"/>
                </a:lnTo>
                <a:close/>
                <a:moveTo>
                  <a:pt x="4849" y="1705"/>
                </a:moveTo>
                <a:lnTo>
                  <a:pt x="4849" y="1705"/>
                </a:lnTo>
                <a:lnTo>
                  <a:pt x="4849" y="1702"/>
                </a:lnTo>
                <a:lnTo>
                  <a:pt x="4849" y="1702"/>
                </a:lnTo>
                <a:lnTo>
                  <a:pt x="4846" y="1705"/>
                </a:lnTo>
                <a:lnTo>
                  <a:pt x="4846" y="1705"/>
                </a:lnTo>
                <a:lnTo>
                  <a:pt x="4846" y="1707"/>
                </a:lnTo>
                <a:lnTo>
                  <a:pt x="4846" y="1707"/>
                </a:lnTo>
                <a:lnTo>
                  <a:pt x="4849" y="1709"/>
                </a:lnTo>
                <a:lnTo>
                  <a:pt x="4849" y="1709"/>
                </a:lnTo>
                <a:lnTo>
                  <a:pt x="4849" y="1709"/>
                </a:lnTo>
                <a:lnTo>
                  <a:pt x="4849" y="1707"/>
                </a:lnTo>
                <a:lnTo>
                  <a:pt x="4849" y="1705"/>
                </a:lnTo>
                <a:close/>
                <a:moveTo>
                  <a:pt x="4427" y="1480"/>
                </a:moveTo>
                <a:lnTo>
                  <a:pt x="4427" y="1480"/>
                </a:lnTo>
                <a:lnTo>
                  <a:pt x="4427" y="1482"/>
                </a:lnTo>
                <a:lnTo>
                  <a:pt x="4427" y="1482"/>
                </a:lnTo>
                <a:lnTo>
                  <a:pt x="4425" y="1482"/>
                </a:lnTo>
                <a:lnTo>
                  <a:pt x="4425" y="1484"/>
                </a:lnTo>
                <a:lnTo>
                  <a:pt x="4425" y="1484"/>
                </a:lnTo>
                <a:lnTo>
                  <a:pt x="4427" y="1487"/>
                </a:lnTo>
                <a:lnTo>
                  <a:pt x="4427" y="1487"/>
                </a:lnTo>
                <a:lnTo>
                  <a:pt x="4427" y="1489"/>
                </a:lnTo>
                <a:lnTo>
                  <a:pt x="4427" y="1489"/>
                </a:lnTo>
                <a:lnTo>
                  <a:pt x="4429" y="1489"/>
                </a:lnTo>
                <a:lnTo>
                  <a:pt x="4429" y="1489"/>
                </a:lnTo>
                <a:lnTo>
                  <a:pt x="4429" y="1489"/>
                </a:lnTo>
                <a:lnTo>
                  <a:pt x="4429" y="1487"/>
                </a:lnTo>
                <a:lnTo>
                  <a:pt x="4427" y="1484"/>
                </a:lnTo>
                <a:lnTo>
                  <a:pt x="4429" y="1482"/>
                </a:lnTo>
                <a:lnTo>
                  <a:pt x="4427" y="1480"/>
                </a:lnTo>
                <a:close/>
                <a:moveTo>
                  <a:pt x="4392" y="1445"/>
                </a:moveTo>
                <a:lnTo>
                  <a:pt x="4390" y="1443"/>
                </a:lnTo>
                <a:lnTo>
                  <a:pt x="4390" y="1443"/>
                </a:lnTo>
                <a:lnTo>
                  <a:pt x="4390" y="1443"/>
                </a:lnTo>
                <a:lnTo>
                  <a:pt x="4390" y="1443"/>
                </a:lnTo>
                <a:lnTo>
                  <a:pt x="4390" y="1443"/>
                </a:lnTo>
                <a:lnTo>
                  <a:pt x="4390" y="1445"/>
                </a:lnTo>
                <a:lnTo>
                  <a:pt x="4392" y="1445"/>
                </a:lnTo>
                <a:lnTo>
                  <a:pt x="4394" y="1447"/>
                </a:lnTo>
                <a:lnTo>
                  <a:pt x="4396" y="1449"/>
                </a:lnTo>
                <a:lnTo>
                  <a:pt x="4394" y="1445"/>
                </a:lnTo>
                <a:lnTo>
                  <a:pt x="4392" y="1445"/>
                </a:lnTo>
                <a:close/>
                <a:moveTo>
                  <a:pt x="4409" y="1478"/>
                </a:moveTo>
                <a:lnTo>
                  <a:pt x="4411" y="1478"/>
                </a:lnTo>
                <a:lnTo>
                  <a:pt x="4411" y="1478"/>
                </a:lnTo>
                <a:lnTo>
                  <a:pt x="4409" y="1476"/>
                </a:lnTo>
                <a:lnTo>
                  <a:pt x="4409" y="1476"/>
                </a:lnTo>
                <a:lnTo>
                  <a:pt x="4409" y="1478"/>
                </a:lnTo>
                <a:lnTo>
                  <a:pt x="4409" y="1478"/>
                </a:lnTo>
                <a:close/>
                <a:moveTo>
                  <a:pt x="4383" y="1480"/>
                </a:moveTo>
                <a:lnTo>
                  <a:pt x="4383" y="1480"/>
                </a:lnTo>
                <a:lnTo>
                  <a:pt x="4385" y="1480"/>
                </a:lnTo>
                <a:lnTo>
                  <a:pt x="4385" y="1480"/>
                </a:lnTo>
                <a:lnTo>
                  <a:pt x="4385" y="1478"/>
                </a:lnTo>
                <a:lnTo>
                  <a:pt x="4385" y="1476"/>
                </a:lnTo>
                <a:lnTo>
                  <a:pt x="4385" y="1476"/>
                </a:lnTo>
                <a:lnTo>
                  <a:pt x="4385" y="1476"/>
                </a:lnTo>
                <a:lnTo>
                  <a:pt x="4385" y="1476"/>
                </a:lnTo>
                <a:lnTo>
                  <a:pt x="4383" y="1476"/>
                </a:lnTo>
                <a:lnTo>
                  <a:pt x="4383" y="1478"/>
                </a:lnTo>
                <a:lnTo>
                  <a:pt x="4383" y="1480"/>
                </a:lnTo>
                <a:lnTo>
                  <a:pt x="4383" y="1480"/>
                </a:lnTo>
                <a:lnTo>
                  <a:pt x="4383" y="1480"/>
                </a:lnTo>
                <a:close/>
                <a:moveTo>
                  <a:pt x="4377" y="1449"/>
                </a:moveTo>
                <a:lnTo>
                  <a:pt x="4375" y="1449"/>
                </a:lnTo>
                <a:lnTo>
                  <a:pt x="4375" y="1451"/>
                </a:lnTo>
                <a:lnTo>
                  <a:pt x="4375" y="1453"/>
                </a:lnTo>
                <a:lnTo>
                  <a:pt x="4375" y="1453"/>
                </a:lnTo>
                <a:lnTo>
                  <a:pt x="4375" y="1453"/>
                </a:lnTo>
                <a:lnTo>
                  <a:pt x="4375" y="1455"/>
                </a:lnTo>
                <a:lnTo>
                  <a:pt x="4375" y="1455"/>
                </a:lnTo>
                <a:lnTo>
                  <a:pt x="4375" y="1457"/>
                </a:lnTo>
                <a:lnTo>
                  <a:pt x="4377" y="1453"/>
                </a:lnTo>
                <a:lnTo>
                  <a:pt x="4377" y="1451"/>
                </a:lnTo>
                <a:lnTo>
                  <a:pt x="4377" y="1449"/>
                </a:lnTo>
                <a:lnTo>
                  <a:pt x="4377" y="1449"/>
                </a:lnTo>
                <a:lnTo>
                  <a:pt x="4377" y="1449"/>
                </a:lnTo>
                <a:close/>
                <a:moveTo>
                  <a:pt x="4402" y="1470"/>
                </a:moveTo>
                <a:lnTo>
                  <a:pt x="4400" y="1468"/>
                </a:lnTo>
                <a:lnTo>
                  <a:pt x="4400" y="1468"/>
                </a:lnTo>
                <a:lnTo>
                  <a:pt x="4400" y="1470"/>
                </a:lnTo>
                <a:lnTo>
                  <a:pt x="4400" y="1470"/>
                </a:lnTo>
                <a:lnTo>
                  <a:pt x="4402" y="1470"/>
                </a:lnTo>
                <a:close/>
                <a:moveTo>
                  <a:pt x="4406" y="1487"/>
                </a:moveTo>
                <a:lnTo>
                  <a:pt x="4404" y="1487"/>
                </a:lnTo>
                <a:lnTo>
                  <a:pt x="4402" y="1489"/>
                </a:lnTo>
                <a:lnTo>
                  <a:pt x="4402" y="1489"/>
                </a:lnTo>
                <a:lnTo>
                  <a:pt x="4402" y="1491"/>
                </a:lnTo>
                <a:lnTo>
                  <a:pt x="4402" y="1491"/>
                </a:lnTo>
                <a:lnTo>
                  <a:pt x="4402" y="1493"/>
                </a:lnTo>
                <a:lnTo>
                  <a:pt x="4402" y="1493"/>
                </a:lnTo>
                <a:lnTo>
                  <a:pt x="4406" y="1493"/>
                </a:lnTo>
                <a:lnTo>
                  <a:pt x="4409" y="1493"/>
                </a:lnTo>
                <a:lnTo>
                  <a:pt x="4411" y="1493"/>
                </a:lnTo>
                <a:lnTo>
                  <a:pt x="4411" y="1491"/>
                </a:lnTo>
                <a:lnTo>
                  <a:pt x="4411" y="1491"/>
                </a:lnTo>
                <a:lnTo>
                  <a:pt x="4413" y="1491"/>
                </a:lnTo>
                <a:lnTo>
                  <a:pt x="4413" y="1491"/>
                </a:lnTo>
                <a:lnTo>
                  <a:pt x="4413" y="1489"/>
                </a:lnTo>
                <a:lnTo>
                  <a:pt x="4413" y="1489"/>
                </a:lnTo>
                <a:lnTo>
                  <a:pt x="4413" y="1487"/>
                </a:lnTo>
                <a:lnTo>
                  <a:pt x="4411" y="1487"/>
                </a:lnTo>
                <a:lnTo>
                  <a:pt x="4411" y="1484"/>
                </a:lnTo>
                <a:lnTo>
                  <a:pt x="4409" y="1484"/>
                </a:lnTo>
                <a:lnTo>
                  <a:pt x="4409" y="1484"/>
                </a:lnTo>
                <a:lnTo>
                  <a:pt x="4409" y="1484"/>
                </a:lnTo>
                <a:lnTo>
                  <a:pt x="4406" y="1484"/>
                </a:lnTo>
                <a:lnTo>
                  <a:pt x="4406" y="1487"/>
                </a:lnTo>
                <a:close/>
                <a:moveTo>
                  <a:pt x="4404" y="1468"/>
                </a:moveTo>
                <a:lnTo>
                  <a:pt x="4404" y="1470"/>
                </a:lnTo>
                <a:lnTo>
                  <a:pt x="4404" y="1470"/>
                </a:lnTo>
                <a:lnTo>
                  <a:pt x="4404" y="1472"/>
                </a:lnTo>
                <a:lnTo>
                  <a:pt x="4402" y="1472"/>
                </a:lnTo>
                <a:lnTo>
                  <a:pt x="4402" y="1474"/>
                </a:lnTo>
                <a:lnTo>
                  <a:pt x="4402" y="1476"/>
                </a:lnTo>
                <a:lnTo>
                  <a:pt x="4400" y="1478"/>
                </a:lnTo>
                <a:lnTo>
                  <a:pt x="4400" y="1480"/>
                </a:lnTo>
                <a:lnTo>
                  <a:pt x="4398" y="1482"/>
                </a:lnTo>
                <a:lnTo>
                  <a:pt x="4398" y="1484"/>
                </a:lnTo>
                <a:lnTo>
                  <a:pt x="4396" y="1489"/>
                </a:lnTo>
                <a:lnTo>
                  <a:pt x="4396" y="1489"/>
                </a:lnTo>
                <a:lnTo>
                  <a:pt x="4394" y="1493"/>
                </a:lnTo>
                <a:lnTo>
                  <a:pt x="4394" y="1495"/>
                </a:lnTo>
                <a:lnTo>
                  <a:pt x="4394" y="1495"/>
                </a:lnTo>
                <a:lnTo>
                  <a:pt x="4396" y="1495"/>
                </a:lnTo>
                <a:lnTo>
                  <a:pt x="4396" y="1493"/>
                </a:lnTo>
                <a:lnTo>
                  <a:pt x="4398" y="1489"/>
                </a:lnTo>
                <a:lnTo>
                  <a:pt x="4398" y="1487"/>
                </a:lnTo>
                <a:lnTo>
                  <a:pt x="4400" y="1484"/>
                </a:lnTo>
                <a:lnTo>
                  <a:pt x="4400" y="1484"/>
                </a:lnTo>
                <a:lnTo>
                  <a:pt x="4402" y="1482"/>
                </a:lnTo>
                <a:lnTo>
                  <a:pt x="4404" y="1482"/>
                </a:lnTo>
                <a:lnTo>
                  <a:pt x="4404" y="1482"/>
                </a:lnTo>
                <a:lnTo>
                  <a:pt x="4404" y="1478"/>
                </a:lnTo>
                <a:lnTo>
                  <a:pt x="4404" y="1476"/>
                </a:lnTo>
                <a:lnTo>
                  <a:pt x="4404" y="1474"/>
                </a:lnTo>
                <a:lnTo>
                  <a:pt x="4404" y="1472"/>
                </a:lnTo>
                <a:lnTo>
                  <a:pt x="4404" y="1472"/>
                </a:lnTo>
                <a:lnTo>
                  <a:pt x="4404" y="1472"/>
                </a:lnTo>
                <a:lnTo>
                  <a:pt x="4404" y="1470"/>
                </a:lnTo>
                <a:lnTo>
                  <a:pt x="4404" y="1468"/>
                </a:lnTo>
                <a:close/>
                <a:moveTo>
                  <a:pt x="4381" y="1489"/>
                </a:moveTo>
                <a:lnTo>
                  <a:pt x="4381" y="1489"/>
                </a:lnTo>
                <a:lnTo>
                  <a:pt x="4381" y="1491"/>
                </a:lnTo>
                <a:lnTo>
                  <a:pt x="4383" y="1495"/>
                </a:lnTo>
                <a:lnTo>
                  <a:pt x="4383" y="1495"/>
                </a:lnTo>
                <a:lnTo>
                  <a:pt x="4385" y="1495"/>
                </a:lnTo>
                <a:lnTo>
                  <a:pt x="4385" y="1497"/>
                </a:lnTo>
                <a:lnTo>
                  <a:pt x="4388" y="1497"/>
                </a:lnTo>
                <a:lnTo>
                  <a:pt x="4390" y="1499"/>
                </a:lnTo>
                <a:lnTo>
                  <a:pt x="4390" y="1501"/>
                </a:lnTo>
                <a:lnTo>
                  <a:pt x="4390" y="1501"/>
                </a:lnTo>
                <a:lnTo>
                  <a:pt x="4392" y="1501"/>
                </a:lnTo>
                <a:lnTo>
                  <a:pt x="4392" y="1501"/>
                </a:lnTo>
                <a:lnTo>
                  <a:pt x="4394" y="1499"/>
                </a:lnTo>
                <a:lnTo>
                  <a:pt x="4394" y="1499"/>
                </a:lnTo>
                <a:lnTo>
                  <a:pt x="4394" y="1497"/>
                </a:lnTo>
                <a:lnTo>
                  <a:pt x="4394" y="1497"/>
                </a:lnTo>
                <a:lnTo>
                  <a:pt x="4394" y="1497"/>
                </a:lnTo>
                <a:lnTo>
                  <a:pt x="4392" y="1493"/>
                </a:lnTo>
                <a:lnTo>
                  <a:pt x="4392" y="1493"/>
                </a:lnTo>
                <a:lnTo>
                  <a:pt x="4392" y="1491"/>
                </a:lnTo>
                <a:lnTo>
                  <a:pt x="4392" y="1489"/>
                </a:lnTo>
                <a:lnTo>
                  <a:pt x="4392" y="1489"/>
                </a:lnTo>
                <a:lnTo>
                  <a:pt x="4394" y="1487"/>
                </a:lnTo>
                <a:lnTo>
                  <a:pt x="4394" y="1484"/>
                </a:lnTo>
                <a:lnTo>
                  <a:pt x="4394" y="1482"/>
                </a:lnTo>
                <a:lnTo>
                  <a:pt x="4396" y="1480"/>
                </a:lnTo>
                <a:lnTo>
                  <a:pt x="4396" y="1478"/>
                </a:lnTo>
                <a:lnTo>
                  <a:pt x="4398" y="1478"/>
                </a:lnTo>
                <a:lnTo>
                  <a:pt x="4398" y="1476"/>
                </a:lnTo>
                <a:lnTo>
                  <a:pt x="4398" y="1476"/>
                </a:lnTo>
                <a:lnTo>
                  <a:pt x="4398" y="1474"/>
                </a:lnTo>
                <a:lnTo>
                  <a:pt x="4394" y="1472"/>
                </a:lnTo>
                <a:lnTo>
                  <a:pt x="4394" y="1472"/>
                </a:lnTo>
                <a:lnTo>
                  <a:pt x="4390" y="1474"/>
                </a:lnTo>
                <a:lnTo>
                  <a:pt x="4390" y="1474"/>
                </a:lnTo>
                <a:lnTo>
                  <a:pt x="4390" y="1474"/>
                </a:lnTo>
                <a:lnTo>
                  <a:pt x="4390" y="1476"/>
                </a:lnTo>
                <a:lnTo>
                  <a:pt x="4390" y="1476"/>
                </a:lnTo>
                <a:lnTo>
                  <a:pt x="4388" y="1478"/>
                </a:lnTo>
                <a:lnTo>
                  <a:pt x="4388" y="1478"/>
                </a:lnTo>
                <a:lnTo>
                  <a:pt x="4388" y="1480"/>
                </a:lnTo>
                <a:lnTo>
                  <a:pt x="4388" y="1482"/>
                </a:lnTo>
                <a:lnTo>
                  <a:pt x="4388" y="1482"/>
                </a:lnTo>
                <a:lnTo>
                  <a:pt x="4388" y="1484"/>
                </a:lnTo>
                <a:lnTo>
                  <a:pt x="4388" y="1487"/>
                </a:lnTo>
                <a:lnTo>
                  <a:pt x="4385" y="1487"/>
                </a:lnTo>
                <a:lnTo>
                  <a:pt x="4385" y="1487"/>
                </a:lnTo>
                <a:lnTo>
                  <a:pt x="4383" y="1487"/>
                </a:lnTo>
                <a:lnTo>
                  <a:pt x="4381" y="1489"/>
                </a:lnTo>
                <a:lnTo>
                  <a:pt x="4381" y="1489"/>
                </a:lnTo>
                <a:close/>
                <a:moveTo>
                  <a:pt x="4400" y="1497"/>
                </a:moveTo>
                <a:lnTo>
                  <a:pt x="4398" y="1497"/>
                </a:lnTo>
                <a:lnTo>
                  <a:pt x="4398" y="1499"/>
                </a:lnTo>
                <a:lnTo>
                  <a:pt x="4396" y="1499"/>
                </a:lnTo>
                <a:lnTo>
                  <a:pt x="4396" y="1499"/>
                </a:lnTo>
                <a:lnTo>
                  <a:pt x="4398" y="1499"/>
                </a:lnTo>
                <a:lnTo>
                  <a:pt x="4398" y="1499"/>
                </a:lnTo>
                <a:lnTo>
                  <a:pt x="4400" y="1499"/>
                </a:lnTo>
                <a:lnTo>
                  <a:pt x="4400" y="1499"/>
                </a:lnTo>
                <a:lnTo>
                  <a:pt x="4400" y="1497"/>
                </a:lnTo>
                <a:close/>
                <a:moveTo>
                  <a:pt x="4373" y="1537"/>
                </a:moveTo>
                <a:lnTo>
                  <a:pt x="4373" y="1537"/>
                </a:lnTo>
                <a:lnTo>
                  <a:pt x="4375" y="1539"/>
                </a:lnTo>
                <a:lnTo>
                  <a:pt x="4375" y="1539"/>
                </a:lnTo>
                <a:lnTo>
                  <a:pt x="4377" y="1539"/>
                </a:lnTo>
                <a:lnTo>
                  <a:pt x="4377" y="1539"/>
                </a:lnTo>
                <a:lnTo>
                  <a:pt x="4379" y="1537"/>
                </a:lnTo>
                <a:lnTo>
                  <a:pt x="4379" y="1537"/>
                </a:lnTo>
                <a:lnTo>
                  <a:pt x="4379" y="1535"/>
                </a:lnTo>
                <a:lnTo>
                  <a:pt x="4375" y="1535"/>
                </a:lnTo>
                <a:lnTo>
                  <a:pt x="4373" y="1535"/>
                </a:lnTo>
                <a:lnTo>
                  <a:pt x="4373" y="1535"/>
                </a:lnTo>
                <a:lnTo>
                  <a:pt x="4373" y="1537"/>
                </a:lnTo>
                <a:lnTo>
                  <a:pt x="4373" y="1537"/>
                </a:lnTo>
                <a:close/>
                <a:moveTo>
                  <a:pt x="4346" y="1558"/>
                </a:moveTo>
                <a:lnTo>
                  <a:pt x="4346" y="1558"/>
                </a:lnTo>
                <a:lnTo>
                  <a:pt x="4348" y="1558"/>
                </a:lnTo>
                <a:lnTo>
                  <a:pt x="4348" y="1556"/>
                </a:lnTo>
                <a:lnTo>
                  <a:pt x="4348" y="1556"/>
                </a:lnTo>
                <a:lnTo>
                  <a:pt x="4350" y="1558"/>
                </a:lnTo>
                <a:lnTo>
                  <a:pt x="4350" y="1556"/>
                </a:lnTo>
                <a:lnTo>
                  <a:pt x="4350" y="1556"/>
                </a:lnTo>
                <a:lnTo>
                  <a:pt x="4350" y="1556"/>
                </a:lnTo>
                <a:lnTo>
                  <a:pt x="4350" y="1554"/>
                </a:lnTo>
                <a:lnTo>
                  <a:pt x="4348" y="1554"/>
                </a:lnTo>
                <a:lnTo>
                  <a:pt x="4348" y="1556"/>
                </a:lnTo>
                <a:lnTo>
                  <a:pt x="4346" y="1556"/>
                </a:lnTo>
                <a:lnTo>
                  <a:pt x="4344" y="1558"/>
                </a:lnTo>
                <a:lnTo>
                  <a:pt x="4344" y="1558"/>
                </a:lnTo>
                <a:lnTo>
                  <a:pt x="4344" y="1558"/>
                </a:lnTo>
                <a:lnTo>
                  <a:pt x="4346" y="1558"/>
                </a:lnTo>
                <a:close/>
                <a:moveTo>
                  <a:pt x="4350" y="1434"/>
                </a:moveTo>
                <a:lnTo>
                  <a:pt x="4350" y="1432"/>
                </a:lnTo>
                <a:lnTo>
                  <a:pt x="4350" y="1432"/>
                </a:lnTo>
                <a:lnTo>
                  <a:pt x="4348" y="1430"/>
                </a:lnTo>
                <a:lnTo>
                  <a:pt x="4348" y="1432"/>
                </a:lnTo>
                <a:lnTo>
                  <a:pt x="4348" y="1432"/>
                </a:lnTo>
                <a:lnTo>
                  <a:pt x="4348" y="1432"/>
                </a:lnTo>
                <a:lnTo>
                  <a:pt x="4350" y="1434"/>
                </a:lnTo>
                <a:close/>
                <a:moveTo>
                  <a:pt x="4369" y="1449"/>
                </a:moveTo>
                <a:lnTo>
                  <a:pt x="4369" y="1449"/>
                </a:lnTo>
                <a:lnTo>
                  <a:pt x="4367" y="1447"/>
                </a:lnTo>
                <a:lnTo>
                  <a:pt x="4367" y="1445"/>
                </a:lnTo>
                <a:lnTo>
                  <a:pt x="4369" y="1443"/>
                </a:lnTo>
                <a:lnTo>
                  <a:pt x="4369" y="1443"/>
                </a:lnTo>
                <a:lnTo>
                  <a:pt x="4369" y="1443"/>
                </a:lnTo>
                <a:lnTo>
                  <a:pt x="4367" y="1440"/>
                </a:lnTo>
                <a:lnTo>
                  <a:pt x="4367" y="1440"/>
                </a:lnTo>
                <a:lnTo>
                  <a:pt x="4365" y="1438"/>
                </a:lnTo>
                <a:lnTo>
                  <a:pt x="4365" y="1436"/>
                </a:lnTo>
                <a:lnTo>
                  <a:pt x="4362" y="1438"/>
                </a:lnTo>
                <a:lnTo>
                  <a:pt x="4362" y="1438"/>
                </a:lnTo>
                <a:lnTo>
                  <a:pt x="4360" y="1436"/>
                </a:lnTo>
                <a:lnTo>
                  <a:pt x="4360" y="1436"/>
                </a:lnTo>
                <a:lnTo>
                  <a:pt x="4360" y="1436"/>
                </a:lnTo>
                <a:lnTo>
                  <a:pt x="4356" y="1436"/>
                </a:lnTo>
                <a:lnTo>
                  <a:pt x="4356" y="1436"/>
                </a:lnTo>
                <a:lnTo>
                  <a:pt x="4356" y="1436"/>
                </a:lnTo>
                <a:lnTo>
                  <a:pt x="4352" y="1436"/>
                </a:lnTo>
                <a:lnTo>
                  <a:pt x="4352" y="1436"/>
                </a:lnTo>
                <a:lnTo>
                  <a:pt x="4352" y="1436"/>
                </a:lnTo>
                <a:lnTo>
                  <a:pt x="4352" y="1438"/>
                </a:lnTo>
                <a:lnTo>
                  <a:pt x="4352" y="1438"/>
                </a:lnTo>
                <a:lnTo>
                  <a:pt x="4352" y="1438"/>
                </a:lnTo>
                <a:lnTo>
                  <a:pt x="4352" y="1438"/>
                </a:lnTo>
                <a:lnTo>
                  <a:pt x="4354" y="1438"/>
                </a:lnTo>
                <a:lnTo>
                  <a:pt x="4354" y="1440"/>
                </a:lnTo>
                <a:lnTo>
                  <a:pt x="4354" y="1440"/>
                </a:lnTo>
                <a:lnTo>
                  <a:pt x="4356" y="1440"/>
                </a:lnTo>
                <a:lnTo>
                  <a:pt x="4356" y="1443"/>
                </a:lnTo>
                <a:lnTo>
                  <a:pt x="4358" y="1445"/>
                </a:lnTo>
                <a:lnTo>
                  <a:pt x="4358" y="1447"/>
                </a:lnTo>
                <a:lnTo>
                  <a:pt x="4358" y="1447"/>
                </a:lnTo>
                <a:lnTo>
                  <a:pt x="4358" y="1447"/>
                </a:lnTo>
                <a:lnTo>
                  <a:pt x="4358" y="1449"/>
                </a:lnTo>
                <a:lnTo>
                  <a:pt x="4358" y="1449"/>
                </a:lnTo>
                <a:lnTo>
                  <a:pt x="4360" y="1449"/>
                </a:lnTo>
                <a:lnTo>
                  <a:pt x="4360" y="1451"/>
                </a:lnTo>
                <a:lnTo>
                  <a:pt x="4360" y="1451"/>
                </a:lnTo>
                <a:lnTo>
                  <a:pt x="4360" y="1453"/>
                </a:lnTo>
                <a:lnTo>
                  <a:pt x="4362" y="1453"/>
                </a:lnTo>
                <a:lnTo>
                  <a:pt x="4362" y="1453"/>
                </a:lnTo>
                <a:lnTo>
                  <a:pt x="4362" y="1455"/>
                </a:lnTo>
                <a:lnTo>
                  <a:pt x="4362" y="1455"/>
                </a:lnTo>
                <a:lnTo>
                  <a:pt x="4365" y="1455"/>
                </a:lnTo>
                <a:lnTo>
                  <a:pt x="4365" y="1453"/>
                </a:lnTo>
                <a:lnTo>
                  <a:pt x="4365" y="1453"/>
                </a:lnTo>
                <a:lnTo>
                  <a:pt x="4367" y="1453"/>
                </a:lnTo>
                <a:lnTo>
                  <a:pt x="4367" y="1453"/>
                </a:lnTo>
                <a:lnTo>
                  <a:pt x="4367" y="1453"/>
                </a:lnTo>
                <a:lnTo>
                  <a:pt x="4367" y="1453"/>
                </a:lnTo>
                <a:lnTo>
                  <a:pt x="4367" y="1451"/>
                </a:lnTo>
                <a:lnTo>
                  <a:pt x="4367" y="1451"/>
                </a:lnTo>
                <a:lnTo>
                  <a:pt x="4369" y="1449"/>
                </a:lnTo>
                <a:close/>
                <a:moveTo>
                  <a:pt x="4344" y="1256"/>
                </a:moveTo>
                <a:lnTo>
                  <a:pt x="4344" y="1254"/>
                </a:lnTo>
                <a:lnTo>
                  <a:pt x="4341" y="1256"/>
                </a:lnTo>
                <a:lnTo>
                  <a:pt x="4341" y="1256"/>
                </a:lnTo>
                <a:lnTo>
                  <a:pt x="4341" y="1256"/>
                </a:lnTo>
                <a:lnTo>
                  <a:pt x="4341" y="1258"/>
                </a:lnTo>
                <a:lnTo>
                  <a:pt x="4341" y="1258"/>
                </a:lnTo>
                <a:lnTo>
                  <a:pt x="4341" y="1258"/>
                </a:lnTo>
                <a:lnTo>
                  <a:pt x="4344" y="1258"/>
                </a:lnTo>
                <a:lnTo>
                  <a:pt x="4344" y="1258"/>
                </a:lnTo>
                <a:lnTo>
                  <a:pt x="4344" y="1258"/>
                </a:lnTo>
                <a:lnTo>
                  <a:pt x="4344" y="1256"/>
                </a:lnTo>
                <a:lnTo>
                  <a:pt x="4344" y="1256"/>
                </a:lnTo>
                <a:lnTo>
                  <a:pt x="4344" y="1256"/>
                </a:lnTo>
                <a:lnTo>
                  <a:pt x="4344" y="1256"/>
                </a:lnTo>
                <a:close/>
                <a:moveTo>
                  <a:pt x="4352" y="1457"/>
                </a:moveTo>
                <a:lnTo>
                  <a:pt x="4350" y="1455"/>
                </a:lnTo>
                <a:lnTo>
                  <a:pt x="4350" y="1455"/>
                </a:lnTo>
                <a:lnTo>
                  <a:pt x="4350" y="1455"/>
                </a:lnTo>
                <a:lnTo>
                  <a:pt x="4348" y="1455"/>
                </a:lnTo>
                <a:lnTo>
                  <a:pt x="4348" y="1455"/>
                </a:lnTo>
                <a:lnTo>
                  <a:pt x="4348" y="1455"/>
                </a:lnTo>
                <a:lnTo>
                  <a:pt x="4346" y="1455"/>
                </a:lnTo>
                <a:lnTo>
                  <a:pt x="4346" y="1453"/>
                </a:lnTo>
                <a:lnTo>
                  <a:pt x="4346" y="1453"/>
                </a:lnTo>
                <a:lnTo>
                  <a:pt x="4344" y="1453"/>
                </a:lnTo>
                <a:lnTo>
                  <a:pt x="4344" y="1453"/>
                </a:lnTo>
                <a:lnTo>
                  <a:pt x="4344" y="1455"/>
                </a:lnTo>
                <a:lnTo>
                  <a:pt x="4344" y="1455"/>
                </a:lnTo>
                <a:lnTo>
                  <a:pt x="4344" y="1455"/>
                </a:lnTo>
                <a:lnTo>
                  <a:pt x="4346" y="1455"/>
                </a:lnTo>
                <a:lnTo>
                  <a:pt x="4346" y="1457"/>
                </a:lnTo>
                <a:lnTo>
                  <a:pt x="4346" y="1457"/>
                </a:lnTo>
                <a:lnTo>
                  <a:pt x="4348" y="1457"/>
                </a:lnTo>
                <a:lnTo>
                  <a:pt x="4348" y="1457"/>
                </a:lnTo>
                <a:lnTo>
                  <a:pt x="4350" y="1457"/>
                </a:lnTo>
                <a:lnTo>
                  <a:pt x="4350" y="1457"/>
                </a:lnTo>
                <a:lnTo>
                  <a:pt x="4352" y="1457"/>
                </a:lnTo>
                <a:close/>
                <a:moveTo>
                  <a:pt x="4346" y="1459"/>
                </a:moveTo>
                <a:lnTo>
                  <a:pt x="4346" y="1459"/>
                </a:lnTo>
                <a:lnTo>
                  <a:pt x="4346" y="1459"/>
                </a:lnTo>
                <a:lnTo>
                  <a:pt x="4346" y="1459"/>
                </a:lnTo>
                <a:lnTo>
                  <a:pt x="4344" y="1459"/>
                </a:lnTo>
                <a:lnTo>
                  <a:pt x="4346" y="1461"/>
                </a:lnTo>
                <a:lnTo>
                  <a:pt x="4346" y="1461"/>
                </a:lnTo>
                <a:lnTo>
                  <a:pt x="4346" y="1463"/>
                </a:lnTo>
                <a:lnTo>
                  <a:pt x="4346" y="1463"/>
                </a:lnTo>
                <a:lnTo>
                  <a:pt x="4348" y="1461"/>
                </a:lnTo>
                <a:lnTo>
                  <a:pt x="4348" y="1461"/>
                </a:lnTo>
                <a:lnTo>
                  <a:pt x="4348" y="1461"/>
                </a:lnTo>
                <a:lnTo>
                  <a:pt x="4348" y="1459"/>
                </a:lnTo>
                <a:lnTo>
                  <a:pt x="4346" y="1459"/>
                </a:lnTo>
                <a:close/>
                <a:moveTo>
                  <a:pt x="4346" y="1480"/>
                </a:moveTo>
                <a:lnTo>
                  <a:pt x="4346" y="1480"/>
                </a:lnTo>
                <a:lnTo>
                  <a:pt x="4346" y="1478"/>
                </a:lnTo>
                <a:lnTo>
                  <a:pt x="4346" y="1478"/>
                </a:lnTo>
                <a:lnTo>
                  <a:pt x="4344" y="1478"/>
                </a:lnTo>
                <a:lnTo>
                  <a:pt x="4344" y="1478"/>
                </a:lnTo>
                <a:lnTo>
                  <a:pt x="4344" y="1480"/>
                </a:lnTo>
                <a:lnTo>
                  <a:pt x="4346" y="1480"/>
                </a:lnTo>
                <a:close/>
                <a:moveTo>
                  <a:pt x="4365" y="1545"/>
                </a:moveTo>
                <a:lnTo>
                  <a:pt x="4365" y="1545"/>
                </a:lnTo>
                <a:lnTo>
                  <a:pt x="4362" y="1543"/>
                </a:lnTo>
                <a:lnTo>
                  <a:pt x="4360" y="1543"/>
                </a:lnTo>
                <a:lnTo>
                  <a:pt x="4358" y="1545"/>
                </a:lnTo>
                <a:lnTo>
                  <a:pt x="4358" y="1545"/>
                </a:lnTo>
                <a:lnTo>
                  <a:pt x="4360" y="1547"/>
                </a:lnTo>
                <a:lnTo>
                  <a:pt x="4360" y="1545"/>
                </a:lnTo>
                <a:lnTo>
                  <a:pt x="4362" y="1547"/>
                </a:lnTo>
                <a:lnTo>
                  <a:pt x="4365" y="1545"/>
                </a:lnTo>
                <a:lnTo>
                  <a:pt x="4365" y="1547"/>
                </a:lnTo>
                <a:lnTo>
                  <a:pt x="4367" y="1545"/>
                </a:lnTo>
                <a:lnTo>
                  <a:pt x="4367" y="1545"/>
                </a:lnTo>
                <a:lnTo>
                  <a:pt x="4367" y="1545"/>
                </a:lnTo>
                <a:lnTo>
                  <a:pt x="4365" y="1545"/>
                </a:lnTo>
                <a:close/>
                <a:moveTo>
                  <a:pt x="4344" y="1466"/>
                </a:moveTo>
                <a:lnTo>
                  <a:pt x="4344" y="1466"/>
                </a:lnTo>
                <a:lnTo>
                  <a:pt x="4341" y="1466"/>
                </a:lnTo>
                <a:lnTo>
                  <a:pt x="4341" y="1466"/>
                </a:lnTo>
                <a:lnTo>
                  <a:pt x="4344" y="1468"/>
                </a:lnTo>
                <a:lnTo>
                  <a:pt x="4344" y="1468"/>
                </a:lnTo>
                <a:lnTo>
                  <a:pt x="4344" y="1468"/>
                </a:lnTo>
                <a:lnTo>
                  <a:pt x="4344" y="1466"/>
                </a:lnTo>
                <a:lnTo>
                  <a:pt x="4344" y="1466"/>
                </a:lnTo>
                <a:lnTo>
                  <a:pt x="4344" y="1466"/>
                </a:lnTo>
                <a:close/>
                <a:moveTo>
                  <a:pt x="4436" y="1115"/>
                </a:moveTo>
                <a:lnTo>
                  <a:pt x="4436" y="1115"/>
                </a:lnTo>
                <a:lnTo>
                  <a:pt x="4436" y="1115"/>
                </a:lnTo>
                <a:lnTo>
                  <a:pt x="4434" y="1118"/>
                </a:lnTo>
                <a:lnTo>
                  <a:pt x="4436" y="1118"/>
                </a:lnTo>
                <a:lnTo>
                  <a:pt x="4436" y="1118"/>
                </a:lnTo>
                <a:lnTo>
                  <a:pt x="4436" y="1118"/>
                </a:lnTo>
                <a:lnTo>
                  <a:pt x="4438" y="1118"/>
                </a:lnTo>
                <a:lnTo>
                  <a:pt x="4438" y="1115"/>
                </a:lnTo>
                <a:lnTo>
                  <a:pt x="4438" y="1115"/>
                </a:lnTo>
                <a:lnTo>
                  <a:pt x="4436" y="1115"/>
                </a:lnTo>
                <a:close/>
                <a:moveTo>
                  <a:pt x="4432" y="1491"/>
                </a:moveTo>
                <a:lnTo>
                  <a:pt x="4432" y="1493"/>
                </a:lnTo>
                <a:lnTo>
                  <a:pt x="4432" y="1493"/>
                </a:lnTo>
                <a:lnTo>
                  <a:pt x="4434" y="1493"/>
                </a:lnTo>
                <a:lnTo>
                  <a:pt x="4434" y="1491"/>
                </a:lnTo>
                <a:lnTo>
                  <a:pt x="4434" y="1491"/>
                </a:lnTo>
                <a:lnTo>
                  <a:pt x="4432" y="1491"/>
                </a:lnTo>
                <a:close/>
                <a:moveTo>
                  <a:pt x="4434" y="1489"/>
                </a:moveTo>
                <a:lnTo>
                  <a:pt x="4434" y="1491"/>
                </a:lnTo>
                <a:lnTo>
                  <a:pt x="4434" y="1491"/>
                </a:lnTo>
                <a:lnTo>
                  <a:pt x="4436" y="1491"/>
                </a:lnTo>
                <a:lnTo>
                  <a:pt x="4436" y="1491"/>
                </a:lnTo>
                <a:lnTo>
                  <a:pt x="4436" y="1489"/>
                </a:lnTo>
                <a:lnTo>
                  <a:pt x="4436" y="1489"/>
                </a:lnTo>
                <a:lnTo>
                  <a:pt x="4436" y="1489"/>
                </a:lnTo>
                <a:lnTo>
                  <a:pt x="4434" y="1487"/>
                </a:lnTo>
                <a:lnTo>
                  <a:pt x="4434" y="1489"/>
                </a:lnTo>
                <a:lnTo>
                  <a:pt x="4434" y="1489"/>
                </a:lnTo>
                <a:close/>
                <a:moveTo>
                  <a:pt x="4388" y="1524"/>
                </a:moveTo>
                <a:lnTo>
                  <a:pt x="4388" y="1524"/>
                </a:lnTo>
                <a:lnTo>
                  <a:pt x="4388" y="1524"/>
                </a:lnTo>
                <a:lnTo>
                  <a:pt x="4388" y="1526"/>
                </a:lnTo>
                <a:lnTo>
                  <a:pt x="4388" y="1526"/>
                </a:lnTo>
                <a:lnTo>
                  <a:pt x="4390" y="1524"/>
                </a:lnTo>
                <a:lnTo>
                  <a:pt x="4390" y="1524"/>
                </a:lnTo>
                <a:lnTo>
                  <a:pt x="4390" y="1524"/>
                </a:lnTo>
                <a:lnTo>
                  <a:pt x="4388" y="1524"/>
                </a:lnTo>
                <a:lnTo>
                  <a:pt x="4388" y="1524"/>
                </a:lnTo>
                <a:close/>
                <a:moveTo>
                  <a:pt x="4427" y="1493"/>
                </a:moveTo>
                <a:lnTo>
                  <a:pt x="4425" y="1491"/>
                </a:lnTo>
                <a:lnTo>
                  <a:pt x="4425" y="1491"/>
                </a:lnTo>
                <a:lnTo>
                  <a:pt x="4425" y="1493"/>
                </a:lnTo>
                <a:lnTo>
                  <a:pt x="4425" y="1497"/>
                </a:lnTo>
                <a:lnTo>
                  <a:pt x="4427" y="1499"/>
                </a:lnTo>
                <a:lnTo>
                  <a:pt x="4425" y="1501"/>
                </a:lnTo>
                <a:lnTo>
                  <a:pt x="4423" y="1501"/>
                </a:lnTo>
                <a:lnTo>
                  <a:pt x="4423" y="1501"/>
                </a:lnTo>
                <a:lnTo>
                  <a:pt x="4421" y="1501"/>
                </a:lnTo>
                <a:lnTo>
                  <a:pt x="4421" y="1503"/>
                </a:lnTo>
                <a:lnTo>
                  <a:pt x="4421" y="1503"/>
                </a:lnTo>
                <a:lnTo>
                  <a:pt x="4419" y="1503"/>
                </a:lnTo>
                <a:lnTo>
                  <a:pt x="4417" y="1501"/>
                </a:lnTo>
                <a:lnTo>
                  <a:pt x="4417" y="1501"/>
                </a:lnTo>
                <a:lnTo>
                  <a:pt x="4415" y="1503"/>
                </a:lnTo>
                <a:lnTo>
                  <a:pt x="4415" y="1503"/>
                </a:lnTo>
                <a:lnTo>
                  <a:pt x="4415" y="1505"/>
                </a:lnTo>
                <a:lnTo>
                  <a:pt x="4415" y="1508"/>
                </a:lnTo>
                <a:lnTo>
                  <a:pt x="4413" y="1508"/>
                </a:lnTo>
                <a:lnTo>
                  <a:pt x="4411" y="1508"/>
                </a:lnTo>
                <a:lnTo>
                  <a:pt x="4411" y="1508"/>
                </a:lnTo>
                <a:lnTo>
                  <a:pt x="4409" y="1508"/>
                </a:lnTo>
                <a:lnTo>
                  <a:pt x="4409" y="1510"/>
                </a:lnTo>
                <a:lnTo>
                  <a:pt x="4409" y="1510"/>
                </a:lnTo>
                <a:lnTo>
                  <a:pt x="4406" y="1512"/>
                </a:lnTo>
                <a:lnTo>
                  <a:pt x="4406" y="1512"/>
                </a:lnTo>
                <a:lnTo>
                  <a:pt x="4406" y="1514"/>
                </a:lnTo>
                <a:lnTo>
                  <a:pt x="4404" y="1514"/>
                </a:lnTo>
                <a:lnTo>
                  <a:pt x="4402" y="1514"/>
                </a:lnTo>
                <a:lnTo>
                  <a:pt x="4402" y="1516"/>
                </a:lnTo>
                <a:lnTo>
                  <a:pt x="4400" y="1516"/>
                </a:lnTo>
                <a:lnTo>
                  <a:pt x="4402" y="1514"/>
                </a:lnTo>
                <a:lnTo>
                  <a:pt x="4402" y="1514"/>
                </a:lnTo>
                <a:lnTo>
                  <a:pt x="4402" y="1510"/>
                </a:lnTo>
                <a:lnTo>
                  <a:pt x="4402" y="1510"/>
                </a:lnTo>
                <a:lnTo>
                  <a:pt x="4400" y="1508"/>
                </a:lnTo>
                <a:lnTo>
                  <a:pt x="4400" y="1508"/>
                </a:lnTo>
                <a:lnTo>
                  <a:pt x="4398" y="1508"/>
                </a:lnTo>
                <a:lnTo>
                  <a:pt x="4396" y="1505"/>
                </a:lnTo>
                <a:lnTo>
                  <a:pt x="4396" y="1505"/>
                </a:lnTo>
                <a:lnTo>
                  <a:pt x="4396" y="1508"/>
                </a:lnTo>
                <a:lnTo>
                  <a:pt x="4394" y="1508"/>
                </a:lnTo>
                <a:lnTo>
                  <a:pt x="4394" y="1508"/>
                </a:lnTo>
                <a:lnTo>
                  <a:pt x="4392" y="1510"/>
                </a:lnTo>
                <a:lnTo>
                  <a:pt x="4392" y="1510"/>
                </a:lnTo>
                <a:lnTo>
                  <a:pt x="4390" y="1510"/>
                </a:lnTo>
                <a:lnTo>
                  <a:pt x="4390" y="1510"/>
                </a:lnTo>
                <a:lnTo>
                  <a:pt x="4390" y="1512"/>
                </a:lnTo>
                <a:lnTo>
                  <a:pt x="4390" y="1512"/>
                </a:lnTo>
                <a:lnTo>
                  <a:pt x="4390" y="1514"/>
                </a:lnTo>
                <a:lnTo>
                  <a:pt x="4388" y="1514"/>
                </a:lnTo>
                <a:lnTo>
                  <a:pt x="4388" y="1514"/>
                </a:lnTo>
                <a:lnTo>
                  <a:pt x="4385" y="1514"/>
                </a:lnTo>
                <a:lnTo>
                  <a:pt x="4383" y="1514"/>
                </a:lnTo>
                <a:lnTo>
                  <a:pt x="4381" y="1516"/>
                </a:lnTo>
                <a:lnTo>
                  <a:pt x="4379" y="1516"/>
                </a:lnTo>
                <a:lnTo>
                  <a:pt x="4379" y="1516"/>
                </a:lnTo>
                <a:lnTo>
                  <a:pt x="4377" y="1518"/>
                </a:lnTo>
                <a:lnTo>
                  <a:pt x="4377" y="1520"/>
                </a:lnTo>
                <a:lnTo>
                  <a:pt x="4377" y="1520"/>
                </a:lnTo>
                <a:lnTo>
                  <a:pt x="4375" y="1524"/>
                </a:lnTo>
                <a:lnTo>
                  <a:pt x="4375" y="1526"/>
                </a:lnTo>
                <a:lnTo>
                  <a:pt x="4375" y="1528"/>
                </a:lnTo>
                <a:lnTo>
                  <a:pt x="4373" y="1528"/>
                </a:lnTo>
                <a:lnTo>
                  <a:pt x="4375" y="1531"/>
                </a:lnTo>
                <a:lnTo>
                  <a:pt x="4375" y="1531"/>
                </a:lnTo>
                <a:lnTo>
                  <a:pt x="4377" y="1533"/>
                </a:lnTo>
                <a:lnTo>
                  <a:pt x="4377" y="1531"/>
                </a:lnTo>
                <a:lnTo>
                  <a:pt x="4377" y="1531"/>
                </a:lnTo>
                <a:lnTo>
                  <a:pt x="4379" y="1528"/>
                </a:lnTo>
                <a:lnTo>
                  <a:pt x="4379" y="1526"/>
                </a:lnTo>
                <a:lnTo>
                  <a:pt x="4381" y="1522"/>
                </a:lnTo>
                <a:lnTo>
                  <a:pt x="4381" y="1522"/>
                </a:lnTo>
                <a:lnTo>
                  <a:pt x="4383" y="1520"/>
                </a:lnTo>
                <a:lnTo>
                  <a:pt x="4383" y="1520"/>
                </a:lnTo>
                <a:lnTo>
                  <a:pt x="4385" y="1520"/>
                </a:lnTo>
                <a:lnTo>
                  <a:pt x="4388" y="1520"/>
                </a:lnTo>
                <a:lnTo>
                  <a:pt x="4388" y="1522"/>
                </a:lnTo>
                <a:lnTo>
                  <a:pt x="4388" y="1522"/>
                </a:lnTo>
                <a:lnTo>
                  <a:pt x="4388" y="1522"/>
                </a:lnTo>
                <a:lnTo>
                  <a:pt x="4390" y="1522"/>
                </a:lnTo>
                <a:lnTo>
                  <a:pt x="4390" y="1522"/>
                </a:lnTo>
                <a:lnTo>
                  <a:pt x="4392" y="1520"/>
                </a:lnTo>
                <a:lnTo>
                  <a:pt x="4392" y="1520"/>
                </a:lnTo>
                <a:lnTo>
                  <a:pt x="4392" y="1522"/>
                </a:lnTo>
                <a:lnTo>
                  <a:pt x="4392" y="1522"/>
                </a:lnTo>
                <a:lnTo>
                  <a:pt x="4392" y="1522"/>
                </a:lnTo>
                <a:lnTo>
                  <a:pt x="4394" y="1524"/>
                </a:lnTo>
                <a:lnTo>
                  <a:pt x="4396" y="1524"/>
                </a:lnTo>
                <a:lnTo>
                  <a:pt x="4396" y="1520"/>
                </a:lnTo>
                <a:lnTo>
                  <a:pt x="4396" y="1520"/>
                </a:lnTo>
                <a:lnTo>
                  <a:pt x="4396" y="1520"/>
                </a:lnTo>
                <a:lnTo>
                  <a:pt x="4396" y="1518"/>
                </a:lnTo>
                <a:lnTo>
                  <a:pt x="4398" y="1518"/>
                </a:lnTo>
                <a:lnTo>
                  <a:pt x="4398" y="1518"/>
                </a:lnTo>
                <a:lnTo>
                  <a:pt x="4400" y="1518"/>
                </a:lnTo>
                <a:lnTo>
                  <a:pt x="4400" y="1520"/>
                </a:lnTo>
                <a:lnTo>
                  <a:pt x="4400" y="1520"/>
                </a:lnTo>
                <a:lnTo>
                  <a:pt x="4404" y="1520"/>
                </a:lnTo>
                <a:lnTo>
                  <a:pt x="4404" y="1522"/>
                </a:lnTo>
                <a:lnTo>
                  <a:pt x="4406" y="1524"/>
                </a:lnTo>
                <a:lnTo>
                  <a:pt x="4406" y="1524"/>
                </a:lnTo>
                <a:lnTo>
                  <a:pt x="4406" y="1526"/>
                </a:lnTo>
                <a:lnTo>
                  <a:pt x="4406" y="1526"/>
                </a:lnTo>
                <a:lnTo>
                  <a:pt x="4406" y="1526"/>
                </a:lnTo>
                <a:lnTo>
                  <a:pt x="4406" y="1528"/>
                </a:lnTo>
                <a:lnTo>
                  <a:pt x="4404" y="1528"/>
                </a:lnTo>
                <a:lnTo>
                  <a:pt x="4404" y="1531"/>
                </a:lnTo>
                <a:lnTo>
                  <a:pt x="4404" y="1531"/>
                </a:lnTo>
                <a:lnTo>
                  <a:pt x="4404" y="1533"/>
                </a:lnTo>
                <a:lnTo>
                  <a:pt x="4404" y="1535"/>
                </a:lnTo>
                <a:lnTo>
                  <a:pt x="4404" y="1537"/>
                </a:lnTo>
                <a:lnTo>
                  <a:pt x="4404" y="1539"/>
                </a:lnTo>
                <a:lnTo>
                  <a:pt x="4406" y="1541"/>
                </a:lnTo>
                <a:lnTo>
                  <a:pt x="4411" y="1543"/>
                </a:lnTo>
                <a:lnTo>
                  <a:pt x="4413" y="1545"/>
                </a:lnTo>
                <a:lnTo>
                  <a:pt x="4417" y="1547"/>
                </a:lnTo>
                <a:lnTo>
                  <a:pt x="4419" y="1547"/>
                </a:lnTo>
                <a:lnTo>
                  <a:pt x="4419" y="1547"/>
                </a:lnTo>
                <a:lnTo>
                  <a:pt x="4419" y="1545"/>
                </a:lnTo>
                <a:lnTo>
                  <a:pt x="4421" y="1545"/>
                </a:lnTo>
                <a:lnTo>
                  <a:pt x="4421" y="1543"/>
                </a:lnTo>
                <a:lnTo>
                  <a:pt x="4421" y="1543"/>
                </a:lnTo>
                <a:lnTo>
                  <a:pt x="4423" y="1545"/>
                </a:lnTo>
                <a:lnTo>
                  <a:pt x="4423" y="1545"/>
                </a:lnTo>
                <a:lnTo>
                  <a:pt x="4421" y="1547"/>
                </a:lnTo>
                <a:lnTo>
                  <a:pt x="4421" y="1549"/>
                </a:lnTo>
                <a:lnTo>
                  <a:pt x="4423" y="1549"/>
                </a:lnTo>
                <a:lnTo>
                  <a:pt x="4423" y="1552"/>
                </a:lnTo>
                <a:lnTo>
                  <a:pt x="4425" y="1549"/>
                </a:lnTo>
                <a:lnTo>
                  <a:pt x="4427" y="1547"/>
                </a:lnTo>
                <a:lnTo>
                  <a:pt x="4427" y="1545"/>
                </a:lnTo>
                <a:lnTo>
                  <a:pt x="4427" y="1541"/>
                </a:lnTo>
                <a:lnTo>
                  <a:pt x="4427" y="1539"/>
                </a:lnTo>
                <a:lnTo>
                  <a:pt x="4427" y="1537"/>
                </a:lnTo>
                <a:lnTo>
                  <a:pt x="4425" y="1537"/>
                </a:lnTo>
                <a:lnTo>
                  <a:pt x="4425" y="1537"/>
                </a:lnTo>
                <a:lnTo>
                  <a:pt x="4423" y="1535"/>
                </a:lnTo>
                <a:lnTo>
                  <a:pt x="4425" y="1533"/>
                </a:lnTo>
                <a:lnTo>
                  <a:pt x="4425" y="1533"/>
                </a:lnTo>
                <a:lnTo>
                  <a:pt x="4427" y="1531"/>
                </a:lnTo>
                <a:lnTo>
                  <a:pt x="4427" y="1528"/>
                </a:lnTo>
                <a:lnTo>
                  <a:pt x="4427" y="1528"/>
                </a:lnTo>
                <a:lnTo>
                  <a:pt x="4427" y="1526"/>
                </a:lnTo>
                <a:lnTo>
                  <a:pt x="4429" y="1526"/>
                </a:lnTo>
                <a:lnTo>
                  <a:pt x="4429" y="1526"/>
                </a:lnTo>
                <a:lnTo>
                  <a:pt x="4432" y="1526"/>
                </a:lnTo>
                <a:lnTo>
                  <a:pt x="4432" y="1528"/>
                </a:lnTo>
                <a:lnTo>
                  <a:pt x="4432" y="1531"/>
                </a:lnTo>
                <a:lnTo>
                  <a:pt x="4434" y="1531"/>
                </a:lnTo>
                <a:lnTo>
                  <a:pt x="4434" y="1533"/>
                </a:lnTo>
                <a:lnTo>
                  <a:pt x="4434" y="1535"/>
                </a:lnTo>
                <a:lnTo>
                  <a:pt x="4434" y="1537"/>
                </a:lnTo>
                <a:lnTo>
                  <a:pt x="4436" y="1539"/>
                </a:lnTo>
                <a:lnTo>
                  <a:pt x="4436" y="1541"/>
                </a:lnTo>
                <a:lnTo>
                  <a:pt x="4436" y="1539"/>
                </a:lnTo>
                <a:lnTo>
                  <a:pt x="4436" y="1535"/>
                </a:lnTo>
                <a:lnTo>
                  <a:pt x="4436" y="1533"/>
                </a:lnTo>
                <a:lnTo>
                  <a:pt x="4436" y="1533"/>
                </a:lnTo>
                <a:lnTo>
                  <a:pt x="4438" y="1533"/>
                </a:lnTo>
                <a:lnTo>
                  <a:pt x="4440" y="1531"/>
                </a:lnTo>
                <a:lnTo>
                  <a:pt x="4442" y="1528"/>
                </a:lnTo>
                <a:lnTo>
                  <a:pt x="4442" y="1526"/>
                </a:lnTo>
                <a:lnTo>
                  <a:pt x="4442" y="1526"/>
                </a:lnTo>
                <a:lnTo>
                  <a:pt x="4442" y="1522"/>
                </a:lnTo>
                <a:lnTo>
                  <a:pt x="4442" y="1520"/>
                </a:lnTo>
                <a:lnTo>
                  <a:pt x="4440" y="1520"/>
                </a:lnTo>
                <a:lnTo>
                  <a:pt x="4440" y="1520"/>
                </a:lnTo>
                <a:lnTo>
                  <a:pt x="4440" y="1518"/>
                </a:lnTo>
                <a:lnTo>
                  <a:pt x="4440" y="1518"/>
                </a:lnTo>
                <a:lnTo>
                  <a:pt x="4440" y="1514"/>
                </a:lnTo>
                <a:lnTo>
                  <a:pt x="4440" y="1514"/>
                </a:lnTo>
                <a:lnTo>
                  <a:pt x="4438" y="1512"/>
                </a:lnTo>
                <a:lnTo>
                  <a:pt x="4438" y="1510"/>
                </a:lnTo>
                <a:lnTo>
                  <a:pt x="4438" y="1508"/>
                </a:lnTo>
                <a:lnTo>
                  <a:pt x="4436" y="1508"/>
                </a:lnTo>
                <a:lnTo>
                  <a:pt x="4436" y="1508"/>
                </a:lnTo>
                <a:lnTo>
                  <a:pt x="4436" y="1508"/>
                </a:lnTo>
                <a:lnTo>
                  <a:pt x="4436" y="1505"/>
                </a:lnTo>
                <a:lnTo>
                  <a:pt x="4438" y="1505"/>
                </a:lnTo>
                <a:lnTo>
                  <a:pt x="4438" y="1503"/>
                </a:lnTo>
                <a:lnTo>
                  <a:pt x="4438" y="1503"/>
                </a:lnTo>
                <a:lnTo>
                  <a:pt x="4436" y="1501"/>
                </a:lnTo>
                <a:lnTo>
                  <a:pt x="4436" y="1499"/>
                </a:lnTo>
                <a:lnTo>
                  <a:pt x="4436" y="1497"/>
                </a:lnTo>
                <a:lnTo>
                  <a:pt x="4434" y="1497"/>
                </a:lnTo>
                <a:lnTo>
                  <a:pt x="4434" y="1497"/>
                </a:lnTo>
                <a:lnTo>
                  <a:pt x="4432" y="1495"/>
                </a:lnTo>
                <a:lnTo>
                  <a:pt x="4432" y="1495"/>
                </a:lnTo>
                <a:lnTo>
                  <a:pt x="4427" y="1493"/>
                </a:lnTo>
                <a:close/>
                <a:moveTo>
                  <a:pt x="4434" y="1109"/>
                </a:moveTo>
                <a:lnTo>
                  <a:pt x="4434" y="1109"/>
                </a:lnTo>
                <a:lnTo>
                  <a:pt x="4434" y="1109"/>
                </a:lnTo>
                <a:lnTo>
                  <a:pt x="4434" y="1111"/>
                </a:lnTo>
                <a:lnTo>
                  <a:pt x="4436" y="1111"/>
                </a:lnTo>
                <a:lnTo>
                  <a:pt x="4436" y="1111"/>
                </a:lnTo>
                <a:lnTo>
                  <a:pt x="4436" y="1111"/>
                </a:lnTo>
                <a:lnTo>
                  <a:pt x="4436" y="1109"/>
                </a:lnTo>
                <a:lnTo>
                  <a:pt x="4434" y="1109"/>
                </a:lnTo>
                <a:close/>
                <a:moveTo>
                  <a:pt x="4853" y="853"/>
                </a:moveTo>
                <a:lnTo>
                  <a:pt x="4851" y="853"/>
                </a:lnTo>
                <a:lnTo>
                  <a:pt x="4849" y="858"/>
                </a:lnTo>
                <a:lnTo>
                  <a:pt x="4849" y="860"/>
                </a:lnTo>
                <a:lnTo>
                  <a:pt x="4849" y="860"/>
                </a:lnTo>
                <a:lnTo>
                  <a:pt x="4851" y="860"/>
                </a:lnTo>
                <a:lnTo>
                  <a:pt x="4851" y="860"/>
                </a:lnTo>
                <a:lnTo>
                  <a:pt x="4851" y="858"/>
                </a:lnTo>
                <a:lnTo>
                  <a:pt x="4851" y="856"/>
                </a:lnTo>
                <a:lnTo>
                  <a:pt x="4853" y="853"/>
                </a:lnTo>
                <a:close/>
                <a:moveTo>
                  <a:pt x="4339" y="1644"/>
                </a:moveTo>
                <a:lnTo>
                  <a:pt x="4337" y="1648"/>
                </a:lnTo>
                <a:lnTo>
                  <a:pt x="4335" y="1652"/>
                </a:lnTo>
                <a:lnTo>
                  <a:pt x="4335" y="1652"/>
                </a:lnTo>
                <a:lnTo>
                  <a:pt x="4337" y="1654"/>
                </a:lnTo>
                <a:lnTo>
                  <a:pt x="4335" y="1654"/>
                </a:lnTo>
                <a:lnTo>
                  <a:pt x="4337" y="1656"/>
                </a:lnTo>
                <a:lnTo>
                  <a:pt x="4337" y="1658"/>
                </a:lnTo>
                <a:lnTo>
                  <a:pt x="4335" y="1661"/>
                </a:lnTo>
                <a:lnTo>
                  <a:pt x="4335" y="1663"/>
                </a:lnTo>
                <a:lnTo>
                  <a:pt x="4333" y="1663"/>
                </a:lnTo>
                <a:lnTo>
                  <a:pt x="4333" y="1665"/>
                </a:lnTo>
                <a:lnTo>
                  <a:pt x="4333" y="1667"/>
                </a:lnTo>
                <a:lnTo>
                  <a:pt x="4331" y="1669"/>
                </a:lnTo>
                <a:lnTo>
                  <a:pt x="4331" y="1669"/>
                </a:lnTo>
                <a:lnTo>
                  <a:pt x="4329" y="1669"/>
                </a:lnTo>
                <a:lnTo>
                  <a:pt x="4329" y="1669"/>
                </a:lnTo>
                <a:lnTo>
                  <a:pt x="4329" y="1671"/>
                </a:lnTo>
                <a:lnTo>
                  <a:pt x="4329" y="1671"/>
                </a:lnTo>
                <a:lnTo>
                  <a:pt x="4329" y="1671"/>
                </a:lnTo>
                <a:lnTo>
                  <a:pt x="4329" y="1673"/>
                </a:lnTo>
                <a:lnTo>
                  <a:pt x="4329" y="1675"/>
                </a:lnTo>
                <a:lnTo>
                  <a:pt x="4329" y="1677"/>
                </a:lnTo>
                <a:lnTo>
                  <a:pt x="4329" y="1677"/>
                </a:lnTo>
                <a:lnTo>
                  <a:pt x="4329" y="1679"/>
                </a:lnTo>
                <a:lnTo>
                  <a:pt x="4331" y="1682"/>
                </a:lnTo>
                <a:lnTo>
                  <a:pt x="4331" y="1682"/>
                </a:lnTo>
                <a:lnTo>
                  <a:pt x="4335" y="1682"/>
                </a:lnTo>
                <a:lnTo>
                  <a:pt x="4337" y="1682"/>
                </a:lnTo>
                <a:lnTo>
                  <a:pt x="4337" y="1682"/>
                </a:lnTo>
                <a:lnTo>
                  <a:pt x="4339" y="1682"/>
                </a:lnTo>
                <a:lnTo>
                  <a:pt x="4339" y="1682"/>
                </a:lnTo>
                <a:lnTo>
                  <a:pt x="4339" y="1684"/>
                </a:lnTo>
                <a:lnTo>
                  <a:pt x="4339" y="1684"/>
                </a:lnTo>
                <a:lnTo>
                  <a:pt x="4339" y="1686"/>
                </a:lnTo>
                <a:lnTo>
                  <a:pt x="4339" y="1686"/>
                </a:lnTo>
                <a:lnTo>
                  <a:pt x="4341" y="1688"/>
                </a:lnTo>
                <a:lnTo>
                  <a:pt x="4341" y="1690"/>
                </a:lnTo>
                <a:lnTo>
                  <a:pt x="4341" y="1694"/>
                </a:lnTo>
                <a:lnTo>
                  <a:pt x="4339" y="1696"/>
                </a:lnTo>
                <a:lnTo>
                  <a:pt x="4339" y="1698"/>
                </a:lnTo>
                <a:lnTo>
                  <a:pt x="4339" y="1698"/>
                </a:lnTo>
                <a:lnTo>
                  <a:pt x="4339" y="1700"/>
                </a:lnTo>
                <a:lnTo>
                  <a:pt x="4337" y="1705"/>
                </a:lnTo>
                <a:lnTo>
                  <a:pt x="4337" y="1707"/>
                </a:lnTo>
                <a:lnTo>
                  <a:pt x="4337" y="1707"/>
                </a:lnTo>
                <a:lnTo>
                  <a:pt x="4337" y="1709"/>
                </a:lnTo>
                <a:lnTo>
                  <a:pt x="4339" y="1711"/>
                </a:lnTo>
                <a:lnTo>
                  <a:pt x="4339" y="1711"/>
                </a:lnTo>
                <a:lnTo>
                  <a:pt x="4341" y="1713"/>
                </a:lnTo>
                <a:lnTo>
                  <a:pt x="4344" y="1713"/>
                </a:lnTo>
                <a:lnTo>
                  <a:pt x="4344" y="1713"/>
                </a:lnTo>
                <a:lnTo>
                  <a:pt x="4346" y="1711"/>
                </a:lnTo>
                <a:lnTo>
                  <a:pt x="4346" y="1711"/>
                </a:lnTo>
                <a:lnTo>
                  <a:pt x="4348" y="1711"/>
                </a:lnTo>
                <a:lnTo>
                  <a:pt x="4350" y="1711"/>
                </a:lnTo>
                <a:lnTo>
                  <a:pt x="4350" y="1711"/>
                </a:lnTo>
                <a:lnTo>
                  <a:pt x="4350" y="1711"/>
                </a:lnTo>
                <a:lnTo>
                  <a:pt x="4352" y="1711"/>
                </a:lnTo>
                <a:lnTo>
                  <a:pt x="4352" y="1711"/>
                </a:lnTo>
                <a:lnTo>
                  <a:pt x="4352" y="1709"/>
                </a:lnTo>
                <a:lnTo>
                  <a:pt x="4350" y="1705"/>
                </a:lnTo>
                <a:lnTo>
                  <a:pt x="4350" y="1705"/>
                </a:lnTo>
                <a:lnTo>
                  <a:pt x="4350" y="1702"/>
                </a:lnTo>
                <a:lnTo>
                  <a:pt x="4352" y="1698"/>
                </a:lnTo>
                <a:lnTo>
                  <a:pt x="4352" y="1698"/>
                </a:lnTo>
                <a:lnTo>
                  <a:pt x="4352" y="1694"/>
                </a:lnTo>
                <a:lnTo>
                  <a:pt x="4352" y="1690"/>
                </a:lnTo>
                <a:lnTo>
                  <a:pt x="4352" y="1686"/>
                </a:lnTo>
                <a:lnTo>
                  <a:pt x="4352" y="1686"/>
                </a:lnTo>
                <a:lnTo>
                  <a:pt x="4352" y="1684"/>
                </a:lnTo>
                <a:lnTo>
                  <a:pt x="4352" y="1679"/>
                </a:lnTo>
                <a:lnTo>
                  <a:pt x="4352" y="1677"/>
                </a:lnTo>
                <a:lnTo>
                  <a:pt x="4350" y="1677"/>
                </a:lnTo>
                <a:lnTo>
                  <a:pt x="4350" y="1675"/>
                </a:lnTo>
                <a:lnTo>
                  <a:pt x="4350" y="1673"/>
                </a:lnTo>
                <a:lnTo>
                  <a:pt x="4352" y="1673"/>
                </a:lnTo>
                <a:lnTo>
                  <a:pt x="4354" y="1671"/>
                </a:lnTo>
                <a:lnTo>
                  <a:pt x="4356" y="1669"/>
                </a:lnTo>
                <a:lnTo>
                  <a:pt x="4358" y="1669"/>
                </a:lnTo>
                <a:lnTo>
                  <a:pt x="4358" y="1669"/>
                </a:lnTo>
                <a:lnTo>
                  <a:pt x="4360" y="1669"/>
                </a:lnTo>
                <a:lnTo>
                  <a:pt x="4362" y="1671"/>
                </a:lnTo>
                <a:lnTo>
                  <a:pt x="4362" y="1673"/>
                </a:lnTo>
                <a:lnTo>
                  <a:pt x="4362" y="1675"/>
                </a:lnTo>
                <a:lnTo>
                  <a:pt x="4362" y="1677"/>
                </a:lnTo>
                <a:lnTo>
                  <a:pt x="4360" y="1677"/>
                </a:lnTo>
                <a:lnTo>
                  <a:pt x="4360" y="1679"/>
                </a:lnTo>
                <a:lnTo>
                  <a:pt x="4358" y="1682"/>
                </a:lnTo>
                <a:lnTo>
                  <a:pt x="4358" y="1682"/>
                </a:lnTo>
                <a:lnTo>
                  <a:pt x="4360" y="1682"/>
                </a:lnTo>
                <a:lnTo>
                  <a:pt x="4365" y="1688"/>
                </a:lnTo>
                <a:lnTo>
                  <a:pt x="4367" y="1688"/>
                </a:lnTo>
                <a:lnTo>
                  <a:pt x="4369" y="1688"/>
                </a:lnTo>
                <a:lnTo>
                  <a:pt x="4369" y="1690"/>
                </a:lnTo>
                <a:lnTo>
                  <a:pt x="4369" y="1690"/>
                </a:lnTo>
                <a:lnTo>
                  <a:pt x="4369" y="1692"/>
                </a:lnTo>
                <a:lnTo>
                  <a:pt x="4369" y="1692"/>
                </a:lnTo>
                <a:lnTo>
                  <a:pt x="4369" y="1692"/>
                </a:lnTo>
                <a:lnTo>
                  <a:pt x="4369" y="1696"/>
                </a:lnTo>
                <a:lnTo>
                  <a:pt x="4369" y="1698"/>
                </a:lnTo>
                <a:lnTo>
                  <a:pt x="4369" y="1700"/>
                </a:lnTo>
                <a:lnTo>
                  <a:pt x="4371" y="1700"/>
                </a:lnTo>
                <a:lnTo>
                  <a:pt x="4371" y="1700"/>
                </a:lnTo>
                <a:lnTo>
                  <a:pt x="4373" y="1700"/>
                </a:lnTo>
                <a:lnTo>
                  <a:pt x="4375" y="1700"/>
                </a:lnTo>
                <a:lnTo>
                  <a:pt x="4377" y="1700"/>
                </a:lnTo>
                <a:lnTo>
                  <a:pt x="4375" y="1698"/>
                </a:lnTo>
                <a:lnTo>
                  <a:pt x="4375" y="1698"/>
                </a:lnTo>
                <a:lnTo>
                  <a:pt x="4377" y="1696"/>
                </a:lnTo>
                <a:lnTo>
                  <a:pt x="4379" y="1696"/>
                </a:lnTo>
                <a:lnTo>
                  <a:pt x="4381" y="1694"/>
                </a:lnTo>
                <a:lnTo>
                  <a:pt x="4383" y="1694"/>
                </a:lnTo>
                <a:lnTo>
                  <a:pt x="4385" y="1694"/>
                </a:lnTo>
                <a:lnTo>
                  <a:pt x="4385" y="1694"/>
                </a:lnTo>
                <a:lnTo>
                  <a:pt x="4385" y="1694"/>
                </a:lnTo>
                <a:lnTo>
                  <a:pt x="4385" y="1694"/>
                </a:lnTo>
                <a:lnTo>
                  <a:pt x="4388" y="1694"/>
                </a:lnTo>
                <a:lnTo>
                  <a:pt x="4388" y="1694"/>
                </a:lnTo>
                <a:lnTo>
                  <a:pt x="4388" y="1694"/>
                </a:lnTo>
                <a:lnTo>
                  <a:pt x="4388" y="1692"/>
                </a:lnTo>
                <a:lnTo>
                  <a:pt x="4388" y="1692"/>
                </a:lnTo>
                <a:lnTo>
                  <a:pt x="4388" y="1690"/>
                </a:lnTo>
                <a:lnTo>
                  <a:pt x="4388" y="1690"/>
                </a:lnTo>
                <a:lnTo>
                  <a:pt x="4388" y="1690"/>
                </a:lnTo>
                <a:lnTo>
                  <a:pt x="4385" y="1690"/>
                </a:lnTo>
                <a:lnTo>
                  <a:pt x="4385" y="1690"/>
                </a:lnTo>
                <a:lnTo>
                  <a:pt x="4385" y="1690"/>
                </a:lnTo>
                <a:lnTo>
                  <a:pt x="4385" y="1690"/>
                </a:lnTo>
                <a:lnTo>
                  <a:pt x="4383" y="1688"/>
                </a:lnTo>
                <a:lnTo>
                  <a:pt x="4383" y="1688"/>
                </a:lnTo>
                <a:lnTo>
                  <a:pt x="4383" y="1688"/>
                </a:lnTo>
                <a:lnTo>
                  <a:pt x="4383" y="1686"/>
                </a:lnTo>
                <a:lnTo>
                  <a:pt x="4381" y="1686"/>
                </a:lnTo>
                <a:lnTo>
                  <a:pt x="4381" y="1684"/>
                </a:lnTo>
                <a:lnTo>
                  <a:pt x="4379" y="1684"/>
                </a:lnTo>
                <a:lnTo>
                  <a:pt x="4379" y="1684"/>
                </a:lnTo>
                <a:lnTo>
                  <a:pt x="4379" y="1684"/>
                </a:lnTo>
                <a:lnTo>
                  <a:pt x="4379" y="1682"/>
                </a:lnTo>
                <a:lnTo>
                  <a:pt x="4379" y="1682"/>
                </a:lnTo>
                <a:lnTo>
                  <a:pt x="4379" y="1679"/>
                </a:lnTo>
                <a:lnTo>
                  <a:pt x="4379" y="1677"/>
                </a:lnTo>
                <a:lnTo>
                  <a:pt x="4381" y="1677"/>
                </a:lnTo>
                <a:lnTo>
                  <a:pt x="4381" y="1675"/>
                </a:lnTo>
                <a:lnTo>
                  <a:pt x="4379" y="1675"/>
                </a:lnTo>
                <a:lnTo>
                  <a:pt x="4379" y="1675"/>
                </a:lnTo>
                <a:lnTo>
                  <a:pt x="4379" y="1673"/>
                </a:lnTo>
                <a:lnTo>
                  <a:pt x="4379" y="1673"/>
                </a:lnTo>
                <a:lnTo>
                  <a:pt x="4377" y="1671"/>
                </a:lnTo>
                <a:lnTo>
                  <a:pt x="4375" y="1669"/>
                </a:lnTo>
                <a:lnTo>
                  <a:pt x="4375" y="1667"/>
                </a:lnTo>
                <a:lnTo>
                  <a:pt x="4373" y="1665"/>
                </a:lnTo>
                <a:lnTo>
                  <a:pt x="4371" y="1663"/>
                </a:lnTo>
                <a:lnTo>
                  <a:pt x="4371" y="1663"/>
                </a:lnTo>
                <a:lnTo>
                  <a:pt x="4369" y="1663"/>
                </a:lnTo>
                <a:lnTo>
                  <a:pt x="4369" y="1663"/>
                </a:lnTo>
                <a:lnTo>
                  <a:pt x="4369" y="1661"/>
                </a:lnTo>
                <a:lnTo>
                  <a:pt x="4367" y="1658"/>
                </a:lnTo>
                <a:lnTo>
                  <a:pt x="4367" y="1658"/>
                </a:lnTo>
                <a:lnTo>
                  <a:pt x="4367" y="1658"/>
                </a:lnTo>
                <a:lnTo>
                  <a:pt x="4367" y="1658"/>
                </a:lnTo>
                <a:lnTo>
                  <a:pt x="4369" y="1658"/>
                </a:lnTo>
                <a:lnTo>
                  <a:pt x="4369" y="1658"/>
                </a:lnTo>
                <a:lnTo>
                  <a:pt x="4371" y="1658"/>
                </a:lnTo>
                <a:lnTo>
                  <a:pt x="4371" y="1658"/>
                </a:lnTo>
                <a:lnTo>
                  <a:pt x="4373" y="1656"/>
                </a:lnTo>
                <a:lnTo>
                  <a:pt x="4373" y="1656"/>
                </a:lnTo>
                <a:lnTo>
                  <a:pt x="4377" y="1654"/>
                </a:lnTo>
                <a:lnTo>
                  <a:pt x="4379" y="1654"/>
                </a:lnTo>
                <a:lnTo>
                  <a:pt x="4379" y="1652"/>
                </a:lnTo>
                <a:lnTo>
                  <a:pt x="4383" y="1650"/>
                </a:lnTo>
                <a:lnTo>
                  <a:pt x="4385" y="1648"/>
                </a:lnTo>
                <a:lnTo>
                  <a:pt x="4385" y="1646"/>
                </a:lnTo>
                <a:lnTo>
                  <a:pt x="4388" y="1646"/>
                </a:lnTo>
                <a:lnTo>
                  <a:pt x="4388" y="1644"/>
                </a:lnTo>
                <a:lnTo>
                  <a:pt x="4388" y="1644"/>
                </a:lnTo>
                <a:lnTo>
                  <a:pt x="4390" y="1644"/>
                </a:lnTo>
                <a:lnTo>
                  <a:pt x="4392" y="1644"/>
                </a:lnTo>
                <a:lnTo>
                  <a:pt x="4394" y="1646"/>
                </a:lnTo>
                <a:lnTo>
                  <a:pt x="4394" y="1646"/>
                </a:lnTo>
                <a:lnTo>
                  <a:pt x="4396" y="1646"/>
                </a:lnTo>
                <a:lnTo>
                  <a:pt x="4396" y="1646"/>
                </a:lnTo>
                <a:lnTo>
                  <a:pt x="4396" y="1642"/>
                </a:lnTo>
                <a:lnTo>
                  <a:pt x="4396" y="1642"/>
                </a:lnTo>
                <a:lnTo>
                  <a:pt x="4396" y="1640"/>
                </a:lnTo>
                <a:lnTo>
                  <a:pt x="4394" y="1640"/>
                </a:lnTo>
                <a:lnTo>
                  <a:pt x="4392" y="1640"/>
                </a:lnTo>
                <a:lnTo>
                  <a:pt x="4390" y="1640"/>
                </a:lnTo>
                <a:lnTo>
                  <a:pt x="4388" y="1640"/>
                </a:lnTo>
                <a:lnTo>
                  <a:pt x="4388" y="1640"/>
                </a:lnTo>
                <a:lnTo>
                  <a:pt x="4388" y="1642"/>
                </a:lnTo>
                <a:lnTo>
                  <a:pt x="4388" y="1642"/>
                </a:lnTo>
                <a:lnTo>
                  <a:pt x="4388" y="1642"/>
                </a:lnTo>
                <a:lnTo>
                  <a:pt x="4385" y="1642"/>
                </a:lnTo>
                <a:lnTo>
                  <a:pt x="4383" y="1642"/>
                </a:lnTo>
                <a:lnTo>
                  <a:pt x="4379" y="1642"/>
                </a:lnTo>
                <a:lnTo>
                  <a:pt x="4377" y="1642"/>
                </a:lnTo>
                <a:lnTo>
                  <a:pt x="4377" y="1644"/>
                </a:lnTo>
                <a:lnTo>
                  <a:pt x="4377" y="1644"/>
                </a:lnTo>
                <a:lnTo>
                  <a:pt x="4375" y="1644"/>
                </a:lnTo>
                <a:lnTo>
                  <a:pt x="4373" y="1644"/>
                </a:lnTo>
                <a:lnTo>
                  <a:pt x="4371" y="1644"/>
                </a:lnTo>
                <a:lnTo>
                  <a:pt x="4371" y="1644"/>
                </a:lnTo>
                <a:lnTo>
                  <a:pt x="4371" y="1644"/>
                </a:lnTo>
                <a:lnTo>
                  <a:pt x="4369" y="1644"/>
                </a:lnTo>
                <a:lnTo>
                  <a:pt x="4369" y="1644"/>
                </a:lnTo>
                <a:lnTo>
                  <a:pt x="4367" y="1644"/>
                </a:lnTo>
                <a:lnTo>
                  <a:pt x="4365" y="1648"/>
                </a:lnTo>
                <a:lnTo>
                  <a:pt x="4365" y="1648"/>
                </a:lnTo>
                <a:lnTo>
                  <a:pt x="4362" y="1650"/>
                </a:lnTo>
                <a:lnTo>
                  <a:pt x="4360" y="1652"/>
                </a:lnTo>
                <a:lnTo>
                  <a:pt x="4360" y="1650"/>
                </a:lnTo>
                <a:lnTo>
                  <a:pt x="4358" y="1650"/>
                </a:lnTo>
                <a:lnTo>
                  <a:pt x="4356" y="1650"/>
                </a:lnTo>
                <a:lnTo>
                  <a:pt x="4356" y="1650"/>
                </a:lnTo>
                <a:lnTo>
                  <a:pt x="4354" y="1650"/>
                </a:lnTo>
                <a:lnTo>
                  <a:pt x="4354" y="1646"/>
                </a:lnTo>
                <a:lnTo>
                  <a:pt x="4352" y="1646"/>
                </a:lnTo>
                <a:lnTo>
                  <a:pt x="4350" y="1644"/>
                </a:lnTo>
                <a:lnTo>
                  <a:pt x="4350" y="1644"/>
                </a:lnTo>
                <a:lnTo>
                  <a:pt x="4348" y="1640"/>
                </a:lnTo>
                <a:lnTo>
                  <a:pt x="4348" y="1640"/>
                </a:lnTo>
                <a:lnTo>
                  <a:pt x="4346" y="1638"/>
                </a:lnTo>
                <a:lnTo>
                  <a:pt x="4346" y="1635"/>
                </a:lnTo>
                <a:lnTo>
                  <a:pt x="4346" y="1633"/>
                </a:lnTo>
                <a:lnTo>
                  <a:pt x="4346" y="1633"/>
                </a:lnTo>
                <a:lnTo>
                  <a:pt x="4348" y="1631"/>
                </a:lnTo>
                <a:lnTo>
                  <a:pt x="4348" y="1629"/>
                </a:lnTo>
                <a:lnTo>
                  <a:pt x="4350" y="1627"/>
                </a:lnTo>
                <a:lnTo>
                  <a:pt x="4350" y="1625"/>
                </a:lnTo>
                <a:lnTo>
                  <a:pt x="4352" y="1625"/>
                </a:lnTo>
                <a:lnTo>
                  <a:pt x="4352" y="1623"/>
                </a:lnTo>
                <a:lnTo>
                  <a:pt x="4354" y="1623"/>
                </a:lnTo>
                <a:lnTo>
                  <a:pt x="4356" y="1623"/>
                </a:lnTo>
                <a:lnTo>
                  <a:pt x="4360" y="1625"/>
                </a:lnTo>
                <a:lnTo>
                  <a:pt x="4360" y="1625"/>
                </a:lnTo>
                <a:lnTo>
                  <a:pt x="4367" y="1625"/>
                </a:lnTo>
                <a:lnTo>
                  <a:pt x="4369" y="1625"/>
                </a:lnTo>
                <a:lnTo>
                  <a:pt x="4369" y="1625"/>
                </a:lnTo>
                <a:lnTo>
                  <a:pt x="4371" y="1625"/>
                </a:lnTo>
                <a:lnTo>
                  <a:pt x="4373" y="1625"/>
                </a:lnTo>
                <a:lnTo>
                  <a:pt x="4375" y="1625"/>
                </a:lnTo>
                <a:lnTo>
                  <a:pt x="4379" y="1625"/>
                </a:lnTo>
                <a:lnTo>
                  <a:pt x="4388" y="1625"/>
                </a:lnTo>
                <a:lnTo>
                  <a:pt x="4390" y="1625"/>
                </a:lnTo>
                <a:lnTo>
                  <a:pt x="4392" y="1625"/>
                </a:lnTo>
                <a:lnTo>
                  <a:pt x="4392" y="1625"/>
                </a:lnTo>
                <a:lnTo>
                  <a:pt x="4394" y="1627"/>
                </a:lnTo>
                <a:lnTo>
                  <a:pt x="4394" y="1627"/>
                </a:lnTo>
                <a:lnTo>
                  <a:pt x="4398" y="1627"/>
                </a:lnTo>
                <a:lnTo>
                  <a:pt x="4398" y="1627"/>
                </a:lnTo>
                <a:lnTo>
                  <a:pt x="4400" y="1627"/>
                </a:lnTo>
                <a:lnTo>
                  <a:pt x="4406" y="1625"/>
                </a:lnTo>
                <a:lnTo>
                  <a:pt x="4406" y="1625"/>
                </a:lnTo>
                <a:lnTo>
                  <a:pt x="4409" y="1625"/>
                </a:lnTo>
                <a:lnTo>
                  <a:pt x="4411" y="1625"/>
                </a:lnTo>
                <a:lnTo>
                  <a:pt x="4411" y="1625"/>
                </a:lnTo>
                <a:lnTo>
                  <a:pt x="4411" y="1623"/>
                </a:lnTo>
                <a:lnTo>
                  <a:pt x="4413" y="1621"/>
                </a:lnTo>
                <a:lnTo>
                  <a:pt x="4413" y="1621"/>
                </a:lnTo>
                <a:lnTo>
                  <a:pt x="4415" y="1619"/>
                </a:lnTo>
                <a:lnTo>
                  <a:pt x="4417" y="1617"/>
                </a:lnTo>
                <a:lnTo>
                  <a:pt x="4419" y="1617"/>
                </a:lnTo>
                <a:lnTo>
                  <a:pt x="4419" y="1614"/>
                </a:lnTo>
                <a:lnTo>
                  <a:pt x="4421" y="1612"/>
                </a:lnTo>
                <a:lnTo>
                  <a:pt x="4421" y="1610"/>
                </a:lnTo>
                <a:lnTo>
                  <a:pt x="4421" y="1610"/>
                </a:lnTo>
                <a:lnTo>
                  <a:pt x="4421" y="1610"/>
                </a:lnTo>
                <a:lnTo>
                  <a:pt x="4421" y="1608"/>
                </a:lnTo>
                <a:lnTo>
                  <a:pt x="4421" y="1606"/>
                </a:lnTo>
                <a:lnTo>
                  <a:pt x="4419" y="1606"/>
                </a:lnTo>
                <a:lnTo>
                  <a:pt x="4417" y="1608"/>
                </a:lnTo>
                <a:lnTo>
                  <a:pt x="4417" y="1608"/>
                </a:lnTo>
                <a:lnTo>
                  <a:pt x="4415" y="1610"/>
                </a:lnTo>
                <a:lnTo>
                  <a:pt x="4415" y="1610"/>
                </a:lnTo>
                <a:lnTo>
                  <a:pt x="4413" y="1610"/>
                </a:lnTo>
                <a:lnTo>
                  <a:pt x="4413" y="1610"/>
                </a:lnTo>
                <a:lnTo>
                  <a:pt x="4413" y="1612"/>
                </a:lnTo>
                <a:lnTo>
                  <a:pt x="4413" y="1614"/>
                </a:lnTo>
                <a:lnTo>
                  <a:pt x="4411" y="1614"/>
                </a:lnTo>
                <a:lnTo>
                  <a:pt x="4409" y="1617"/>
                </a:lnTo>
                <a:lnTo>
                  <a:pt x="4402" y="1619"/>
                </a:lnTo>
                <a:lnTo>
                  <a:pt x="4402" y="1619"/>
                </a:lnTo>
                <a:lnTo>
                  <a:pt x="4394" y="1619"/>
                </a:lnTo>
                <a:lnTo>
                  <a:pt x="4390" y="1619"/>
                </a:lnTo>
                <a:lnTo>
                  <a:pt x="4390" y="1619"/>
                </a:lnTo>
                <a:lnTo>
                  <a:pt x="4390" y="1619"/>
                </a:lnTo>
                <a:lnTo>
                  <a:pt x="4388" y="1619"/>
                </a:lnTo>
                <a:lnTo>
                  <a:pt x="4388" y="1619"/>
                </a:lnTo>
                <a:lnTo>
                  <a:pt x="4388" y="1619"/>
                </a:lnTo>
                <a:lnTo>
                  <a:pt x="4385" y="1619"/>
                </a:lnTo>
                <a:lnTo>
                  <a:pt x="4383" y="1617"/>
                </a:lnTo>
                <a:lnTo>
                  <a:pt x="4381" y="1617"/>
                </a:lnTo>
                <a:lnTo>
                  <a:pt x="4377" y="1617"/>
                </a:lnTo>
                <a:lnTo>
                  <a:pt x="4373" y="1617"/>
                </a:lnTo>
                <a:lnTo>
                  <a:pt x="4369" y="1617"/>
                </a:lnTo>
                <a:lnTo>
                  <a:pt x="4369" y="1617"/>
                </a:lnTo>
                <a:lnTo>
                  <a:pt x="4369" y="1614"/>
                </a:lnTo>
                <a:lnTo>
                  <a:pt x="4367" y="1614"/>
                </a:lnTo>
                <a:lnTo>
                  <a:pt x="4367" y="1614"/>
                </a:lnTo>
                <a:lnTo>
                  <a:pt x="4367" y="1612"/>
                </a:lnTo>
                <a:lnTo>
                  <a:pt x="4367" y="1612"/>
                </a:lnTo>
                <a:lnTo>
                  <a:pt x="4365" y="1612"/>
                </a:lnTo>
                <a:lnTo>
                  <a:pt x="4365" y="1612"/>
                </a:lnTo>
                <a:lnTo>
                  <a:pt x="4362" y="1612"/>
                </a:lnTo>
                <a:lnTo>
                  <a:pt x="4360" y="1612"/>
                </a:lnTo>
                <a:lnTo>
                  <a:pt x="4360" y="1612"/>
                </a:lnTo>
                <a:lnTo>
                  <a:pt x="4360" y="1612"/>
                </a:lnTo>
                <a:lnTo>
                  <a:pt x="4358" y="1612"/>
                </a:lnTo>
                <a:lnTo>
                  <a:pt x="4358" y="1614"/>
                </a:lnTo>
                <a:lnTo>
                  <a:pt x="4356" y="1617"/>
                </a:lnTo>
                <a:lnTo>
                  <a:pt x="4356" y="1617"/>
                </a:lnTo>
                <a:lnTo>
                  <a:pt x="4356" y="1619"/>
                </a:lnTo>
                <a:lnTo>
                  <a:pt x="4356" y="1619"/>
                </a:lnTo>
                <a:lnTo>
                  <a:pt x="4354" y="1619"/>
                </a:lnTo>
                <a:lnTo>
                  <a:pt x="4354" y="1619"/>
                </a:lnTo>
                <a:lnTo>
                  <a:pt x="4352" y="1619"/>
                </a:lnTo>
                <a:lnTo>
                  <a:pt x="4352" y="1619"/>
                </a:lnTo>
                <a:lnTo>
                  <a:pt x="4350" y="1617"/>
                </a:lnTo>
                <a:lnTo>
                  <a:pt x="4350" y="1617"/>
                </a:lnTo>
                <a:lnTo>
                  <a:pt x="4350" y="1617"/>
                </a:lnTo>
                <a:lnTo>
                  <a:pt x="4350" y="1619"/>
                </a:lnTo>
                <a:lnTo>
                  <a:pt x="4348" y="1621"/>
                </a:lnTo>
                <a:lnTo>
                  <a:pt x="4348" y="1621"/>
                </a:lnTo>
                <a:lnTo>
                  <a:pt x="4348" y="1621"/>
                </a:lnTo>
                <a:lnTo>
                  <a:pt x="4346" y="1623"/>
                </a:lnTo>
                <a:lnTo>
                  <a:pt x="4346" y="1623"/>
                </a:lnTo>
                <a:lnTo>
                  <a:pt x="4346" y="1625"/>
                </a:lnTo>
                <a:lnTo>
                  <a:pt x="4344" y="1627"/>
                </a:lnTo>
                <a:lnTo>
                  <a:pt x="4344" y="1629"/>
                </a:lnTo>
                <a:lnTo>
                  <a:pt x="4344" y="1631"/>
                </a:lnTo>
                <a:lnTo>
                  <a:pt x="4344" y="1631"/>
                </a:lnTo>
                <a:lnTo>
                  <a:pt x="4344" y="1631"/>
                </a:lnTo>
                <a:lnTo>
                  <a:pt x="4341" y="1631"/>
                </a:lnTo>
                <a:lnTo>
                  <a:pt x="4341" y="1633"/>
                </a:lnTo>
                <a:lnTo>
                  <a:pt x="4344" y="1638"/>
                </a:lnTo>
                <a:lnTo>
                  <a:pt x="4344" y="1642"/>
                </a:lnTo>
                <a:lnTo>
                  <a:pt x="4344" y="1642"/>
                </a:lnTo>
                <a:lnTo>
                  <a:pt x="4344" y="1644"/>
                </a:lnTo>
                <a:lnTo>
                  <a:pt x="4344" y="1642"/>
                </a:lnTo>
                <a:lnTo>
                  <a:pt x="4341" y="1642"/>
                </a:lnTo>
                <a:lnTo>
                  <a:pt x="4341" y="1642"/>
                </a:lnTo>
                <a:lnTo>
                  <a:pt x="4339" y="1644"/>
                </a:lnTo>
                <a:close/>
                <a:moveTo>
                  <a:pt x="4444" y="1577"/>
                </a:moveTo>
                <a:lnTo>
                  <a:pt x="4444" y="1577"/>
                </a:lnTo>
                <a:lnTo>
                  <a:pt x="4444" y="1577"/>
                </a:lnTo>
                <a:lnTo>
                  <a:pt x="4446" y="1577"/>
                </a:lnTo>
                <a:lnTo>
                  <a:pt x="4446" y="1577"/>
                </a:lnTo>
                <a:lnTo>
                  <a:pt x="4446" y="1577"/>
                </a:lnTo>
                <a:lnTo>
                  <a:pt x="4446" y="1577"/>
                </a:lnTo>
                <a:lnTo>
                  <a:pt x="4444" y="1577"/>
                </a:lnTo>
                <a:lnTo>
                  <a:pt x="4444" y="1577"/>
                </a:lnTo>
                <a:close/>
                <a:moveTo>
                  <a:pt x="4415" y="1499"/>
                </a:moveTo>
                <a:lnTo>
                  <a:pt x="4413" y="1499"/>
                </a:lnTo>
                <a:lnTo>
                  <a:pt x="4413" y="1499"/>
                </a:lnTo>
                <a:lnTo>
                  <a:pt x="4415" y="1499"/>
                </a:lnTo>
                <a:lnTo>
                  <a:pt x="4415" y="1501"/>
                </a:lnTo>
                <a:lnTo>
                  <a:pt x="4415" y="1499"/>
                </a:lnTo>
                <a:lnTo>
                  <a:pt x="4415" y="1499"/>
                </a:lnTo>
                <a:lnTo>
                  <a:pt x="4415" y="1499"/>
                </a:lnTo>
                <a:lnTo>
                  <a:pt x="4415" y="1499"/>
                </a:lnTo>
                <a:close/>
                <a:moveTo>
                  <a:pt x="4442" y="1573"/>
                </a:moveTo>
                <a:lnTo>
                  <a:pt x="4442" y="1575"/>
                </a:lnTo>
                <a:lnTo>
                  <a:pt x="4444" y="1577"/>
                </a:lnTo>
                <a:lnTo>
                  <a:pt x="4444" y="1575"/>
                </a:lnTo>
                <a:lnTo>
                  <a:pt x="4444" y="1575"/>
                </a:lnTo>
                <a:lnTo>
                  <a:pt x="4442" y="1575"/>
                </a:lnTo>
                <a:lnTo>
                  <a:pt x="4442" y="1573"/>
                </a:lnTo>
                <a:close/>
                <a:moveTo>
                  <a:pt x="4375" y="1436"/>
                </a:moveTo>
                <a:lnTo>
                  <a:pt x="4375" y="1436"/>
                </a:lnTo>
                <a:lnTo>
                  <a:pt x="4373" y="1436"/>
                </a:lnTo>
                <a:lnTo>
                  <a:pt x="4373" y="1436"/>
                </a:lnTo>
                <a:lnTo>
                  <a:pt x="4373" y="1438"/>
                </a:lnTo>
                <a:lnTo>
                  <a:pt x="4373" y="1438"/>
                </a:lnTo>
                <a:lnTo>
                  <a:pt x="4373" y="1440"/>
                </a:lnTo>
                <a:lnTo>
                  <a:pt x="4375" y="1440"/>
                </a:lnTo>
                <a:lnTo>
                  <a:pt x="4375" y="1440"/>
                </a:lnTo>
                <a:lnTo>
                  <a:pt x="4375" y="1440"/>
                </a:lnTo>
                <a:lnTo>
                  <a:pt x="4377" y="1438"/>
                </a:lnTo>
                <a:lnTo>
                  <a:pt x="4377" y="1438"/>
                </a:lnTo>
                <a:lnTo>
                  <a:pt x="4377" y="1436"/>
                </a:lnTo>
                <a:lnTo>
                  <a:pt x="4375" y="1436"/>
                </a:lnTo>
                <a:close/>
                <a:moveTo>
                  <a:pt x="4415" y="1463"/>
                </a:moveTo>
                <a:lnTo>
                  <a:pt x="4417" y="1466"/>
                </a:lnTo>
                <a:lnTo>
                  <a:pt x="4417" y="1463"/>
                </a:lnTo>
                <a:lnTo>
                  <a:pt x="4417" y="1463"/>
                </a:lnTo>
                <a:lnTo>
                  <a:pt x="4415" y="1463"/>
                </a:lnTo>
                <a:lnTo>
                  <a:pt x="4415" y="1461"/>
                </a:lnTo>
                <a:lnTo>
                  <a:pt x="4415" y="1463"/>
                </a:lnTo>
                <a:lnTo>
                  <a:pt x="4415" y="1463"/>
                </a:lnTo>
                <a:lnTo>
                  <a:pt x="4415" y="1463"/>
                </a:lnTo>
                <a:close/>
                <a:moveTo>
                  <a:pt x="4411" y="1466"/>
                </a:moveTo>
                <a:lnTo>
                  <a:pt x="4413" y="1466"/>
                </a:lnTo>
                <a:lnTo>
                  <a:pt x="4413" y="1466"/>
                </a:lnTo>
                <a:lnTo>
                  <a:pt x="4413" y="1463"/>
                </a:lnTo>
                <a:lnTo>
                  <a:pt x="4411" y="1463"/>
                </a:lnTo>
                <a:lnTo>
                  <a:pt x="4411" y="1463"/>
                </a:lnTo>
                <a:lnTo>
                  <a:pt x="4409" y="1463"/>
                </a:lnTo>
                <a:lnTo>
                  <a:pt x="4411" y="1466"/>
                </a:lnTo>
                <a:lnTo>
                  <a:pt x="4411" y="1466"/>
                </a:lnTo>
                <a:close/>
                <a:moveTo>
                  <a:pt x="4375" y="1459"/>
                </a:moveTo>
                <a:lnTo>
                  <a:pt x="4375" y="1459"/>
                </a:lnTo>
                <a:lnTo>
                  <a:pt x="4373" y="1459"/>
                </a:lnTo>
                <a:lnTo>
                  <a:pt x="4373" y="1461"/>
                </a:lnTo>
                <a:lnTo>
                  <a:pt x="4375" y="1461"/>
                </a:lnTo>
                <a:lnTo>
                  <a:pt x="4377" y="1461"/>
                </a:lnTo>
                <a:lnTo>
                  <a:pt x="4377" y="1463"/>
                </a:lnTo>
                <a:lnTo>
                  <a:pt x="4377" y="1463"/>
                </a:lnTo>
                <a:lnTo>
                  <a:pt x="4375" y="1468"/>
                </a:lnTo>
                <a:lnTo>
                  <a:pt x="4375" y="1472"/>
                </a:lnTo>
                <a:lnTo>
                  <a:pt x="4375" y="1472"/>
                </a:lnTo>
                <a:lnTo>
                  <a:pt x="4375" y="1474"/>
                </a:lnTo>
                <a:lnTo>
                  <a:pt x="4375" y="1476"/>
                </a:lnTo>
                <a:lnTo>
                  <a:pt x="4375" y="1476"/>
                </a:lnTo>
                <a:lnTo>
                  <a:pt x="4375" y="1478"/>
                </a:lnTo>
                <a:lnTo>
                  <a:pt x="4375" y="1480"/>
                </a:lnTo>
                <a:lnTo>
                  <a:pt x="4375" y="1480"/>
                </a:lnTo>
                <a:lnTo>
                  <a:pt x="4375" y="1480"/>
                </a:lnTo>
                <a:lnTo>
                  <a:pt x="4375" y="1480"/>
                </a:lnTo>
                <a:lnTo>
                  <a:pt x="4375" y="1480"/>
                </a:lnTo>
                <a:lnTo>
                  <a:pt x="4377" y="1478"/>
                </a:lnTo>
                <a:lnTo>
                  <a:pt x="4377" y="1478"/>
                </a:lnTo>
                <a:lnTo>
                  <a:pt x="4383" y="1476"/>
                </a:lnTo>
                <a:lnTo>
                  <a:pt x="4385" y="1476"/>
                </a:lnTo>
                <a:lnTo>
                  <a:pt x="4385" y="1476"/>
                </a:lnTo>
                <a:lnTo>
                  <a:pt x="4388" y="1474"/>
                </a:lnTo>
                <a:lnTo>
                  <a:pt x="4388" y="1474"/>
                </a:lnTo>
                <a:lnTo>
                  <a:pt x="4388" y="1472"/>
                </a:lnTo>
                <a:lnTo>
                  <a:pt x="4388" y="1472"/>
                </a:lnTo>
                <a:lnTo>
                  <a:pt x="4390" y="1472"/>
                </a:lnTo>
                <a:lnTo>
                  <a:pt x="4390" y="1472"/>
                </a:lnTo>
                <a:lnTo>
                  <a:pt x="4392" y="1470"/>
                </a:lnTo>
                <a:lnTo>
                  <a:pt x="4392" y="1468"/>
                </a:lnTo>
                <a:lnTo>
                  <a:pt x="4392" y="1468"/>
                </a:lnTo>
                <a:lnTo>
                  <a:pt x="4392" y="1466"/>
                </a:lnTo>
                <a:lnTo>
                  <a:pt x="4392" y="1466"/>
                </a:lnTo>
                <a:lnTo>
                  <a:pt x="4392" y="1466"/>
                </a:lnTo>
                <a:lnTo>
                  <a:pt x="4388" y="1466"/>
                </a:lnTo>
                <a:lnTo>
                  <a:pt x="4388" y="1466"/>
                </a:lnTo>
                <a:lnTo>
                  <a:pt x="4390" y="1466"/>
                </a:lnTo>
                <a:lnTo>
                  <a:pt x="4388" y="1463"/>
                </a:lnTo>
                <a:lnTo>
                  <a:pt x="4385" y="1463"/>
                </a:lnTo>
                <a:lnTo>
                  <a:pt x="4383" y="1463"/>
                </a:lnTo>
                <a:lnTo>
                  <a:pt x="4383" y="1463"/>
                </a:lnTo>
                <a:lnTo>
                  <a:pt x="4381" y="1461"/>
                </a:lnTo>
                <a:lnTo>
                  <a:pt x="4379" y="1461"/>
                </a:lnTo>
                <a:lnTo>
                  <a:pt x="4377" y="1459"/>
                </a:lnTo>
                <a:lnTo>
                  <a:pt x="4375" y="1459"/>
                </a:lnTo>
                <a:close/>
                <a:moveTo>
                  <a:pt x="4421" y="1484"/>
                </a:moveTo>
                <a:lnTo>
                  <a:pt x="4421" y="1484"/>
                </a:lnTo>
                <a:lnTo>
                  <a:pt x="4421" y="1487"/>
                </a:lnTo>
                <a:lnTo>
                  <a:pt x="4423" y="1489"/>
                </a:lnTo>
                <a:lnTo>
                  <a:pt x="4423" y="1487"/>
                </a:lnTo>
                <a:lnTo>
                  <a:pt x="4421" y="1484"/>
                </a:lnTo>
                <a:lnTo>
                  <a:pt x="4421" y="1484"/>
                </a:lnTo>
                <a:close/>
                <a:moveTo>
                  <a:pt x="4409" y="1466"/>
                </a:moveTo>
                <a:lnTo>
                  <a:pt x="4409" y="1466"/>
                </a:lnTo>
                <a:lnTo>
                  <a:pt x="4409" y="1468"/>
                </a:lnTo>
                <a:lnTo>
                  <a:pt x="4411" y="1470"/>
                </a:lnTo>
                <a:lnTo>
                  <a:pt x="4411" y="1474"/>
                </a:lnTo>
                <a:lnTo>
                  <a:pt x="4411" y="1474"/>
                </a:lnTo>
                <a:lnTo>
                  <a:pt x="4413" y="1474"/>
                </a:lnTo>
                <a:lnTo>
                  <a:pt x="4413" y="1474"/>
                </a:lnTo>
                <a:lnTo>
                  <a:pt x="4415" y="1474"/>
                </a:lnTo>
                <a:lnTo>
                  <a:pt x="4415" y="1476"/>
                </a:lnTo>
                <a:lnTo>
                  <a:pt x="4415" y="1476"/>
                </a:lnTo>
                <a:lnTo>
                  <a:pt x="4415" y="1478"/>
                </a:lnTo>
                <a:lnTo>
                  <a:pt x="4415" y="1480"/>
                </a:lnTo>
                <a:lnTo>
                  <a:pt x="4415" y="1482"/>
                </a:lnTo>
                <a:lnTo>
                  <a:pt x="4415" y="1482"/>
                </a:lnTo>
                <a:lnTo>
                  <a:pt x="4415" y="1484"/>
                </a:lnTo>
                <a:lnTo>
                  <a:pt x="4417" y="1484"/>
                </a:lnTo>
                <a:lnTo>
                  <a:pt x="4417" y="1487"/>
                </a:lnTo>
                <a:lnTo>
                  <a:pt x="4419" y="1487"/>
                </a:lnTo>
                <a:lnTo>
                  <a:pt x="4419" y="1484"/>
                </a:lnTo>
                <a:lnTo>
                  <a:pt x="4419" y="1484"/>
                </a:lnTo>
                <a:lnTo>
                  <a:pt x="4419" y="1482"/>
                </a:lnTo>
                <a:lnTo>
                  <a:pt x="4419" y="1482"/>
                </a:lnTo>
                <a:lnTo>
                  <a:pt x="4421" y="1484"/>
                </a:lnTo>
                <a:lnTo>
                  <a:pt x="4421" y="1484"/>
                </a:lnTo>
                <a:lnTo>
                  <a:pt x="4421" y="1484"/>
                </a:lnTo>
                <a:lnTo>
                  <a:pt x="4421" y="1482"/>
                </a:lnTo>
                <a:lnTo>
                  <a:pt x="4423" y="1482"/>
                </a:lnTo>
                <a:lnTo>
                  <a:pt x="4423" y="1482"/>
                </a:lnTo>
                <a:lnTo>
                  <a:pt x="4423" y="1482"/>
                </a:lnTo>
                <a:lnTo>
                  <a:pt x="4421" y="1480"/>
                </a:lnTo>
                <a:lnTo>
                  <a:pt x="4421" y="1478"/>
                </a:lnTo>
                <a:lnTo>
                  <a:pt x="4421" y="1478"/>
                </a:lnTo>
                <a:lnTo>
                  <a:pt x="4421" y="1478"/>
                </a:lnTo>
                <a:lnTo>
                  <a:pt x="4419" y="1476"/>
                </a:lnTo>
                <a:lnTo>
                  <a:pt x="4419" y="1476"/>
                </a:lnTo>
                <a:lnTo>
                  <a:pt x="4419" y="1476"/>
                </a:lnTo>
                <a:lnTo>
                  <a:pt x="4419" y="1474"/>
                </a:lnTo>
                <a:lnTo>
                  <a:pt x="4419" y="1470"/>
                </a:lnTo>
                <a:lnTo>
                  <a:pt x="4419" y="1470"/>
                </a:lnTo>
                <a:lnTo>
                  <a:pt x="4419" y="1470"/>
                </a:lnTo>
                <a:lnTo>
                  <a:pt x="4417" y="1468"/>
                </a:lnTo>
                <a:lnTo>
                  <a:pt x="4417" y="1468"/>
                </a:lnTo>
                <a:lnTo>
                  <a:pt x="4415" y="1468"/>
                </a:lnTo>
                <a:lnTo>
                  <a:pt x="4413" y="1468"/>
                </a:lnTo>
                <a:lnTo>
                  <a:pt x="4413" y="1468"/>
                </a:lnTo>
                <a:lnTo>
                  <a:pt x="4413" y="1468"/>
                </a:lnTo>
                <a:lnTo>
                  <a:pt x="4411" y="1466"/>
                </a:lnTo>
                <a:lnTo>
                  <a:pt x="4411" y="1466"/>
                </a:lnTo>
                <a:lnTo>
                  <a:pt x="4409" y="1466"/>
                </a:lnTo>
                <a:lnTo>
                  <a:pt x="4409" y="1466"/>
                </a:lnTo>
                <a:lnTo>
                  <a:pt x="4409" y="1466"/>
                </a:lnTo>
                <a:close/>
                <a:moveTo>
                  <a:pt x="4383" y="1453"/>
                </a:moveTo>
                <a:lnTo>
                  <a:pt x="4385" y="1453"/>
                </a:lnTo>
                <a:lnTo>
                  <a:pt x="4385" y="1453"/>
                </a:lnTo>
                <a:lnTo>
                  <a:pt x="4385" y="1451"/>
                </a:lnTo>
                <a:lnTo>
                  <a:pt x="4383" y="1451"/>
                </a:lnTo>
                <a:lnTo>
                  <a:pt x="4381" y="1451"/>
                </a:lnTo>
                <a:lnTo>
                  <a:pt x="4381" y="1451"/>
                </a:lnTo>
                <a:lnTo>
                  <a:pt x="4381" y="1451"/>
                </a:lnTo>
                <a:lnTo>
                  <a:pt x="4383" y="1453"/>
                </a:lnTo>
                <a:lnTo>
                  <a:pt x="4383" y="1453"/>
                </a:lnTo>
                <a:close/>
                <a:moveTo>
                  <a:pt x="4379" y="1451"/>
                </a:moveTo>
                <a:lnTo>
                  <a:pt x="4379" y="1449"/>
                </a:lnTo>
                <a:lnTo>
                  <a:pt x="4379" y="1449"/>
                </a:lnTo>
                <a:lnTo>
                  <a:pt x="4379" y="1451"/>
                </a:lnTo>
                <a:lnTo>
                  <a:pt x="4379" y="1451"/>
                </a:lnTo>
                <a:lnTo>
                  <a:pt x="4379" y="1451"/>
                </a:lnTo>
                <a:lnTo>
                  <a:pt x="4379" y="1451"/>
                </a:lnTo>
                <a:close/>
                <a:moveTo>
                  <a:pt x="4400" y="1453"/>
                </a:moveTo>
                <a:lnTo>
                  <a:pt x="4400" y="1451"/>
                </a:lnTo>
                <a:lnTo>
                  <a:pt x="4400" y="1449"/>
                </a:lnTo>
                <a:lnTo>
                  <a:pt x="4398" y="1449"/>
                </a:lnTo>
                <a:lnTo>
                  <a:pt x="4398" y="1449"/>
                </a:lnTo>
                <a:lnTo>
                  <a:pt x="4398" y="1449"/>
                </a:lnTo>
                <a:lnTo>
                  <a:pt x="4400" y="1453"/>
                </a:lnTo>
                <a:lnTo>
                  <a:pt x="4400" y="1453"/>
                </a:lnTo>
                <a:close/>
                <a:moveTo>
                  <a:pt x="4398" y="1451"/>
                </a:moveTo>
                <a:lnTo>
                  <a:pt x="4396" y="1451"/>
                </a:lnTo>
                <a:lnTo>
                  <a:pt x="4394" y="1451"/>
                </a:lnTo>
                <a:lnTo>
                  <a:pt x="4394" y="1449"/>
                </a:lnTo>
                <a:lnTo>
                  <a:pt x="4394" y="1451"/>
                </a:lnTo>
                <a:lnTo>
                  <a:pt x="4394" y="1453"/>
                </a:lnTo>
                <a:lnTo>
                  <a:pt x="4394" y="1453"/>
                </a:lnTo>
                <a:lnTo>
                  <a:pt x="4392" y="1457"/>
                </a:lnTo>
                <a:lnTo>
                  <a:pt x="4392" y="1459"/>
                </a:lnTo>
                <a:lnTo>
                  <a:pt x="4392" y="1459"/>
                </a:lnTo>
                <a:lnTo>
                  <a:pt x="4394" y="1457"/>
                </a:lnTo>
                <a:lnTo>
                  <a:pt x="4396" y="1455"/>
                </a:lnTo>
                <a:lnTo>
                  <a:pt x="4396" y="1455"/>
                </a:lnTo>
                <a:lnTo>
                  <a:pt x="4398" y="1455"/>
                </a:lnTo>
                <a:lnTo>
                  <a:pt x="4398" y="1457"/>
                </a:lnTo>
                <a:lnTo>
                  <a:pt x="4400" y="1457"/>
                </a:lnTo>
                <a:lnTo>
                  <a:pt x="4400" y="1457"/>
                </a:lnTo>
                <a:lnTo>
                  <a:pt x="4400" y="1457"/>
                </a:lnTo>
                <a:lnTo>
                  <a:pt x="4400" y="1459"/>
                </a:lnTo>
                <a:lnTo>
                  <a:pt x="4400" y="1459"/>
                </a:lnTo>
                <a:lnTo>
                  <a:pt x="4402" y="1459"/>
                </a:lnTo>
                <a:lnTo>
                  <a:pt x="4404" y="1461"/>
                </a:lnTo>
                <a:lnTo>
                  <a:pt x="4404" y="1461"/>
                </a:lnTo>
                <a:lnTo>
                  <a:pt x="4404" y="1461"/>
                </a:lnTo>
                <a:lnTo>
                  <a:pt x="4404" y="1459"/>
                </a:lnTo>
                <a:lnTo>
                  <a:pt x="4402" y="1455"/>
                </a:lnTo>
                <a:lnTo>
                  <a:pt x="4400" y="1453"/>
                </a:lnTo>
                <a:lnTo>
                  <a:pt x="4398" y="1453"/>
                </a:lnTo>
                <a:lnTo>
                  <a:pt x="4398" y="1451"/>
                </a:lnTo>
                <a:close/>
                <a:moveTo>
                  <a:pt x="4444" y="1573"/>
                </a:moveTo>
                <a:lnTo>
                  <a:pt x="4444" y="1573"/>
                </a:lnTo>
                <a:lnTo>
                  <a:pt x="4444" y="1573"/>
                </a:lnTo>
                <a:lnTo>
                  <a:pt x="4444" y="1573"/>
                </a:lnTo>
                <a:lnTo>
                  <a:pt x="4446" y="1570"/>
                </a:lnTo>
                <a:lnTo>
                  <a:pt x="4446" y="1570"/>
                </a:lnTo>
                <a:lnTo>
                  <a:pt x="4446" y="1568"/>
                </a:lnTo>
                <a:lnTo>
                  <a:pt x="4446" y="1566"/>
                </a:lnTo>
                <a:lnTo>
                  <a:pt x="4444" y="1566"/>
                </a:lnTo>
                <a:lnTo>
                  <a:pt x="4444" y="1566"/>
                </a:lnTo>
                <a:lnTo>
                  <a:pt x="4444" y="1568"/>
                </a:lnTo>
                <a:lnTo>
                  <a:pt x="4444" y="1568"/>
                </a:lnTo>
                <a:lnTo>
                  <a:pt x="4444" y="1570"/>
                </a:lnTo>
                <a:lnTo>
                  <a:pt x="4444" y="1570"/>
                </a:lnTo>
                <a:lnTo>
                  <a:pt x="4444" y="1570"/>
                </a:lnTo>
                <a:lnTo>
                  <a:pt x="4444" y="1573"/>
                </a:lnTo>
                <a:close/>
                <a:moveTo>
                  <a:pt x="4714" y="2210"/>
                </a:moveTo>
                <a:lnTo>
                  <a:pt x="4714" y="2210"/>
                </a:lnTo>
                <a:lnTo>
                  <a:pt x="4712" y="2210"/>
                </a:lnTo>
                <a:lnTo>
                  <a:pt x="4712" y="2210"/>
                </a:lnTo>
                <a:lnTo>
                  <a:pt x="4712" y="2210"/>
                </a:lnTo>
                <a:lnTo>
                  <a:pt x="4712" y="2212"/>
                </a:lnTo>
                <a:lnTo>
                  <a:pt x="4714" y="2210"/>
                </a:lnTo>
                <a:close/>
                <a:moveTo>
                  <a:pt x="4710" y="2212"/>
                </a:moveTo>
                <a:lnTo>
                  <a:pt x="4712" y="2212"/>
                </a:lnTo>
                <a:lnTo>
                  <a:pt x="4714" y="2214"/>
                </a:lnTo>
                <a:lnTo>
                  <a:pt x="4714" y="2214"/>
                </a:lnTo>
                <a:lnTo>
                  <a:pt x="4712" y="2212"/>
                </a:lnTo>
                <a:lnTo>
                  <a:pt x="4712" y="2212"/>
                </a:lnTo>
                <a:lnTo>
                  <a:pt x="4712" y="2212"/>
                </a:lnTo>
                <a:lnTo>
                  <a:pt x="4710" y="2212"/>
                </a:lnTo>
                <a:close/>
                <a:moveTo>
                  <a:pt x="4756" y="2237"/>
                </a:moveTo>
                <a:lnTo>
                  <a:pt x="4756" y="2237"/>
                </a:lnTo>
                <a:lnTo>
                  <a:pt x="4754" y="2237"/>
                </a:lnTo>
                <a:lnTo>
                  <a:pt x="4752" y="2233"/>
                </a:lnTo>
                <a:lnTo>
                  <a:pt x="4750" y="2233"/>
                </a:lnTo>
                <a:lnTo>
                  <a:pt x="4750" y="2235"/>
                </a:lnTo>
                <a:lnTo>
                  <a:pt x="4748" y="2235"/>
                </a:lnTo>
                <a:lnTo>
                  <a:pt x="4750" y="2237"/>
                </a:lnTo>
                <a:lnTo>
                  <a:pt x="4750" y="2237"/>
                </a:lnTo>
                <a:lnTo>
                  <a:pt x="4750" y="2237"/>
                </a:lnTo>
                <a:lnTo>
                  <a:pt x="4750" y="2237"/>
                </a:lnTo>
                <a:lnTo>
                  <a:pt x="4752" y="2241"/>
                </a:lnTo>
                <a:lnTo>
                  <a:pt x="4752" y="2241"/>
                </a:lnTo>
                <a:lnTo>
                  <a:pt x="4752" y="2241"/>
                </a:lnTo>
                <a:lnTo>
                  <a:pt x="4754" y="2241"/>
                </a:lnTo>
                <a:lnTo>
                  <a:pt x="4754" y="2241"/>
                </a:lnTo>
                <a:lnTo>
                  <a:pt x="4756" y="2241"/>
                </a:lnTo>
                <a:lnTo>
                  <a:pt x="4756" y="2241"/>
                </a:lnTo>
                <a:lnTo>
                  <a:pt x="4756" y="2239"/>
                </a:lnTo>
                <a:lnTo>
                  <a:pt x="4756" y="2239"/>
                </a:lnTo>
                <a:lnTo>
                  <a:pt x="4756" y="2239"/>
                </a:lnTo>
                <a:lnTo>
                  <a:pt x="4756" y="2237"/>
                </a:lnTo>
                <a:close/>
                <a:moveTo>
                  <a:pt x="4756" y="2243"/>
                </a:moveTo>
                <a:lnTo>
                  <a:pt x="4754" y="2243"/>
                </a:lnTo>
                <a:lnTo>
                  <a:pt x="4752" y="2243"/>
                </a:lnTo>
                <a:lnTo>
                  <a:pt x="4752" y="2243"/>
                </a:lnTo>
                <a:lnTo>
                  <a:pt x="4752" y="2245"/>
                </a:lnTo>
                <a:lnTo>
                  <a:pt x="4754" y="2245"/>
                </a:lnTo>
                <a:lnTo>
                  <a:pt x="4754" y="2245"/>
                </a:lnTo>
                <a:lnTo>
                  <a:pt x="4756" y="2245"/>
                </a:lnTo>
                <a:lnTo>
                  <a:pt x="4756" y="2245"/>
                </a:lnTo>
                <a:lnTo>
                  <a:pt x="4758" y="2245"/>
                </a:lnTo>
                <a:lnTo>
                  <a:pt x="4758" y="2245"/>
                </a:lnTo>
                <a:lnTo>
                  <a:pt x="4758" y="2243"/>
                </a:lnTo>
                <a:lnTo>
                  <a:pt x="4756" y="2243"/>
                </a:lnTo>
                <a:close/>
                <a:moveTo>
                  <a:pt x="4754" y="2245"/>
                </a:moveTo>
                <a:lnTo>
                  <a:pt x="4754" y="2245"/>
                </a:lnTo>
                <a:lnTo>
                  <a:pt x="4754" y="2245"/>
                </a:lnTo>
                <a:lnTo>
                  <a:pt x="4754" y="2248"/>
                </a:lnTo>
                <a:lnTo>
                  <a:pt x="4754" y="2248"/>
                </a:lnTo>
                <a:lnTo>
                  <a:pt x="4754" y="2248"/>
                </a:lnTo>
                <a:lnTo>
                  <a:pt x="4754" y="2245"/>
                </a:lnTo>
                <a:close/>
                <a:moveTo>
                  <a:pt x="4706" y="2245"/>
                </a:moveTo>
                <a:lnTo>
                  <a:pt x="4706" y="2245"/>
                </a:lnTo>
                <a:lnTo>
                  <a:pt x="4706" y="2245"/>
                </a:lnTo>
                <a:lnTo>
                  <a:pt x="4704" y="2245"/>
                </a:lnTo>
                <a:lnTo>
                  <a:pt x="4704" y="2245"/>
                </a:lnTo>
                <a:lnTo>
                  <a:pt x="4704" y="2248"/>
                </a:lnTo>
                <a:lnTo>
                  <a:pt x="4706" y="2245"/>
                </a:lnTo>
                <a:close/>
                <a:moveTo>
                  <a:pt x="4696" y="2235"/>
                </a:moveTo>
                <a:lnTo>
                  <a:pt x="4696" y="2231"/>
                </a:lnTo>
                <a:lnTo>
                  <a:pt x="4693" y="2231"/>
                </a:lnTo>
                <a:lnTo>
                  <a:pt x="4693" y="2231"/>
                </a:lnTo>
                <a:lnTo>
                  <a:pt x="4693" y="2233"/>
                </a:lnTo>
                <a:lnTo>
                  <a:pt x="4691" y="2233"/>
                </a:lnTo>
                <a:lnTo>
                  <a:pt x="4691" y="2233"/>
                </a:lnTo>
                <a:lnTo>
                  <a:pt x="4691" y="2235"/>
                </a:lnTo>
                <a:lnTo>
                  <a:pt x="4691" y="2237"/>
                </a:lnTo>
                <a:lnTo>
                  <a:pt x="4691" y="2237"/>
                </a:lnTo>
                <a:lnTo>
                  <a:pt x="4691" y="2239"/>
                </a:lnTo>
                <a:lnTo>
                  <a:pt x="4691" y="2239"/>
                </a:lnTo>
                <a:lnTo>
                  <a:pt x="4693" y="2239"/>
                </a:lnTo>
                <a:lnTo>
                  <a:pt x="4693" y="2239"/>
                </a:lnTo>
                <a:lnTo>
                  <a:pt x="4696" y="2237"/>
                </a:lnTo>
                <a:lnTo>
                  <a:pt x="4696" y="2237"/>
                </a:lnTo>
                <a:lnTo>
                  <a:pt x="4696" y="2235"/>
                </a:lnTo>
                <a:lnTo>
                  <a:pt x="4696" y="2235"/>
                </a:lnTo>
                <a:close/>
                <a:moveTo>
                  <a:pt x="4756" y="2275"/>
                </a:moveTo>
                <a:lnTo>
                  <a:pt x="4756" y="2273"/>
                </a:lnTo>
                <a:lnTo>
                  <a:pt x="4756" y="2273"/>
                </a:lnTo>
                <a:lnTo>
                  <a:pt x="4756" y="2273"/>
                </a:lnTo>
                <a:lnTo>
                  <a:pt x="4756" y="2271"/>
                </a:lnTo>
                <a:lnTo>
                  <a:pt x="4756" y="2269"/>
                </a:lnTo>
                <a:lnTo>
                  <a:pt x="4756" y="2266"/>
                </a:lnTo>
                <a:lnTo>
                  <a:pt x="4756" y="2264"/>
                </a:lnTo>
                <a:lnTo>
                  <a:pt x="4756" y="2262"/>
                </a:lnTo>
                <a:lnTo>
                  <a:pt x="4756" y="2260"/>
                </a:lnTo>
                <a:lnTo>
                  <a:pt x="4756" y="2258"/>
                </a:lnTo>
                <a:lnTo>
                  <a:pt x="4756" y="2258"/>
                </a:lnTo>
                <a:lnTo>
                  <a:pt x="4756" y="2256"/>
                </a:lnTo>
                <a:lnTo>
                  <a:pt x="4756" y="2254"/>
                </a:lnTo>
                <a:lnTo>
                  <a:pt x="4754" y="2252"/>
                </a:lnTo>
                <a:lnTo>
                  <a:pt x="4752" y="2252"/>
                </a:lnTo>
                <a:lnTo>
                  <a:pt x="4752" y="2252"/>
                </a:lnTo>
                <a:lnTo>
                  <a:pt x="4750" y="2252"/>
                </a:lnTo>
                <a:lnTo>
                  <a:pt x="4750" y="2252"/>
                </a:lnTo>
                <a:lnTo>
                  <a:pt x="4746" y="2252"/>
                </a:lnTo>
                <a:lnTo>
                  <a:pt x="4746" y="2252"/>
                </a:lnTo>
                <a:lnTo>
                  <a:pt x="4744" y="2254"/>
                </a:lnTo>
                <a:lnTo>
                  <a:pt x="4744" y="2254"/>
                </a:lnTo>
                <a:lnTo>
                  <a:pt x="4744" y="2254"/>
                </a:lnTo>
                <a:lnTo>
                  <a:pt x="4742" y="2254"/>
                </a:lnTo>
                <a:lnTo>
                  <a:pt x="4742" y="2254"/>
                </a:lnTo>
                <a:lnTo>
                  <a:pt x="4740" y="2254"/>
                </a:lnTo>
                <a:lnTo>
                  <a:pt x="4740" y="2254"/>
                </a:lnTo>
                <a:lnTo>
                  <a:pt x="4737" y="2254"/>
                </a:lnTo>
                <a:lnTo>
                  <a:pt x="4735" y="2256"/>
                </a:lnTo>
                <a:lnTo>
                  <a:pt x="4735" y="2256"/>
                </a:lnTo>
                <a:lnTo>
                  <a:pt x="4735" y="2256"/>
                </a:lnTo>
                <a:lnTo>
                  <a:pt x="4735" y="2258"/>
                </a:lnTo>
                <a:lnTo>
                  <a:pt x="4733" y="2256"/>
                </a:lnTo>
                <a:lnTo>
                  <a:pt x="4733" y="2256"/>
                </a:lnTo>
                <a:lnTo>
                  <a:pt x="4733" y="2256"/>
                </a:lnTo>
                <a:lnTo>
                  <a:pt x="4731" y="2258"/>
                </a:lnTo>
                <a:lnTo>
                  <a:pt x="4727" y="2258"/>
                </a:lnTo>
                <a:lnTo>
                  <a:pt x="4725" y="2256"/>
                </a:lnTo>
                <a:lnTo>
                  <a:pt x="4721" y="2256"/>
                </a:lnTo>
                <a:lnTo>
                  <a:pt x="4719" y="2254"/>
                </a:lnTo>
                <a:lnTo>
                  <a:pt x="4719" y="2254"/>
                </a:lnTo>
                <a:lnTo>
                  <a:pt x="4719" y="2254"/>
                </a:lnTo>
                <a:lnTo>
                  <a:pt x="4717" y="2254"/>
                </a:lnTo>
                <a:lnTo>
                  <a:pt x="4717" y="2252"/>
                </a:lnTo>
                <a:lnTo>
                  <a:pt x="4714" y="2252"/>
                </a:lnTo>
                <a:lnTo>
                  <a:pt x="4714" y="2252"/>
                </a:lnTo>
                <a:lnTo>
                  <a:pt x="4714" y="2252"/>
                </a:lnTo>
                <a:lnTo>
                  <a:pt x="4712" y="2252"/>
                </a:lnTo>
                <a:lnTo>
                  <a:pt x="4712" y="2250"/>
                </a:lnTo>
                <a:lnTo>
                  <a:pt x="4710" y="2252"/>
                </a:lnTo>
                <a:lnTo>
                  <a:pt x="4708" y="2252"/>
                </a:lnTo>
                <a:lnTo>
                  <a:pt x="4706" y="2250"/>
                </a:lnTo>
                <a:lnTo>
                  <a:pt x="4704" y="2250"/>
                </a:lnTo>
                <a:lnTo>
                  <a:pt x="4704" y="2252"/>
                </a:lnTo>
                <a:lnTo>
                  <a:pt x="4704" y="2254"/>
                </a:lnTo>
                <a:lnTo>
                  <a:pt x="4704" y="2256"/>
                </a:lnTo>
                <a:lnTo>
                  <a:pt x="4704" y="2258"/>
                </a:lnTo>
                <a:lnTo>
                  <a:pt x="4704" y="2260"/>
                </a:lnTo>
                <a:lnTo>
                  <a:pt x="4704" y="2262"/>
                </a:lnTo>
                <a:lnTo>
                  <a:pt x="4706" y="2262"/>
                </a:lnTo>
                <a:lnTo>
                  <a:pt x="4708" y="2266"/>
                </a:lnTo>
                <a:lnTo>
                  <a:pt x="4708" y="2269"/>
                </a:lnTo>
                <a:lnTo>
                  <a:pt x="4712" y="2273"/>
                </a:lnTo>
                <a:lnTo>
                  <a:pt x="4712" y="2273"/>
                </a:lnTo>
                <a:lnTo>
                  <a:pt x="4712" y="2275"/>
                </a:lnTo>
                <a:lnTo>
                  <a:pt x="4712" y="2275"/>
                </a:lnTo>
                <a:lnTo>
                  <a:pt x="4712" y="2275"/>
                </a:lnTo>
                <a:lnTo>
                  <a:pt x="4712" y="2275"/>
                </a:lnTo>
                <a:lnTo>
                  <a:pt x="4714" y="2275"/>
                </a:lnTo>
                <a:lnTo>
                  <a:pt x="4717" y="2279"/>
                </a:lnTo>
                <a:lnTo>
                  <a:pt x="4717" y="2279"/>
                </a:lnTo>
                <a:lnTo>
                  <a:pt x="4714" y="2281"/>
                </a:lnTo>
                <a:lnTo>
                  <a:pt x="4714" y="2279"/>
                </a:lnTo>
                <a:lnTo>
                  <a:pt x="4714" y="2277"/>
                </a:lnTo>
                <a:lnTo>
                  <a:pt x="4710" y="2275"/>
                </a:lnTo>
                <a:lnTo>
                  <a:pt x="4712" y="2279"/>
                </a:lnTo>
                <a:lnTo>
                  <a:pt x="4712" y="2281"/>
                </a:lnTo>
                <a:lnTo>
                  <a:pt x="4714" y="2287"/>
                </a:lnTo>
                <a:lnTo>
                  <a:pt x="4717" y="2287"/>
                </a:lnTo>
                <a:lnTo>
                  <a:pt x="4717" y="2290"/>
                </a:lnTo>
                <a:lnTo>
                  <a:pt x="4717" y="2290"/>
                </a:lnTo>
                <a:lnTo>
                  <a:pt x="4719" y="2290"/>
                </a:lnTo>
                <a:lnTo>
                  <a:pt x="4721" y="2294"/>
                </a:lnTo>
                <a:lnTo>
                  <a:pt x="4721" y="2294"/>
                </a:lnTo>
                <a:lnTo>
                  <a:pt x="4723" y="2294"/>
                </a:lnTo>
                <a:lnTo>
                  <a:pt x="4725" y="2294"/>
                </a:lnTo>
                <a:lnTo>
                  <a:pt x="4725" y="2294"/>
                </a:lnTo>
                <a:lnTo>
                  <a:pt x="4725" y="2294"/>
                </a:lnTo>
                <a:lnTo>
                  <a:pt x="4727" y="2296"/>
                </a:lnTo>
                <a:lnTo>
                  <a:pt x="4725" y="2296"/>
                </a:lnTo>
                <a:lnTo>
                  <a:pt x="4723" y="2296"/>
                </a:lnTo>
                <a:lnTo>
                  <a:pt x="4723" y="2296"/>
                </a:lnTo>
                <a:lnTo>
                  <a:pt x="4723" y="2298"/>
                </a:lnTo>
                <a:lnTo>
                  <a:pt x="4723" y="2298"/>
                </a:lnTo>
                <a:lnTo>
                  <a:pt x="4725" y="2298"/>
                </a:lnTo>
                <a:lnTo>
                  <a:pt x="4729" y="2298"/>
                </a:lnTo>
                <a:lnTo>
                  <a:pt x="4731" y="2298"/>
                </a:lnTo>
                <a:lnTo>
                  <a:pt x="4733" y="2300"/>
                </a:lnTo>
                <a:lnTo>
                  <a:pt x="4735" y="2300"/>
                </a:lnTo>
                <a:lnTo>
                  <a:pt x="4735" y="2300"/>
                </a:lnTo>
                <a:lnTo>
                  <a:pt x="4737" y="2298"/>
                </a:lnTo>
                <a:lnTo>
                  <a:pt x="4737" y="2296"/>
                </a:lnTo>
                <a:lnTo>
                  <a:pt x="4737" y="2294"/>
                </a:lnTo>
                <a:lnTo>
                  <a:pt x="4737" y="2294"/>
                </a:lnTo>
                <a:lnTo>
                  <a:pt x="4737" y="2294"/>
                </a:lnTo>
                <a:lnTo>
                  <a:pt x="4737" y="2292"/>
                </a:lnTo>
                <a:lnTo>
                  <a:pt x="4737" y="2292"/>
                </a:lnTo>
                <a:lnTo>
                  <a:pt x="4740" y="2294"/>
                </a:lnTo>
                <a:lnTo>
                  <a:pt x="4742" y="2294"/>
                </a:lnTo>
                <a:lnTo>
                  <a:pt x="4742" y="2292"/>
                </a:lnTo>
                <a:lnTo>
                  <a:pt x="4742" y="2290"/>
                </a:lnTo>
                <a:lnTo>
                  <a:pt x="4742" y="2290"/>
                </a:lnTo>
                <a:lnTo>
                  <a:pt x="4742" y="2290"/>
                </a:lnTo>
                <a:lnTo>
                  <a:pt x="4742" y="2290"/>
                </a:lnTo>
                <a:lnTo>
                  <a:pt x="4742" y="2287"/>
                </a:lnTo>
                <a:lnTo>
                  <a:pt x="4742" y="2287"/>
                </a:lnTo>
                <a:lnTo>
                  <a:pt x="4742" y="2285"/>
                </a:lnTo>
                <a:lnTo>
                  <a:pt x="4744" y="2287"/>
                </a:lnTo>
                <a:lnTo>
                  <a:pt x="4744" y="2290"/>
                </a:lnTo>
                <a:lnTo>
                  <a:pt x="4746" y="2290"/>
                </a:lnTo>
                <a:lnTo>
                  <a:pt x="4746" y="2290"/>
                </a:lnTo>
                <a:lnTo>
                  <a:pt x="4746" y="2287"/>
                </a:lnTo>
                <a:lnTo>
                  <a:pt x="4746" y="2287"/>
                </a:lnTo>
                <a:lnTo>
                  <a:pt x="4748" y="2287"/>
                </a:lnTo>
                <a:lnTo>
                  <a:pt x="4748" y="2287"/>
                </a:lnTo>
                <a:lnTo>
                  <a:pt x="4750" y="2287"/>
                </a:lnTo>
                <a:lnTo>
                  <a:pt x="4748" y="2290"/>
                </a:lnTo>
                <a:lnTo>
                  <a:pt x="4748" y="2290"/>
                </a:lnTo>
                <a:lnTo>
                  <a:pt x="4748" y="2290"/>
                </a:lnTo>
                <a:lnTo>
                  <a:pt x="4746" y="2290"/>
                </a:lnTo>
                <a:lnTo>
                  <a:pt x="4748" y="2292"/>
                </a:lnTo>
                <a:lnTo>
                  <a:pt x="4748" y="2294"/>
                </a:lnTo>
                <a:lnTo>
                  <a:pt x="4750" y="2292"/>
                </a:lnTo>
                <a:lnTo>
                  <a:pt x="4750" y="2292"/>
                </a:lnTo>
                <a:lnTo>
                  <a:pt x="4752" y="2292"/>
                </a:lnTo>
                <a:lnTo>
                  <a:pt x="4752" y="2290"/>
                </a:lnTo>
                <a:lnTo>
                  <a:pt x="4750" y="2285"/>
                </a:lnTo>
                <a:lnTo>
                  <a:pt x="4750" y="2283"/>
                </a:lnTo>
                <a:lnTo>
                  <a:pt x="4750" y="2281"/>
                </a:lnTo>
                <a:lnTo>
                  <a:pt x="4752" y="2281"/>
                </a:lnTo>
                <a:lnTo>
                  <a:pt x="4752" y="2279"/>
                </a:lnTo>
                <a:lnTo>
                  <a:pt x="4752" y="2277"/>
                </a:lnTo>
                <a:lnTo>
                  <a:pt x="4752" y="2277"/>
                </a:lnTo>
                <a:lnTo>
                  <a:pt x="4752" y="2275"/>
                </a:lnTo>
                <a:lnTo>
                  <a:pt x="4754" y="2273"/>
                </a:lnTo>
                <a:lnTo>
                  <a:pt x="4754" y="2273"/>
                </a:lnTo>
                <a:lnTo>
                  <a:pt x="4754" y="2273"/>
                </a:lnTo>
                <a:lnTo>
                  <a:pt x="4754" y="2273"/>
                </a:lnTo>
                <a:lnTo>
                  <a:pt x="4754" y="2271"/>
                </a:lnTo>
                <a:lnTo>
                  <a:pt x="4756" y="2273"/>
                </a:lnTo>
                <a:lnTo>
                  <a:pt x="4754" y="2273"/>
                </a:lnTo>
                <a:lnTo>
                  <a:pt x="4754" y="2273"/>
                </a:lnTo>
                <a:lnTo>
                  <a:pt x="4756" y="2273"/>
                </a:lnTo>
                <a:lnTo>
                  <a:pt x="4756" y="2275"/>
                </a:lnTo>
                <a:lnTo>
                  <a:pt x="4756" y="2275"/>
                </a:lnTo>
                <a:lnTo>
                  <a:pt x="4756" y="2275"/>
                </a:lnTo>
                <a:lnTo>
                  <a:pt x="4756" y="2277"/>
                </a:lnTo>
                <a:lnTo>
                  <a:pt x="4756" y="2277"/>
                </a:lnTo>
                <a:lnTo>
                  <a:pt x="4756" y="2275"/>
                </a:lnTo>
                <a:lnTo>
                  <a:pt x="4756" y="2275"/>
                </a:lnTo>
                <a:lnTo>
                  <a:pt x="4756" y="2275"/>
                </a:lnTo>
                <a:close/>
                <a:moveTo>
                  <a:pt x="4742" y="2292"/>
                </a:moveTo>
                <a:lnTo>
                  <a:pt x="4742" y="2292"/>
                </a:lnTo>
                <a:lnTo>
                  <a:pt x="4742" y="2292"/>
                </a:lnTo>
                <a:lnTo>
                  <a:pt x="4742" y="2292"/>
                </a:lnTo>
                <a:lnTo>
                  <a:pt x="4742" y="2292"/>
                </a:lnTo>
                <a:lnTo>
                  <a:pt x="4742" y="2294"/>
                </a:lnTo>
                <a:lnTo>
                  <a:pt x="4742" y="2294"/>
                </a:lnTo>
                <a:lnTo>
                  <a:pt x="4744" y="2294"/>
                </a:lnTo>
                <a:lnTo>
                  <a:pt x="4744" y="2292"/>
                </a:lnTo>
                <a:lnTo>
                  <a:pt x="4742" y="2292"/>
                </a:lnTo>
                <a:close/>
                <a:moveTo>
                  <a:pt x="4754" y="2283"/>
                </a:moveTo>
                <a:lnTo>
                  <a:pt x="4752" y="2281"/>
                </a:lnTo>
                <a:lnTo>
                  <a:pt x="4752" y="2283"/>
                </a:lnTo>
                <a:lnTo>
                  <a:pt x="4752" y="2283"/>
                </a:lnTo>
                <a:lnTo>
                  <a:pt x="4752" y="2283"/>
                </a:lnTo>
                <a:lnTo>
                  <a:pt x="4752" y="2285"/>
                </a:lnTo>
                <a:lnTo>
                  <a:pt x="4754" y="2283"/>
                </a:lnTo>
                <a:lnTo>
                  <a:pt x="4754" y="2283"/>
                </a:lnTo>
                <a:lnTo>
                  <a:pt x="4754" y="2283"/>
                </a:lnTo>
                <a:lnTo>
                  <a:pt x="4754" y="2283"/>
                </a:lnTo>
                <a:close/>
                <a:moveTo>
                  <a:pt x="4742" y="2294"/>
                </a:moveTo>
                <a:lnTo>
                  <a:pt x="4742" y="2294"/>
                </a:lnTo>
                <a:lnTo>
                  <a:pt x="4742" y="2296"/>
                </a:lnTo>
                <a:lnTo>
                  <a:pt x="4740" y="2296"/>
                </a:lnTo>
                <a:lnTo>
                  <a:pt x="4740" y="2296"/>
                </a:lnTo>
                <a:lnTo>
                  <a:pt x="4740" y="2296"/>
                </a:lnTo>
                <a:lnTo>
                  <a:pt x="4740" y="2296"/>
                </a:lnTo>
                <a:lnTo>
                  <a:pt x="4740" y="2296"/>
                </a:lnTo>
                <a:lnTo>
                  <a:pt x="4740" y="2296"/>
                </a:lnTo>
                <a:lnTo>
                  <a:pt x="4740" y="2298"/>
                </a:lnTo>
                <a:lnTo>
                  <a:pt x="4742" y="2298"/>
                </a:lnTo>
                <a:lnTo>
                  <a:pt x="4742" y="2298"/>
                </a:lnTo>
                <a:lnTo>
                  <a:pt x="4742" y="2296"/>
                </a:lnTo>
                <a:lnTo>
                  <a:pt x="4742" y="2296"/>
                </a:lnTo>
                <a:lnTo>
                  <a:pt x="4742" y="2294"/>
                </a:lnTo>
                <a:close/>
                <a:moveTo>
                  <a:pt x="4832" y="2048"/>
                </a:moveTo>
                <a:lnTo>
                  <a:pt x="4832" y="2044"/>
                </a:lnTo>
                <a:lnTo>
                  <a:pt x="4830" y="2042"/>
                </a:lnTo>
                <a:lnTo>
                  <a:pt x="4830" y="2040"/>
                </a:lnTo>
                <a:lnTo>
                  <a:pt x="4828" y="2034"/>
                </a:lnTo>
                <a:lnTo>
                  <a:pt x="4825" y="2032"/>
                </a:lnTo>
                <a:lnTo>
                  <a:pt x="4828" y="2027"/>
                </a:lnTo>
                <a:lnTo>
                  <a:pt x="4825" y="2017"/>
                </a:lnTo>
                <a:lnTo>
                  <a:pt x="4828" y="2013"/>
                </a:lnTo>
                <a:lnTo>
                  <a:pt x="4825" y="2011"/>
                </a:lnTo>
                <a:lnTo>
                  <a:pt x="4825" y="2011"/>
                </a:lnTo>
                <a:lnTo>
                  <a:pt x="4823" y="2011"/>
                </a:lnTo>
                <a:lnTo>
                  <a:pt x="4823" y="2009"/>
                </a:lnTo>
                <a:lnTo>
                  <a:pt x="4823" y="2004"/>
                </a:lnTo>
                <a:lnTo>
                  <a:pt x="4821" y="2002"/>
                </a:lnTo>
                <a:lnTo>
                  <a:pt x="4819" y="2000"/>
                </a:lnTo>
                <a:lnTo>
                  <a:pt x="4817" y="1998"/>
                </a:lnTo>
                <a:lnTo>
                  <a:pt x="4817" y="1996"/>
                </a:lnTo>
                <a:lnTo>
                  <a:pt x="4817" y="1996"/>
                </a:lnTo>
                <a:lnTo>
                  <a:pt x="4817" y="1994"/>
                </a:lnTo>
                <a:lnTo>
                  <a:pt x="4815" y="1994"/>
                </a:lnTo>
                <a:lnTo>
                  <a:pt x="4813" y="1994"/>
                </a:lnTo>
                <a:lnTo>
                  <a:pt x="4811" y="1992"/>
                </a:lnTo>
                <a:lnTo>
                  <a:pt x="4811" y="1990"/>
                </a:lnTo>
                <a:lnTo>
                  <a:pt x="4809" y="1986"/>
                </a:lnTo>
                <a:lnTo>
                  <a:pt x="4807" y="1983"/>
                </a:lnTo>
                <a:lnTo>
                  <a:pt x="4805" y="1983"/>
                </a:lnTo>
                <a:lnTo>
                  <a:pt x="4805" y="1983"/>
                </a:lnTo>
                <a:lnTo>
                  <a:pt x="4802" y="1983"/>
                </a:lnTo>
                <a:lnTo>
                  <a:pt x="4798" y="1979"/>
                </a:lnTo>
                <a:lnTo>
                  <a:pt x="4798" y="1979"/>
                </a:lnTo>
                <a:lnTo>
                  <a:pt x="4796" y="1977"/>
                </a:lnTo>
                <a:lnTo>
                  <a:pt x="4796" y="1977"/>
                </a:lnTo>
                <a:lnTo>
                  <a:pt x="4794" y="1975"/>
                </a:lnTo>
                <a:lnTo>
                  <a:pt x="4792" y="1975"/>
                </a:lnTo>
                <a:lnTo>
                  <a:pt x="4792" y="1969"/>
                </a:lnTo>
                <a:lnTo>
                  <a:pt x="4792" y="1967"/>
                </a:lnTo>
                <a:lnTo>
                  <a:pt x="4792" y="1960"/>
                </a:lnTo>
                <a:lnTo>
                  <a:pt x="4790" y="1958"/>
                </a:lnTo>
                <a:lnTo>
                  <a:pt x="4790" y="1958"/>
                </a:lnTo>
                <a:lnTo>
                  <a:pt x="4790" y="1958"/>
                </a:lnTo>
                <a:lnTo>
                  <a:pt x="4790" y="1960"/>
                </a:lnTo>
                <a:lnTo>
                  <a:pt x="4790" y="1960"/>
                </a:lnTo>
                <a:lnTo>
                  <a:pt x="4788" y="1960"/>
                </a:lnTo>
                <a:lnTo>
                  <a:pt x="4786" y="1958"/>
                </a:lnTo>
                <a:lnTo>
                  <a:pt x="4784" y="1958"/>
                </a:lnTo>
                <a:lnTo>
                  <a:pt x="4784" y="1956"/>
                </a:lnTo>
                <a:lnTo>
                  <a:pt x="4781" y="1954"/>
                </a:lnTo>
                <a:lnTo>
                  <a:pt x="4781" y="1954"/>
                </a:lnTo>
                <a:lnTo>
                  <a:pt x="4781" y="1954"/>
                </a:lnTo>
                <a:lnTo>
                  <a:pt x="4779" y="1956"/>
                </a:lnTo>
                <a:lnTo>
                  <a:pt x="4781" y="1960"/>
                </a:lnTo>
                <a:lnTo>
                  <a:pt x="4779" y="1960"/>
                </a:lnTo>
                <a:lnTo>
                  <a:pt x="4779" y="1960"/>
                </a:lnTo>
                <a:lnTo>
                  <a:pt x="4777" y="1958"/>
                </a:lnTo>
                <a:lnTo>
                  <a:pt x="4777" y="1958"/>
                </a:lnTo>
                <a:lnTo>
                  <a:pt x="4777" y="1958"/>
                </a:lnTo>
                <a:lnTo>
                  <a:pt x="4775" y="1956"/>
                </a:lnTo>
                <a:lnTo>
                  <a:pt x="4775" y="1956"/>
                </a:lnTo>
                <a:lnTo>
                  <a:pt x="4773" y="1952"/>
                </a:lnTo>
                <a:lnTo>
                  <a:pt x="4773" y="1948"/>
                </a:lnTo>
                <a:lnTo>
                  <a:pt x="4773" y="1946"/>
                </a:lnTo>
                <a:lnTo>
                  <a:pt x="4771" y="1944"/>
                </a:lnTo>
                <a:lnTo>
                  <a:pt x="4771" y="1941"/>
                </a:lnTo>
                <a:lnTo>
                  <a:pt x="4769" y="1941"/>
                </a:lnTo>
                <a:lnTo>
                  <a:pt x="4769" y="1939"/>
                </a:lnTo>
                <a:lnTo>
                  <a:pt x="4767" y="1937"/>
                </a:lnTo>
                <a:lnTo>
                  <a:pt x="4765" y="1935"/>
                </a:lnTo>
                <a:lnTo>
                  <a:pt x="4763" y="1933"/>
                </a:lnTo>
                <a:lnTo>
                  <a:pt x="4763" y="1931"/>
                </a:lnTo>
                <a:lnTo>
                  <a:pt x="4763" y="1929"/>
                </a:lnTo>
                <a:lnTo>
                  <a:pt x="4763" y="1929"/>
                </a:lnTo>
                <a:lnTo>
                  <a:pt x="4765" y="1929"/>
                </a:lnTo>
                <a:lnTo>
                  <a:pt x="4765" y="1927"/>
                </a:lnTo>
                <a:lnTo>
                  <a:pt x="4763" y="1927"/>
                </a:lnTo>
                <a:lnTo>
                  <a:pt x="4761" y="1925"/>
                </a:lnTo>
                <a:lnTo>
                  <a:pt x="4758" y="1923"/>
                </a:lnTo>
                <a:lnTo>
                  <a:pt x="4756" y="1923"/>
                </a:lnTo>
                <a:lnTo>
                  <a:pt x="4754" y="1921"/>
                </a:lnTo>
                <a:lnTo>
                  <a:pt x="4752" y="1921"/>
                </a:lnTo>
                <a:lnTo>
                  <a:pt x="4752" y="1921"/>
                </a:lnTo>
                <a:lnTo>
                  <a:pt x="4750" y="1921"/>
                </a:lnTo>
                <a:lnTo>
                  <a:pt x="4750" y="1918"/>
                </a:lnTo>
                <a:lnTo>
                  <a:pt x="4748" y="1918"/>
                </a:lnTo>
                <a:lnTo>
                  <a:pt x="4746" y="1916"/>
                </a:lnTo>
                <a:lnTo>
                  <a:pt x="4744" y="1914"/>
                </a:lnTo>
                <a:lnTo>
                  <a:pt x="4744" y="1914"/>
                </a:lnTo>
                <a:lnTo>
                  <a:pt x="4744" y="1912"/>
                </a:lnTo>
                <a:lnTo>
                  <a:pt x="4742" y="1912"/>
                </a:lnTo>
                <a:lnTo>
                  <a:pt x="4742" y="1914"/>
                </a:lnTo>
                <a:lnTo>
                  <a:pt x="4740" y="1912"/>
                </a:lnTo>
                <a:lnTo>
                  <a:pt x="4740" y="1912"/>
                </a:lnTo>
                <a:lnTo>
                  <a:pt x="4737" y="1910"/>
                </a:lnTo>
                <a:lnTo>
                  <a:pt x="4735" y="1910"/>
                </a:lnTo>
                <a:lnTo>
                  <a:pt x="4733" y="1910"/>
                </a:lnTo>
                <a:lnTo>
                  <a:pt x="4731" y="1910"/>
                </a:lnTo>
                <a:lnTo>
                  <a:pt x="4729" y="1908"/>
                </a:lnTo>
                <a:lnTo>
                  <a:pt x="4729" y="1906"/>
                </a:lnTo>
                <a:lnTo>
                  <a:pt x="4727" y="1904"/>
                </a:lnTo>
                <a:lnTo>
                  <a:pt x="4727" y="1902"/>
                </a:lnTo>
                <a:lnTo>
                  <a:pt x="4727" y="1900"/>
                </a:lnTo>
                <a:lnTo>
                  <a:pt x="4727" y="1900"/>
                </a:lnTo>
                <a:lnTo>
                  <a:pt x="4723" y="1895"/>
                </a:lnTo>
                <a:lnTo>
                  <a:pt x="4723" y="1895"/>
                </a:lnTo>
                <a:lnTo>
                  <a:pt x="4725" y="1891"/>
                </a:lnTo>
                <a:lnTo>
                  <a:pt x="4725" y="1887"/>
                </a:lnTo>
                <a:lnTo>
                  <a:pt x="4723" y="1883"/>
                </a:lnTo>
                <a:lnTo>
                  <a:pt x="4721" y="1879"/>
                </a:lnTo>
                <a:lnTo>
                  <a:pt x="4721" y="1877"/>
                </a:lnTo>
                <a:lnTo>
                  <a:pt x="4721" y="1877"/>
                </a:lnTo>
                <a:lnTo>
                  <a:pt x="4719" y="1877"/>
                </a:lnTo>
                <a:lnTo>
                  <a:pt x="4719" y="1874"/>
                </a:lnTo>
                <a:lnTo>
                  <a:pt x="4717" y="1872"/>
                </a:lnTo>
                <a:lnTo>
                  <a:pt x="4714" y="1870"/>
                </a:lnTo>
                <a:lnTo>
                  <a:pt x="4714" y="1868"/>
                </a:lnTo>
                <a:lnTo>
                  <a:pt x="4714" y="1868"/>
                </a:lnTo>
                <a:lnTo>
                  <a:pt x="4714" y="1866"/>
                </a:lnTo>
                <a:lnTo>
                  <a:pt x="4714" y="1864"/>
                </a:lnTo>
                <a:lnTo>
                  <a:pt x="4714" y="1862"/>
                </a:lnTo>
                <a:lnTo>
                  <a:pt x="4714" y="1858"/>
                </a:lnTo>
                <a:lnTo>
                  <a:pt x="4712" y="1856"/>
                </a:lnTo>
                <a:lnTo>
                  <a:pt x="4712" y="1853"/>
                </a:lnTo>
                <a:lnTo>
                  <a:pt x="4712" y="1851"/>
                </a:lnTo>
                <a:lnTo>
                  <a:pt x="4712" y="1849"/>
                </a:lnTo>
                <a:lnTo>
                  <a:pt x="4712" y="1849"/>
                </a:lnTo>
                <a:lnTo>
                  <a:pt x="4712" y="1847"/>
                </a:lnTo>
                <a:lnTo>
                  <a:pt x="4710" y="1845"/>
                </a:lnTo>
                <a:lnTo>
                  <a:pt x="4710" y="1845"/>
                </a:lnTo>
                <a:lnTo>
                  <a:pt x="4708" y="1843"/>
                </a:lnTo>
                <a:lnTo>
                  <a:pt x="4704" y="1841"/>
                </a:lnTo>
                <a:lnTo>
                  <a:pt x="4702" y="1839"/>
                </a:lnTo>
                <a:lnTo>
                  <a:pt x="4700" y="1837"/>
                </a:lnTo>
                <a:lnTo>
                  <a:pt x="4698" y="1837"/>
                </a:lnTo>
                <a:lnTo>
                  <a:pt x="4698" y="1839"/>
                </a:lnTo>
                <a:lnTo>
                  <a:pt x="4696" y="1839"/>
                </a:lnTo>
                <a:lnTo>
                  <a:pt x="4693" y="1841"/>
                </a:lnTo>
                <a:lnTo>
                  <a:pt x="4691" y="1839"/>
                </a:lnTo>
                <a:lnTo>
                  <a:pt x="4689" y="1839"/>
                </a:lnTo>
                <a:lnTo>
                  <a:pt x="4689" y="1837"/>
                </a:lnTo>
                <a:lnTo>
                  <a:pt x="4689" y="1832"/>
                </a:lnTo>
                <a:lnTo>
                  <a:pt x="4687" y="1830"/>
                </a:lnTo>
                <a:lnTo>
                  <a:pt x="4687" y="1830"/>
                </a:lnTo>
                <a:lnTo>
                  <a:pt x="4687" y="1826"/>
                </a:lnTo>
                <a:lnTo>
                  <a:pt x="4687" y="1824"/>
                </a:lnTo>
                <a:lnTo>
                  <a:pt x="4687" y="1820"/>
                </a:lnTo>
                <a:lnTo>
                  <a:pt x="4685" y="1816"/>
                </a:lnTo>
                <a:lnTo>
                  <a:pt x="4685" y="1816"/>
                </a:lnTo>
                <a:lnTo>
                  <a:pt x="4685" y="1814"/>
                </a:lnTo>
                <a:lnTo>
                  <a:pt x="4683" y="1812"/>
                </a:lnTo>
                <a:lnTo>
                  <a:pt x="4683" y="1809"/>
                </a:lnTo>
                <a:lnTo>
                  <a:pt x="4683" y="1809"/>
                </a:lnTo>
                <a:lnTo>
                  <a:pt x="4681" y="1809"/>
                </a:lnTo>
                <a:lnTo>
                  <a:pt x="4681" y="1807"/>
                </a:lnTo>
                <a:lnTo>
                  <a:pt x="4681" y="1807"/>
                </a:lnTo>
                <a:lnTo>
                  <a:pt x="4681" y="1805"/>
                </a:lnTo>
                <a:lnTo>
                  <a:pt x="4683" y="1803"/>
                </a:lnTo>
                <a:lnTo>
                  <a:pt x="4681" y="1803"/>
                </a:lnTo>
                <a:lnTo>
                  <a:pt x="4679" y="1803"/>
                </a:lnTo>
                <a:lnTo>
                  <a:pt x="4679" y="1803"/>
                </a:lnTo>
                <a:lnTo>
                  <a:pt x="4677" y="1801"/>
                </a:lnTo>
                <a:lnTo>
                  <a:pt x="4677" y="1799"/>
                </a:lnTo>
                <a:lnTo>
                  <a:pt x="4677" y="1797"/>
                </a:lnTo>
                <a:lnTo>
                  <a:pt x="4677" y="1795"/>
                </a:lnTo>
                <a:lnTo>
                  <a:pt x="4677" y="1793"/>
                </a:lnTo>
                <a:lnTo>
                  <a:pt x="4677" y="1791"/>
                </a:lnTo>
                <a:lnTo>
                  <a:pt x="4675" y="1791"/>
                </a:lnTo>
                <a:lnTo>
                  <a:pt x="4673" y="1788"/>
                </a:lnTo>
                <a:lnTo>
                  <a:pt x="4673" y="1786"/>
                </a:lnTo>
                <a:lnTo>
                  <a:pt x="4675" y="1786"/>
                </a:lnTo>
                <a:lnTo>
                  <a:pt x="4673" y="1786"/>
                </a:lnTo>
                <a:lnTo>
                  <a:pt x="4673" y="1786"/>
                </a:lnTo>
                <a:lnTo>
                  <a:pt x="4670" y="1786"/>
                </a:lnTo>
                <a:lnTo>
                  <a:pt x="4670" y="1788"/>
                </a:lnTo>
                <a:lnTo>
                  <a:pt x="4668" y="1788"/>
                </a:lnTo>
                <a:lnTo>
                  <a:pt x="4666" y="1793"/>
                </a:lnTo>
                <a:lnTo>
                  <a:pt x="4666" y="1799"/>
                </a:lnTo>
                <a:lnTo>
                  <a:pt x="4664" y="1803"/>
                </a:lnTo>
                <a:lnTo>
                  <a:pt x="4664" y="1803"/>
                </a:lnTo>
                <a:lnTo>
                  <a:pt x="4664" y="1805"/>
                </a:lnTo>
                <a:lnTo>
                  <a:pt x="4664" y="1805"/>
                </a:lnTo>
                <a:lnTo>
                  <a:pt x="4662" y="1803"/>
                </a:lnTo>
                <a:lnTo>
                  <a:pt x="4662" y="1805"/>
                </a:lnTo>
                <a:lnTo>
                  <a:pt x="4660" y="1809"/>
                </a:lnTo>
                <a:lnTo>
                  <a:pt x="4660" y="1812"/>
                </a:lnTo>
                <a:lnTo>
                  <a:pt x="4662" y="1812"/>
                </a:lnTo>
                <a:lnTo>
                  <a:pt x="4662" y="1812"/>
                </a:lnTo>
                <a:lnTo>
                  <a:pt x="4662" y="1814"/>
                </a:lnTo>
                <a:lnTo>
                  <a:pt x="4664" y="1814"/>
                </a:lnTo>
                <a:lnTo>
                  <a:pt x="4664" y="1814"/>
                </a:lnTo>
                <a:lnTo>
                  <a:pt x="4664" y="1816"/>
                </a:lnTo>
                <a:lnTo>
                  <a:pt x="4664" y="1816"/>
                </a:lnTo>
                <a:lnTo>
                  <a:pt x="4662" y="1816"/>
                </a:lnTo>
                <a:lnTo>
                  <a:pt x="4662" y="1816"/>
                </a:lnTo>
                <a:lnTo>
                  <a:pt x="4662" y="1816"/>
                </a:lnTo>
                <a:lnTo>
                  <a:pt x="4660" y="1818"/>
                </a:lnTo>
                <a:lnTo>
                  <a:pt x="4660" y="1822"/>
                </a:lnTo>
                <a:lnTo>
                  <a:pt x="4660" y="1824"/>
                </a:lnTo>
                <a:lnTo>
                  <a:pt x="4658" y="1826"/>
                </a:lnTo>
                <a:lnTo>
                  <a:pt x="4658" y="1830"/>
                </a:lnTo>
                <a:lnTo>
                  <a:pt x="4658" y="1832"/>
                </a:lnTo>
                <a:lnTo>
                  <a:pt x="4658" y="1835"/>
                </a:lnTo>
                <a:lnTo>
                  <a:pt x="4660" y="1835"/>
                </a:lnTo>
                <a:lnTo>
                  <a:pt x="4658" y="1839"/>
                </a:lnTo>
                <a:lnTo>
                  <a:pt x="4658" y="1841"/>
                </a:lnTo>
                <a:lnTo>
                  <a:pt x="4660" y="1845"/>
                </a:lnTo>
                <a:lnTo>
                  <a:pt x="4660" y="1849"/>
                </a:lnTo>
                <a:lnTo>
                  <a:pt x="4658" y="1851"/>
                </a:lnTo>
                <a:lnTo>
                  <a:pt x="4658" y="1858"/>
                </a:lnTo>
                <a:lnTo>
                  <a:pt x="4656" y="1862"/>
                </a:lnTo>
                <a:lnTo>
                  <a:pt x="4656" y="1864"/>
                </a:lnTo>
                <a:lnTo>
                  <a:pt x="4656" y="1866"/>
                </a:lnTo>
                <a:lnTo>
                  <a:pt x="4654" y="1870"/>
                </a:lnTo>
                <a:lnTo>
                  <a:pt x="4654" y="1872"/>
                </a:lnTo>
                <a:lnTo>
                  <a:pt x="4649" y="1879"/>
                </a:lnTo>
                <a:lnTo>
                  <a:pt x="4649" y="1881"/>
                </a:lnTo>
                <a:lnTo>
                  <a:pt x="4647" y="1883"/>
                </a:lnTo>
                <a:lnTo>
                  <a:pt x="4645" y="1885"/>
                </a:lnTo>
                <a:lnTo>
                  <a:pt x="4643" y="1887"/>
                </a:lnTo>
                <a:lnTo>
                  <a:pt x="4639" y="1887"/>
                </a:lnTo>
                <a:lnTo>
                  <a:pt x="4637" y="1887"/>
                </a:lnTo>
                <a:lnTo>
                  <a:pt x="4635" y="1887"/>
                </a:lnTo>
                <a:lnTo>
                  <a:pt x="4635" y="1887"/>
                </a:lnTo>
                <a:lnTo>
                  <a:pt x="4631" y="1885"/>
                </a:lnTo>
                <a:lnTo>
                  <a:pt x="4629" y="1883"/>
                </a:lnTo>
                <a:lnTo>
                  <a:pt x="4624" y="1883"/>
                </a:lnTo>
                <a:lnTo>
                  <a:pt x="4624" y="1881"/>
                </a:lnTo>
                <a:lnTo>
                  <a:pt x="4624" y="1879"/>
                </a:lnTo>
                <a:lnTo>
                  <a:pt x="4622" y="1879"/>
                </a:lnTo>
                <a:lnTo>
                  <a:pt x="4622" y="1877"/>
                </a:lnTo>
                <a:lnTo>
                  <a:pt x="4618" y="1874"/>
                </a:lnTo>
                <a:lnTo>
                  <a:pt x="4616" y="1874"/>
                </a:lnTo>
                <a:lnTo>
                  <a:pt x="4614" y="1874"/>
                </a:lnTo>
                <a:lnTo>
                  <a:pt x="4610" y="1872"/>
                </a:lnTo>
                <a:lnTo>
                  <a:pt x="4608" y="1872"/>
                </a:lnTo>
                <a:lnTo>
                  <a:pt x="4605" y="1870"/>
                </a:lnTo>
                <a:lnTo>
                  <a:pt x="4603" y="1866"/>
                </a:lnTo>
                <a:lnTo>
                  <a:pt x="4599" y="1866"/>
                </a:lnTo>
                <a:lnTo>
                  <a:pt x="4597" y="1864"/>
                </a:lnTo>
                <a:lnTo>
                  <a:pt x="4595" y="1862"/>
                </a:lnTo>
                <a:lnTo>
                  <a:pt x="4593" y="1862"/>
                </a:lnTo>
                <a:lnTo>
                  <a:pt x="4593" y="1862"/>
                </a:lnTo>
                <a:lnTo>
                  <a:pt x="4591" y="1862"/>
                </a:lnTo>
                <a:lnTo>
                  <a:pt x="4589" y="1862"/>
                </a:lnTo>
                <a:lnTo>
                  <a:pt x="4589" y="1860"/>
                </a:lnTo>
                <a:lnTo>
                  <a:pt x="4589" y="1860"/>
                </a:lnTo>
                <a:lnTo>
                  <a:pt x="4589" y="1860"/>
                </a:lnTo>
                <a:lnTo>
                  <a:pt x="4589" y="1858"/>
                </a:lnTo>
                <a:lnTo>
                  <a:pt x="4589" y="1858"/>
                </a:lnTo>
                <a:lnTo>
                  <a:pt x="4587" y="1858"/>
                </a:lnTo>
                <a:lnTo>
                  <a:pt x="4587" y="1858"/>
                </a:lnTo>
                <a:lnTo>
                  <a:pt x="4587" y="1858"/>
                </a:lnTo>
                <a:lnTo>
                  <a:pt x="4585" y="1858"/>
                </a:lnTo>
                <a:lnTo>
                  <a:pt x="4582" y="1856"/>
                </a:lnTo>
                <a:lnTo>
                  <a:pt x="4582" y="1856"/>
                </a:lnTo>
                <a:lnTo>
                  <a:pt x="4580" y="1853"/>
                </a:lnTo>
                <a:lnTo>
                  <a:pt x="4578" y="1851"/>
                </a:lnTo>
                <a:lnTo>
                  <a:pt x="4576" y="1851"/>
                </a:lnTo>
                <a:lnTo>
                  <a:pt x="4572" y="1847"/>
                </a:lnTo>
                <a:lnTo>
                  <a:pt x="4570" y="1847"/>
                </a:lnTo>
                <a:lnTo>
                  <a:pt x="4570" y="1845"/>
                </a:lnTo>
                <a:lnTo>
                  <a:pt x="4570" y="1845"/>
                </a:lnTo>
                <a:lnTo>
                  <a:pt x="4570" y="1843"/>
                </a:lnTo>
                <a:lnTo>
                  <a:pt x="4572" y="1843"/>
                </a:lnTo>
                <a:lnTo>
                  <a:pt x="4574" y="1837"/>
                </a:lnTo>
                <a:lnTo>
                  <a:pt x="4576" y="1837"/>
                </a:lnTo>
                <a:lnTo>
                  <a:pt x="4576" y="1837"/>
                </a:lnTo>
                <a:lnTo>
                  <a:pt x="4578" y="1832"/>
                </a:lnTo>
                <a:lnTo>
                  <a:pt x="4578" y="1830"/>
                </a:lnTo>
                <a:lnTo>
                  <a:pt x="4576" y="1828"/>
                </a:lnTo>
                <a:lnTo>
                  <a:pt x="4576" y="1824"/>
                </a:lnTo>
                <a:lnTo>
                  <a:pt x="4580" y="1822"/>
                </a:lnTo>
                <a:lnTo>
                  <a:pt x="4580" y="1822"/>
                </a:lnTo>
                <a:lnTo>
                  <a:pt x="4582" y="1820"/>
                </a:lnTo>
                <a:lnTo>
                  <a:pt x="4582" y="1822"/>
                </a:lnTo>
                <a:lnTo>
                  <a:pt x="4585" y="1822"/>
                </a:lnTo>
                <a:lnTo>
                  <a:pt x="4585" y="1822"/>
                </a:lnTo>
                <a:lnTo>
                  <a:pt x="4587" y="1818"/>
                </a:lnTo>
                <a:lnTo>
                  <a:pt x="4587" y="1818"/>
                </a:lnTo>
                <a:lnTo>
                  <a:pt x="4585" y="1816"/>
                </a:lnTo>
                <a:lnTo>
                  <a:pt x="4587" y="1816"/>
                </a:lnTo>
                <a:lnTo>
                  <a:pt x="4591" y="1809"/>
                </a:lnTo>
                <a:lnTo>
                  <a:pt x="4591" y="1807"/>
                </a:lnTo>
                <a:lnTo>
                  <a:pt x="4591" y="1807"/>
                </a:lnTo>
                <a:lnTo>
                  <a:pt x="4589" y="1807"/>
                </a:lnTo>
                <a:lnTo>
                  <a:pt x="4587" y="1805"/>
                </a:lnTo>
                <a:lnTo>
                  <a:pt x="4587" y="1803"/>
                </a:lnTo>
                <a:lnTo>
                  <a:pt x="4585" y="1803"/>
                </a:lnTo>
                <a:lnTo>
                  <a:pt x="4582" y="1805"/>
                </a:lnTo>
                <a:lnTo>
                  <a:pt x="4582" y="1807"/>
                </a:lnTo>
                <a:lnTo>
                  <a:pt x="4582" y="1807"/>
                </a:lnTo>
                <a:lnTo>
                  <a:pt x="4582" y="1809"/>
                </a:lnTo>
                <a:lnTo>
                  <a:pt x="4582" y="1812"/>
                </a:lnTo>
                <a:lnTo>
                  <a:pt x="4580" y="1812"/>
                </a:lnTo>
                <a:lnTo>
                  <a:pt x="4578" y="1809"/>
                </a:lnTo>
                <a:lnTo>
                  <a:pt x="4578" y="1809"/>
                </a:lnTo>
                <a:lnTo>
                  <a:pt x="4578" y="1807"/>
                </a:lnTo>
                <a:lnTo>
                  <a:pt x="4576" y="1807"/>
                </a:lnTo>
                <a:lnTo>
                  <a:pt x="4576" y="1807"/>
                </a:lnTo>
                <a:lnTo>
                  <a:pt x="4574" y="1807"/>
                </a:lnTo>
                <a:lnTo>
                  <a:pt x="4574" y="1807"/>
                </a:lnTo>
                <a:lnTo>
                  <a:pt x="4574" y="1807"/>
                </a:lnTo>
                <a:lnTo>
                  <a:pt x="4574" y="1807"/>
                </a:lnTo>
                <a:lnTo>
                  <a:pt x="4576" y="1805"/>
                </a:lnTo>
                <a:lnTo>
                  <a:pt x="4576" y="1803"/>
                </a:lnTo>
                <a:lnTo>
                  <a:pt x="4576" y="1803"/>
                </a:lnTo>
                <a:lnTo>
                  <a:pt x="4576" y="1803"/>
                </a:lnTo>
                <a:lnTo>
                  <a:pt x="4576" y="1803"/>
                </a:lnTo>
                <a:lnTo>
                  <a:pt x="4576" y="1801"/>
                </a:lnTo>
                <a:lnTo>
                  <a:pt x="4576" y="1801"/>
                </a:lnTo>
                <a:lnTo>
                  <a:pt x="4574" y="1803"/>
                </a:lnTo>
                <a:lnTo>
                  <a:pt x="4574" y="1803"/>
                </a:lnTo>
                <a:lnTo>
                  <a:pt x="4572" y="1805"/>
                </a:lnTo>
                <a:lnTo>
                  <a:pt x="4568" y="1805"/>
                </a:lnTo>
                <a:lnTo>
                  <a:pt x="4566" y="1807"/>
                </a:lnTo>
                <a:lnTo>
                  <a:pt x="4564" y="1807"/>
                </a:lnTo>
                <a:lnTo>
                  <a:pt x="4561" y="1805"/>
                </a:lnTo>
                <a:lnTo>
                  <a:pt x="4561" y="1805"/>
                </a:lnTo>
                <a:lnTo>
                  <a:pt x="4559" y="1803"/>
                </a:lnTo>
                <a:lnTo>
                  <a:pt x="4557" y="1805"/>
                </a:lnTo>
                <a:lnTo>
                  <a:pt x="4555" y="1805"/>
                </a:lnTo>
                <a:lnTo>
                  <a:pt x="4553" y="1805"/>
                </a:lnTo>
                <a:lnTo>
                  <a:pt x="4553" y="1805"/>
                </a:lnTo>
                <a:lnTo>
                  <a:pt x="4551" y="1803"/>
                </a:lnTo>
                <a:lnTo>
                  <a:pt x="4547" y="1801"/>
                </a:lnTo>
                <a:lnTo>
                  <a:pt x="4545" y="1801"/>
                </a:lnTo>
                <a:lnTo>
                  <a:pt x="4543" y="1801"/>
                </a:lnTo>
                <a:lnTo>
                  <a:pt x="4541" y="1801"/>
                </a:lnTo>
                <a:lnTo>
                  <a:pt x="4541" y="1801"/>
                </a:lnTo>
                <a:lnTo>
                  <a:pt x="4536" y="1799"/>
                </a:lnTo>
                <a:lnTo>
                  <a:pt x="4536" y="1799"/>
                </a:lnTo>
                <a:lnTo>
                  <a:pt x="4534" y="1797"/>
                </a:lnTo>
                <a:lnTo>
                  <a:pt x="4534" y="1795"/>
                </a:lnTo>
                <a:lnTo>
                  <a:pt x="4532" y="1795"/>
                </a:lnTo>
                <a:lnTo>
                  <a:pt x="4530" y="1797"/>
                </a:lnTo>
                <a:lnTo>
                  <a:pt x="4530" y="1797"/>
                </a:lnTo>
                <a:lnTo>
                  <a:pt x="4528" y="1795"/>
                </a:lnTo>
                <a:lnTo>
                  <a:pt x="4526" y="1793"/>
                </a:lnTo>
                <a:lnTo>
                  <a:pt x="4524" y="1793"/>
                </a:lnTo>
                <a:lnTo>
                  <a:pt x="4524" y="1793"/>
                </a:lnTo>
                <a:lnTo>
                  <a:pt x="4524" y="1795"/>
                </a:lnTo>
                <a:lnTo>
                  <a:pt x="4522" y="1795"/>
                </a:lnTo>
                <a:lnTo>
                  <a:pt x="4522" y="1795"/>
                </a:lnTo>
                <a:lnTo>
                  <a:pt x="4520" y="1793"/>
                </a:lnTo>
                <a:lnTo>
                  <a:pt x="4520" y="1793"/>
                </a:lnTo>
                <a:lnTo>
                  <a:pt x="4517" y="1793"/>
                </a:lnTo>
                <a:lnTo>
                  <a:pt x="4517" y="1795"/>
                </a:lnTo>
                <a:lnTo>
                  <a:pt x="4520" y="1795"/>
                </a:lnTo>
                <a:lnTo>
                  <a:pt x="4522" y="1797"/>
                </a:lnTo>
                <a:lnTo>
                  <a:pt x="4522" y="1797"/>
                </a:lnTo>
                <a:lnTo>
                  <a:pt x="4524" y="1797"/>
                </a:lnTo>
                <a:lnTo>
                  <a:pt x="4528" y="1797"/>
                </a:lnTo>
                <a:lnTo>
                  <a:pt x="4530" y="1799"/>
                </a:lnTo>
                <a:lnTo>
                  <a:pt x="4530" y="1801"/>
                </a:lnTo>
                <a:lnTo>
                  <a:pt x="4530" y="1801"/>
                </a:lnTo>
                <a:lnTo>
                  <a:pt x="4530" y="1803"/>
                </a:lnTo>
                <a:lnTo>
                  <a:pt x="4530" y="1805"/>
                </a:lnTo>
                <a:lnTo>
                  <a:pt x="4530" y="1805"/>
                </a:lnTo>
                <a:lnTo>
                  <a:pt x="4530" y="1805"/>
                </a:lnTo>
                <a:lnTo>
                  <a:pt x="4528" y="1805"/>
                </a:lnTo>
                <a:lnTo>
                  <a:pt x="4528" y="1805"/>
                </a:lnTo>
                <a:lnTo>
                  <a:pt x="4526" y="1807"/>
                </a:lnTo>
                <a:lnTo>
                  <a:pt x="4526" y="1809"/>
                </a:lnTo>
                <a:lnTo>
                  <a:pt x="4526" y="1807"/>
                </a:lnTo>
                <a:lnTo>
                  <a:pt x="4524" y="1807"/>
                </a:lnTo>
                <a:lnTo>
                  <a:pt x="4522" y="1807"/>
                </a:lnTo>
                <a:lnTo>
                  <a:pt x="4522" y="1807"/>
                </a:lnTo>
                <a:lnTo>
                  <a:pt x="4520" y="1807"/>
                </a:lnTo>
                <a:lnTo>
                  <a:pt x="4517" y="1807"/>
                </a:lnTo>
                <a:lnTo>
                  <a:pt x="4515" y="1807"/>
                </a:lnTo>
                <a:lnTo>
                  <a:pt x="4511" y="1807"/>
                </a:lnTo>
                <a:lnTo>
                  <a:pt x="4511" y="1807"/>
                </a:lnTo>
                <a:lnTo>
                  <a:pt x="4509" y="1805"/>
                </a:lnTo>
                <a:lnTo>
                  <a:pt x="4509" y="1805"/>
                </a:lnTo>
                <a:lnTo>
                  <a:pt x="4509" y="1805"/>
                </a:lnTo>
                <a:lnTo>
                  <a:pt x="4509" y="1807"/>
                </a:lnTo>
                <a:lnTo>
                  <a:pt x="4507" y="1807"/>
                </a:lnTo>
                <a:lnTo>
                  <a:pt x="4505" y="1807"/>
                </a:lnTo>
                <a:lnTo>
                  <a:pt x="4507" y="1807"/>
                </a:lnTo>
                <a:lnTo>
                  <a:pt x="4505" y="1809"/>
                </a:lnTo>
                <a:lnTo>
                  <a:pt x="4505" y="1809"/>
                </a:lnTo>
                <a:lnTo>
                  <a:pt x="4503" y="1809"/>
                </a:lnTo>
                <a:lnTo>
                  <a:pt x="4503" y="1812"/>
                </a:lnTo>
                <a:lnTo>
                  <a:pt x="4505" y="1812"/>
                </a:lnTo>
                <a:lnTo>
                  <a:pt x="4503" y="1812"/>
                </a:lnTo>
                <a:lnTo>
                  <a:pt x="4503" y="1812"/>
                </a:lnTo>
                <a:lnTo>
                  <a:pt x="4501" y="1809"/>
                </a:lnTo>
                <a:lnTo>
                  <a:pt x="4501" y="1809"/>
                </a:lnTo>
                <a:lnTo>
                  <a:pt x="4501" y="1812"/>
                </a:lnTo>
                <a:lnTo>
                  <a:pt x="4501" y="1812"/>
                </a:lnTo>
                <a:lnTo>
                  <a:pt x="4501" y="1814"/>
                </a:lnTo>
                <a:lnTo>
                  <a:pt x="4499" y="1814"/>
                </a:lnTo>
                <a:lnTo>
                  <a:pt x="4499" y="1814"/>
                </a:lnTo>
                <a:lnTo>
                  <a:pt x="4497" y="1814"/>
                </a:lnTo>
                <a:lnTo>
                  <a:pt x="4497" y="1818"/>
                </a:lnTo>
                <a:lnTo>
                  <a:pt x="4494" y="1818"/>
                </a:lnTo>
                <a:lnTo>
                  <a:pt x="4492" y="1820"/>
                </a:lnTo>
                <a:lnTo>
                  <a:pt x="4492" y="1820"/>
                </a:lnTo>
                <a:lnTo>
                  <a:pt x="4494" y="1824"/>
                </a:lnTo>
                <a:lnTo>
                  <a:pt x="4494" y="1824"/>
                </a:lnTo>
                <a:lnTo>
                  <a:pt x="4492" y="1826"/>
                </a:lnTo>
                <a:lnTo>
                  <a:pt x="4492" y="1826"/>
                </a:lnTo>
                <a:lnTo>
                  <a:pt x="4490" y="1826"/>
                </a:lnTo>
                <a:lnTo>
                  <a:pt x="4488" y="1826"/>
                </a:lnTo>
                <a:lnTo>
                  <a:pt x="4488" y="1828"/>
                </a:lnTo>
                <a:lnTo>
                  <a:pt x="4488" y="1828"/>
                </a:lnTo>
                <a:lnTo>
                  <a:pt x="4488" y="1830"/>
                </a:lnTo>
                <a:lnTo>
                  <a:pt x="4486" y="1832"/>
                </a:lnTo>
                <a:lnTo>
                  <a:pt x="4486" y="1832"/>
                </a:lnTo>
                <a:lnTo>
                  <a:pt x="4486" y="1835"/>
                </a:lnTo>
                <a:lnTo>
                  <a:pt x="4484" y="1837"/>
                </a:lnTo>
                <a:lnTo>
                  <a:pt x="4482" y="1839"/>
                </a:lnTo>
                <a:lnTo>
                  <a:pt x="4484" y="1841"/>
                </a:lnTo>
                <a:lnTo>
                  <a:pt x="4486" y="1841"/>
                </a:lnTo>
                <a:lnTo>
                  <a:pt x="4486" y="1841"/>
                </a:lnTo>
                <a:lnTo>
                  <a:pt x="4486" y="1841"/>
                </a:lnTo>
                <a:lnTo>
                  <a:pt x="4486" y="1843"/>
                </a:lnTo>
                <a:lnTo>
                  <a:pt x="4486" y="1843"/>
                </a:lnTo>
                <a:lnTo>
                  <a:pt x="4488" y="1845"/>
                </a:lnTo>
                <a:lnTo>
                  <a:pt x="4488" y="1845"/>
                </a:lnTo>
                <a:lnTo>
                  <a:pt x="4488" y="1845"/>
                </a:lnTo>
                <a:lnTo>
                  <a:pt x="4488" y="1845"/>
                </a:lnTo>
                <a:lnTo>
                  <a:pt x="4486" y="1845"/>
                </a:lnTo>
                <a:lnTo>
                  <a:pt x="4486" y="1847"/>
                </a:lnTo>
                <a:lnTo>
                  <a:pt x="4486" y="1849"/>
                </a:lnTo>
                <a:lnTo>
                  <a:pt x="4486" y="1849"/>
                </a:lnTo>
                <a:lnTo>
                  <a:pt x="4486" y="1849"/>
                </a:lnTo>
                <a:lnTo>
                  <a:pt x="4486" y="1849"/>
                </a:lnTo>
                <a:lnTo>
                  <a:pt x="4484" y="1849"/>
                </a:lnTo>
                <a:lnTo>
                  <a:pt x="4484" y="1847"/>
                </a:lnTo>
                <a:lnTo>
                  <a:pt x="4482" y="1847"/>
                </a:lnTo>
                <a:lnTo>
                  <a:pt x="4480" y="1847"/>
                </a:lnTo>
                <a:lnTo>
                  <a:pt x="4480" y="1847"/>
                </a:lnTo>
                <a:lnTo>
                  <a:pt x="4480" y="1849"/>
                </a:lnTo>
                <a:lnTo>
                  <a:pt x="4480" y="1851"/>
                </a:lnTo>
                <a:lnTo>
                  <a:pt x="4480" y="1849"/>
                </a:lnTo>
                <a:lnTo>
                  <a:pt x="4480" y="1847"/>
                </a:lnTo>
                <a:lnTo>
                  <a:pt x="4478" y="1847"/>
                </a:lnTo>
                <a:lnTo>
                  <a:pt x="4471" y="1845"/>
                </a:lnTo>
                <a:lnTo>
                  <a:pt x="4471" y="1845"/>
                </a:lnTo>
                <a:lnTo>
                  <a:pt x="4469" y="1845"/>
                </a:lnTo>
                <a:lnTo>
                  <a:pt x="4467" y="1845"/>
                </a:lnTo>
                <a:lnTo>
                  <a:pt x="4467" y="1847"/>
                </a:lnTo>
                <a:lnTo>
                  <a:pt x="4467" y="1847"/>
                </a:lnTo>
                <a:lnTo>
                  <a:pt x="4467" y="1847"/>
                </a:lnTo>
                <a:lnTo>
                  <a:pt x="4465" y="1847"/>
                </a:lnTo>
                <a:lnTo>
                  <a:pt x="4465" y="1849"/>
                </a:lnTo>
                <a:lnTo>
                  <a:pt x="4465" y="1849"/>
                </a:lnTo>
                <a:lnTo>
                  <a:pt x="4465" y="1851"/>
                </a:lnTo>
                <a:lnTo>
                  <a:pt x="4465" y="1851"/>
                </a:lnTo>
                <a:lnTo>
                  <a:pt x="4465" y="1853"/>
                </a:lnTo>
                <a:lnTo>
                  <a:pt x="4465" y="1851"/>
                </a:lnTo>
                <a:lnTo>
                  <a:pt x="4465" y="1851"/>
                </a:lnTo>
                <a:lnTo>
                  <a:pt x="4463" y="1853"/>
                </a:lnTo>
                <a:lnTo>
                  <a:pt x="4463" y="1853"/>
                </a:lnTo>
                <a:lnTo>
                  <a:pt x="4463" y="1849"/>
                </a:lnTo>
                <a:lnTo>
                  <a:pt x="4463" y="1847"/>
                </a:lnTo>
                <a:lnTo>
                  <a:pt x="4465" y="1845"/>
                </a:lnTo>
                <a:lnTo>
                  <a:pt x="4465" y="1845"/>
                </a:lnTo>
                <a:lnTo>
                  <a:pt x="4465" y="1843"/>
                </a:lnTo>
                <a:lnTo>
                  <a:pt x="4461" y="1841"/>
                </a:lnTo>
                <a:lnTo>
                  <a:pt x="4459" y="1839"/>
                </a:lnTo>
                <a:lnTo>
                  <a:pt x="4457" y="1837"/>
                </a:lnTo>
                <a:lnTo>
                  <a:pt x="4455" y="1835"/>
                </a:lnTo>
                <a:lnTo>
                  <a:pt x="4455" y="1835"/>
                </a:lnTo>
                <a:lnTo>
                  <a:pt x="4453" y="1832"/>
                </a:lnTo>
                <a:lnTo>
                  <a:pt x="4448" y="1832"/>
                </a:lnTo>
                <a:lnTo>
                  <a:pt x="4448" y="1830"/>
                </a:lnTo>
                <a:lnTo>
                  <a:pt x="4446" y="1830"/>
                </a:lnTo>
                <a:lnTo>
                  <a:pt x="4444" y="1830"/>
                </a:lnTo>
                <a:lnTo>
                  <a:pt x="4444" y="1832"/>
                </a:lnTo>
                <a:lnTo>
                  <a:pt x="4444" y="1832"/>
                </a:lnTo>
                <a:lnTo>
                  <a:pt x="4442" y="1835"/>
                </a:lnTo>
                <a:lnTo>
                  <a:pt x="4442" y="1837"/>
                </a:lnTo>
                <a:lnTo>
                  <a:pt x="4440" y="1835"/>
                </a:lnTo>
                <a:lnTo>
                  <a:pt x="4440" y="1835"/>
                </a:lnTo>
                <a:lnTo>
                  <a:pt x="4438" y="1835"/>
                </a:lnTo>
                <a:lnTo>
                  <a:pt x="4438" y="1835"/>
                </a:lnTo>
                <a:lnTo>
                  <a:pt x="4438" y="1837"/>
                </a:lnTo>
                <a:lnTo>
                  <a:pt x="4436" y="1835"/>
                </a:lnTo>
                <a:lnTo>
                  <a:pt x="4436" y="1832"/>
                </a:lnTo>
                <a:lnTo>
                  <a:pt x="4436" y="1832"/>
                </a:lnTo>
                <a:lnTo>
                  <a:pt x="4434" y="1832"/>
                </a:lnTo>
                <a:lnTo>
                  <a:pt x="4434" y="1835"/>
                </a:lnTo>
                <a:lnTo>
                  <a:pt x="4434" y="1835"/>
                </a:lnTo>
                <a:lnTo>
                  <a:pt x="4434" y="1837"/>
                </a:lnTo>
                <a:lnTo>
                  <a:pt x="4434" y="1837"/>
                </a:lnTo>
                <a:lnTo>
                  <a:pt x="4434" y="1837"/>
                </a:lnTo>
                <a:lnTo>
                  <a:pt x="4434" y="1839"/>
                </a:lnTo>
                <a:lnTo>
                  <a:pt x="4434" y="1841"/>
                </a:lnTo>
                <a:lnTo>
                  <a:pt x="4432" y="1841"/>
                </a:lnTo>
                <a:lnTo>
                  <a:pt x="4432" y="1843"/>
                </a:lnTo>
                <a:lnTo>
                  <a:pt x="4432" y="1843"/>
                </a:lnTo>
                <a:lnTo>
                  <a:pt x="4432" y="1841"/>
                </a:lnTo>
                <a:lnTo>
                  <a:pt x="4429" y="1841"/>
                </a:lnTo>
                <a:lnTo>
                  <a:pt x="4429" y="1841"/>
                </a:lnTo>
                <a:lnTo>
                  <a:pt x="4429" y="1841"/>
                </a:lnTo>
                <a:lnTo>
                  <a:pt x="4429" y="1841"/>
                </a:lnTo>
                <a:lnTo>
                  <a:pt x="4427" y="1841"/>
                </a:lnTo>
                <a:lnTo>
                  <a:pt x="4429" y="1841"/>
                </a:lnTo>
                <a:lnTo>
                  <a:pt x="4429" y="1839"/>
                </a:lnTo>
                <a:lnTo>
                  <a:pt x="4429" y="1837"/>
                </a:lnTo>
                <a:lnTo>
                  <a:pt x="4427" y="1837"/>
                </a:lnTo>
                <a:lnTo>
                  <a:pt x="4427" y="1837"/>
                </a:lnTo>
                <a:lnTo>
                  <a:pt x="4427" y="1839"/>
                </a:lnTo>
                <a:lnTo>
                  <a:pt x="4427" y="1841"/>
                </a:lnTo>
                <a:lnTo>
                  <a:pt x="4425" y="1841"/>
                </a:lnTo>
                <a:lnTo>
                  <a:pt x="4425" y="1841"/>
                </a:lnTo>
                <a:lnTo>
                  <a:pt x="4423" y="1841"/>
                </a:lnTo>
                <a:lnTo>
                  <a:pt x="4423" y="1843"/>
                </a:lnTo>
                <a:lnTo>
                  <a:pt x="4423" y="1843"/>
                </a:lnTo>
                <a:lnTo>
                  <a:pt x="4421" y="1843"/>
                </a:lnTo>
                <a:lnTo>
                  <a:pt x="4421" y="1845"/>
                </a:lnTo>
                <a:lnTo>
                  <a:pt x="4421" y="1847"/>
                </a:lnTo>
                <a:lnTo>
                  <a:pt x="4421" y="1847"/>
                </a:lnTo>
                <a:lnTo>
                  <a:pt x="4423" y="1849"/>
                </a:lnTo>
                <a:lnTo>
                  <a:pt x="4423" y="1849"/>
                </a:lnTo>
                <a:lnTo>
                  <a:pt x="4423" y="1849"/>
                </a:lnTo>
                <a:lnTo>
                  <a:pt x="4423" y="1849"/>
                </a:lnTo>
                <a:lnTo>
                  <a:pt x="4421" y="1849"/>
                </a:lnTo>
                <a:lnTo>
                  <a:pt x="4419" y="1849"/>
                </a:lnTo>
                <a:lnTo>
                  <a:pt x="4419" y="1847"/>
                </a:lnTo>
                <a:lnTo>
                  <a:pt x="4419" y="1849"/>
                </a:lnTo>
                <a:lnTo>
                  <a:pt x="4419" y="1849"/>
                </a:lnTo>
                <a:lnTo>
                  <a:pt x="4419" y="1849"/>
                </a:lnTo>
                <a:lnTo>
                  <a:pt x="4417" y="1849"/>
                </a:lnTo>
                <a:lnTo>
                  <a:pt x="4417" y="1851"/>
                </a:lnTo>
                <a:lnTo>
                  <a:pt x="4417" y="1851"/>
                </a:lnTo>
                <a:lnTo>
                  <a:pt x="4417" y="1851"/>
                </a:lnTo>
                <a:lnTo>
                  <a:pt x="4417" y="1853"/>
                </a:lnTo>
                <a:lnTo>
                  <a:pt x="4419" y="1853"/>
                </a:lnTo>
                <a:lnTo>
                  <a:pt x="4419" y="1853"/>
                </a:lnTo>
                <a:lnTo>
                  <a:pt x="4419" y="1853"/>
                </a:lnTo>
                <a:lnTo>
                  <a:pt x="4419" y="1856"/>
                </a:lnTo>
                <a:lnTo>
                  <a:pt x="4419" y="1856"/>
                </a:lnTo>
                <a:lnTo>
                  <a:pt x="4419" y="1853"/>
                </a:lnTo>
                <a:lnTo>
                  <a:pt x="4415" y="1851"/>
                </a:lnTo>
                <a:lnTo>
                  <a:pt x="4415" y="1851"/>
                </a:lnTo>
                <a:lnTo>
                  <a:pt x="4415" y="1853"/>
                </a:lnTo>
                <a:lnTo>
                  <a:pt x="4415" y="1853"/>
                </a:lnTo>
                <a:lnTo>
                  <a:pt x="4413" y="1853"/>
                </a:lnTo>
                <a:lnTo>
                  <a:pt x="4413" y="1856"/>
                </a:lnTo>
                <a:lnTo>
                  <a:pt x="4411" y="1856"/>
                </a:lnTo>
                <a:lnTo>
                  <a:pt x="4411" y="1856"/>
                </a:lnTo>
                <a:lnTo>
                  <a:pt x="4411" y="1858"/>
                </a:lnTo>
                <a:lnTo>
                  <a:pt x="4411" y="1860"/>
                </a:lnTo>
                <a:lnTo>
                  <a:pt x="4411" y="1860"/>
                </a:lnTo>
                <a:lnTo>
                  <a:pt x="4411" y="1862"/>
                </a:lnTo>
                <a:lnTo>
                  <a:pt x="4413" y="1860"/>
                </a:lnTo>
                <a:lnTo>
                  <a:pt x="4413" y="1860"/>
                </a:lnTo>
                <a:lnTo>
                  <a:pt x="4413" y="1862"/>
                </a:lnTo>
                <a:lnTo>
                  <a:pt x="4413" y="1862"/>
                </a:lnTo>
                <a:lnTo>
                  <a:pt x="4413" y="1864"/>
                </a:lnTo>
                <a:lnTo>
                  <a:pt x="4413" y="1864"/>
                </a:lnTo>
                <a:lnTo>
                  <a:pt x="4411" y="1864"/>
                </a:lnTo>
                <a:lnTo>
                  <a:pt x="4411" y="1864"/>
                </a:lnTo>
                <a:lnTo>
                  <a:pt x="4411" y="1864"/>
                </a:lnTo>
                <a:lnTo>
                  <a:pt x="4411" y="1866"/>
                </a:lnTo>
                <a:lnTo>
                  <a:pt x="4411" y="1868"/>
                </a:lnTo>
                <a:lnTo>
                  <a:pt x="4411" y="1868"/>
                </a:lnTo>
                <a:lnTo>
                  <a:pt x="4413" y="1868"/>
                </a:lnTo>
                <a:lnTo>
                  <a:pt x="4415" y="1868"/>
                </a:lnTo>
                <a:lnTo>
                  <a:pt x="4415" y="1868"/>
                </a:lnTo>
                <a:lnTo>
                  <a:pt x="4415" y="1868"/>
                </a:lnTo>
                <a:lnTo>
                  <a:pt x="4415" y="1868"/>
                </a:lnTo>
                <a:lnTo>
                  <a:pt x="4413" y="1868"/>
                </a:lnTo>
                <a:lnTo>
                  <a:pt x="4411" y="1868"/>
                </a:lnTo>
                <a:lnTo>
                  <a:pt x="4409" y="1868"/>
                </a:lnTo>
                <a:lnTo>
                  <a:pt x="4406" y="1868"/>
                </a:lnTo>
                <a:lnTo>
                  <a:pt x="4406" y="1866"/>
                </a:lnTo>
                <a:lnTo>
                  <a:pt x="4404" y="1866"/>
                </a:lnTo>
                <a:lnTo>
                  <a:pt x="4404" y="1866"/>
                </a:lnTo>
                <a:lnTo>
                  <a:pt x="4402" y="1868"/>
                </a:lnTo>
                <a:lnTo>
                  <a:pt x="4402" y="1868"/>
                </a:lnTo>
                <a:lnTo>
                  <a:pt x="4400" y="1866"/>
                </a:lnTo>
                <a:lnTo>
                  <a:pt x="4398" y="1866"/>
                </a:lnTo>
                <a:lnTo>
                  <a:pt x="4398" y="1866"/>
                </a:lnTo>
                <a:lnTo>
                  <a:pt x="4398" y="1868"/>
                </a:lnTo>
                <a:lnTo>
                  <a:pt x="4398" y="1868"/>
                </a:lnTo>
                <a:lnTo>
                  <a:pt x="4398" y="1870"/>
                </a:lnTo>
                <a:lnTo>
                  <a:pt x="4398" y="1870"/>
                </a:lnTo>
                <a:lnTo>
                  <a:pt x="4396" y="1870"/>
                </a:lnTo>
                <a:lnTo>
                  <a:pt x="4398" y="1870"/>
                </a:lnTo>
                <a:lnTo>
                  <a:pt x="4398" y="1872"/>
                </a:lnTo>
                <a:lnTo>
                  <a:pt x="4400" y="1874"/>
                </a:lnTo>
                <a:lnTo>
                  <a:pt x="4400" y="1874"/>
                </a:lnTo>
                <a:lnTo>
                  <a:pt x="4400" y="1877"/>
                </a:lnTo>
                <a:lnTo>
                  <a:pt x="4402" y="1877"/>
                </a:lnTo>
                <a:lnTo>
                  <a:pt x="4402" y="1877"/>
                </a:lnTo>
                <a:lnTo>
                  <a:pt x="4402" y="1877"/>
                </a:lnTo>
                <a:lnTo>
                  <a:pt x="4402" y="1879"/>
                </a:lnTo>
                <a:lnTo>
                  <a:pt x="4402" y="1879"/>
                </a:lnTo>
                <a:lnTo>
                  <a:pt x="4400" y="1879"/>
                </a:lnTo>
                <a:lnTo>
                  <a:pt x="4400" y="1879"/>
                </a:lnTo>
                <a:lnTo>
                  <a:pt x="4398" y="1879"/>
                </a:lnTo>
                <a:lnTo>
                  <a:pt x="4398" y="1879"/>
                </a:lnTo>
                <a:lnTo>
                  <a:pt x="4398" y="1879"/>
                </a:lnTo>
                <a:lnTo>
                  <a:pt x="4398" y="1881"/>
                </a:lnTo>
                <a:lnTo>
                  <a:pt x="4398" y="1883"/>
                </a:lnTo>
                <a:lnTo>
                  <a:pt x="4398" y="1885"/>
                </a:lnTo>
                <a:lnTo>
                  <a:pt x="4398" y="1885"/>
                </a:lnTo>
                <a:lnTo>
                  <a:pt x="4398" y="1885"/>
                </a:lnTo>
                <a:lnTo>
                  <a:pt x="4396" y="1883"/>
                </a:lnTo>
                <a:lnTo>
                  <a:pt x="4396" y="1883"/>
                </a:lnTo>
                <a:lnTo>
                  <a:pt x="4394" y="1879"/>
                </a:lnTo>
                <a:lnTo>
                  <a:pt x="4392" y="1877"/>
                </a:lnTo>
                <a:lnTo>
                  <a:pt x="4390" y="1872"/>
                </a:lnTo>
                <a:lnTo>
                  <a:pt x="4390" y="1870"/>
                </a:lnTo>
                <a:lnTo>
                  <a:pt x="4388" y="1868"/>
                </a:lnTo>
                <a:lnTo>
                  <a:pt x="4388" y="1870"/>
                </a:lnTo>
                <a:lnTo>
                  <a:pt x="4385" y="1872"/>
                </a:lnTo>
                <a:lnTo>
                  <a:pt x="4385" y="1874"/>
                </a:lnTo>
                <a:lnTo>
                  <a:pt x="4383" y="1877"/>
                </a:lnTo>
                <a:lnTo>
                  <a:pt x="4383" y="1877"/>
                </a:lnTo>
                <a:lnTo>
                  <a:pt x="4381" y="1877"/>
                </a:lnTo>
                <a:lnTo>
                  <a:pt x="4379" y="1879"/>
                </a:lnTo>
                <a:lnTo>
                  <a:pt x="4379" y="1879"/>
                </a:lnTo>
                <a:lnTo>
                  <a:pt x="4377" y="1883"/>
                </a:lnTo>
                <a:lnTo>
                  <a:pt x="4377" y="1883"/>
                </a:lnTo>
                <a:lnTo>
                  <a:pt x="4377" y="1885"/>
                </a:lnTo>
                <a:lnTo>
                  <a:pt x="4377" y="1889"/>
                </a:lnTo>
                <a:lnTo>
                  <a:pt x="4379" y="1891"/>
                </a:lnTo>
                <a:lnTo>
                  <a:pt x="4379" y="1891"/>
                </a:lnTo>
                <a:lnTo>
                  <a:pt x="4381" y="1893"/>
                </a:lnTo>
                <a:lnTo>
                  <a:pt x="4379" y="1893"/>
                </a:lnTo>
                <a:lnTo>
                  <a:pt x="4379" y="1895"/>
                </a:lnTo>
                <a:lnTo>
                  <a:pt x="4375" y="1897"/>
                </a:lnTo>
                <a:lnTo>
                  <a:pt x="4373" y="1900"/>
                </a:lnTo>
                <a:lnTo>
                  <a:pt x="4373" y="1900"/>
                </a:lnTo>
                <a:lnTo>
                  <a:pt x="4371" y="1902"/>
                </a:lnTo>
                <a:lnTo>
                  <a:pt x="4371" y="1904"/>
                </a:lnTo>
                <a:lnTo>
                  <a:pt x="4369" y="1906"/>
                </a:lnTo>
                <a:lnTo>
                  <a:pt x="4369" y="1908"/>
                </a:lnTo>
                <a:lnTo>
                  <a:pt x="4365" y="1912"/>
                </a:lnTo>
                <a:lnTo>
                  <a:pt x="4362" y="1914"/>
                </a:lnTo>
                <a:lnTo>
                  <a:pt x="4360" y="1916"/>
                </a:lnTo>
                <a:lnTo>
                  <a:pt x="4358" y="1916"/>
                </a:lnTo>
                <a:lnTo>
                  <a:pt x="4352" y="1921"/>
                </a:lnTo>
                <a:lnTo>
                  <a:pt x="4350" y="1921"/>
                </a:lnTo>
                <a:lnTo>
                  <a:pt x="4344" y="1921"/>
                </a:lnTo>
                <a:lnTo>
                  <a:pt x="4339" y="1923"/>
                </a:lnTo>
                <a:lnTo>
                  <a:pt x="4337" y="1923"/>
                </a:lnTo>
                <a:lnTo>
                  <a:pt x="4333" y="1923"/>
                </a:lnTo>
                <a:lnTo>
                  <a:pt x="4329" y="1927"/>
                </a:lnTo>
                <a:lnTo>
                  <a:pt x="4325" y="1927"/>
                </a:lnTo>
                <a:lnTo>
                  <a:pt x="4321" y="1927"/>
                </a:lnTo>
                <a:lnTo>
                  <a:pt x="4318" y="1929"/>
                </a:lnTo>
                <a:lnTo>
                  <a:pt x="4314" y="1931"/>
                </a:lnTo>
                <a:lnTo>
                  <a:pt x="4312" y="1931"/>
                </a:lnTo>
                <a:lnTo>
                  <a:pt x="4308" y="1933"/>
                </a:lnTo>
                <a:lnTo>
                  <a:pt x="4308" y="1933"/>
                </a:lnTo>
                <a:lnTo>
                  <a:pt x="4304" y="1931"/>
                </a:lnTo>
                <a:lnTo>
                  <a:pt x="4302" y="1931"/>
                </a:lnTo>
                <a:lnTo>
                  <a:pt x="4300" y="1931"/>
                </a:lnTo>
                <a:lnTo>
                  <a:pt x="4297" y="1931"/>
                </a:lnTo>
                <a:lnTo>
                  <a:pt x="4297" y="1933"/>
                </a:lnTo>
                <a:lnTo>
                  <a:pt x="4289" y="1937"/>
                </a:lnTo>
                <a:lnTo>
                  <a:pt x="4287" y="1939"/>
                </a:lnTo>
                <a:lnTo>
                  <a:pt x="4285" y="1941"/>
                </a:lnTo>
                <a:lnTo>
                  <a:pt x="4283" y="1941"/>
                </a:lnTo>
                <a:lnTo>
                  <a:pt x="4281" y="1944"/>
                </a:lnTo>
                <a:lnTo>
                  <a:pt x="4277" y="1946"/>
                </a:lnTo>
                <a:lnTo>
                  <a:pt x="4272" y="1948"/>
                </a:lnTo>
                <a:lnTo>
                  <a:pt x="4270" y="1950"/>
                </a:lnTo>
                <a:lnTo>
                  <a:pt x="4268" y="1952"/>
                </a:lnTo>
                <a:lnTo>
                  <a:pt x="4266" y="1956"/>
                </a:lnTo>
                <a:lnTo>
                  <a:pt x="4264" y="1956"/>
                </a:lnTo>
                <a:lnTo>
                  <a:pt x="4264" y="1958"/>
                </a:lnTo>
                <a:lnTo>
                  <a:pt x="4262" y="1958"/>
                </a:lnTo>
                <a:lnTo>
                  <a:pt x="4262" y="1958"/>
                </a:lnTo>
                <a:lnTo>
                  <a:pt x="4262" y="1956"/>
                </a:lnTo>
                <a:lnTo>
                  <a:pt x="4260" y="1954"/>
                </a:lnTo>
                <a:lnTo>
                  <a:pt x="4262" y="1950"/>
                </a:lnTo>
                <a:lnTo>
                  <a:pt x="4262" y="1950"/>
                </a:lnTo>
                <a:lnTo>
                  <a:pt x="4260" y="1950"/>
                </a:lnTo>
                <a:lnTo>
                  <a:pt x="4258" y="1952"/>
                </a:lnTo>
                <a:lnTo>
                  <a:pt x="4256" y="1956"/>
                </a:lnTo>
                <a:lnTo>
                  <a:pt x="4256" y="1962"/>
                </a:lnTo>
                <a:lnTo>
                  <a:pt x="4256" y="1965"/>
                </a:lnTo>
                <a:lnTo>
                  <a:pt x="4256" y="1967"/>
                </a:lnTo>
                <a:lnTo>
                  <a:pt x="4256" y="1967"/>
                </a:lnTo>
                <a:lnTo>
                  <a:pt x="4256" y="1971"/>
                </a:lnTo>
                <a:lnTo>
                  <a:pt x="4256" y="1971"/>
                </a:lnTo>
                <a:lnTo>
                  <a:pt x="4256" y="1973"/>
                </a:lnTo>
                <a:lnTo>
                  <a:pt x="4253" y="1979"/>
                </a:lnTo>
                <a:lnTo>
                  <a:pt x="4251" y="1981"/>
                </a:lnTo>
                <a:lnTo>
                  <a:pt x="4251" y="1983"/>
                </a:lnTo>
                <a:lnTo>
                  <a:pt x="4251" y="1986"/>
                </a:lnTo>
                <a:lnTo>
                  <a:pt x="4251" y="1990"/>
                </a:lnTo>
                <a:lnTo>
                  <a:pt x="4251" y="1992"/>
                </a:lnTo>
                <a:lnTo>
                  <a:pt x="4253" y="1992"/>
                </a:lnTo>
                <a:lnTo>
                  <a:pt x="4253" y="1998"/>
                </a:lnTo>
                <a:lnTo>
                  <a:pt x="4256" y="2000"/>
                </a:lnTo>
                <a:lnTo>
                  <a:pt x="4260" y="2006"/>
                </a:lnTo>
                <a:lnTo>
                  <a:pt x="4262" y="2011"/>
                </a:lnTo>
                <a:lnTo>
                  <a:pt x="4262" y="2013"/>
                </a:lnTo>
                <a:lnTo>
                  <a:pt x="4262" y="2015"/>
                </a:lnTo>
                <a:lnTo>
                  <a:pt x="4262" y="2017"/>
                </a:lnTo>
                <a:lnTo>
                  <a:pt x="4262" y="2017"/>
                </a:lnTo>
                <a:lnTo>
                  <a:pt x="4260" y="2019"/>
                </a:lnTo>
                <a:lnTo>
                  <a:pt x="4260" y="2017"/>
                </a:lnTo>
                <a:lnTo>
                  <a:pt x="4258" y="2017"/>
                </a:lnTo>
                <a:lnTo>
                  <a:pt x="4258" y="2013"/>
                </a:lnTo>
                <a:lnTo>
                  <a:pt x="4258" y="2013"/>
                </a:lnTo>
                <a:lnTo>
                  <a:pt x="4256" y="2015"/>
                </a:lnTo>
                <a:lnTo>
                  <a:pt x="4256" y="2015"/>
                </a:lnTo>
                <a:lnTo>
                  <a:pt x="4256" y="2015"/>
                </a:lnTo>
                <a:lnTo>
                  <a:pt x="4256" y="2015"/>
                </a:lnTo>
                <a:lnTo>
                  <a:pt x="4256" y="2013"/>
                </a:lnTo>
                <a:lnTo>
                  <a:pt x="4256" y="2013"/>
                </a:lnTo>
                <a:lnTo>
                  <a:pt x="4256" y="2011"/>
                </a:lnTo>
                <a:lnTo>
                  <a:pt x="4253" y="2009"/>
                </a:lnTo>
                <a:lnTo>
                  <a:pt x="4253" y="2006"/>
                </a:lnTo>
                <a:lnTo>
                  <a:pt x="4251" y="2006"/>
                </a:lnTo>
                <a:lnTo>
                  <a:pt x="4251" y="2006"/>
                </a:lnTo>
                <a:lnTo>
                  <a:pt x="4251" y="2009"/>
                </a:lnTo>
                <a:lnTo>
                  <a:pt x="4251" y="2011"/>
                </a:lnTo>
                <a:lnTo>
                  <a:pt x="4253" y="2015"/>
                </a:lnTo>
                <a:lnTo>
                  <a:pt x="4256" y="2017"/>
                </a:lnTo>
                <a:lnTo>
                  <a:pt x="4256" y="2017"/>
                </a:lnTo>
                <a:lnTo>
                  <a:pt x="4258" y="2017"/>
                </a:lnTo>
                <a:lnTo>
                  <a:pt x="4258" y="2021"/>
                </a:lnTo>
                <a:lnTo>
                  <a:pt x="4256" y="2021"/>
                </a:lnTo>
                <a:lnTo>
                  <a:pt x="4256" y="2021"/>
                </a:lnTo>
                <a:lnTo>
                  <a:pt x="4253" y="2021"/>
                </a:lnTo>
                <a:lnTo>
                  <a:pt x="4253" y="2019"/>
                </a:lnTo>
                <a:lnTo>
                  <a:pt x="4251" y="2015"/>
                </a:lnTo>
                <a:lnTo>
                  <a:pt x="4251" y="2015"/>
                </a:lnTo>
                <a:lnTo>
                  <a:pt x="4249" y="2015"/>
                </a:lnTo>
                <a:lnTo>
                  <a:pt x="4249" y="2015"/>
                </a:lnTo>
                <a:lnTo>
                  <a:pt x="4249" y="2017"/>
                </a:lnTo>
                <a:lnTo>
                  <a:pt x="4249" y="2017"/>
                </a:lnTo>
                <a:lnTo>
                  <a:pt x="4249" y="2017"/>
                </a:lnTo>
                <a:lnTo>
                  <a:pt x="4249" y="2015"/>
                </a:lnTo>
                <a:lnTo>
                  <a:pt x="4247" y="2015"/>
                </a:lnTo>
                <a:lnTo>
                  <a:pt x="4247" y="2015"/>
                </a:lnTo>
                <a:lnTo>
                  <a:pt x="4247" y="2017"/>
                </a:lnTo>
                <a:lnTo>
                  <a:pt x="4249" y="2019"/>
                </a:lnTo>
                <a:lnTo>
                  <a:pt x="4256" y="2025"/>
                </a:lnTo>
                <a:lnTo>
                  <a:pt x="4260" y="2034"/>
                </a:lnTo>
                <a:lnTo>
                  <a:pt x="4260" y="2036"/>
                </a:lnTo>
                <a:lnTo>
                  <a:pt x="4262" y="2044"/>
                </a:lnTo>
                <a:lnTo>
                  <a:pt x="4262" y="2044"/>
                </a:lnTo>
                <a:lnTo>
                  <a:pt x="4264" y="2048"/>
                </a:lnTo>
                <a:lnTo>
                  <a:pt x="4266" y="2053"/>
                </a:lnTo>
                <a:lnTo>
                  <a:pt x="4268" y="2055"/>
                </a:lnTo>
                <a:lnTo>
                  <a:pt x="4268" y="2055"/>
                </a:lnTo>
                <a:lnTo>
                  <a:pt x="4268" y="2057"/>
                </a:lnTo>
                <a:lnTo>
                  <a:pt x="4272" y="2061"/>
                </a:lnTo>
                <a:lnTo>
                  <a:pt x="4272" y="2065"/>
                </a:lnTo>
                <a:lnTo>
                  <a:pt x="4272" y="2067"/>
                </a:lnTo>
                <a:lnTo>
                  <a:pt x="4272" y="2071"/>
                </a:lnTo>
                <a:lnTo>
                  <a:pt x="4272" y="2076"/>
                </a:lnTo>
                <a:lnTo>
                  <a:pt x="4274" y="2078"/>
                </a:lnTo>
                <a:lnTo>
                  <a:pt x="4274" y="2084"/>
                </a:lnTo>
                <a:lnTo>
                  <a:pt x="4277" y="2088"/>
                </a:lnTo>
                <a:lnTo>
                  <a:pt x="4279" y="2090"/>
                </a:lnTo>
                <a:lnTo>
                  <a:pt x="4281" y="2095"/>
                </a:lnTo>
                <a:lnTo>
                  <a:pt x="4283" y="2101"/>
                </a:lnTo>
                <a:lnTo>
                  <a:pt x="4285" y="2105"/>
                </a:lnTo>
                <a:lnTo>
                  <a:pt x="4285" y="2113"/>
                </a:lnTo>
                <a:lnTo>
                  <a:pt x="4285" y="2115"/>
                </a:lnTo>
                <a:lnTo>
                  <a:pt x="4283" y="2115"/>
                </a:lnTo>
                <a:lnTo>
                  <a:pt x="4283" y="2118"/>
                </a:lnTo>
                <a:lnTo>
                  <a:pt x="4283" y="2122"/>
                </a:lnTo>
                <a:lnTo>
                  <a:pt x="4283" y="2126"/>
                </a:lnTo>
                <a:lnTo>
                  <a:pt x="4283" y="2128"/>
                </a:lnTo>
                <a:lnTo>
                  <a:pt x="4281" y="2130"/>
                </a:lnTo>
                <a:lnTo>
                  <a:pt x="4279" y="2132"/>
                </a:lnTo>
                <a:lnTo>
                  <a:pt x="4277" y="2132"/>
                </a:lnTo>
                <a:lnTo>
                  <a:pt x="4274" y="2132"/>
                </a:lnTo>
                <a:lnTo>
                  <a:pt x="4274" y="2130"/>
                </a:lnTo>
                <a:lnTo>
                  <a:pt x="4274" y="2136"/>
                </a:lnTo>
                <a:lnTo>
                  <a:pt x="4272" y="2139"/>
                </a:lnTo>
                <a:lnTo>
                  <a:pt x="4274" y="2141"/>
                </a:lnTo>
                <a:lnTo>
                  <a:pt x="4274" y="2143"/>
                </a:lnTo>
                <a:lnTo>
                  <a:pt x="4277" y="2145"/>
                </a:lnTo>
                <a:lnTo>
                  <a:pt x="4277" y="2143"/>
                </a:lnTo>
                <a:lnTo>
                  <a:pt x="4279" y="2143"/>
                </a:lnTo>
                <a:lnTo>
                  <a:pt x="4283" y="2145"/>
                </a:lnTo>
                <a:lnTo>
                  <a:pt x="4285" y="2147"/>
                </a:lnTo>
                <a:lnTo>
                  <a:pt x="4287" y="2151"/>
                </a:lnTo>
                <a:lnTo>
                  <a:pt x="4291" y="2153"/>
                </a:lnTo>
                <a:lnTo>
                  <a:pt x="4295" y="2155"/>
                </a:lnTo>
                <a:lnTo>
                  <a:pt x="4302" y="2155"/>
                </a:lnTo>
                <a:lnTo>
                  <a:pt x="4304" y="2155"/>
                </a:lnTo>
                <a:lnTo>
                  <a:pt x="4312" y="2157"/>
                </a:lnTo>
                <a:lnTo>
                  <a:pt x="4312" y="2155"/>
                </a:lnTo>
                <a:lnTo>
                  <a:pt x="4314" y="2155"/>
                </a:lnTo>
                <a:lnTo>
                  <a:pt x="4316" y="2155"/>
                </a:lnTo>
                <a:lnTo>
                  <a:pt x="4318" y="2155"/>
                </a:lnTo>
                <a:lnTo>
                  <a:pt x="4325" y="2151"/>
                </a:lnTo>
                <a:lnTo>
                  <a:pt x="4331" y="2147"/>
                </a:lnTo>
                <a:lnTo>
                  <a:pt x="4333" y="2147"/>
                </a:lnTo>
                <a:lnTo>
                  <a:pt x="4335" y="2147"/>
                </a:lnTo>
                <a:lnTo>
                  <a:pt x="4337" y="2145"/>
                </a:lnTo>
                <a:lnTo>
                  <a:pt x="4341" y="2141"/>
                </a:lnTo>
                <a:lnTo>
                  <a:pt x="4341" y="2139"/>
                </a:lnTo>
                <a:lnTo>
                  <a:pt x="4344" y="2139"/>
                </a:lnTo>
                <a:lnTo>
                  <a:pt x="4350" y="2139"/>
                </a:lnTo>
                <a:lnTo>
                  <a:pt x="4352" y="2139"/>
                </a:lnTo>
                <a:lnTo>
                  <a:pt x="4354" y="2136"/>
                </a:lnTo>
                <a:lnTo>
                  <a:pt x="4358" y="2136"/>
                </a:lnTo>
                <a:lnTo>
                  <a:pt x="4367" y="2136"/>
                </a:lnTo>
                <a:lnTo>
                  <a:pt x="4371" y="2136"/>
                </a:lnTo>
                <a:lnTo>
                  <a:pt x="4375" y="2136"/>
                </a:lnTo>
                <a:lnTo>
                  <a:pt x="4375" y="2136"/>
                </a:lnTo>
                <a:lnTo>
                  <a:pt x="4377" y="2139"/>
                </a:lnTo>
                <a:lnTo>
                  <a:pt x="4385" y="2136"/>
                </a:lnTo>
                <a:lnTo>
                  <a:pt x="4390" y="2136"/>
                </a:lnTo>
                <a:lnTo>
                  <a:pt x="4390" y="2136"/>
                </a:lnTo>
                <a:lnTo>
                  <a:pt x="4392" y="2139"/>
                </a:lnTo>
                <a:lnTo>
                  <a:pt x="4396" y="2136"/>
                </a:lnTo>
                <a:lnTo>
                  <a:pt x="4396" y="2136"/>
                </a:lnTo>
                <a:lnTo>
                  <a:pt x="4398" y="2136"/>
                </a:lnTo>
                <a:lnTo>
                  <a:pt x="4402" y="2132"/>
                </a:lnTo>
                <a:lnTo>
                  <a:pt x="4404" y="2130"/>
                </a:lnTo>
                <a:lnTo>
                  <a:pt x="4406" y="2124"/>
                </a:lnTo>
                <a:lnTo>
                  <a:pt x="4409" y="2122"/>
                </a:lnTo>
                <a:lnTo>
                  <a:pt x="4409" y="2122"/>
                </a:lnTo>
                <a:lnTo>
                  <a:pt x="4413" y="2122"/>
                </a:lnTo>
                <a:lnTo>
                  <a:pt x="4415" y="2120"/>
                </a:lnTo>
                <a:lnTo>
                  <a:pt x="4423" y="2115"/>
                </a:lnTo>
                <a:lnTo>
                  <a:pt x="4425" y="2115"/>
                </a:lnTo>
                <a:lnTo>
                  <a:pt x="4427" y="2115"/>
                </a:lnTo>
                <a:lnTo>
                  <a:pt x="4432" y="2111"/>
                </a:lnTo>
                <a:lnTo>
                  <a:pt x="4436" y="2111"/>
                </a:lnTo>
                <a:lnTo>
                  <a:pt x="4444" y="2111"/>
                </a:lnTo>
                <a:lnTo>
                  <a:pt x="4448" y="2111"/>
                </a:lnTo>
                <a:lnTo>
                  <a:pt x="4453" y="2111"/>
                </a:lnTo>
                <a:lnTo>
                  <a:pt x="4457" y="2109"/>
                </a:lnTo>
                <a:lnTo>
                  <a:pt x="4463" y="2107"/>
                </a:lnTo>
                <a:lnTo>
                  <a:pt x="4469" y="2105"/>
                </a:lnTo>
                <a:lnTo>
                  <a:pt x="4476" y="2101"/>
                </a:lnTo>
                <a:lnTo>
                  <a:pt x="4480" y="2101"/>
                </a:lnTo>
                <a:lnTo>
                  <a:pt x="4484" y="2101"/>
                </a:lnTo>
                <a:lnTo>
                  <a:pt x="4492" y="2101"/>
                </a:lnTo>
                <a:lnTo>
                  <a:pt x="4503" y="2101"/>
                </a:lnTo>
                <a:lnTo>
                  <a:pt x="4505" y="2099"/>
                </a:lnTo>
                <a:lnTo>
                  <a:pt x="4507" y="2099"/>
                </a:lnTo>
                <a:lnTo>
                  <a:pt x="4507" y="2099"/>
                </a:lnTo>
                <a:lnTo>
                  <a:pt x="4509" y="2099"/>
                </a:lnTo>
                <a:lnTo>
                  <a:pt x="4511" y="2099"/>
                </a:lnTo>
                <a:lnTo>
                  <a:pt x="4515" y="2101"/>
                </a:lnTo>
                <a:lnTo>
                  <a:pt x="4524" y="2107"/>
                </a:lnTo>
                <a:lnTo>
                  <a:pt x="4524" y="2107"/>
                </a:lnTo>
                <a:lnTo>
                  <a:pt x="4530" y="2105"/>
                </a:lnTo>
                <a:lnTo>
                  <a:pt x="4530" y="2105"/>
                </a:lnTo>
                <a:lnTo>
                  <a:pt x="4538" y="2109"/>
                </a:lnTo>
                <a:lnTo>
                  <a:pt x="4541" y="2109"/>
                </a:lnTo>
                <a:lnTo>
                  <a:pt x="4543" y="2109"/>
                </a:lnTo>
                <a:lnTo>
                  <a:pt x="4545" y="2109"/>
                </a:lnTo>
                <a:lnTo>
                  <a:pt x="4547" y="2111"/>
                </a:lnTo>
                <a:lnTo>
                  <a:pt x="4549" y="2113"/>
                </a:lnTo>
                <a:lnTo>
                  <a:pt x="4553" y="2115"/>
                </a:lnTo>
                <a:lnTo>
                  <a:pt x="4553" y="2118"/>
                </a:lnTo>
                <a:lnTo>
                  <a:pt x="4553" y="2118"/>
                </a:lnTo>
                <a:lnTo>
                  <a:pt x="4551" y="2118"/>
                </a:lnTo>
                <a:lnTo>
                  <a:pt x="4551" y="2118"/>
                </a:lnTo>
                <a:lnTo>
                  <a:pt x="4551" y="2122"/>
                </a:lnTo>
                <a:lnTo>
                  <a:pt x="4553" y="2126"/>
                </a:lnTo>
                <a:lnTo>
                  <a:pt x="4557" y="2126"/>
                </a:lnTo>
                <a:lnTo>
                  <a:pt x="4559" y="2126"/>
                </a:lnTo>
                <a:lnTo>
                  <a:pt x="4561" y="2128"/>
                </a:lnTo>
                <a:lnTo>
                  <a:pt x="4561" y="2130"/>
                </a:lnTo>
                <a:lnTo>
                  <a:pt x="4561" y="2132"/>
                </a:lnTo>
                <a:lnTo>
                  <a:pt x="4564" y="2134"/>
                </a:lnTo>
                <a:lnTo>
                  <a:pt x="4566" y="2136"/>
                </a:lnTo>
                <a:lnTo>
                  <a:pt x="4566" y="2139"/>
                </a:lnTo>
                <a:lnTo>
                  <a:pt x="4568" y="2141"/>
                </a:lnTo>
                <a:lnTo>
                  <a:pt x="4568" y="2143"/>
                </a:lnTo>
                <a:lnTo>
                  <a:pt x="4570" y="2145"/>
                </a:lnTo>
                <a:lnTo>
                  <a:pt x="4570" y="2149"/>
                </a:lnTo>
                <a:lnTo>
                  <a:pt x="4570" y="2149"/>
                </a:lnTo>
                <a:lnTo>
                  <a:pt x="4570" y="2149"/>
                </a:lnTo>
                <a:lnTo>
                  <a:pt x="4568" y="2147"/>
                </a:lnTo>
                <a:lnTo>
                  <a:pt x="4566" y="2147"/>
                </a:lnTo>
                <a:lnTo>
                  <a:pt x="4566" y="2147"/>
                </a:lnTo>
                <a:lnTo>
                  <a:pt x="4566" y="2147"/>
                </a:lnTo>
                <a:lnTo>
                  <a:pt x="4566" y="2149"/>
                </a:lnTo>
                <a:lnTo>
                  <a:pt x="4566" y="2147"/>
                </a:lnTo>
                <a:lnTo>
                  <a:pt x="4568" y="2147"/>
                </a:lnTo>
                <a:lnTo>
                  <a:pt x="4568" y="2149"/>
                </a:lnTo>
                <a:lnTo>
                  <a:pt x="4570" y="2151"/>
                </a:lnTo>
                <a:lnTo>
                  <a:pt x="4570" y="2151"/>
                </a:lnTo>
                <a:lnTo>
                  <a:pt x="4572" y="2153"/>
                </a:lnTo>
                <a:lnTo>
                  <a:pt x="4574" y="2153"/>
                </a:lnTo>
                <a:lnTo>
                  <a:pt x="4574" y="2153"/>
                </a:lnTo>
                <a:lnTo>
                  <a:pt x="4576" y="2153"/>
                </a:lnTo>
                <a:lnTo>
                  <a:pt x="4578" y="2155"/>
                </a:lnTo>
                <a:lnTo>
                  <a:pt x="4578" y="2153"/>
                </a:lnTo>
                <a:lnTo>
                  <a:pt x="4578" y="2151"/>
                </a:lnTo>
                <a:lnTo>
                  <a:pt x="4576" y="2151"/>
                </a:lnTo>
                <a:lnTo>
                  <a:pt x="4576" y="2149"/>
                </a:lnTo>
                <a:lnTo>
                  <a:pt x="4578" y="2149"/>
                </a:lnTo>
                <a:lnTo>
                  <a:pt x="4578" y="2147"/>
                </a:lnTo>
                <a:lnTo>
                  <a:pt x="4580" y="2145"/>
                </a:lnTo>
                <a:lnTo>
                  <a:pt x="4585" y="2139"/>
                </a:lnTo>
                <a:lnTo>
                  <a:pt x="4587" y="2139"/>
                </a:lnTo>
                <a:lnTo>
                  <a:pt x="4587" y="2136"/>
                </a:lnTo>
                <a:lnTo>
                  <a:pt x="4589" y="2136"/>
                </a:lnTo>
                <a:lnTo>
                  <a:pt x="4591" y="2134"/>
                </a:lnTo>
                <a:lnTo>
                  <a:pt x="4593" y="2134"/>
                </a:lnTo>
                <a:lnTo>
                  <a:pt x="4595" y="2134"/>
                </a:lnTo>
                <a:lnTo>
                  <a:pt x="4595" y="2132"/>
                </a:lnTo>
                <a:lnTo>
                  <a:pt x="4597" y="2130"/>
                </a:lnTo>
                <a:lnTo>
                  <a:pt x="4599" y="2126"/>
                </a:lnTo>
                <a:lnTo>
                  <a:pt x="4599" y="2124"/>
                </a:lnTo>
                <a:lnTo>
                  <a:pt x="4601" y="2122"/>
                </a:lnTo>
                <a:lnTo>
                  <a:pt x="4603" y="2120"/>
                </a:lnTo>
                <a:lnTo>
                  <a:pt x="4603" y="2118"/>
                </a:lnTo>
                <a:lnTo>
                  <a:pt x="4603" y="2115"/>
                </a:lnTo>
                <a:lnTo>
                  <a:pt x="4605" y="2118"/>
                </a:lnTo>
                <a:lnTo>
                  <a:pt x="4605" y="2120"/>
                </a:lnTo>
                <a:lnTo>
                  <a:pt x="4608" y="2124"/>
                </a:lnTo>
                <a:lnTo>
                  <a:pt x="4605" y="2126"/>
                </a:lnTo>
                <a:lnTo>
                  <a:pt x="4605" y="2126"/>
                </a:lnTo>
                <a:lnTo>
                  <a:pt x="4605" y="2128"/>
                </a:lnTo>
                <a:lnTo>
                  <a:pt x="4605" y="2130"/>
                </a:lnTo>
                <a:lnTo>
                  <a:pt x="4605" y="2132"/>
                </a:lnTo>
                <a:lnTo>
                  <a:pt x="4603" y="2134"/>
                </a:lnTo>
                <a:lnTo>
                  <a:pt x="4601" y="2136"/>
                </a:lnTo>
                <a:lnTo>
                  <a:pt x="4599" y="2141"/>
                </a:lnTo>
                <a:lnTo>
                  <a:pt x="4599" y="2143"/>
                </a:lnTo>
                <a:lnTo>
                  <a:pt x="4599" y="2145"/>
                </a:lnTo>
                <a:lnTo>
                  <a:pt x="4599" y="2147"/>
                </a:lnTo>
                <a:lnTo>
                  <a:pt x="4599" y="2149"/>
                </a:lnTo>
                <a:lnTo>
                  <a:pt x="4599" y="2151"/>
                </a:lnTo>
                <a:lnTo>
                  <a:pt x="4597" y="2153"/>
                </a:lnTo>
                <a:lnTo>
                  <a:pt x="4597" y="2153"/>
                </a:lnTo>
                <a:lnTo>
                  <a:pt x="4597" y="2153"/>
                </a:lnTo>
                <a:lnTo>
                  <a:pt x="4595" y="2153"/>
                </a:lnTo>
                <a:lnTo>
                  <a:pt x="4593" y="2153"/>
                </a:lnTo>
                <a:lnTo>
                  <a:pt x="4591" y="2160"/>
                </a:lnTo>
                <a:lnTo>
                  <a:pt x="4593" y="2160"/>
                </a:lnTo>
                <a:lnTo>
                  <a:pt x="4593" y="2160"/>
                </a:lnTo>
                <a:lnTo>
                  <a:pt x="4595" y="2160"/>
                </a:lnTo>
                <a:lnTo>
                  <a:pt x="4597" y="2157"/>
                </a:lnTo>
                <a:lnTo>
                  <a:pt x="4599" y="2157"/>
                </a:lnTo>
                <a:lnTo>
                  <a:pt x="4601" y="2157"/>
                </a:lnTo>
                <a:lnTo>
                  <a:pt x="4603" y="2157"/>
                </a:lnTo>
                <a:lnTo>
                  <a:pt x="4605" y="2151"/>
                </a:lnTo>
                <a:lnTo>
                  <a:pt x="4605" y="2147"/>
                </a:lnTo>
                <a:lnTo>
                  <a:pt x="4608" y="2145"/>
                </a:lnTo>
                <a:lnTo>
                  <a:pt x="4608" y="2143"/>
                </a:lnTo>
                <a:lnTo>
                  <a:pt x="4608" y="2141"/>
                </a:lnTo>
                <a:lnTo>
                  <a:pt x="4610" y="2143"/>
                </a:lnTo>
                <a:lnTo>
                  <a:pt x="4612" y="2145"/>
                </a:lnTo>
                <a:lnTo>
                  <a:pt x="4614" y="2149"/>
                </a:lnTo>
                <a:lnTo>
                  <a:pt x="4614" y="2151"/>
                </a:lnTo>
                <a:lnTo>
                  <a:pt x="4614" y="2155"/>
                </a:lnTo>
                <a:lnTo>
                  <a:pt x="4612" y="2160"/>
                </a:lnTo>
                <a:lnTo>
                  <a:pt x="4612" y="2162"/>
                </a:lnTo>
                <a:lnTo>
                  <a:pt x="4610" y="2164"/>
                </a:lnTo>
                <a:lnTo>
                  <a:pt x="4610" y="2166"/>
                </a:lnTo>
                <a:lnTo>
                  <a:pt x="4612" y="2166"/>
                </a:lnTo>
                <a:lnTo>
                  <a:pt x="4614" y="2166"/>
                </a:lnTo>
                <a:lnTo>
                  <a:pt x="4618" y="2164"/>
                </a:lnTo>
                <a:lnTo>
                  <a:pt x="4618" y="2164"/>
                </a:lnTo>
                <a:lnTo>
                  <a:pt x="4620" y="2164"/>
                </a:lnTo>
                <a:lnTo>
                  <a:pt x="4620" y="2164"/>
                </a:lnTo>
                <a:lnTo>
                  <a:pt x="4622" y="2162"/>
                </a:lnTo>
                <a:lnTo>
                  <a:pt x="4622" y="2162"/>
                </a:lnTo>
                <a:lnTo>
                  <a:pt x="4624" y="2160"/>
                </a:lnTo>
                <a:lnTo>
                  <a:pt x="4626" y="2162"/>
                </a:lnTo>
                <a:lnTo>
                  <a:pt x="4626" y="2162"/>
                </a:lnTo>
                <a:lnTo>
                  <a:pt x="4626" y="2162"/>
                </a:lnTo>
                <a:lnTo>
                  <a:pt x="4626" y="2164"/>
                </a:lnTo>
                <a:lnTo>
                  <a:pt x="4626" y="2166"/>
                </a:lnTo>
                <a:lnTo>
                  <a:pt x="4624" y="2164"/>
                </a:lnTo>
                <a:lnTo>
                  <a:pt x="4624" y="2164"/>
                </a:lnTo>
                <a:lnTo>
                  <a:pt x="4622" y="2164"/>
                </a:lnTo>
                <a:lnTo>
                  <a:pt x="4622" y="2164"/>
                </a:lnTo>
                <a:lnTo>
                  <a:pt x="4620" y="2164"/>
                </a:lnTo>
                <a:lnTo>
                  <a:pt x="4622" y="2166"/>
                </a:lnTo>
                <a:lnTo>
                  <a:pt x="4622" y="2166"/>
                </a:lnTo>
                <a:lnTo>
                  <a:pt x="4624" y="2168"/>
                </a:lnTo>
                <a:lnTo>
                  <a:pt x="4629" y="2172"/>
                </a:lnTo>
                <a:lnTo>
                  <a:pt x="4629" y="2172"/>
                </a:lnTo>
                <a:lnTo>
                  <a:pt x="4633" y="2176"/>
                </a:lnTo>
                <a:lnTo>
                  <a:pt x="4635" y="2183"/>
                </a:lnTo>
                <a:lnTo>
                  <a:pt x="4633" y="2183"/>
                </a:lnTo>
                <a:lnTo>
                  <a:pt x="4633" y="2187"/>
                </a:lnTo>
                <a:lnTo>
                  <a:pt x="4633" y="2189"/>
                </a:lnTo>
                <a:lnTo>
                  <a:pt x="4633" y="2189"/>
                </a:lnTo>
                <a:lnTo>
                  <a:pt x="4633" y="2191"/>
                </a:lnTo>
                <a:lnTo>
                  <a:pt x="4635" y="2193"/>
                </a:lnTo>
                <a:lnTo>
                  <a:pt x="4639" y="2197"/>
                </a:lnTo>
                <a:lnTo>
                  <a:pt x="4641" y="2201"/>
                </a:lnTo>
                <a:lnTo>
                  <a:pt x="4645" y="2206"/>
                </a:lnTo>
                <a:lnTo>
                  <a:pt x="4652" y="2206"/>
                </a:lnTo>
                <a:lnTo>
                  <a:pt x="4654" y="2208"/>
                </a:lnTo>
                <a:lnTo>
                  <a:pt x="4656" y="2210"/>
                </a:lnTo>
                <a:lnTo>
                  <a:pt x="4658" y="2210"/>
                </a:lnTo>
                <a:lnTo>
                  <a:pt x="4660" y="2210"/>
                </a:lnTo>
                <a:lnTo>
                  <a:pt x="4660" y="2208"/>
                </a:lnTo>
                <a:lnTo>
                  <a:pt x="4664" y="2210"/>
                </a:lnTo>
                <a:lnTo>
                  <a:pt x="4668" y="2210"/>
                </a:lnTo>
                <a:lnTo>
                  <a:pt x="4670" y="2210"/>
                </a:lnTo>
                <a:lnTo>
                  <a:pt x="4673" y="2210"/>
                </a:lnTo>
                <a:lnTo>
                  <a:pt x="4675" y="2212"/>
                </a:lnTo>
                <a:lnTo>
                  <a:pt x="4677" y="2214"/>
                </a:lnTo>
                <a:lnTo>
                  <a:pt x="4681" y="2214"/>
                </a:lnTo>
                <a:lnTo>
                  <a:pt x="4683" y="2216"/>
                </a:lnTo>
                <a:lnTo>
                  <a:pt x="4685" y="2216"/>
                </a:lnTo>
                <a:lnTo>
                  <a:pt x="4687" y="2218"/>
                </a:lnTo>
                <a:lnTo>
                  <a:pt x="4689" y="2216"/>
                </a:lnTo>
                <a:lnTo>
                  <a:pt x="4691" y="2216"/>
                </a:lnTo>
                <a:lnTo>
                  <a:pt x="4696" y="2212"/>
                </a:lnTo>
                <a:lnTo>
                  <a:pt x="4698" y="2210"/>
                </a:lnTo>
                <a:lnTo>
                  <a:pt x="4700" y="2210"/>
                </a:lnTo>
                <a:lnTo>
                  <a:pt x="4702" y="2210"/>
                </a:lnTo>
                <a:lnTo>
                  <a:pt x="4704" y="2208"/>
                </a:lnTo>
                <a:lnTo>
                  <a:pt x="4702" y="2208"/>
                </a:lnTo>
                <a:lnTo>
                  <a:pt x="4702" y="2208"/>
                </a:lnTo>
                <a:lnTo>
                  <a:pt x="4700" y="2206"/>
                </a:lnTo>
                <a:lnTo>
                  <a:pt x="4700" y="2206"/>
                </a:lnTo>
                <a:lnTo>
                  <a:pt x="4702" y="2206"/>
                </a:lnTo>
                <a:lnTo>
                  <a:pt x="4706" y="2201"/>
                </a:lnTo>
                <a:lnTo>
                  <a:pt x="4708" y="2204"/>
                </a:lnTo>
                <a:lnTo>
                  <a:pt x="4708" y="2204"/>
                </a:lnTo>
                <a:lnTo>
                  <a:pt x="4710" y="2206"/>
                </a:lnTo>
                <a:lnTo>
                  <a:pt x="4710" y="2208"/>
                </a:lnTo>
                <a:lnTo>
                  <a:pt x="4708" y="2208"/>
                </a:lnTo>
                <a:lnTo>
                  <a:pt x="4706" y="2210"/>
                </a:lnTo>
                <a:lnTo>
                  <a:pt x="4706" y="2210"/>
                </a:lnTo>
                <a:lnTo>
                  <a:pt x="4704" y="2210"/>
                </a:lnTo>
                <a:lnTo>
                  <a:pt x="4706" y="2212"/>
                </a:lnTo>
                <a:lnTo>
                  <a:pt x="4708" y="2212"/>
                </a:lnTo>
                <a:lnTo>
                  <a:pt x="4710" y="2210"/>
                </a:lnTo>
                <a:lnTo>
                  <a:pt x="4712" y="2210"/>
                </a:lnTo>
                <a:lnTo>
                  <a:pt x="4712" y="2208"/>
                </a:lnTo>
                <a:lnTo>
                  <a:pt x="4714" y="2208"/>
                </a:lnTo>
                <a:lnTo>
                  <a:pt x="4714" y="2208"/>
                </a:lnTo>
                <a:lnTo>
                  <a:pt x="4717" y="2210"/>
                </a:lnTo>
                <a:lnTo>
                  <a:pt x="4717" y="2210"/>
                </a:lnTo>
                <a:lnTo>
                  <a:pt x="4714" y="2212"/>
                </a:lnTo>
                <a:lnTo>
                  <a:pt x="4714" y="2212"/>
                </a:lnTo>
                <a:lnTo>
                  <a:pt x="4714" y="2214"/>
                </a:lnTo>
                <a:lnTo>
                  <a:pt x="4717" y="2214"/>
                </a:lnTo>
                <a:lnTo>
                  <a:pt x="4717" y="2216"/>
                </a:lnTo>
                <a:lnTo>
                  <a:pt x="4719" y="2216"/>
                </a:lnTo>
                <a:lnTo>
                  <a:pt x="4721" y="2216"/>
                </a:lnTo>
                <a:lnTo>
                  <a:pt x="4721" y="2216"/>
                </a:lnTo>
                <a:lnTo>
                  <a:pt x="4723" y="2218"/>
                </a:lnTo>
                <a:lnTo>
                  <a:pt x="4723" y="2218"/>
                </a:lnTo>
                <a:lnTo>
                  <a:pt x="4723" y="2218"/>
                </a:lnTo>
                <a:lnTo>
                  <a:pt x="4725" y="2218"/>
                </a:lnTo>
                <a:lnTo>
                  <a:pt x="4727" y="2220"/>
                </a:lnTo>
                <a:lnTo>
                  <a:pt x="4727" y="2222"/>
                </a:lnTo>
                <a:lnTo>
                  <a:pt x="4727" y="2222"/>
                </a:lnTo>
                <a:lnTo>
                  <a:pt x="4729" y="2222"/>
                </a:lnTo>
                <a:lnTo>
                  <a:pt x="4729" y="2222"/>
                </a:lnTo>
                <a:lnTo>
                  <a:pt x="4729" y="2222"/>
                </a:lnTo>
                <a:lnTo>
                  <a:pt x="4729" y="2220"/>
                </a:lnTo>
                <a:lnTo>
                  <a:pt x="4729" y="2218"/>
                </a:lnTo>
                <a:lnTo>
                  <a:pt x="4729" y="2218"/>
                </a:lnTo>
                <a:lnTo>
                  <a:pt x="4727" y="2218"/>
                </a:lnTo>
                <a:lnTo>
                  <a:pt x="4727" y="2218"/>
                </a:lnTo>
                <a:lnTo>
                  <a:pt x="4727" y="2218"/>
                </a:lnTo>
                <a:lnTo>
                  <a:pt x="4727" y="2216"/>
                </a:lnTo>
                <a:lnTo>
                  <a:pt x="4727" y="2216"/>
                </a:lnTo>
                <a:lnTo>
                  <a:pt x="4727" y="2216"/>
                </a:lnTo>
                <a:lnTo>
                  <a:pt x="4729" y="2216"/>
                </a:lnTo>
                <a:lnTo>
                  <a:pt x="4735" y="2216"/>
                </a:lnTo>
                <a:lnTo>
                  <a:pt x="4744" y="2208"/>
                </a:lnTo>
                <a:lnTo>
                  <a:pt x="4746" y="2206"/>
                </a:lnTo>
                <a:lnTo>
                  <a:pt x="4750" y="2204"/>
                </a:lnTo>
                <a:lnTo>
                  <a:pt x="4754" y="2201"/>
                </a:lnTo>
                <a:lnTo>
                  <a:pt x="4756" y="2201"/>
                </a:lnTo>
                <a:lnTo>
                  <a:pt x="4765" y="2201"/>
                </a:lnTo>
                <a:lnTo>
                  <a:pt x="4771" y="2201"/>
                </a:lnTo>
                <a:lnTo>
                  <a:pt x="4773" y="2199"/>
                </a:lnTo>
                <a:lnTo>
                  <a:pt x="4775" y="2199"/>
                </a:lnTo>
                <a:lnTo>
                  <a:pt x="4777" y="2197"/>
                </a:lnTo>
                <a:lnTo>
                  <a:pt x="4777" y="2197"/>
                </a:lnTo>
                <a:lnTo>
                  <a:pt x="4779" y="2197"/>
                </a:lnTo>
                <a:lnTo>
                  <a:pt x="4779" y="2195"/>
                </a:lnTo>
                <a:lnTo>
                  <a:pt x="4779" y="2193"/>
                </a:lnTo>
                <a:lnTo>
                  <a:pt x="4781" y="2191"/>
                </a:lnTo>
                <a:lnTo>
                  <a:pt x="4779" y="2189"/>
                </a:lnTo>
                <a:lnTo>
                  <a:pt x="4779" y="2185"/>
                </a:lnTo>
                <a:lnTo>
                  <a:pt x="4781" y="2183"/>
                </a:lnTo>
                <a:lnTo>
                  <a:pt x="4781" y="2180"/>
                </a:lnTo>
                <a:lnTo>
                  <a:pt x="4781" y="2176"/>
                </a:lnTo>
                <a:lnTo>
                  <a:pt x="4784" y="2172"/>
                </a:lnTo>
                <a:lnTo>
                  <a:pt x="4784" y="2170"/>
                </a:lnTo>
                <a:lnTo>
                  <a:pt x="4784" y="2168"/>
                </a:lnTo>
                <a:lnTo>
                  <a:pt x="4786" y="2166"/>
                </a:lnTo>
                <a:lnTo>
                  <a:pt x="4786" y="2164"/>
                </a:lnTo>
                <a:lnTo>
                  <a:pt x="4790" y="2157"/>
                </a:lnTo>
                <a:lnTo>
                  <a:pt x="4790" y="2157"/>
                </a:lnTo>
                <a:lnTo>
                  <a:pt x="4790" y="2157"/>
                </a:lnTo>
                <a:lnTo>
                  <a:pt x="4792" y="2157"/>
                </a:lnTo>
                <a:lnTo>
                  <a:pt x="4792" y="2157"/>
                </a:lnTo>
                <a:lnTo>
                  <a:pt x="4792" y="2157"/>
                </a:lnTo>
                <a:lnTo>
                  <a:pt x="4790" y="2155"/>
                </a:lnTo>
                <a:lnTo>
                  <a:pt x="4790" y="2155"/>
                </a:lnTo>
                <a:lnTo>
                  <a:pt x="4792" y="2155"/>
                </a:lnTo>
                <a:lnTo>
                  <a:pt x="4792" y="2155"/>
                </a:lnTo>
                <a:lnTo>
                  <a:pt x="4792" y="2155"/>
                </a:lnTo>
                <a:lnTo>
                  <a:pt x="4792" y="2155"/>
                </a:lnTo>
                <a:lnTo>
                  <a:pt x="4792" y="2153"/>
                </a:lnTo>
                <a:lnTo>
                  <a:pt x="4792" y="2151"/>
                </a:lnTo>
                <a:lnTo>
                  <a:pt x="4794" y="2147"/>
                </a:lnTo>
                <a:lnTo>
                  <a:pt x="4794" y="2145"/>
                </a:lnTo>
                <a:lnTo>
                  <a:pt x="4794" y="2143"/>
                </a:lnTo>
                <a:lnTo>
                  <a:pt x="4796" y="2141"/>
                </a:lnTo>
                <a:lnTo>
                  <a:pt x="4798" y="2139"/>
                </a:lnTo>
                <a:lnTo>
                  <a:pt x="4798" y="2139"/>
                </a:lnTo>
                <a:lnTo>
                  <a:pt x="4796" y="2139"/>
                </a:lnTo>
                <a:lnTo>
                  <a:pt x="4798" y="2139"/>
                </a:lnTo>
                <a:lnTo>
                  <a:pt x="4798" y="2139"/>
                </a:lnTo>
                <a:lnTo>
                  <a:pt x="4798" y="2139"/>
                </a:lnTo>
                <a:lnTo>
                  <a:pt x="4800" y="2136"/>
                </a:lnTo>
                <a:lnTo>
                  <a:pt x="4800" y="2136"/>
                </a:lnTo>
                <a:lnTo>
                  <a:pt x="4800" y="2134"/>
                </a:lnTo>
                <a:lnTo>
                  <a:pt x="4800" y="2132"/>
                </a:lnTo>
                <a:lnTo>
                  <a:pt x="4800" y="2132"/>
                </a:lnTo>
                <a:lnTo>
                  <a:pt x="4802" y="2130"/>
                </a:lnTo>
                <a:lnTo>
                  <a:pt x="4802" y="2128"/>
                </a:lnTo>
                <a:lnTo>
                  <a:pt x="4802" y="2128"/>
                </a:lnTo>
                <a:lnTo>
                  <a:pt x="4802" y="2128"/>
                </a:lnTo>
                <a:lnTo>
                  <a:pt x="4805" y="2126"/>
                </a:lnTo>
                <a:lnTo>
                  <a:pt x="4805" y="2124"/>
                </a:lnTo>
                <a:lnTo>
                  <a:pt x="4807" y="2122"/>
                </a:lnTo>
                <a:lnTo>
                  <a:pt x="4809" y="2120"/>
                </a:lnTo>
                <a:lnTo>
                  <a:pt x="4813" y="2120"/>
                </a:lnTo>
                <a:lnTo>
                  <a:pt x="4813" y="2118"/>
                </a:lnTo>
                <a:lnTo>
                  <a:pt x="4811" y="2118"/>
                </a:lnTo>
                <a:lnTo>
                  <a:pt x="4811" y="2118"/>
                </a:lnTo>
                <a:lnTo>
                  <a:pt x="4813" y="2118"/>
                </a:lnTo>
                <a:lnTo>
                  <a:pt x="4813" y="2115"/>
                </a:lnTo>
                <a:lnTo>
                  <a:pt x="4815" y="2115"/>
                </a:lnTo>
                <a:lnTo>
                  <a:pt x="4817" y="2113"/>
                </a:lnTo>
                <a:lnTo>
                  <a:pt x="4817" y="2111"/>
                </a:lnTo>
                <a:lnTo>
                  <a:pt x="4817" y="2111"/>
                </a:lnTo>
                <a:lnTo>
                  <a:pt x="4817" y="2107"/>
                </a:lnTo>
                <a:lnTo>
                  <a:pt x="4821" y="2103"/>
                </a:lnTo>
                <a:lnTo>
                  <a:pt x="4823" y="2097"/>
                </a:lnTo>
                <a:lnTo>
                  <a:pt x="4823" y="2095"/>
                </a:lnTo>
                <a:lnTo>
                  <a:pt x="4825" y="2092"/>
                </a:lnTo>
                <a:lnTo>
                  <a:pt x="4825" y="2088"/>
                </a:lnTo>
                <a:lnTo>
                  <a:pt x="4825" y="2086"/>
                </a:lnTo>
                <a:lnTo>
                  <a:pt x="4825" y="2084"/>
                </a:lnTo>
                <a:lnTo>
                  <a:pt x="4828" y="2078"/>
                </a:lnTo>
                <a:lnTo>
                  <a:pt x="4828" y="2076"/>
                </a:lnTo>
                <a:lnTo>
                  <a:pt x="4828" y="2074"/>
                </a:lnTo>
                <a:lnTo>
                  <a:pt x="4830" y="2067"/>
                </a:lnTo>
                <a:lnTo>
                  <a:pt x="4830" y="2063"/>
                </a:lnTo>
                <a:lnTo>
                  <a:pt x="4832" y="2061"/>
                </a:lnTo>
                <a:lnTo>
                  <a:pt x="4834" y="2057"/>
                </a:lnTo>
                <a:lnTo>
                  <a:pt x="4834" y="2055"/>
                </a:lnTo>
                <a:lnTo>
                  <a:pt x="4832" y="2053"/>
                </a:lnTo>
                <a:lnTo>
                  <a:pt x="4832" y="2048"/>
                </a:lnTo>
                <a:close/>
                <a:moveTo>
                  <a:pt x="4840" y="1795"/>
                </a:moveTo>
                <a:lnTo>
                  <a:pt x="4840" y="1795"/>
                </a:lnTo>
                <a:lnTo>
                  <a:pt x="4838" y="1795"/>
                </a:lnTo>
                <a:lnTo>
                  <a:pt x="4840" y="1795"/>
                </a:lnTo>
                <a:lnTo>
                  <a:pt x="4840" y="1795"/>
                </a:lnTo>
                <a:lnTo>
                  <a:pt x="4840" y="1797"/>
                </a:lnTo>
                <a:lnTo>
                  <a:pt x="4842" y="1795"/>
                </a:lnTo>
                <a:lnTo>
                  <a:pt x="4842" y="1795"/>
                </a:lnTo>
                <a:lnTo>
                  <a:pt x="4842" y="1795"/>
                </a:lnTo>
                <a:lnTo>
                  <a:pt x="4842" y="1795"/>
                </a:lnTo>
                <a:lnTo>
                  <a:pt x="4840" y="1795"/>
                </a:lnTo>
                <a:close/>
                <a:moveTo>
                  <a:pt x="4834" y="1690"/>
                </a:moveTo>
                <a:lnTo>
                  <a:pt x="4834" y="1690"/>
                </a:lnTo>
                <a:lnTo>
                  <a:pt x="4832" y="1690"/>
                </a:lnTo>
                <a:lnTo>
                  <a:pt x="4834" y="1690"/>
                </a:lnTo>
                <a:lnTo>
                  <a:pt x="4834" y="1690"/>
                </a:lnTo>
                <a:lnTo>
                  <a:pt x="4834" y="1690"/>
                </a:lnTo>
                <a:close/>
                <a:moveTo>
                  <a:pt x="5192" y="1747"/>
                </a:moveTo>
                <a:lnTo>
                  <a:pt x="5192" y="1747"/>
                </a:lnTo>
                <a:lnTo>
                  <a:pt x="5192" y="1747"/>
                </a:lnTo>
                <a:lnTo>
                  <a:pt x="5192" y="1747"/>
                </a:lnTo>
                <a:lnTo>
                  <a:pt x="5192" y="1747"/>
                </a:lnTo>
                <a:lnTo>
                  <a:pt x="5192" y="1747"/>
                </a:lnTo>
                <a:close/>
                <a:moveTo>
                  <a:pt x="4840" y="870"/>
                </a:moveTo>
                <a:lnTo>
                  <a:pt x="4842" y="868"/>
                </a:lnTo>
                <a:lnTo>
                  <a:pt x="4842" y="868"/>
                </a:lnTo>
                <a:lnTo>
                  <a:pt x="4842" y="868"/>
                </a:lnTo>
                <a:lnTo>
                  <a:pt x="4840" y="868"/>
                </a:lnTo>
                <a:lnTo>
                  <a:pt x="4840" y="868"/>
                </a:lnTo>
                <a:lnTo>
                  <a:pt x="4838" y="870"/>
                </a:lnTo>
                <a:lnTo>
                  <a:pt x="4838" y="870"/>
                </a:lnTo>
                <a:lnTo>
                  <a:pt x="4840" y="870"/>
                </a:lnTo>
                <a:lnTo>
                  <a:pt x="4840" y="870"/>
                </a:lnTo>
                <a:close/>
                <a:moveTo>
                  <a:pt x="4832" y="1797"/>
                </a:moveTo>
                <a:lnTo>
                  <a:pt x="4830" y="1795"/>
                </a:lnTo>
                <a:lnTo>
                  <a:pt x="4828" y="1795"/>
                </a:lnTo>
                <a:lnTo>
                  <a:pt x="4828" y="1795"/>
                </a:lnTo>
                <a:lnTo>
                  <a:pt x="4828" y="1795"/>
                </a:lnTo>
                <a:lnTo>
                  <a:pt x="4830" y="1797"/>
                </a:lnTo>
                <a:lnTo>
                  <a:pt x="4828" y="1797"/>
                </a:lnTo>
                <a:lnTo>
                  <a:pt x="4830" y="1797"/>
                </a:lnTo>
                <a:lnTo>
                  <a:pt x="4830" y="1797"/>
                </a:lnTo>
                <a:lnTo>
                  <a:pt x="4832" y="1799"/>
                </a:lnTo>
                <a:lnTo>
                  <a:pt x="4832" y="1799"/>
                </a:lnTo>
                <a:lnTo>
                  <a:pt x="4834" y="1799"/>
                </a:lnTo>
                <a:lnTo>
                  <a:pt x="4836" y="1799"/>
                </a:lnTo>
                <a:lnTo>
                  <a:pt x="4834" y="1797"/>
                </a:lnTo>
                <a:lnTo>
                  <a:pt x="4832" y="1797"/>
                </a:lnTo>
                <a:close/>
                <a:moveTo>
                  <a:pt x="4371" y="1638"/>
                </a:moveTo>
                <a:lnTo>
                  <a:pt x="4371" y="1638"/>
                </a:lnTo>
                <a:lnTo>
                  <a:pt x="4371" y="1640"/>
                </a:lnTo>
                <a:lnTo>
                  <a:pt x="4371" y="1640"/>
                </a:lnTo>
                <a:lnTo>
                  <a:pt x="4371" y="1638"/>
                </a:lnTo>
                <a:lnTo>
                  <a:pt x="4371" y="1638"/>
                </a:lnTo>
                <a:lnTo>
                  <a:pt x="4373" y="1638"/>
                </a:lnTo>
                <a:lnTo>
                  <a:pt x="4373" y="1638"/>
                </a:lnTo>
                <a:lnTo>
                  <a:pt x="4373" y="1638"/>
                </a:lnTo>
                <a:lnTo>
                  <a:pt x="4373" y="1638"/>
                </a:lnTo>
                <a:lnTo>
                  <a:pt x="4373" y="1638"/>
                </a:lnTo>
                <a:lnTo>
                  <a:pt x="4371" y="1638"/>
                </a:lnTo>
                <a:close/>
                <a:moveTo>
                  <a:pt x="4580" y="1830"/>
                </a:moveTo>
                <a:lnTo>
                  <a:pt x="4580" y="1830"/>
                </a:lnTo>
                <a:lnTo>
                  <a:pt x="4580" y="1830"/>
                </a:lnTo>
                <a:lnTo>
                  <a:pt x="4580" y="1830"/>
                </a:lnTo>
                <a:lnTo>
                  <a:pt x="4580" y="1830"/>
                </a:lnTo>
                <a:lnTo>
                  <a:pt x="4582" y="1830"/>
                </a:lnTo>
                <a:lnTo>
                  <a:pt x="4582" y="1830"/>
                </a:lnTo>
                <a:lnTo>
                  <a:pt x="4582" y="1828"/>
                </a:lnTo>
                <a:lnTo>
                  <a:pt x="4580" y="1828"/>
                </a:lnTo>
                <a:lnTo>
                  <a:pt x="4580" y="1830"/>
                </a:lnTo>
                <a:close/>
                <a:moveTo>
                  <a:pt x="4830" y="2036"/>
                </a:moveTo>
                <a:lnTo>
                  <a:pt x="4830" y="2038"/>
                </a:lnTo>
                <a:lnTo>
                  <a:pt x="4830" y="2040"/>
                </a:lnTo>
                <a:lnTo>
                  <a:pt x="4832" y="2040"/>
                </a:lnTo>
                <a:lnTo>
                  <a:pt x="4832" y="2036"/>
                </a:lnTo>
                <a:lnTo>
                  <a:pt x="4832" y="2034"/>
                </a:lnTo>
                <a:lnTo>
                  <a:pt x="4830" y="2034"/>
                </a:lnTo>
                <a:lnTo>
                  <a:pt x="4830" y="2036"/>
                </a:lnTo>
                <a:close/>
                <a:moveTo>
                  <a:pt x="4830" y="2030"/>
                </a:moveTo>
                <a:lnTo>
                  <a:pt x="4830" y="2030"/>
                </a:lnTo>
                <a:lnTo>
                  <a:pt x="4830" y="2030"/>
                </a:lnTo>
                <a:lnTo>
                  <a:pt x="4830" y="2032"/>
                </a:lnTo>
                <a:lnTo>
                  <a:pt x="4830" y="2034"/>
                </a:lnTo>
                <a:lnTo>
                  <a:pt x="4830" y="2034"/>
                </a:lnTo>
                <a:lnTo>
                  <a:pt x="4830" y="2032"/>
                </a:lnTo>
                <a:lnTo>
                  <a:pt x="4832" y="2030"/>
                </a:lnTo>
                <a:lnTo>
                  <a:pt x="4830" y="2030"/>
                </a:lnTo>
                <a:close/>
                <a:moveTo>
                  <a:pt x="4310" y="1583"/>
                </a:moveTo>
                <a:lnTo>
                  <a:pt x="4310" y="1583"/>
                </a:lnTo>
                <a:lnTo>
                  <a:pt x="4312" y="1585"/>
                </a:lnTo>
                <a:lnTo>
                  <a:pt x="4312" y="1583"/>
                </a:lnTo>
                <a:lnTo>
                  <a:pt x="4312" y="1583"/>
                </a:lnTo>
                <a:lnTo>
                  <a:pt x="4312" y="1581"/>
                </a:lnTo>
                <a:lnTo>
                  <a:pt x="4310" y="1581"/>
                </a:lnTo>
                <a:lnTo>
                  <a:pt x="4310" y="1583"/>
                </a:lnTo>
                <a:close/>
                <a:moveTo>
                  <a:pt x="4300" y="1753"/>
                </a:moveTo>
                <a:lnTo>
                  <a:pt x="4300" y="1751"/>
                </a:lnTo>
                <a:lnTo>
                  <a:pt x="4297" y="1751"/>
                </a:lnTo>
                <a:lnTo>
                  <a:pt x="4297" y="1751"/>
                </a:lnTo>
                <a:lnTo>
                  <a:pt x="4293" y="1749"/>
                </a:lnTo>
                <a:lnTo>
                  <a:pt x="4293" y="1749"/>
                </a:lnTo>
                <a:lnTo>
                  <a:pt x="4291" y="1751"/>
                </a:lnTo>
                <a:lnTo>
                  <a:pt x="4289" y="1753"/>
                </a:lnTo>
                <a:lnTo>
                  <a:pt x="4289" y="1755"/>
                </a:lnTo>
                <a:lnTo>
                  <a:pt x="4289" y="1757"/>
                </a:lnTo>
                <a:lnTo>
                  <a:pt x="4289" y="1757"/>
                </a:lnTo>
                <a:lnTo>
                  <a:pt x="4287" y="1757"/>
                </a:lnTo>
                <a:lnTo>
                  <a:pt x="4287" y="1757"/>
                </a:lnTo>
                <a:lnTo>
                  <a:pt x="4287" y="1757"/>
                </a:lnTo>
                <a:lnTo>
                  <a:pt x="4287" y="1759"/>
                </a:lnTo>
                <a:lnTo>
                  <a:pt x="4289" y="1759"/>
                </a:lnTo>
                <a:lnTo>
                  <a:pt x="4291" y="1759"/>
                </a:lnTo>
                <a:lnTo>
                  <a:pt x="4293" y="1759"/>
                </a:lnTo>
                <a:lnTo>
                  <a:pt x="4293" y="1759"/>
                </a:lnTo>
                <a:lnTo>
                  <a:pt x="4297" y="1759"/>
                </a:lnTo>
                <a:lnTo>
                  <a:pt x="4295" y="1759"/>
                </a:lnTo>
                <a:lnTo>
                  <a:pt x="4295" y="1759"/>
                </a:lnTo>
                <a:lnTo>
                  <a:pt x="4297" y="1755"/>
                </a:lnTo>
                <a:lnTo>
                  <a:pt x="4300" y="1753"/>
                </a:lnTo>
                <a:close/>
                <a:moveTo>
                  <a:pt x="4281" y="1757"/>
                </a:moveTo>
                <a:lnTo>
                  <a:pt x="4281" y="1757"/>
                </a:lnTo>
                <a:lnTo>
                  <a:pt x="4283" y="1757"/>
                </a:lnTo>
                <a:lnTo>
                  <a:pt x="4283" y="1757"/>
                </a:lnTo>
                <a:lnTo>
                  <a:pt x="4283" y="1757"/>
                </a:lnTo>
                <a:lnTo>
                  <a:pt x="4283" y="1755"/>
                </a:lnTo>
                <a:lnTo>
                  <a:pt x="4281" y="1757"/>
                </a:lnTo>
                <a:lnTo>
                  <a:pt x="4281" y="1757"/>
                </a:lnTo>
                <a:close/>
                <a:moveTo>
                  <a:pt x="4295" y="1679"/>
                </a:moveTo>
                <a:lnTo>
                  <a:pt x="4293" y="1679"/>
                </a:lnTo>
                <a:lnTo>
                  <a:pt x="4293" y="1682"/>
                </a:lnTo>
                <a:lnTo>
                  <a:pt x="4293" y="1684"/>
                </a:lnTo>
                <a:lnTo>
                  <a:pt x="4295" y="1682"/>
                </a:lnTo>
                <a:lnTo>
                  <a:pt x="4295" y="1679"/>
                </a:lnTo>
                <a:close/>
                <a:moveTo>
                  <a:pt x="4285" y="1753"/>
                </a:moveTo>
                <a:lnTo>
                  <a:pt x="4283" y="1751"/>
                </a:lnTo>
                <a:lnTo>
                  <a:pt x="4281" y="1749"/>
                </a:lnTo>
                <a:lnTo>
                  <a:pt x="4281" y="1749"/>
                </a:lnTo>
                <a:lnTo>
                  <a:pt x="4279" y="1749"/>
                </a:lnTo>
                <a:lnTo>
                  <a:pt x="4277" y="1747"/>
                </a:lnTo>
                <a:lnTo>
                  <a:pt x="4277" y="1747"/>
                </a:lnTo>
                <a:lnTo>
                  <a:pt x="4274" y="1749"/>
                </a:lnTo>
                <a:lnTo>
                  <a:pt x="4272" y="1749"/>
                </a:lnTo>
                <a:lnTo>
                  <a:pt x="4272" y="1749"/>
                </a:lnTo>
                <a:lnTo>
                  <a:pt x="4268" y="1749"/>
                </a:lnTo>
                <a:lnTo>
                  <a:pt x="4266" y="1749"/>
                </a:lnTo>
                <a:lnTo>
                  <a:pt x="4266" y="1749"/>
                </a:lnTo>
                <a:lnTo>
                  <a:pt x="4266" y="1749"/>
                </a:lnTo>
                <a:lnTo>
                  <a:pt x="4266" y="1749"/>
                </a:lnTo>
                <a:lnTo>
                  <a:pt x="4266" y="1751"/>
                </a:lnTo>
                <a:lnTo>
                  <a:pt x="4268" y="1751"/>
                </a:lnTo>
                <a:lnTo>
                  <a:pt x="4268" y="1751"/>
                </a:lnTo>
                <a:lnTo>
                  <a:pt x="4270" y="1753"/>
                </a:lnTo>
                <a:lnTo>
                  <a:pt x="4272" y="1753"/>
                </a:lnTo>
                <a:lnTo>
                  <a:pt x="4272" y="1753"/>
                </a:lnTo>
                <a:lnTo>
                  <a:pt x="4274" y="1755"/>
                </a:lnTo>
                <a:lnTo>
                  <a:pt x="4274" y="1755"/>
                </a:lnTo>
                <a:lnTo>
                  <a:pt x="4277" y="1757"/>
                </a:lnTo>
                <a:lnTo>
                  <a:pt x="4277" y="1757"/>
                </a:lnTo>
                <a:lnTo>
                  <a:pt x="4274" y="1759"/>
                </a:lnTo>
                <a:lnTo>
                  <a:pt x="4277" y="1759"/>
                </a:lnTo>
                <a:lnTo>
                  <a:pt x="4277" y="1759"/>
                </a:lnTo>
                <a:lnTo>
                  <a:pt x="4277" y="1759"/>
                </a:lnTo>
                <a:lnTo>
                  <a:pt x="4277" y="1757"/>
                </a:lnTo>
                <a:lnTo>
                  <a:pt x="4277" y="1757"/>
                </a:lnTo>
                <a:lnTo>
                  <a:pt x="4279" y="1755"/>
                </a:lnTo>
                <a:lnTo>
                  <a:pt x="4279" y="1755"/>
                </a:lnTo>
                <a:lnTo>
                  <a:pt x="4283" y="1753"/>
                </a:lnTo>
                <a:lnTo>
                  <a:pt x="4283" y="1753"/>
                </a:lnTo>
                <a:lnTo>
                  <a:pt x="4285" y="1753"/>
                </a:lnTo>
                <a:close/>
                <a:moveTo>
                  <a:pt x="4291" y="1677"/>
                </a:moveTo>
                <a:lnTo>
                  <a:pt x="4289" y="1679"/>
                </a:lnTo>
                <a:lnTo>
                  <a:pt x="4289" y="1682"/>
                </a:lnTo>
                <a:lnTo>
                  <a:pt x="4289" y="1684"/>
                </a:lnTo>
                <a:lnTo>
                  <a:pt x="4289" y="1684"/>
                </a:lnTo>
                <a:lnTo>
                  <a:pt x="4289" y="1686"/>
                </a:lnTo>
                <a:lnTo>
                  <a:pt x="4289" y="1688"/>
                </a:lnTo>
                <a:lnTo>
                  <a:pt x="4289" y="1690"/>
                </a:lnTo>
                <a:lnTo>
                  <a:pt x="4293" y="1686"/>
                </a:lnTo>
                <a:lnTo>
                  <a:pt x="4293" y="1686"/>
                </a:lnTo>
                <a:lnTo>
                  <a:pt x="4293" y="1686"/>
                </a:lnTo>
                <a:lnTo>
                  <a:pt x="4293" y="1684"/>
                </a:lnTo>
                <a:lnTo>
                  <a:pt x="4293" y="1682"/>
                </a:lnTo>
                <a:lnTo>
                  <a:pt x="4293" y="1682"/>
                </a:lnTo>
                <a:lnTo>
                  <a:pt x="4293" y="1682"/>
                </a:lnTo>
                <a:lnTo>
                  <a:pt x="4291" y="1679"/>
                </a:lnTo>
                <a:lnTo>
                  <a:pt x="4291" y="1677"/>
                </a:lnTo>
                <a:lnTo>
                  <a:pt x="4291" y="1677"/>
                </a:lnTo>
                <a:close/>
                <a:moveTo>
                  <a:pt x="4304" y="1526"/>
                </a:moveTo>
                <a:lnTo>
                  <a:pt x="4304" y="1528"/>
                </a:lnTo>
                <a:lnTo>
                  <a:pt x="4304" y="1528"/>
                </a:lnTo>
                <a:lnTo>
                  <a:pt x="4304" y="1528"/>
                </a:lnTo>
                <a:lnTo>
                  <a:pt x="4306" y="1528"/>
                </a:lnTo>
                <a:lnTo>
                  <a:pt x="4306" y="1526"/>
                </a:lnTo>
                <a:lnTo>
                  <a:pt x="4306" y="1526"/>
                </a:lnTo>
                <a:lnTo>
                  <a:pt x="4306" y="1526"/>
                </a:lnTo>
                <a:lnTo>
                  <a:pt x="4306" y="1526"/>
                </a:lnTo>
                <a:lnTo>
                  <a:pt x="4304" y="1526"/>
                </a:lnTo>
                <a:close/>
                <a:moveTo>
                  <a:pt x="4314" y="1575"/>
                </a:moveTo>
                <a:lnTo>
                  <a:pt x="4316" y="1573"/>
                </a:lnTo>
                <a:lnTo>
                  <a:pt x="4316" y="1573"/>
                </a:lnTo>
                <a:lnTo>
                  <a:pt x="4316" y="1570"/>
                </a:lnTo>
                <a:lnTo>
                  <a:pt x="4314" y="1570"/>
                </a:lnTo>
                <a:lnTo>
                  <a:pt x="4312" y="1570"/>
                </a:lnTo>
                <a:lnTo>
                  <a:pt x="4312" y="1570"/>
                </a:lnTo>
                <a:lnTo>
                  <a:pt x="4312" y="1570"/>
                </a:lnTo>
                <a:lnTo>
                  <a:pt x="4312" y="1573"/>
                </a:lnTo>
                <a:lnTo>
                  <a:pt x="4314" y="1575"/>
                </a:lnTo>
                <a:close/>
                <a:moveTo>
                  <a:pt x="4306" y="1512"/>
                </a:moveTo>
                <a:lnTo>
                  <a:pt x="4306" y="1512"/>
                </a:lnTo>
                <a:lnTo>
                  <a:pt x="4306" y="1514"/>
                </a:lnTo>
                <a:lnTo>
                  <a:pt x="4308" y="1514"/>
                </a:lnTo>
                <a:lnTo>
                  <a:pt x="4308" y="1512"/>
                </a:lnTo>
                <a:lnTo>
                  <a:pt x="4308" y="1512"/>
                </a:lnTo>
                <a:lnTo>
                  <a:pt x="4306" y="1512"/>
                </a:lnTo>
                <a:close/>
                <a:moveTo>
                  <a:pt x="4302" y="1516"/>
                </a:moveTo>
                <a:lnTo>
                  <a:pt x="4302" y="1516"/>
                </a:lnTo>
                <a:lnTo>
                  <a:pt x="4302" y="1518"/>
                </a:lnTo>
                <a:lnTo>
                  <a:pt x="4304" y="1518"/>
                </a:lnTo>
                <a:lnTo>
                  <a:pt x="4304" y="1518"/>
                </a:lnTo>
                <a:lnTo>
                  <a:pt x="4304" y="1516"/>
                </a:lnTo>
                <a:lnTo>
                  <a:pt x="4302" y="1516"/>
                </a:lnTo>
                <a:close/>
                <a:moveTo>
                  <a:pt x="4184" y="1587"/>
                </a:moveTo>
                <a:lnTo>
                  <a:pt x="4184" y="1589"/>
                </a:lnTo>
                <a:lnTo>
                  <a:pt x="4184" y="1589"/>
                </a:lnTo>
                <a:lnTo>
                  <a:pt x="4184" y="1589"/>
                </a:lnTo>
                <a:lnTo>
                  <a:pt x="4184" y="1587"/>
                </a:lnTo>
                <a:lnTo>
                  <a:pt x="4184" y="1587"/>
                </a:lnTo>
                <a:close/>
                <a:moveTo>
                  <a:pt x="4605" y="2166"/>
                </a:moveTo>
                <a:lnTo>
                  <a:pt x="4605" y="2168"/>
                </a:lnTo>
                <a:lnTo>
                  <a:pt x="4601" y="2166"/>
                </a:lnTo>
                <a:lnTo>
                  <a:pt x="4601" y="2166"/>
                </a:lnTo>
                <a:lnTo>
                  <a:pt x="4601" y="2166"/>
                </a:lnTo>
                <a:lnTo>
                  <a:pt x="4601" y="2166"/>
                </a:lnTo>
                <a:lnTo>
                  <a:pt x="4599" y="2164"/>
                </a:lnTo>
                <a:lnTo>
                  <a:pt x="4597" y="2164"/>
                </a:lnTo>
                <a:lnTo>
                  <a:pt x="4593" y="2166"/>
                </a:lnTo>
                <a:lnTo>
                  <a:pt x="4587" y="2168"/>
                </a:lnTo>
                <a:lnTo>
                  <a:pt x="4587" y="2168"/>
                </a:lnTo>
                <a:lnTo>
                  <a:pt x="4587" y="2170"/>
                </a:lnTo>
                <a:lnTo>
                  <a:pt x="4587" y="2170"/>
                </a:lnTo>
                <a:lnTo>
                  <a:pt x="4589" y="2172"/>
                </a:lnTo>
                <a:lnTo>
                  <a:pt x="4591" y="2172"/>
                </a:lnTo>
                <a:lnTo>
                  <a:pt x="4593" y="2172"/>
                </a:lnTo>
                <a:lnTo>
                  <a:pt x="4595" y="2172"/>
                </a:lnTo>
                <a:lnTo>
                  <a:pt x="4595" y="2170"/>
                </a:lnTo>
                <a:lnTo>
                  <a:pt x="4597" y="2172"/>
                </a:lnTo>
                <a:lnTo>
                  <a:pt x="4599" y="2172"/>
                </a:lnTo>
                <a:lnTo>
                  <a:pt x="4601" y="2172"/>
                </a:lnTo>
                <a:lnTo>
                  <a:pt x="4601" y="2170"/>
                </a:lnTo>
                <a:lnTo>
                  <a:pt x="4601" y="2170"/>
                </a:lnTo>
                <a:lnTo>
                  <a:pt x="4605" y="2170"/>
                </a:lnTo>
                <a:lnTo>
                  <a:pt x="4608" y="2170"/>
                </a:lnTo>
                <a:lnTo>
                  <a:pt x="4608" y="2170"/>
                </a:lnTo>
                <a:lnTo>
                  <a:pt x="4610" y="2168"/>
                </a:lnTo>
                <a:lnTo>
                  <a:pt x="4608" y="2168"/>
                </a:lnTo>
                <a:lnTo>
                  <a:pt x="4605" y="2166"/>
                </a:lnTo>
                <a:close/>
                <a:moveTo>
                  <a:pt x="4184" y="1654"/>
                </a:moveTo>
                <a:lnTo>
                  <a:pt x="4184" y="1654"/>
                </a:lnTo>
                <a:lnTo>
                  <a:pt x="4186" y="1654"/>
                </a:lnTo>
                <a:lnTo>
                  <a:pt x="4186" y="1654"/>
                </a:lnTo>
                <a:lnTo>
                  <a:pt x="4184" y="1654"/>
                </a:lnTo>
                <a:lnTo>
                  <a:pt x="4184" y="1654"/>
                </a:lnTo>
                <a:close/>
                <a:moveTo>
                  <a:pt x="4279" y="1935"/>
                </a:moveTo>
                <a:lnTo>
                  <a:pt x="4279" y="1935"/>
                </a:lnTo>
                <a:lnTo>
                  <a:pt x="4279" y="1935"/>
                </a:lnTo>
                <a:lnTo>
                  <a:pt x="4281" y="1933"/>
                </a:lnTo>
                <a:lnTo>
                  <a:pt x="4281" y="1933"/>
                </a:lnTo>
                <a:lnTo>
                  <a:pt x="4281" y="1931"/>
                </a:lnTo>
                <a:lnTo>
                  <a:pt x="4279" y="1933"/>
                </a:lnTo>
                <a:lnTo>
                  <a:pt x="4279" y="1935"/>
                </a:lnTo>
                <a:close/>
                <a:moveTo>
                  <a:pt x="4195" y="1646"/>
                </a:moveTo>
                <a:lnTo>
                  <a:pt x="4193" y="1646"/>
                </a:lnTo>
                <a:lnTo>
                  <a:pt x="4193" y="1646"/>
                </a:lnTo>
                <a:lnTo>
                  <a:pt x="4193" y="1648"/>
                </a:lnTo>
                <a:lnTo>
                  <a:pt x="4193" y="1650"/>
                </a:lnTo>
                <a:lnTo>
                  <a:pt x="4195" y="1650"/>
                </a:lnTo>
                <a:lnTo>
                  <a:pt x="4197" y="1648"/>
                </a:lnTo>
                <a:lnTo>
                  <a:pt x="4197" y="1648"/>
                </a:lnTo>
                <a:lnTo>
                  <a:pt x="4197" y="1648"/>
                </a:lnTo>
                <a:lnTo>
                  <a:pt x="4197" y="1646"/>
                </a:lnTo>
                <a:lnTo>
                  <a:pt x="4197" y="1646"/>
                </a:lnTo>
                <a:lnTo>
                  <a:pt x="4195" y="1646"/>
                </a:lnTo>
                <a:close/>
                <a:moveTo>
                  <a:pt x="4247" y="2013"/>
                </a:moveTo>
                <a:lnTo>
                  <a:pt x="4247" y="2011"/>
                </a:lnTo>
                <a:lnTo>
                  <a:pt x="4247" y="2011"/>
                </a:lnTo>
                <a:lnTo>
                  <a:pt x="4245" y="2006"/>
                </a:lnTo>
                <a:lnTo>
                  <a:pt x="4243" y="2006"/>
                </a:lnTo>
                <a:lnTo>
                  <a:pt x="4243" y="2006"/>
                </a:lnTo>
                <a:lnTo>
                  <a:pt x="4245" y="2009"/>
                </a:lnTo>
                <a:lnTo>
                  <a:pt x="4247" y="2015"/>
                </a:lnTo>
                <a:lnTo>
                  <a:pt x="4247" y="2013"/>
                </a:lnTo>
                <a:lnTo>
                  <a:pt x="4247" y="2013"/>
                </a:lnTo>
                <a:lnTo>
                  <a:pt x="4247" y="2013"/>
                </a:lnTo>
                <a:close/>
                <a:moveTo>
                  <a:pt x="4239" y="1713"/>
                </a:moveTo>
                <a:lnTo>
                  <a:pt x="4239" y="1715"/>
                </a:lnTo>
                <a:lnTo>
                  <a:pt x="4239" y="1715"/>
                </a:lnTo>
                <a:lnTo>
                  <a:pt x="4241" y="1715"/>
                </a:lnTo>
                <a:lnTo>
                  <a:pt x="4241" y="1715"/>
                </a:lnTo>
                <a:lnTo>
                  <a:pt x="4241" y="1713"/>
                </a:lnTo>
                <a:lnTo>
                  <a:pt x="4241" y="1713"/>
                </a:lnTo>
                <a:lnTo>
                  <a:pt x="4239" y="1713"/>
                </a:lnTo>
                <a:close/>
                <a:moveTo>
                  <a:pt x="4264" y="1732"/>
                </a:moveTo>
                <a:lnTo>
                  <a:pt x="4264" y="1734"/>
                </a:lnTo>
                <a:lnTo>
                  <a:pt x="4264" y="1734"/>
                </a:lnTo>
                <a:lnTo>
                  <a:pt x="4264" y="1734"/>
                </a:lnTo>
                <a:lnTo>
                  <a:pt x="4266" y="1734"/>
                </a:lnTo>
                <a:lnTo>
                  <a:pt x="4266" y="1734"/>
                </a:lnTo>
                <a:lnTo>
                  <a:pt x="4264" y="1734"/>
                </a:lnTo>
                <a:lnTo>
                  <a:pt x="4264" y="1732"/>
                </a:lnTo>
                <a:close/>
                <a:moveTo>
                  <a:pt x="4281" y="1732"/>
                </a:moveTo>
                <a:lnTo>
                  <a:pt x="4281" y="1732"/>
                </a:lnTo>
                <a:lnTo>
                  <a:pt x="4281" y="1730"/>
                </a:lnTo>
                <a:lnTo>
                  <a:pt x="4281" y="1730"/>
                </a:lnTo>
                <a:lnTo>
                  <a:pt x="4281" y="1730"/>
                </a:lnTo>
                <a:lnTo>
                  <a:pt x="4279" y="1730"/>
                </a:lnTo>
                <a:lnTo>
                  <a:pt x="4277" y="1730"/>
                </a:lnTo>
                <a:lnTo>
                  <a:pt x="4277" y="1730"/>
                </a:lnTo>
                <a:lnTo>
                  <a:pt x="4277" y="1732"/>
                </a:lnTo>
                <a:lnTo>
                  <a:pt x="4279" y="1732"/>
                </a:lnTo>
                <a:lnTo>
                  <a:pt x="4279" y="1732"/>
                </a:lnTo>
                <a:lnTo>
                  <a:pt x="4281" y="1732"/>
                </a:lnTo>
                <a:close/>
                <a:moveTo>
                  <a:pt x="4245" y="1734"/>
                </a:moveTo>
                <a:lnTo>
                  <a:pt x="4247" y="1736"/>
                </a:lnTo>
                <a:lnTo>
                  <a:pt x="4247" y="1734"/>
                </a:lnTo>
                <a:lnTo>
                  <a:pt x="4247" y="1734"/>
                </a:lnTo>
                <a:lnTo>
                  <a:pt x="4247" y="1734"/>
                </a:lnTo>
                <a:lnTo>
                  <a:pt x="4251" y="1734"/>
                </a:lnTo>
                <a:lnTo>
                  <a:pt x="4253" y="1734"/>
                </a:lnTo>
                <a:lnTo>
                  <a:pt x="4253" y="1734"/>
                </a:lnTo>
                <a:lnTo>
                  <a:pt x="4258" y="1734"/>
                </a:lnTo>
                <a:lnTo>
                  <a:pt x="4258" y="1734"/>
                </a:lnTo>
                <a:lnTo>
                  <a:pt x="4258" y="1732"/>
                </a:lnTo>
                <a:lnTo>
                  <a:pt x="4260" y="1732"/>
                </a:lnTo>
                <a:lnTo>
                  <a:pt x="4260" y="1732"/>
                </a:lnTo>
                <a:lnTo>
                  <a:pt x="4260" y="1730"/>
                </a:lnTo>
                <a:lnTo>
                  <a:pt x="4245" y="1730"/>
                </a:lnTo>
                <a:lnTo>
                  <a:pt x="4243" y="1730"/>
                </a:lnTo>
                <a:lnTo>
                  <a:pt x="4241" y="1732"/>
                </a:lnTo>
                <a:lnTo>
                  <a:pt x="4241" y="1732"/>
                </a:lnTo>
                <a:lnTo>
                  <a:pt x="4241" y="1734"/>
                </a:lnTo>
                <a:lnTo>
                  <a:pt x="4245" y="1734"/>
                </a:lnTo>
                <a:close/>
                <a:moveTo>
                  <a:pt x="2766" y="702"/>
                </a:moveTo>
                <a:lnTo>
                  <a:pt x="2766" y="705"/>
                </a:lnTo>
                <a:lnTo>
                  <a:pt x="2768" y="705"/>
                </a:lnTo>
                <a:lnTo>
                  <a:pt x="2768" y="705"/>
                </a:lnTo>
                <a:lnTo>
                  <a:pt x="2768" y="705"/>
                </a:lnTo>
                <a:lnTo>
                  <a:pt x="2770" y="702"/>
                </a:lnTo>
                <a:lnTo>
                  <a:pt x="2768" y="702"/>
                </a:lnTo>
                <a:lnTo>
                  <a:pt x="2766" y="702"/>
                </a:lnTo>
                <a:close/>
                <a:moveTo>
                  <a:pt x="3107" y="1099"/>
                </a:moveTo>
                <a:lnTo>
                  <a:pt x="3107" y="1097"/>
                </a:lnTo>
                <a:lnTo>
                  <a:pt x="3105" y="1097"/>
                </a:lnTo>
                <a:lnTo>
                  <a:pt x="3105" y="1099"/>
                </a:lnTo>
                <a:lnTo>
                  <a:pt x="3103" y="1099"/>
                </a:lnTo>
                <a:lnTo>
                  <a:pt x="3101" y="1099"/>
                </a:lnTo>
                <a:lnTo>
                  <a:pt x="3095" y="1101"/>
                </a:lnTo>
                <a:lnTo>
                  <a:pt x="3093" y="1103"/>
                </a:lnTo>
                <a:lnTo>
                  <a:pt x="3091" y="1103"/>
                </a:lnTo>
                <a:lnTo>
                  <a:pt x="3088" y="1101"/>
                </a:lnTo>
                <a:lnTo>
                  <a:pt x="3084" y="1101"/>
                </a:lnTo>
                <a:lnTo>
                  <a:pt x="3084" y="1103"/>
                </a:lnTo>
                <a:lnTo>
                  <a:pt x="3084" y="1105"/>
                </a:lnTo>
                <a:lnTo>
                  <a:pt x="3082" y="1105"/>
                </a:lnTo>
                <a:lnTo>
                  <a:pt x="3082" y="1105"/>
                </a:lnTo>
                <a:lnTo>
                  <a:pt x="3080" y="1105"/>
                </a:lnTo>
                <a:lnTo>
                  <a:pt x="3080" y="1105"/>
                </a:lnTo>
                <a:lnTo>
                  <a:pt x="3078" y="1105"/>
                </a:lnTo>
                <a:lnTo>
                  <a:pt x="3078" y="1107"/>
                </a:lnTo>
                <a:lnTo>
                  <a:pt x="3076" y="1107"/>
                </a:lnTo>
                <a:lnTo>
                  <a:pt x="3076" y="1109"/>
                </a:lnTo>
                <a:lnTo>
                  <a:pt x="3078" y="1111"/>
                </a:lnTo>
                <a:lnTo>
                  <a:pt x="3078" y="1111"/>
                </a:lnTo>
                <a:lnTo>
                  <a:pt x="3078" y="1111"/>
                </a:lnTo>
                <a:lnTo>
                  <a:pt x="3082" y="1113"/>
                </a:lnTo>
                <a:lnTo>
                  <a:pt x="3082" y="1113"/>
                </a:lnTo>
                <a:lnTo>
                  <a:pt x="3084" y="1113"/>
                </a:lnTo>
                <a:lnTo>
                  <a:pt x="3084" y="1113"/>
                </a:lnTo>
                <a:lnTo>
                  <a:pt x="3084" y="1113"/>
                </a:lnTo>
                <a:lnTo>
                  <a:pt x="3086" y="1115"/>
                </a:lnTo>
                <a:lnTo>
                  <a:pt x="3086" y="1113"/>
                </a:lnTo>
                <a:lnTo>
                  <a:pt x="3086" y="1113"/>
                </a:lnTo>
                <a:lnTo>
                  <a:pt x="3086" y="1113"/>
                </a:lnTo>
                <a:lnTo>
                  <a:pt x="3088" y="1113"/>
                </a:lnTo>
                <a:lnTo>
                  <a:pt x="3088" y="1113"/>
                </a:lnTo>
                <a:lnTo>
                  <a:pt x="3091" y="1111"/>
                </a:lnTo>
                <a:lnTo>
                  <a:pt x="3093" y="1111"/>
                </a:lnTo>
                <a:lnTo>
                  <a:pt x="3093" y="1111"/>
                </a:lnTo>
                <a:lnTo>
                  <a:pt x="3097" y="1107"/>
                </a:lnTo>
                <a:lnTo>
                  <a:pt x="3097" y="1107"/>
                </a:lnTo>
                <a:lnTo>
                  <a:pt x="3097" y="1107"/>
                </a:lnTo>
                <a:lnTo>
                  <a:pt x="3099" y="1107"/>
                </a:lnTo>
                <a:lnTo>
                  <a:pt x="3101" y="1107"/>
                </a:lnTo>
                <a:lnTo>
                  <a:pt x="3101" y="1107"/>
                </a:lnTo>
                <a:lnTo>
                  <a:pt x="3101" y="1107"/>
                </a:lnTo>
                <a:lnTo>
                  <a:pt x="3099" y="1105"/>
                </a:lnTo>
                <a:lnTo>
                  <a:pt x="3099" y="1105"/>
                </a:lnTo>
                <a:lnTo>
                  <a:pt x="3099" y="1103"/>
                </a:lnTo>
                <a:lnTo>
                  <a:pt x="3107" y="1099"/>
                </a:lnTo>
                <a:close/>
                <a:moveTo>
                  <a:pt x="3068" y="916"/>
                </a:moveTo>
                <a:lnTo>
                  <a:pt x="3072" y="916"/>
                </a:lnTo>
                <a:lnTo>
                  <a:pt x="3074" y="916"/>
                </a:lnTo>
                <a:lnTo>
                  <a:pt x="3072" y="916"/>
                </a:lnTo>
                <a:lnTo>
                  <a:pt x="3065" y="914"/>
                </a:lnTo>
                <a:lnTo>
                  <a:pt x="3065" y="914"/>
                </a:lnTo>
                <a:lnTo>
                  <a:pt x="3063" y="914"/>
                </a:lnTo>
                <a:lnTo>
                  <a:pt x="3065" y="914"/>
                </a:lnTo>
                <a:lnTo>
                  <a:pt x="3065" y="916"/>
                </a:lnTo>
                <a:lnTo>
                  <a:pt x="3068" y="916"/>
                </a:lnTo>
                <a:close/>
                <a:moveTo>
                  <a:pt x="3000" y="1101"/>
                </a:moveTo>
                <a:lnTo>
                  <a:pt x="3000" y="1101"/>
                </a:lnTo>
                <a:lnTo>
                  <a:pt x="3003" y="1099"/>
                </a:lnTo>
                <a:lnTo>
                  <a:pt x="3003" y="1099"/>
                </a:lnTo>
                <a:lnTo>
                  <a:pt x="3000" y="1097"/>
                </a:lnTo>
                <a:lnTo>
                  <a:pt x="3003" y="1097"/>
                </a:lnTo>
                <a:lnTo>
                  <a:pt x="3003" y="1095"/>
                </a:lnTo>
                <a:lnTo>
                  <a:pt x="3000" y="1095"/>
                </a:lnTo>
                <a:lnTo>
                  <a:pt x="3000" y="1097"/>
                </a:lnTo>
                <a:lnTo>
                  <a:pt x="3000" y="1099"/>
                </a:lnTo>
                <a:lnTo>
                  <a:pt x="3000" y="1099"/>
                </a:lnTo>
                <a:lnTo>
                  <a:pt x="3000" y="1101"/>
                </a:lnTo>
                <a:lnTo>
                  <a:pt x="3000" y="1101"/>
                </a:lnTo>
                <a:close/>
                <a:moveTo>
                  <a:pt x="3011" y="1082"/>
                </a:moveTo>
                <a:lnTo>
                  <a:pt x="3011" y="1082"/>
                </a:lnTo>
                <a:lnTo>
                  <a:pt x="3011" y="1082"/>
                </a:lnTo>
                <a:lnTo>
                  <a:pt x="3011" y="1080"/>
                </a:lnTo>
                <a:lnTo>
                  <a:pt x="3011" y="1080"/>
                </a:lnTo>
                <a:lnTo>
                  <a:pt x="3011" y="1082"/>
                </a:lnTo>
                <a:lnTo>
                  <a:pt x="3011" y="1082"/>
                </a:lnTo>
                <a:lnTo>
                  <a:pt x="3011" y="1082"/>
                </a:lnTo>
                <a:lnTo>
                  <a:pt x="3011" y="1082"/>
                </a:lnTo>
                <a:close/>
                <a:moveTo>
                  <a:pt x="2860" y="977"/>
                </a:moveTo>
                <a:lnTo>
                  <a:pt x="2858" y="977"/>
                </a:lnTo>
                <a:lnTo>
                  <a:pt x="2864" y="979"/>
                </a:lnTo>
                <a:lnTo>
                  <a:pt x="2862" y="977"/>
                </a:lnTo>
                <a:lnTo>
                  <a:pt x="2860" y="977"/>
                </a:lnTo>
                <a:lnTo>
                  <a:pt x="2860" y="977"/>
                </a:lnTo>
                <a:close/>
                <a:moveTo>
                  <a:pt x="2998" y="1061"/>
                </a:moveTo>
                <a:lnTo>
                  <a:pt x="2998" y="1061"/>
                </a:lnTo>
                <a:lnTo>
                  <a:pt x="2996" y="1061"/>
                </a:lnTo>
                <a:lnTo>
                  <a:pt x="2994" y="1061"/>
                </a:lnTo>
                <a:lnTo>
                  <a:pt x="2994" y="1061"/>
                </a:lnTo>
                <a:lnTo>
                  <a:pt x="2992" y="1063"/>
                </a:lnTo>
                <a:lnTo>
                  <a:pt x="2994" y="1063"/>
                </a:lnTo>
                <a:lnTo>
                  <a:pt x="2994" y="1063"/>
                </a:lnTo>
                <a:lnTo>
                  <a:pt x="2996" y="1063"/>
                </a:lnTo>
                <a:lnTo>
                  <a:pt x="2996" y="1063"/>
                </a:lnTo>
                <a:lnTo>
                  <a:pt x="2998" y="1063"/>
                </a:lnTo>
                <a:lnTo>
                  <a:pt x="3000" y="1063"/>
                </a:lnTo>
                <a:lnTo>
                  <a:pt x="3000" y="1061"/>
                </a:lnTo>
                <a:lnTo>
                  <a:pt x="2998" y="1061"/>
                </a:lnTo>
                <a:close/>
                <a:moveTo>
                  <a:pt x="2998" y="1076"/>
                </a:moveTo>
                <a:lnTo>
                  <a:pt x="2998" y="1076"/>
                </a:lnTo>
                <a:lnTo>
                  <a:pt x="3000" y="1076"/>
                </a:lnTo>
                <a:lnTo>
                  <a:pt x="2998" y="1074"/>
                </a:lnTo>
                <a:lnTo>
                  <a:pt x="2998" y="1074"/>
                </a:lnTo>
                <a:lnTo>
                  <a:pt x="2996" y="1074"/>
                </a:lnTo>
                <a:lnTo>
                  <a:pt x="2998" y="1074"/>
                </a:lnTo>
                <a:lnTo>
                  <a:pt x="2998" y="1076"/>
                </a:lnTo>
                <a:lnTo>
                  <a:pt x="2998" y="1076"/>
                </a:lnTo>
                <a:close/>
                <a:moveTo>
                  <a:pt x="3003" y="1076"/>
                </a:moveTo>
                <a:lnTo>
                  <a:pt x="3003" y="1076"/>
                </a:lnTo>
                <a:lnTo>
                  <a:pt x="3000" y="1078"/>
                </a:lnTo>
                <a:lnTo>
                  <a:pt x="2998" y="1078"/>
                </a:lnTo>
                <a:lnTo>
                  <a:pt x="2998" y="1080"/>
                </a:lnTo>
                <a:lnTo>
                  <a:pt x="2998" y="1080"/>
                </a:lnTo>
                <a:lnTo>
                  <a:pt x="2998" y="1078"/>
                </a:lnTo>
                <a:lnTo>
                  <a:pt x="3000" y="1078"/>
                </a:lnTo>
                <a:lnTo>
                  <a:pt x="3003" y="1078"/>
                </a:lnTo>
                <a:lnTo>
                  <a:pt x="3005" y="1078"/>
                </a:lnTo>
                <a:lnTo>
                  <a:pt x="3003" y="1076"/>
                </a:lnTo>
                <a:close/>
                <a:moveTo>
                  <a:pt x="2852" y="969"/>
                </a:moveTo>
                <a:lnTo>
                  <a:pt x="2852" y="969"/>
                </a:lnTo>
                <a:lnTo>
                  <a:pt x="2852" y="967"/>
                </a:lnTo>
                <a:lnTo>
                  <a:pt x="2852" y="967"/>
                </a:lnTo>
                <a:lnTo>
                  <a:pt x="2848" y="967"/>
                </a:lnTo>
                <a:lnTo>
                  <a:pt x="2845" y="967"/>
                </a:lnTo>
                <a:lnTo>
                  <a:pt x="2845" y="967"/>
                </a:lnTo>
                <a:lnTo>
                  <a:pt x="2845" y="967"/>
                </a:lnTo>
                <a:lnTo>
                  <a:pt x="2848" y="969"/>
                </a:lnTo>
                <a:lnTo>
                  <a:pt x="2850" y="969"/>
                </a:lnTo>
                <a:lnTo>
                  <a:pt x="2852" y="969"/>
                </a:lnTo>
                <a:close/>
                <a:moveTo>
                  <a:pt x="3009" y="1092"/>
                </a:moveTo>
                <a:lnTo>
                  <a:pt x="3011" y="1092"/>
                </a:lnTo>
                <a:lnTo>
                  <a:pt x="3011" y="1092"/>
                </a:lnTo>
                <a:lnTo>
                  <a:pt x="3013" y="1090"/>
                </a:lnTo>
                <a:lnTo>
                  <a:pt x="3015" y="1090"/>
                </a:lnTo>
                <a:lnTo>
                  <a:pt x="3015" y="1088"/>
                </a:lnTo>
                <a:lnTo>
                  <a:pt x="3015" y="1088"/>
                </a:lnTo>
                <a:lnTo>
                  <a:pt x="3017" y="1084"/>
                </a:lnTo>
                <a:lnTo>
                  <a:pt x="3017" y="1084"/>
                </a:lnTo>
                <a:lnTo>
                  <a:pt x="3015" y="1084"/>
                </a:lnTo>
                <a:lnTo>
                  <a:pt x="3013" y="1086"/>
                </a:lnTo>
                <a:lnTo>
                  <a:pt x="3011" y="1086"/>
                </a:lnTo>
                <a:lnTo>
                  <a:pt x="3011" y="1088"/>
                </a:lnTo>
                <a:lnTo>
                  <a:pt x="3009" y="1088"/>
                </a:lnTo>
                <a:lnTo>
                  <a:pt x="3009" y="1088"/>
                </a:lnTo>
                <a:lnTo>
                  <a:pt x="3009" y="1090"/>
                </a:lnTo>
                <a:lnTo>
                  <a:pt x="3009" y="1092"/>
                </a:lnTo>
                <a:lnTo>
                  <a:pt x="3009" y="1092"/>
                </a:lnTo>
                <a:close/>
                <a:moveTo>
                  <a:pt x="2845" y="969"/>
                </a:moveTo>
                <a:lnTo>
                  <a:pt x="2848" y="971"/>
                </a:lnTo>
                <a:lnTo>
                  <a:pt x="2850" y="971"/>
                </a:lnTo>
                <a:lnTo>
                  <a:pt x="2856" y="971"/>
                </a:lnTo>
                <a:lnTo>
                  <a:pt x="2856" y="971"/>
                </a:lnTo>
                <a:lnTo>
                  <a:pt x="2856" y="971"/>
                </a:lnTo>
                <a:lnTo>
                  <a:pt x="2850" y="971"/>
                </a:lnTo>
                <a:lnTo>
                  <a:pt x="2850" y="969"/>
                </a:lnTo>
                <a:lnTo>
                  <a:pt x="2848" y="969"/>
                </a:lnTo>
                <a:lnTo>
                  <a:pt x="2845" y="969"/>
                </a:lnTo>
                <a:lnTo>
                  <a:pt x="2845" y="969"/>
                </a:lnTo>
                <a:close/>
                <a:moveTo>
                  <a:pt x="2850" y="975"/>
                </a:moveTo>
                <a:lnTo>
                  <a:pt x="2850" y="975"/>
                </a:lnTo>
                <a:lnTo>
                  <a:pt x="2852" y="975"/>
                </a:lnTo>
                <a:lnTo>
                  <a:pt x="2854" y="975"/>
                </a:lnTo>
                <a:lnTo>
                  <a:pt x="2856" y="975"/>
                </a:lnTo>
                <a:lnTo>
                  <a:pt x="2856" y="975"/>
                </a:lnTo>
                <a:lnTo>
                  <a:pt x="2856" y="975"/>
                </a:lnTo>
                <a:lnTo>
                  <a:pt x="2856" y="973"/>
                </a:lnTo>
                <a:lnTo>
                  <a:pt x="2854" y="973"/>
                </a:lnTo>
                <a:lnTo>
                  <a:pt x="2852" y="973"/>
                </a:lnTo>
                <a:lnTo>
                  <a:pt x="2850" y="973"/>
                </a:lnTo>
                <a:lnTo>
                  <a:pt x="2850" y="973"/>
                </a:lnTo>
                <a:lnTo>
                  <a:pt x="2850" y="975"/>
                </a:lnTo>
                <a:close/>
                <a:moveTo>
                  <a:pt x="2829" y="954"/>
                </a:moveTo>
                <a:lnTo>
                  <a:pt x="2827" y="952"/>
                </a:lnTo>
                <a:lnTo>
                  <a:pt x="2827" y="954"/>
                </a:lnTo>
                <a:lnTo>
                  <a:pt x="2827" y="954"/>
                </a:lnTo>
                <a:lnTo>
                  <a:pt x="2829" y="956"/>
                </a:lnTo>
                <a:lnTo>
                  <a:pt x="2829" y="954"/>
                </a:lnTo>
                <a:close/>
                <a:moveTo>
                  <a:pt x="2827" y="958"/>
                </a:moveTo>
                <a:lnTo>
                  <a:pt x="2827" y="956"/>
                </a:lnTo>
                <a:lnTo>
                  <a:pt x="2829" y="958"/>
                </a:lnTo>
                <a:lnTo>
                  <a:pt x="2829" y="958"/>
                </a:lnTo>
                <a:lnTo>
                  <a:pt x="2829" y="956"/>
                </a:lnTo>
                <a:lnTo>
                  <a:pt x="2824" y="954"/>
                </a:lnTo>
                <a:lnTo>
                  <a:pt x="2822" y="952"/>
                </a:lnTo>
                <a:lnTo>
                  <a:pt x="2824" y="954"/>
                </a:lnTo>
                <a:lnTo>
                  <a:pt x="2827" y="958"/>
                </a:lnTo>
                <a:close/>
                <a:moveTo>
                  <a:pt x="2590" y="923"/>
                </a:moveTo>
                <a:lnTo>
                  <a:pt x="2590" y="923"/>
                </a:lnTo>
                <a:lnTo>
                  <a:pt x="2590" y="921"/>
                </a:lnTo>
                <a:lnTo>
                  <a:pt x="2588" y="918"/>
                </a:lnTo>
                <a:lnTo>
                  <a:pt x="2588" y="921"/>
                </a:lnTo>
                <a:lnTo>
                  <a:pt x="2588" y="921"/>
                </a:lnTo>
                <a:lnTo>
                  <a:pt x="2590" y="923"/>
                </a:lnTo>
                <a:lnTo>
                  <a:pt x="2590" y="923"/>
                </a:lnTo>
                <a:close/>
                <a:moveTo>
                  <a:pt x="2822" y="946"/>
                </a:moveTo>
                <a:lnTo>
                  <a:pt x="2824" y="948"/>
                </a:lnTo>
                <a:lnTo>
                  <a:pt x="2824" y="948"/>
                </a:lnTo>
                <a:lnTo>
                  <a:pt x="2827" y="948"/>
                </a:lnTo>
                <a:lnTo>
                  <a:pt x="2827" y="950"/>
                </a:lnTo>
                <a:lnTo>
                  <a:pt x="2827" y="950"/>
                </a:lnTo>
                <a:lnTo>
                  <a:pt x="2829" y="950"/>
                </a:lnTo>
                <a:lnTo>
                  <a:pt x="2829" y="950"/>
                </a:lnTo>
                <a:lnTo>
                  <a:pt x="2829" y="950"/>
                </a:lnTo>
                <a:lnTo>
                  <a:pt x="2827" y="948"/>
                </a:lnTo>
                <a:lnTo>
                  <a:pt x="2824" y="946"/>
                </a:lnTo>
                <a:lnTo>
                  <a:pt x="2824" y="946"/>
                </a:lnTo>
                <a:lnTo>
                  <a:pt x="2822" y="946"/>
                </a:lnTo>
                <a:lnTo>
                  <a:pt x="2822" y="944"/>
                </a:lnTo>
                <a:lnTo>
                  <a:pt x="2820" y="944"/>
                </a:lnTo>
                <a:lnTo>
                  <a:pt x="2822" y="944"/>
                </a:lnTo>
                <a:lnTo>
                  <a:pt x="2822" y="946"/>
                </a:lnTo>
                <a:close/>
                <a:moveTo>
                  <a:pt x="2822" y="941"/>
                </a:moveTo>
                <a:lnTo>
                  <a:pt x="2822" y="944"/>
                </a:lnTo>
                <a:lnTo>
                  <a:pt x="2822" y="941"/>
                </a:lnTo>
                <a:lnTo>
                  <a:pt x="2822" y="941"/>
                </a:lnTo>
                <a:lnTo>
                  <a:pt x="2822" y="941"/>
                </a:lnTo>
                <a:lnTo>
                  <a:pt x="2820" y="941"/>
                </a:lnTo>
                <a:lnTo>
                  <a:pt x="2820" y="941"/>
                </a:lnTo>
                <a:lnTo>
                  <a:pt x="2820" y="941"/>
                </a:lnTo>
                <a:lnTo>
                  <a:pt x="2820" y="941"/>
                </a:lnTo>
                <a:lnTo>
                  <a:pt x="2822" y="941"/>
                </a:lnTo>
                <a:close/>
                <a:moveTo>
                  <a:pt x="2816" y="939"/>
                </a:moveTo>
                <a:lnTo>
                  <a:pt x="2816" y="941"/>
                </a:lnTo>
                <a:lnTo>
                  <a:pt x="2816" y="944"/>
                </a:lnTo>
                <a:lnTo>
                  <a:pt x="2818" y="946"/>
                </a:lnTo>
                <a:lnTo>
                  <a:pt x="2818" y="944"/>
                </a:lnTo>
                <a:lnTo>
                  <a:pt x="2818" y="944"/>
                </a:lnTo>
                <a:lnTo>
                  <a:pt x="2818" y="944"/>
                </a:lnTo>
                <a:lnTo>
                  <a:pt x="2816" y="939"/>
                </a:lnTo>
                <a:lnTo>
                  <a:pt x="2818" y="939"/>
                </a:lnTo>
                <a:lnTo>
                  <a:pt x="2816" y="937"/>
                </a:lnTo>
                <a:lnTo>
                  <a:pt x="2816" y="937"/>
                </a:lnTo>
                <a:lnTo>
                  <a:pt x="2816" y="935"/>
                </a:lnTo>
                <a:lnTo>
                  <a:pt x="2816" y="935"/>
                </a:lnTo>
                <a:lnTo>
                  <a:pt x="2814" y="935"/>
                </a:lnTo>
                <a:lnTo>
                  <a:pt x="2816" y="937"/>
                </a:lnTo>
                <a:lnTo>
                  <a:pt x="2816" y="937"/>
                </a:lnTo>
                <a:lnTo>
                  <a:pt x="2814" y="939"/>
                </a:lnTo>
                <a:lnTo>
                  <a:pt x="2816" y="939"/>
                </a:lnTo>
                <a:close/>
                <a:moveTo>
                  <a:pt x="2829" y="956"/>
                </a:moveTo>
                <a:lnTo>
                  <a:pt x="2831" y="956"/>
                </a:lnTo>
                <a:lnTo>
                  <a:pt x="2831" y="958"/>
                </a:lnTo>
                <a:lnTo>
                  <a:pt x="2831" y="956"/>
                </a:lnTo>
                <a:lnTo>
                  <a:pt x="2829" y="956"/>
                </a:lnTo>
                <a:lnTo>
                  <a:pt x="2829" y="956"/>
                </a:lnTo>
                <a:close/>
                <a:moveTo>
                  <a:pt x="2688" y="780"/>
                </a:moveTo>
                <a:lnTo>
                  <a:pt x="2688" y="780"/>
                </a:lnTo>
                <a:lnTo>
                  <a:pt x="2686" y="782"/>
                </a:lnTo>
                <a:lnTo>
                  <a:pt x="2682" y="782"/>
                </a:lnTo>
                <a:lnTo>
                  <a:pt x="2684" y="782"/>
                </a:lnTo>
                <a:lnTo>
                  <a:pt x="2684" y="782"/>
                </a:lnTo>
                <a:lnTo>
                  <a:pt x="2688" y="780"/>
                </a:lnTo>
                <a:close/>
                <a:moveTo>
                  <a:pt x="2820" y="937"/>
                </a:moveTo>
                <a:lnTo>
                  <a:pt x="2820" y="937"/>
                </a:lnTo>
                <a:lnTo>
                  <a:pt x="2820" y="939"/>
                </a:lnTo>
                <a:lnTo>
                  <a:pt x="2822" y="939"/>
                </a:lnTo>
                <a:lnTo>
                  <a:pt x="2820" y="937"/>
                </a:lnTo>
                <a:lnTo>
                  <a:pt x="2820" y="937"/>
                </a:lnTo>
                <a:lnTo>
                  <a:pt x="2820" y="935"/>
                </a:lnTo>
                <a:lnTo>
                  <a:pt x="2818" y="933"/>
                </a:lnTo>
                <a:lnTo>
                  <a:pt x="2818" y="935"/>
                </a:lnTo>
                <a:lnTo>
                  <a:pt x="2816" y="935"/>
                </a:lnTo>
                <a:lnTo>
                  <a:pt x="2816" y="937"/>
                </a:lnTo>
                <a:lnTo>
                  <a:pt x="2818" y="937"/>
                </a:lnTo>
                <a:lnTo>
                  <a:pt x="2820" y="937"/>
                </a:lnTo>
                <a:close/>
                <a:moveTo>
                  <a:pt x="2963" y="1080"/>
                </a:moveTo>
                <a:lnTo>
                  <a:pt x="2963" y="1078"/>
                </a:lnTo>
                <a:lnTo>
                  <a:pt x="2963" y="1080"/>
                </a:lnTo>
                <a:lnTo>
                  <a:pt x="2963" y="1080"/>
                </a:lnTo>
                <a:lnTo>
                  <a:pt x="2961" y="1080"/>
                </a:lnTo>
                <a:lnTo>
                  <a:pt x="2961" y="1080"/>
                </a:lnTo>
                <a:lnTo>
                  <a:pt x="2961" y="1080"/>
                </a:lnTo>
                <a:lnTo>
                  <a:pt x="2961" y="1080"/>
                </a:lnTo>
                <a:lnTo>
                  <a:pt x="2963" y="1080"/>
                </a:lnTo>
                <a:lnTo>
                  <a:pt x="2963" y="1080"/>
                </a:lnTo>
                <a:close/>
                <a:moveTo>
                  <a:pt x="2982" y="1078"/>
                </a:moveTo>
                <a:lnTo>
                  <a:pt x="2982" y="1078"/>
                </a:lnTo>
                <a:lnTo>
                  <a:pt x="2982" y="1078"/>
                </a:lnTo>
                <a:lnTo>
                  <a:pt x="2982" y="1078"/>
                </a:lnTo>
                <a:lnTo>
                  <a:pt x="2984" y="1076"/>
                </a:lnTo>
                <a:lnTo>
                  <a:pt x="2986" y="1076"/>
                </a:lnTo>
                <a:lnTo>
                  <a:pt x="2984" y="1076"/>
                </a:lnTo>
                <a:lnTo>
                  <a:pt x="2984" y="1076"/>
                </a:lnTo>
                <a:lnTo>
                  <a:pt x="2982" y="1078"/>
                </a:lnTo>
                <a:lnTo>
                  <a:pt x="2982" y="1078"/>
                </a:lnTo>
                <a:lnTo>
                  <a:pt x="2982" y="1078"/>
                </a:lnTo>
                <a:close/>
                <a:moveTo>
                  <a:pt x="2990" y="1036"/>
                </a:moveTo>
                <a:lnTo>
                  <a:pt x="2986" y="1036"/>
                </a:lnTo>
                <a:lnTo>
                  <a:pt x="2986" y="1036"/>
                </a:lnTo>
                <a:lnTo>
                  <a:pt x="2986" y="1036"/>
                </a:lnTo>
                <a:lnTo>
                  <a:pt x="2984" y="1036"/>
                </a:lnTo>
                <a:lnTo>
                  <a:pt x="2984" y="1036"/>
                </a:lnTo>
                <a:lnTo>
                  <a:pt x="2982" y="1038"/>
                </a:lnTo>
                <a:lnTo>
                  <a:pt x="2982" y="1038"/>
                </a:lnTo>
                <a:lnTo>
                  <a:pt x="2984" y="1040"/>
                </a:lnTo>
                <a:lnTo>
                  <a:pt x="2986" y="1040"/>
                </a:lnTo>
                <a:lnTo>
                  <a:pt x="2988" y="1038"/>
                </a:lnTo>
                <a:lnTo>
                  <a:pt x="2988" y="1038"/>
                </a:lnTo>
                <a:lnTo>
                  <a:pt x="2988" y="1038"/>
                </a:lnTo>
                <a:lnTo>
                  <a:pt x="2986" y="1040"/>
                </a:lnTo>
                <a:lnTo>
                  <a:pt x="2986" y="1040"/>
                </a:lnTo>
                <a:lnTo>
                  <a:pt x="2990" y="1042"/>
                </a:lnTo>
                <a:lnTo>
                  <a:pt x="2992" y="1042"/>
                </a:lnTo>
                <a:lnTo>
                  <a:pt x="2992" y="1042"/>
                </a:lnTo>
                <a:lnTo>
                  <a:pt x="2992" y="1040"/>
                </a:lnTo>
                <a:lnTo>
                  <a:pt x="2992" y="1040"/>
                </a:lnTo>
                <a:lnTo>
                  <a:pt x="2992" y="1040"/>
                </a:lnTo>
                <a:lnTo>
                  <a:pt x="2992" y="1040"/>
                </a:lnTo>
                <a:lnTo>
                  <a:pt x="2992" y="1040"/>
                </a:lnTo>
                <a:lnTo>
                  <a:pt x="2992" y="1040"/>
                </a:lnTo>
                <a:lnTo>
                  <a:pt x="2992" y="1038"/>
                </a:lnTo>
                <a:lnTo>
                  <a:pt x="2990" y="1038"/>
                </a:lnTo>
                <a:lnTo>
                  <a:pt x="2990" y="1036"/>
                </a:lnTo>
                <a:lnTo>
                  <a:pt x="2990" y="1036"/>
                </a:lnTo>
                <a:close/>
                <a:moveTo>
                  <a:pt x="2988" y="1065"/>
                </a:moveTo>
                <a:lnTo>
                  <a:pt x="2986" y="1065"/>
                </a:lnTo>
                <a:lnTo>
                  <a:pt x="2984" y="1065"/>
                </a:lnTo>
                <a:lnTo>
                  <a:pt x="2984" y="1065"/>
                </a:lnTo>
                <a:lnTo>
                  <a:pt x="2986" y="1065"/>
                </a:lnTo>
                <a:lnTo>
                  <a:pt x="2988" y="1065"/>
                </a:lnTo>
                <a:lnTo>
                  <a:pt x="2988" y="1065"/>
                </a:lnTo>
                <a:lnTo>
                  <a:pt x="2990" y="1063"/>
                </a:lnTo>
                <a:lnTo>
                  <a:pt x="2990" y="1063"/>
                </a:lnTo>
                <a:lnTo>
                  <a:pt x="2988" y="1065"/>
                </a:lnTo>
                <a:close/>
                <a:moveTo>
                  <a:pt x="2986" y="1048"/>
                </a:moveTo>
                <a:lnTo>
                  <a:pt x="2984" y="1048"/>
                </a:lnTo>
                <a:lnTo>
                  <a:pt x="2982" y="1048"/>
                </a:lnTo>
                <a:lnTo>
                  <a:pt x="2982" y="1050"/>
                </a:lnTo>
                <a:lnTo>
                  <a:pt x="2984" y="1050"/>
                </a:lnTo>
                <a:lnTo>
                  <a:pt x="2984" y="1053"/>
                </a:lnTo>
                <a:lnTo>
                  <a:pt x="2984" y="1053"/>
                </a:lnTo>
                <a:lnTo>
                  <a:pt x="2982" y="1055"/>
                </a:lnTo>
                <a:lnTo>
                  <a:pt x="2984" y="1055"/>
                </a:lnTo>
                <a:lnTo>
                  <a:pt x="2984" y="1055"/>
                </a:lnTo>
                <a:lnTo>
                  <a:pt x="2986" y="1055"/>
                </a:lnTo>
                <a:lnTo>
                  <a:pt x="2986" y="1055"/>
                </a:lnTo>
                <a:lnTo>
                  <a:pt x="2986" y="1053"/>
                </a:lnTo>
                <a:lnTo>
                  <a:pt x="2986" y="1053"/>
                </a:lnTo>
                <a:lnTo>
                  <a:pt x="2986" y="1050"/>
                </a:lnTo>
                <a:lnTo>
                  <a:pt x="2986" y="1050"/>
                </a:lnTo>
                <a:lnTo>
                  <a:pt x="2986" y="1048"/>
                </a:lnTo>
                <a:lnTo>
                  <a:pt x="2986" y="1048"/>
                </a:lnTo>
                <a:close/>
                <a:moveTo>
                  <a:pt x="2988" y="1082"/>
                </a:moveTo>
                <a:lnTo>
                  <a:pt x="2988" y="1082"/>
                </a:lnTo>
                <a:lnTo>
                  <a:pt x="2990" y="1082"/>
                </a:lnTo>
                <a:lnTo>
                  <a:pt x="2990" y="1082"/>
                </a:lnTo>
                <a:lnTo>
                  <a:pt x="2990" y="1082"/>
                </a:lnTo>
                <a:lnTo>
                  <a:pt x="2990" y="1082"/>
                </a:lnTo>
                <a:lnTo>
                  <a:pt x="2990" y="1080"/>
                </a:lnTo>
                <a:lnTo>
                  <a:pt x="2990" y="1082"/>
                </a:lnTo>
                <a:lnTo>
                  <a:pt x="2990" y="1082"/>
                </a:lnTo>
                <a:lnTo>
                  <a:pt x="2988" y="1082"/>
                </a:lnTo>
                <a:close/>
                <a:moveTo>
                  <a:pt x="2961" y="1067"/>
                </a:moveTo>
                <a:lnTo>
                  <a:pt x="2961" y="1067"/>
                </a:lnTo>
                <a:lnTo>
                  <a:pt x="2961" y="1067"/>
                </a:lnTo>
                <a:lnTo>
                  <a:pt x="2961" y="1069"/>
                </a:lnTo>
                <a:lnTo>
                  <a:pt x="2961" y="1069"/>
                </a:lnTo>
                <a:lnTo>
                  <a:pt x="2961" y="1069"/>
                </a:lnTo>
                <a:lnTo>
                  <a:pt x="2963" y="1067"/>
                </a:lnTo>
                <a:lnTo>
                  <a:pt x="2963" y="1067"/>
                </a:lnTo>
                <a:lnTo>
                  <a:pt x="2961" y="1067"/>
                </a:lnTo>
                <a:close/>
                <a:moveTo>
                  <a:pt x="2963" y="1042"/>
                </a:moveTo>
                <a:lnTo>
                  <a:pt x="2963" y="1044"/>
                </a:lnTo>
                <a:lnTo>
                  <a:pt x="2963" y="1044"/>
                </a:lnTo>
                <a:lnTo>
                  <a:pt x="2963" y="1044"/>
                </a:lnTo>
                <a:lnTo>
                  <a:pt x="2963" y="1044"/>
                </a:lnTo>
                <a:lnTo>
                  <a:pt x="2963" y="1044"/>
                </a:lnTo>
                <a:lnTo>
                  <a:pt x="2965" y="1044"/>
                </a:lnTo>
                <a:lnTo>
                  <a:pt x="2965" y="1044"/>
                </a:lnTo>
                <a:lnTo>
                  <a:pt x="2963" y="1042"/>
                </a:lnTo>
                <a:lnTo>
                  <a:pt x="2963" y="1042"/>
                </a:lnTo>
                <a:lnTo>
                  <a:pt x="2963" y="1042"/>
                </a:lnTo>
                <a:close/>
                <a:moveTo>
                  <a:pt x="2963" y="1074"/>
                </a:moveTo>
                <a:lnTo>
                  <a:pt x="2963" y="1074"/>
                </a:lnTo>
                <a:lnTo>
                  <a:pt x="2963" y="1071"/>
                </a:lnTo>
                <a:lnTo>
                  <a:pt x="2963" y="1071"/>
                </a:lnTo>
                <a:lnTo>
                  <a:pt x="2963" y="1071"/>
                </a:lnTo>
                <a:lnTo>
                  <a:pt x="2963" y="1071"/>
                </a:lnTo>
                <a:lnTo>
                  <a:pt x="2961" y="1074"/>
                </a:lnTo>
                <a:lnTo>
                  <a:pt x="2963" y="1074"/>
                </a:lnTo>
                <a:close/>
                <a:moveTo>
                  <a:pt x="2961" y="1063"/>
                </a:moveTo>
                <a:lnTo>
                  <a:pt x="2959" y="1065"/>
                </a:lnTo>
                <a:lnTo>
                  <a:pt x="2959" y="1065"/>
                </a:lnTo>
                <a:lnTo>
                  <a:pt x="2961" y="1065"/>
                </a:lnTo>
                <a:lnTo>
                  <a:pt x="2961" y="1063"/>
                </a:lnTo>
                <a:lnTo>
                  <a:pt x="2961" y="1063"/>
                </a:lnTo>
                <a:lnTo>
                  <a:pt x="2961" y="1063"/>
                </a:lnTo>
                <a:close/>
                <a:moveTo>
                  <a:pt x="2948" y="1059"/>
                </a:moveTo>
                <a:lnTo>
                  <a:pt x="2948" y="1059"/>
                </a:lnTo>
                <a:lnTo>
                  <a:pt x="2948" y="1059"/>
                </a:lnTo>
                <a:lnTo>
                  <a:pt x="2948" y="1059"/>
                </a:lnTo>
                <a:lnTo>
                  <a:pt x="2946" y="1059"/>
                </a:lnTo>
                <a:lnTo>
                  <a:pt x="2948" y="1059"/>
                </a:lnTo>
                <a:lnTo>
                  <a:pt x="2948" y="1059"/>
                </a:lnTo>
                <a:lnTo>
                  <a:pt x="2948" y="1059"/>
                </a:lnTo>
                <a:lnTo>
                  <a:pt x="2948" y="1059"/>
                </a:lnTo>
                <a:lnTo>
                  <a:pt x="2948" y="1059"/>
                </a:lnTo>
                <a:lnTo>
                  <a:pt x="2948" y="1059"/>
                </a:lnTo>
                <a:close/>
                <a:moveTo>
                  <a:pt x="2975" y="1025"/>
                </a:moveTo>
                <a:lnTo>
                  <a:pt x="2973" y="1025"/>
                </a:lnTo>
                <a:lnTo>
                  <a:pt x="2973" y="1025"/>
                </a:lnTo>
                <a:lnTo>
                  <a:pt x="2971" y="1025"/>
                </a:lnTo>
                <a:lnTo>
                  <a:pt x="2971" y="1025"/>
                </a:lnTo>
                <a:lnTo>
                  <a:pt x="2971" y="1025"/>
                </a:lnTo>
                <a:lnTo>
                  <a:pt x="2971" y="1027"/>
                </a:lnTo>
                <a:lnTo>
                  <a:pt x="2971" y="1027"/>
                </a:lnTo>
                <a:lnTo>
                  <a:pt x="2973" y="1027"/>
                </a:lnTo>
                <a:lnTo>
                  <a:pt x="2973" y="1027"/>
                </a:lnTo>
                <a:lnTo>
                  <a:pt x="2973" y="1025"/>
                </a:lnTo>
                <a:lnTo>
                  <a:pt x="2973" y="1025"/>
                </a:lnTo>
                <a:lnTo>
                  <a:pt x="2973" y="1027"/>
                </a:lnTo>
                <a:lnTo>
                  <a:pt x="2973" y="1027"/>
                </a:lnTo>
                <a:lnTo>
                  <a:pt x="2973" y="1027"/>
                </a:lnTo>
                <a:lnTo>
                  <a:pt x="2975" y="1027"/>
                </a:lnTo>
                <a:lnTo>
                  <a:pt x="2975" y="1027"/>
                </a:lnTo>
                <a:lnTo>
                  <a:pt x="2975" y="1025"/>
                </a:lnTo>
                <a:lnTo>
                  <a:pt x="2975" y="1025"/>
                </a:lnTo>
                <a:lnTo>
                  <a:pt x="2977" y="1023"/>
                </a:lnTo>
                <a:lnTo>
                  <a:pt x="2975" y="1025"/>
                </a:lnTo>
                <a:lnTo>
                  <a:pt x="2975" y="1025"/>
                </a:lnTo>
                <a:close/>
                <a:moveTo>
                  <a:pt x="2982" y="1021"/>
                </a:moveTo>
                <a:lnTo>
                  <a:pt x="2982" y="1021"/>
                </a:lnTo>
                <a:lnTo>
                  <a:pt x="2980" y="1023"/>
                </a:lnTo>
                <a:lnTo>
                  <a:pt x="2982" y="1023"/>
                </a:lnTo>
                <a:lnTo>
                  <a:pt x="2984" y="1023"/>
                </a:lnTo>
                <a:lnTo>
                  <a:pt x="2984" y="1021"/>
                </a:lnTo>
                <a:lnTo>
                  <a:pt x="2984" y="1021"/>
                </a:lnTo>
                <a:lnTo>
                  <a:pt x="2982" y="1021"/>
                </a:lnTo>
                <a:close/>
                <a:moveTo>
                  <a:pt x="2969" y="1063"/>
                </a:moveTo>
                <a:lnTo>
                  <a:pt x="2971" y="1063"/>
                </a:lnTo>
                <a:lnTo>
                  <a:pt x="2971" y="1065"/>
                </a:lnTo>
                <a:lnTo>
                  <a:pt x="2971" y="1065"/>
                </a:lnTo>
                <a:lnTo>
                  <a:pt x="2973" y="1065"/>
                </a:lnTo>
                <a:lnTo>
                  <a:pt x="2973" y="1065"/>
                </a:lnTo>
                <a:lnTo>
                  <a:pt x="2973" y="1065"/>
                </a:lnTo>
                <a:lnTo>
                  <a:pt x="2971" y="1063"/>
                </a:lnTo>
                <a:lnTo>
                  <a:pt x="2971" y="1063"/>
                </a:lnTo>
                <a:lnTo>
                  <a:pt x="2969" y="1063"/>
                </a:lnTo>
                <a:close/>
                <a:moveTo>
                  <a:pt x="2977" y="1074"/>
                </a:moveTo>
                <a:lnTo>
                  <a:pt x="2977" y="1071"/>
                </a:lnTo>
                <a:lnTo>
                  <a:pt x="2977" y="1071"/>
                </a:lnTo>
                <a:lnTo>
                  <a:pt x="2977" y="1071"/>
                </a:lnTo>
                <a:lnTo>
                  <a:pt x="2975" y="1074"/>
                </a:lnTo>
                <a:lnTo>
                  <a:pt x="2975" y="1076"/>
                </a:lnTo>
                <a:lnTo>
                  <a:pt x="2977" y="1076"/>
                </a:lnTo>
                <a:lnTo>
                  <a:pt x="2977" y="1076"/>
                </a:lnTo>
                <a:lnTo>
                  <a:pt x="2977" y="1074"/>
                </a:lnTo>
                <a:close/>
                <a:moveTo>
                  <a:pt x="2977" y="1067"/>
                </a:moveTo>
                <a:lnTo>
                  <a:pt x="2977" y="1067"/>
                </a:lnTo>
                <a:lnTo>
                  <a:pt x="2975" y="1067"/>
                </a:lnTo>
                <a:lnTo>
                  <a:pt x="2975" y="1067"/>
                </a:lnTo>
                <a:lnTo>
                  <a:pt x="2975" y="1067"/>
                </a:lnTo>
                <a:lnTo>
                  <a:pt x="2975" y="1067"/>
                </a:lnTo>
                <a:lnTo>
                  <a:pt x="2977" y="1067"/>
                </a:lnTo>
                <a:close/>
                <a:moveTo>
                  <a:pt x="2973" y="1071"/>
                </a:moveTo>
                <a:lnTo>
                  <a:pt x="2971" y="1074"/>
                </a:lnTo>
                <a:lnTo>
                  <a:pt x="2971" y="1074"/>
                </a:lnTo>
                <a:lnTo>
                  <a:pt x="2971" y="1076"/>
                </a:lnTo>
                <a:lnTo>
                  <a:pt x="2973" y="1076"/>
                </a:lnTo>
                <a:lnTo>
                  <a:pt x="2973" y="1074"/>
                </a:lnTo>
                <a:lnTo>
                  <a:pt x="2973" y="1074"/>
                </a:lnTo>
                <a:lnTo>
                  <a:pt x="2973" y="1071"/>
                </a:lnTo>
                <a:lnTo>
                  <a:pt x="2973" y="1071"/>
                </a:lnTo>
                <a:close/>
                <a:moveTo>
                  <a:pt x="2977" y="1084"/>
                </a:moveTo>
                <a:lnTo>
                  <a:pt x="2977" y="1084"/>
                </a:lnTo>
                <a:lnTo>
                  <a:pt x="2975" y="1084"/>
                </a:lnTo>
                <a:lnTo>
                  <a:pt x="2975" y="1084"/>
                </a:lnTo>
                <a:lnTo>
                  <a:pt x="2975" y="1084"/>
                </a:lnTo>
                <a:lnTo>
                  <a:pt x="2975" y="1084"/>
                </a:lnTo>
                <a:lnTo>
                  <a:pt x="2975" y="1084"/>
                </a:lnTo>
                <a:lnTo>
                  <a:pt x="2975" y="1086"/>
                </a:lnTo>
                <a:lnTo>
                  <a:pt x="2975" y="1086"/>
                </a:lnTo>
                <a:lnTo>
                  <a:pt x="2977" y="1084"/>
                </a:lnTo>
                <a:close/>
                <a:moveTo>
                  <a:pt x="2980" y="1017"/>
                </a:moveTo>
                <a:lnTo>
                  <a:pt x="2977" y="1015"/>
                </a:lnTo>
                <a:lnTo>
                  <a:pt x="2977" y="1017"/>
                </a:lnTo>
                <a:lnTo>
                  <a:pt x="2977" y="1017"/>
                </a:lnTo>
                <a:lnTo>
                  <a:pt x="2980" y="1017"/>
                </a:lnTo>
                <a:lnTo>
                  <a:pt x="2980" y="1017"/>
                </a:lnTo>
                <a:lnTo>
                  <a:pt x="2980" y="1017"/>
                </a:lnTo>
                <a:close/>
                <a:moveTo>
                  <a:pt x="2975" y="1080"/>
                </a:moveTo>
                <a:lnTo>
                  <a:pt x="2975" y="1080"/>
                </a:lnTo>
                <a:lnTo>
                  <a:pt x="2975" y="1080"/>
                </a:lnTo>
                <a:lnTo>
                  <a:pt x="2973" y="1078"/>
                </a:lnTo>
                <a:lnTo>
                  <a:pt x="2973" y="1078"/>
                </a:lnTo>
                <a:lnTo>
                  <a:pt x="2973" y="1080"/>
                </a:lnTo>
                <a:lnTo>
                  <a:pt x="2975" y="1080"/>
                </a:lnTo>
                <a:close/>
                <a:moveTo>
                  <a:pt x="2695" y="780"/>
                </a:moveTo>
                <a:lnTo>
                  <a:pt x="2695" y="780"/>
                </a:lnTo>
                <a:lnTo>
                  <a:pt x="2692" y="780"/>
                </a:lnTo>
                <a:lnTo>
                  <a:pt x="2690" y="780"/>
                </a:lnTo>
                <a:lnTo>
                  <a:pt x="2690" y="780"/>
                </a:lnTo>
                <a:lnTo>
                  <a:pt x="2690" y="780"/>
                </a:lnTo>
                <a:lnTo>
                  <a:pt x="2690" y="780"/>
                </a:lnTo>
                <a:lnTo>
                  <a:pt x="2695" y="780"/>
                </a:lnTo>
                <a:close/>
                <a:moveTo>
                  <a:pt x="2967" y="1013"/>
                </a:moveTo>
                <a:lnTo>
                  <a:pt x="2965" y="1011"/>
                </a:lnTo>
                <a:lnTo>
                  <a:pt x="2965" y="1011"/>
                </a:lnTo>
                <a:lnTo>
                  <a:pt x="2965" y="1011"/>
                </a:lnTo>
                <a:lnTo>
                  <a:pt x="2963" y="1013"/>
                </a:lnTo>
                <a:lnTo>
                  <a:pt x="2963" y="1013"/>
                </a:lnTo>
                <a:lnTo>
                  <a:pt x="2965" y="1015"/>
                </a:lnTo>
                <a:lnTo>
                  <a:pt x="2967" y="1015"/>
                </a:lnTo>
                <a:lnTo>
                  <a:pt x="2967" y="1013"/>
                </a:lnTo>
                <a:lnTo>
                  <a:pt x="2967" y="1013"/>
                </a:lnTo>
                <a:lnTo>
                  <a:pt x="2967" y="1013"/>
                </a:lnTo>
                <a:close/>
                <a:moveTo>
                  <a:pt x="2921" y="644"/>
                </a:moveTo>
                <a:lnTo>
                  <a:pt x="2921" y="644"/>
                </a:lnTo>
                <a:lnTo>
                  <a:pt x="2921" y="644"/>
                </a:lnTo>
                <a:lnTo>
                  <a:pt x="2919" y="644"/>
                </a:lnTo>
                <a:lnTo>
                  <a:pt x="2919" y="644"/>
                </a:lnTo>
                <a:lnTo>
                  <a:pt x="2919" y="644"/>
                </a:lnTo>
                <a:lnTo>
                  <a:pt x="2921" y="644"/>
                </a:lnTo>
                <a:lnTo>
                  <a:pt x="2921" y="644"/>
                </a:lnTo>
                <a:close/>
                <a:moveTo>
                  <a:pt x="2915" y="575"/>
                </a:moveTo>
                <a:lnTo>
                  <a:pt x="2912" y="575"/>
                </a:lnTo>
                <a:lnTo>
                  <a:pt x="2915" y="577"/>
                </a:lnTo>
                <a:lnTo>
                  <a:pt x="2915" y="577"/>
                </a:lnTo>
                <a:lnTo>
                  <a:pt x="2917" y="577"/>
                </a:lnTo>
                <a:lnTo>
                  <a:pt x="2917" y="577"/>
                </a:lnTo>
                <a:lnTo>
                  <a:pt x="2917" y="577"/>
                </a:lnTo>
                <a:lnTo>
                  <a:pt x="2917" y="577"/>
                </a:lnTo>
                <a:lnTo>
                  <a:pt x="2919" y="577"/>
                </a:lnTo>
                <a:lnTo>
                  <a:pt x="2919" y="575"/>
                </a:lnTo>
                <a:lnTo>
                  <a:pt x="2917" y="575"/>
                </a:lnTo>
                <a:lnTo>
                  <a:pt x="2917" y="577"/>
                </a:lnTo>
                <a:lnTo>
                  <a:pt x="2915" y="577"/>
                </a:lnTo>
                <a:lnTo>
                  <a:pt x="2915" y="575"/>
                </a:lnTo>
                <a:lnTo>
                  <a:pt x="2915" y="575"/>
                </a:lnTo>
                <a:lnTo>
                  <a:pt x="2915" y="575"/>
                </a:lnTo>
                <a:close/>
                <a:moveTo>
                  <a:pt x="2933" y="640"/>
                </a:moveTo>
                <a:lnTo>
                  <a:pt x="2931" y="640"/>
                </a:lnTo>
                <a:lnTo>
                  <a:pt x="2931" y="640"/>
                </a:lnTo>
                <a:lnTo>
                  <a:pt x="2929" y="640"/>
                </a:lnTo>
                <a:lnTo>
                  <a:pt x="2929" y="640"/>
                </a:lnTo>
                <a:lnTo>
                  <a:pt x="2927" y="640"/>
                </a:lnTo>
                <a:lnTo>
                  <a:pt x="2927" y="642"/>
                </a:lnTo>
                <a:lnTo>
                  <a:pt x="2929" y="642"/>
                </a:lnTo>
                <a:lnTo>
                  <a:pt x="2929" y="642"/>
                </a:lnTo>
                <a:lnTo>
                  <a:pt x="2929" y="642"/>
                </a:lnTo>
                <a:lnTo>
                  <a:pt x="2929" y="644"/>
                </a:lnTo>
                <a:lnTo>
                  <a:pt x="2931" y="644"/>
                </a:lnTo>
                <a:lnTo>
                  <a:pt x="2931" y="642"/>
                </a:lnTo>
                <a:lnTo>
                  <a:pt x="2931" y="642"/>
                </a:lnTo>
                <a:lnTo>
                  <a:pt x="2931" y="642"/>
                </a:lnTo>
                <a:lnTo>
                  <a:pt x="2933" y="640"/>
                </a:lnTo>
                <a:close/>
                <a:moveTo>
                  <a:pt x="2929" y="671"/>
                </a:moveTo>
                <a:lnTo>
                  <a:pt x="2931" y="671"/>
                </a:lnTo>
                <a:lnTo>
                  <a:pt x="2933" y="671"/>
                </a:lnTo>
                <a:lnTo>
                  <a:pt x="2933" y="673"/>
                </a:lnTo>
                <a:lnTo>
                  <a:pt x="2933" y="675"/>
                </a:lnTo>
                <a:lnTo>
                  <a:pt x="2933" y="675"/>
                </a:lnTo>
                <a:lnTo>
                  <a:pt x="2936" y="675"/>
                </a:lnTo>
                <a:lnTo>
                  <a:pt x="2938" y="671"/>
                </a:lnTo>
                <a:lnTo>
                  <a:pt x="2938" y="673"/>
                </a:lnTo>
                <a:lnTo>
                  <a:pt x="2938" y="673"/>
                </a:lnTo>
                <a:lnTo>
                  <a:pt x="2940" y="671"/>
                </a:lnTo>
                <a:lnTo>
                  <a:pt x="2942" y="671"/>
                </a:lnTo>
                <a:lnTo>
                  <a:pt x="2940" y="669"/>
                </a:lnTo>
                <a:lnTo>
                  <a:pt x="2940" y="669"/>
                </a:lnTo>
                <a:lnTo>
                  <a:pt x="2938" y="667"/>
                </a:lnTo>
                <a:lnTo>
                  <a:pt x="2938" y="667"/>
                </a:lnTo>
                <a:lnTo>
                  <a:pt x="2938" y="667"/>
                </a:lnTo>
                <a:lnTo>
                  <a:pt x="2936" y="667"/>
                </a:lnTo>
                <a:lnTo>
                  <a:pt x="2936" y="667"/>
                </a:lnTo>
                <a:lnTo>
                  <a:pt x="2933" y="667"/>
                </a:lnTo>
                <a:lnTo>
                  <a:pt x="2933" y="669"/>
                </a:lnTo>
                <a:lnTo>
                  <a:pt x="2927" y="669"/>
                </a:lnTo>
                <a:lnTo>
                  <a:pt x="2929" y="671"/>
                </a:lnTo>
                <a:close/>
                <a:moveTo>
                  <a:pt x="2923" y="640"/>
                </a:moveTo>
                <a:lnTo>
                  <a:pt x="2925" y="640"/>
                </a:lnTo>
                <a:lnTo>
                  <a:pt x="2927" y="640"/>
                </a:lnTo>
                <a:lnTo>
                  <a:pt x="2927" y="640"/>
                </a:lnTo>
                <a:lnTo>
                  <a:pt x="2925" y="637"/>
                </a:lnTo>
                <a:lnTo>
                  <a:pt x="2925" y="637"/>
                </a:lnTo>
                <a:lnTo>
                  <a:pt x="2925" y="637"/>
                </a:lnTo>
                <a:lnTo>
                  <a:pt x="2923" y="637"/>
                </a:lnTo>
                <a:lnTo>
                  <a:pt x="2923" y="637"/>
                </a:lnTo>
                <a:lnTo>
                  <a:pt x="2925" y="637"/>
                </a:lnTo>
                <a:lnTo>
                  <a:pt x="2923" y="637"/>
                </a:lnTo>
                <a:lnTo>
                  <a:pt x="2923" y="640"/>
                </a:lnTo>
                <a:close/>
                <a:moveTo>
                  <a:pt x="2904" y="646"/>
                </a:moveTo>
                <a:lnTo>
                  <a:pt x="2906" y="646"/>
                </a:lnTo>
                <a:lnTo>
                  <a:pt x="2906" y="646"/>
                </a:lnTo>
                <a:lnTo>
                  <a:pt x="2906" y="646"/>
                </a:lnTo>
                <a:lnTo>
                  <a:pt x="2904" y="646"/>
                </a:lnTo>
                <a:lnTo>
                  <a:pt x="2904" y="646"/>
                </a:lnTo>
                <a:lnTo>
                  <a:pt x="2904" y="646"/>
                </a:lnTo>
                <a:lnTo>
                  <a:pt x="2904" y="646"/>
                </a:lnTo>
                <a:lnTo>
                  <a:pt x="2904" y="646"/>
                </a:lnTo>
                <a:lnTo>
                  <a:pt x="2904" y="646"/>
                </a:lnTo>
                <a:close/>
                <a:moveTo>
                  <a:pt x="2892" y="644"/>
                </a:moveTo>
                <a:lnTo>
                  <a:pt x="2892" y="644"/>
                </a:lnTo>
                <a:lnTo>
                  <a:pt x="2894" y="644"/>
                </a:lnTo>
                <a:lnTo>
                  <a:pt x="2892" y="644"/>
                </a:lnTo>
                <a:lnTo>
                  <a:pt x="2892" y="642"/>
                </a:lnTo>
                <a:lnTo>
                  <a:pt x="2892" y="642"/>
                </a:lnTo>
                <a:lnTo>
                  <a:pt x="2892" y="644"/>
                </a:lnTo>
                <a:lnTo>
                  <a:pt x="2892" y="644"/>
                </a:lnTo>
                <a:lnTo>
                  <a:pt x="2892" y="644"/>
                </a:lnTo>
                <a:lnTo>
                  <a:pt x="2892" y="644"/>
                </a:lnTo>
                <a:close/>
                <a:moveTo>
                  <a:pt x="2885" y="692"/>
                </a:moveTo>
                <a:lnTo>
                  <a:pt x="2885" y="690"/>
                </a:lnTo>
                <a:lnTo>
                  <a:pt x="2887" y="690"/>
                </a:lnTo>
                <a:lnTo>
                  <a:pt x="2887" y="690"/>
                </a:lnTo>
                <a:lnTo>
                  <a:pt x="2885" y="690"/>
                </a:lnTo>
                <a:lnTo>
                  <a:pt x="2883" y="690"/>
                </a:lnTo>
                <a:lnTo>
                  <a:pt x="2885" y="692"/>
                </a:lnTo>
                <a:lnTo>
                  <a:pt x="2885" y="692"/>
                </a:lnTo>
                <a:close/>
                <a:moveTo>
                  <a:pt x="2877" y="656"/>
                </a:moveTo>
                <a:lnTo>
                  <a:pt x="2877" y="656"/>
                </a:lnTo>
                <a:lnTo>
                  <a:pt x="2877" y="658"/>
                </a:lnTo>
                <a:lnTo>
                  <a:pt x="2877" y="658"/>
                </a:lnTo>
                <a:lnTo>
                  <a:pt x="2877" y="658"/>
                </a:lnTo>
                <a:lnTo>
                  <a:pt x="2877" y="658"/>
                </a:lnTo>
                <a:lnTo>
                  <a:pt x="2877" y="658"/>
                </a:lnTo>
                <a:lnTo>
                  <a:pt x="2879" y="656"/>
                </a:lnTo>
                <a:lnTo>
                  <a:pt x="2879" y="656"/>
                </a:lnTo>
                <a:lnTo>
                  <a:pt x="2877" y="656"/>
                </a:lnTo>
                <a:close/>
                <a:moveTo>
                  <a:pt x="2896" y="642"/>
                </a:moveTo>
                <a:lnTo>
                  <a:pt x="2894" y="642"/>
                </a:lnTo>
                <a:lnTo>
                  <a:pt x="2894" y="642"/>
                </a:lnTo>
                <a:lnTo>
                  <a:pt x="2894" y="642"/>
                </a:lnTo>
                <a:lnTo>
                  <a:pt x="2894" y="642"/>
                </a:lnTo>
                <a:lnTo>
                  <a:pt x="2894" y="642"/>
                </a:lnTo>
                <a:lnTo>
                  <a:pt x="2894" y="644"/>
                </a:lnTo>
                <a:lnTo>
                  <a:pt x="2894" y="646"/>
                </a:lnTo>
                <a:lnTo>
                  <a:pt x="2898" y="644"/>
                </a:lnTo>
                <a:lnTo>
                  <a:pt x="2898" y="644"/>
                </a:lnTo>
                <a:lnTo>
                  <a:pt x="2898" y="644"/>
                </a:lnTo>
                <a:lnTo>
                  <a:pt x="2898" y="642"/>
                </a:lnTo>
                <a:lnTo>
                  <a:pt x="2900" y="642"/>
                </a:lnTo>
                <a:lnTo>
                  <a:pt x="2900" y="642"/>
                </a:lnTo>
                <a:lnTo>
                  <a:pt x="2900" y="642"/>
                </a:lnTo>
                <a:lnTo>
                  <a:pt x="2902" y="642"/>
                </a:lnTo>
                <a:lnTo>
                  <a:pt x="2900" y="642"/>
                </a:lnTo>
                <a:lnTo>
                  <a:pt x="2900" y="640"/>
                </a:lnTo>
                <a:lnTo>
                  <a:pt x="2900" y="640"/>
                </a:lnTo>
                <a:lnTo>
                  <a:pt x="2898" y="640"/>
                </a:lnTo>
                <a:lnTo>
                  <a:pt x="2898" y="640"/>
                </a:lnTo>
                <a:lnTo>
                  <a:pt x="2898" y="640"/>
                </a:lnTo>
                <a:lnTo>
                  <a:pt x="2898" y="640"/>
                </a:lnTo>
                <a:lnTo>
                  <a:pt x="2896" y="640"/>
                </a:lnTo>
                <a:lnTo>
                  <a:pt x="2896" y="637"/>
                </a:lnTo>
                <a:lnTo>
                  <a:pt x="2896" y="637"/>
                </a:lnTo>
                <a:lnTo>
                  <a:pt x="2894" y="640"/>
                </a:lnTo>
                <a:lnTo>
                  <a:pt x="2896" y="640"/>
                </a:lnTo>
                <a:lnTo>
                  <a:pt x="2896" y="640"/>
                </a:lnTo>
                <a:lnTo>
                  <a:pt x="2896" y="640"/>
                </a:lnTo>
                <a:lnTo>
                  <a:pt x="2896" y="642"/>
                </a:lnTo>
                <a:lnTo>
                  <a:pt x="2896" y="642"/>
                </a:lnTo>
                <a:close/>
                <a:moveTo>
                  <a:pt x="3623" y="495"/>
                </a:moveTo>
                <a:lnTo>
                  <a:pt x="3621" y="495"/>
                </a:lnTo>
                <a:lnTo>
                  <a:pt x="3619" y="495"/>
                </a:lnTo>
                <a:lnTo>
                  <a:pt x="3616" y="495"/>
                </a:lnTo>
                <a:lnTo>
                  <a:pt x="3614" y="493"/>
                </a:lnTo>
                <a:lnTo>
                  <a:pt x="3614" y="495"/>
                </a:lnTo>
                <a:lnTo>
                  <a:pt x="3616" y="497"/>
                </a:lnTo>
                <a:lnTo>
                  <a:pt x="3619" y="499"/>
                </a:lnTo>
                <a:lnTo>
                  <a:pt x="3623" y="499"/>
                </a:lnTo>
                <a:lnTo>
                  <a:pt x="3623" y="499"/>
                </a:lnTo>
                <a:lnTo>
                  <a:pt x="3623" y="497"/>
                </a:lnTo>
                <a:lnTo>
                  <a:pt x="3623" y="497"/>
                </a:lnTo>
                <a:lnTo>
                  <a:pt x="3623" y="497"/>
                </a:lnTo>
                <a:lnTo>
                  <a:pt x="3623" y="495"/>
                </a:lnTo>
                <a:close/>
                <a:moveTo>
                  <a:pt x="3583" y="428"/>
                </a:moveTo>
                <a:lnTo>
                  <a:pt x="3583" y="426"/>
                </a:lnTo>
                <a:lnTo>
                  <a:pt x="3583" y="424"/>
                </a:lnTo>
                <a:lnTo>
                  <a:pt x="3581" y="424"/>
                </a:lnTo>
                <a:lnTo>
                  <a:pt x="3579" y="426"/>
                </a:lnTo>
                <a:lnTo>
                  <a:pt x="3579" y="426"/>
                </a:lnTo>
                <a:lnTo>
                  <a:pt x="3579" y="428"/>
                </a:lnTo>
                <a:lnTo>
                  <a:pt x="3583" y="428"/>
                </a:lnTo>
                <a:close/>
                <a:moveTo>
                  <a:pt x="3126" y="533"/>
                </a:moveTo>
                <a:lnTo>
                  <a:pt x="3126" y="531"/>
                </a:lnTo>
                <a:lnTo>
                  <a:pt x="3126" y="531"/>
                </a:lnTo>
                <a:lnTo>
                  <a:pt x="3124" y="531"/>
                </a:lnTo>
                <a:lnTo>
                  <a:pt x="3124" y="531"/>
                </a:lnTo>
                <a:lnTo>
                  <a:pt x="3122" y="531"/>
                </a:lnTo>
                <a:lnTo>
                  <a:pt x="3122" y="533"/>
                </a:lnTo>
                <a:lnTo>
                  <a:pt x="3124" y="535"/>
                </a:lnTo>
                <a:lnTo>
                  <a:pt x="3124" y="535"/>
                </a:lnTo>
                <a:lnTo>
                  <a:pt x="3126" y="535"/>
                </a:lnTo>
                <a:lnTo>
                  <a:pt x="3126" y="535"/>
                </a:lnTo>
                <a:lnTo>
                  <a:pt x="3126" y="535"/>
                </a:lnTo>
                <a:lnTo>
                  <a:pt x="3126" y="533"/>
                </a:lnTo>
                <a:lnTo>
                  <a:pt x="3126" y="533"/>
                </a:lnTo>
                <a:close/>
                <a:moveTo>
                  <a:pt x="4233" y="289"/>
                </a:moveTo>
                <a:lnTo>
                  <a:pt x="4230" y="292"/>
                </a:lnTo>
                <a:lnTo>
                  <a:pt x="4230" y="292"/>
                </a:lnTo>
                <a:lnTo>
                  <a:pt x="4230" y="294"/>
                </a:lnTo>
                <a:lnTo>
                  <a:pt x="4230" y="294"/>
                </a:lnTo>
                <a:lnTo>
                  <a:pt x="4228" y="296"/>
                </a:lnTo>
                <a:lnTo>
                  <a:pt x="4224" y="296"/>
                </a:lnTo>
                <a:lnTo>
                  <a:pt x="4224" y="296"/>
                </a:lnTo>
                <a:lnTo>
                  <a:pt x="4222" y="296"/>
                </a:lnTo>
                <a:lnTo>
                  <a:pt x="4224" y="298"/>
                </a:lnTo>
                <a:lnTo>
                  <a:pt x="4228" y="300"/>
                </a:lnTo>
                <a:lnTo>
                  <a:pt x="4233" y="302"/>
                </a:lnTo>
                <a:lnTo>
                  <a:pt x="4233" y="302"/>
                </a:lnTo>
                <a:lnTo>
                  <a:pt x="4241" y="302"/>
                </a:lnTo>
                <a:lnTo>
                  <a:pt x="4243" y="302"/>
                </a:lnTo>
                <a:lnTo>
                  <a:pt x="4245" y="300"/>
                </a:lnTo>
                <a:lnTo>
                  <a:pt x="4247" y="298"/>
                </a:lnTo>
                <a:lnTo>
                  <a:pt x="4249" y="298"/>
                </a:lnTo>
                <a:lnTo>
                  <a:pt x="4249" y="296"/>
                </a:lnTo>
                <a:lnTo>
                  <a:pt x="4249" y="296"/>
                </a:lnTo>
                <a:lnTo>
                  <a:pt x="4251" y="294"/>
                </a:lnTo>
                <a:lnTo>
                  <a:pt x="4249" y="294"/>
                </a:lnTo>
                <a:lnTo>
                  <a:pt x="4245" y="292"/>
                </a:lnTo>
                <a:lnTo>
                  <a:pt x="4233" y="289"/>
                </a:lnTo>
                <a:close/>
                <a:moveTo>
                  <a:pt x="2925" y="677"/>
                </a:moveTo>
                <a:lnTo>
                  <a:pt x="2925" y="679"/>
                </a:lnTo>
                <a:lnTo>
                  <a:pt x="2927" y="682"/>
                </a:lnTo>
                <a:lnTo>
                  <a:pt x="2925" y="682"/>
                </a:lnTo>
                <a:lnTo>
                  <a:pt x="2925" y="682"/>
                </a:lnTo>
                <a:lnTo>
                  <a:pt x="2925" y="684"/>
                </a:lnTo>
                <a:lnTo>
                  <a:pt x="2925" y="684"/>
                </a:lnTo>
                <a:lnTo>
                  <a:pt x="2925" y="684"/>
                </a:lnTo>
                <a:lnTo>
                  <a:pt x="2927" y="684"/>
                </a:lnTo>
                <a:lnTo>
                  <a:pt x="2927" y="686"/>
                </a:lnTo>
                <a:lnTo>
                  <a:pt x="2929" y="686"/>
                </a:lnTo>
                <a:lnTo>
                  <a:pt x="2929" y="686"/>
                </a:lnTo>
                <a:lnTo>
                  <a:pt x="2927" y="690"/>
                </a:lnTo>
                <a:lnTo>
                  <a:pt x="2927" y="690"/>
                </a:lnTo>
                <a:lnTo>
                  <a:pt x="2927" y="690"/>
                </a:lnTo>
                <a:lnTo>
                  <a:pt x="2927" y="690"/>
                </a:lnTo>
                <a:lnTo>
                  <a:pt x="2929" y="690"/>
                </a:lnTo>
                <a:lnTo>
                  <a:pt x="2929" y="688"/>
                </a:lnTo>
                <a:lnTo>
                  <a:pt x="2931" y="686"/>
                </a:lnTo>
                <a:lnTo>
                  <a:pt x="2931" y="684"/>
                </a:lnTo>
                <a:lnTo>
                  <a:pt x="2933" y="684"/>
                </a:lnTo>
                <a:lnTo>
                  <a:pt x="2938" y="684"/>
                </a:lnTo>
                <a:lnTo>
                  <a:pt x="2938" y="684"/>
                </a:lnTo>
                <a:lnTo>
                  <a:pt x="2940" y="684"/>
                </a:lnTo>
                <a:lnTo>
                  <a:pt x="2940" y="682"/>
                </a:lnTo>
                <a:lnTo>
                  <a:pt x="2942" y="682"/>
                </a:lnTo>
                <a:lnTo>
                  <a:pt x="2942" y="682"/>
                </a:lnTo>
                <a:lnTo>
                  <a:pt x="2942" y="679"/>
                </a:lnTo>
                <a:lnTo>
                  <a:pt x="2946" y="679"/>
                </a:lnTo>
                <a:lnTo>
                  <a:pt x="2946" y="679"/>
                </a:lnTo>
                <a:lnTo>
                  <a:pt x="2940" y="677"/>
                </a:lnTo>
                <a:lnTo>
                  <a:pt x="2938" y="675"/>
                </a:lnTo>
                <a:lnTo>
                  <a:pt x="2938" y="677"/>
                </a:lnTo>
                <a:lnTo>
                  <a:pt x="2936" y="677"/>
                </a:lnTo>
                <a:lnTo>
                  <a:pt x="2936" y="675"/>
                </a:lnTo>
                <a:lnTo>
                  <a:pt x="2933" y="675"/>
                </a:lnTo>
                <a:lnTo>
                  <a:pt x="2933" y="677"/>
                </a:lnTo>
                <a:lnTo>
                  <a:pt x="2931" y="677"/>
                </a:lnTo>
                <a:lnTo>
                  <a:pt x="2931" y="679"/>
                </a:lnTo>
                <a:lnTo>
                  <a:pt x="2929" y="677"/>
                </a:lnTo>
                <a:lnTo>
                  <a:pt x="2929" y="677"/>
                </a:lnTo>
                <a:lnTo>
                  <a:pt x="2927" y="679"/>
                </a:lnTo>
                <a:lnTo>
                  <a:pt x="2927" y="679"/>
                </a:lnTo>
                <a:lnTo>
                  <a:pt x="2925" y="677"/>
                </a:lnTo>
                <a:close/>
                <a:moveTo>
                  <a:pt x="2946" y="677"/>
                </a:moveTo>
                <a:lnTo>
                  <a:pt x="2946" y="675"/>
                </a:lnTo>
                <a:lnTo>
                  <a:pt x="2944" y="675"/>
                </a:lnTo>
                <a:lnTo>
                  <a:pt x="2942" y="675"/>
                </a:lnTo>
                <a:lnTo>
                  <a:pt x="2942" y="677"/>
                </a:lnTo>
                <a:lnTo>
                  <a:pt x="2944" y="677"/>
                </a:lnTo>
                <a:lnTo>
                  <a:pt x="2946" y="677"/>
                </a:lnTo>
                <a:lnTo>
                  <a:pt x="2946" y="677"/>
                </a:lnTo>
                <a:close/>
                <a:moveTo>
                  <a:pt x="3040" y="415"/>
                </a:moveTo>
                <a:lnTo>
                  <a:pt x="3038" y="417"/>
                </a:lnTo>
                <a:lnTo>
                  <a:pt x="3038" y="417"/>
                </a:lnTo>
                <a:lnTo>
                  <a:pt x="3038" y="419"/>
                </a:lnTo>
                <a:lnTo>
                  <a:pt x="3042" y="417"/>
                </a:lnTo>
                <a:lnTo>
                  <a:pt x="3042" y="417"/>
                </a:lnTo>
                <a:lnTo>
                  <a:pt x="3042" y="415"/>
                </a:lnTo>
                <a:lnTo>
                  <a:pt x="3040" y="415"/>
                </a:lnTo>
                <a:lnTo>
                  <a:pt x="3040" y="415"/>
                </a:lnTo>
                <a:close/>
                <a:moveTo>
                  <a:pt x="2923" y="644"/>
                </a:moveTo>
                <a:lnTo>
                  <a:pt x="2923" y="644"/>
                </a:lnTo>
                <a:lnTo>
                  <a:pt x="2923" y="644"/>
                </a:lnTo>
                <a:lnTo>
                  <a:pt x="2925" y="644"/>
                </a:lnTo>
                <a:lnTo>
                  <a:pt x="2925" y="642"/>
                </a:lnTo>
                <a:lnTo>
                  <a:pt x="2923" y="642"/>
                </a:lnTo>
                <a:lnTo>
                  <a:pt x="2923" y="644"/>
                </a:lnTo>
                <a:close/>
                <a:moveTo>
                  <a:pt x="2967" y="535"/>
                </a:moveTo>
                <a:lnTo>
                  <a:pt x="2969" y="535"/>
                </a:lnTo>
                <a:lnTo>
                  <a:pt x="2969" y="535"/>
                </a:lnTo>
                <a:lnTo>
                  <a:pt x="2969" y="535"/>
                </a:lnTo>
                <a:lnTo>
                  <a:pt x="2967" y="533"/>
                </a:lnTo>
                <a:lnTo>
                  <a:pt x="2965" y="533"/>
                </a:lnTo>
                <a:lnTo>
                  <a:pt x="2963" y="535"/>
                </a:lnTo>
                <a:lnTo>
                  <a:pt x="2963" y="535"/>
                </a:lnTo>
                <a:lnTo>
                  <a:pt x="2965" y="537"/>
                </a:lnTo>
                <a:lnTo>
                  <a:pt x="2967" y="535"/>
                </a:lnTo>
                <a:close/>
                <a:moveTo>
                  <a:pt x="2917" y="635"/>
                </a:moveTo>
                <a:lnTo>
                  <a:pt x="2919" y="635"/>
                </a:lnTo>
                <a:lnTo>
                  <a:pt x="2919" y="635"/>
                </a:lnTo>
                <a:lnTo>
                  <a:pt x="2917" y="633"/>
                </a:lnTo>
                <a:lnTo>
                  <a:pt x="2917" y="633"/>
                </a:lnTo>
                <a:lnTo>
                  <a:pt x="2915" y="633"/>
                </a:lnTo>
                <a:lnTo>
                  <a:pt x="2915" y="633"/>
                </a:lnTo>
                <a:lnTo>
                  <a:pt x="2915" y="635"/>
                </a:lnTo>
                <a:lnTo>
                  <a:pt x="2917" y="637"/>
                </a:lnTo>
                <a:lnTo>
                  <a:pt x="2917" y="635"/>
                </a:lnTo>
                <a:close/>
                <a:moveTo>
                  <a:pt x="4448" y="1677"/>
                </a:moveTo>
                <a:lnTo>
                  <a:pt x="4448" y="1677"/>
                </a:lnTo>
                <a:lnTo>
                  <a:pt x="4446" y="1675"/>
                </a:lnTo>
                <a:lnTo>
                  <a:pt x="4444" y="1675"/>
                </a:lnTo>
                <a:lnTo>
                  <a:pt x="4442" y="1675"/>
                </a:lnTo>
                <a:lnTo>
                  <a:pt x="4438" y="1675"/>
                </a:lnTo>
                <a:lnTo>
                  <a:pt x="4436" y="1677"/>
                </a:lnTo>
                <a:lnTo>
                  <a:pt x="4434" y="1675"/>
                </a:lnTo>
                <a:lnTo>
                  <a:pt x="4434" y="1675"/>
                </a:lnTo>
                <a:lnTo>
                  <a:pt x="4434" y="1677"/>
                </a:lnTo>
                <a:lnTo>
                  <a:pt x="4434" y="1679"/>
                </a:lnTo>
                <a:lnTo>
                  <a:pt x="4434" y="1679"/>
                </a:lnTo>
                <a:lnTo>
                  <a:pt x="4436" y="1682"/>
                </a:lnTo>
                <a:lnTo>
                  <a:pt x="4436" y="1682"/>
                </a:lnTo>
                <a:lnTo>
                  <a:pt x="4436" y="1684"/>
                </a:lnTo>
                <a:lnTo>
                  <a:pt x="4440" y="1684"/>
                </a:lnTo>
                <a:lnTo>
                  <a:pt x="4442" y="1686"/>
                </a:lnTo>
                <a:lnTo>
                  <a:pt x="4442" y="1686"/>
                </a:lnTo>
                <a:lnTo>
                  <a:pt x="4444" y="1686"/>
                </a:lnTo>
                <a:lnTo>
                  <a:pt x="4444" y="1686"/>
                </a:lnTo>
                <a:lnTo>
                  <a:pt x="4446" y="1686"/>
                </a:lnTo>
                <a:lnTo>
                  <a:pt x="4446" y="1686"/>
                </a:lnTo>
                <a:lnTo>
                  <a:pt x="4448" y="1684"/>
                </a:lnTo>
                <a:lnTo>
                  <a:pt x="4450" y="1684"/>
                </a:lnTo>
                <a:lnTo>
                  <a:pt x="4450" y="1684"/>
                </a:lnTo>
                <a:lnTo>
                  <a:pt x="4450" y="1682"/>
                </a:lnTo>
                <a:lnTo>
                  <a:pt x="4450" y="1679"/>
                </a:lnTo>
                <a:lnTo>
                  <a:pt x="4450" y="1679"/>
                </a:lnTo>
                <a:lnTo>
                  <a:pt x="4450" y="1679"/>
                </a:lnTo>
                <a:lnTo>
                  <a:pt x="4448" y="1677"/>
                </a:lnTo>
                <a:lnTo>
                  <a:pt x="4448" y="1677"/>
                </a:lnTo>
                <a:close/>
                <a:moveTo>
                  <a:pt x="2789" y="738"/>
                </a:moveTo>
                <a:lnTo>
                  <a:pt x="2791" y="738"/>
                </a:lnTo>
                <a:lnTo>
                  <a:pt x="2791" y="738"/>
                </a:lnTo>
                <a:lnTo>
                  <a:pt x="2791" y="736"/>
                </a:lnTo>
                <a:lnTo>
                  <a:pt x="2791" y="736"/>
                </a:lnTo>
                <a:lnTo>
                  <a:pt x="2789" y="738"/>
                </a:lnTo>
                <a:lnTo>
                  <a:pt x="2789" y="738"/>
                </a:lnTo>
                <a:lnTo>
                  <a:pt x="2789" y="738"/>
                </a:lnTo>
                <a:lnTo>
                  <a:pt x="2789" y="738"/>
                </a:lnTo>
                <a:close/>
                <a:moveTo>
                  <a:pt x="2772" y="736"/>
                </a:moveTo>
                <a:lnTo>
                  <a:pt x="2770" y="736"/>
                </a:lnTo>
                <a:lnTo>
                  <a:pt x="2768" y="736"/>
                </a:lnTo>
                <a:lnTo>
                  <a:pt x="2766" y="736"/>
                </a:lnTo>
                <a:lnTo>
                  <a:pt x="2768" y="738"/>
                </a:lnTo>
                <a:lnTo>
                  <a:pt x="2768" y="738"/>
                </a:lnTo>
                <a:lnTo>
                  <a:pt x="2768" y="738"/>
                </a:lnTo>
                <a:lnTo>
                  <a:pt x="2768" y="738"/>
                </a:lnTo>
                <a:lnTo>
                  <a:pt x="2768" y="740"/>
                </a:lnTo>
                <a:lnTo>
                  <a:pt x="2770" y="740"/>
                </a:lnTo>
                <a:lnTo>
                  <a:pt x="2770" y="744"/>
                </a:lnTo>
                <a:lnTo>
                  <a:pt x="2772" y="747"/>
                </a:lnTo>
                <a:lnTo>
                  <a:pt x="2772" y="747"/>
                </a:lnTo>
                <a:lnTo>
                  <a:pt x="2772" y="747"/>
                </a:lnTo>
                <a:lnTo>
                  <a:pt x="2774" y="747"/>
                </a:lnTo>
                <a:lnTo>
                  <a:pt x="2776" y="747"/>
                </a:lnTo>
                <a:lnTo>
                  <a:pt x="2776" y="749"/>
                </a:lnTo>
                <a:lnTo>
                  <a:pt x="2776" y="749"/>
                </a:lnTo>
                <a:lnTo>
                  <a:pt x="2778" y="751"/>
                </a:lnTo>
                <a:lnTo>
                  <a:pt x="2778" y="753"/>
                </a:lnTo>
                <a:lnTo>
                  <a:pt x="2780" y="755"/>
                </a:lnTo>
                <a:lnTo>
                  <a:pt x="2783" y="755"/>
                </a:lnTo>
                <a:lnTo>
                  <a:pt x="2783" y="753"/>
                </a:lnTo>
                <a:lnTo>
                  <a:pt x="2783" y="751"/>
                </a:lnTo>
                <a:lnTo>
                  <a:pt x="2783" y="749"/>
                </a:lnTo>
                <a:lnTo>
                  <a:pt x="2783" y="747"/>
                </a:lnTo>
                <a:lnTo>
                  <a:pt x="2787" y="747"/>
                </a:lnTo>
                <a:lnTo>
                  <a:pt x="2787" y="744"/>
                </a:lnTo>
                <a:lnTo>
                  <a:pt x="2787" y="742"/>
                </a:lnTo>
                <a:lnTo>
                  <a:pt x="2785" y="742"/>
                </a:lnTo>
                <a:lnTo>
                  <a:pt x="2785" y="740"/>
                </a:lnTo>
                <a:lnTo>
                  <a:pt x="2785" y="740"/>
                </a:lnTo>
                <a:lnTo>
                  <a:pt x="2787" y="738"/>
                </a:lnTo>
                <a:lnTo>
                  <a:pt x="2787" y="738"/>
                </a:lnTo>
                <a:lnTo>
                  <a:pt x="2789" y="738"/>
                </a:lnTo>
                <a:lnTo>
                  <a:pt x="2789" y="736"/>
                </a:lnTo>
                <a:lnTo>
                  <a:pt x="2789" y="736"/>
                </a:lnTo>
                <a:lnTo>
                  <a:pt x="2789" y="734"/>
                </a:lnTo>
                <a:lnTo>
                  <a:pt x="2789" y="732"/>
                </a:lnTo>
                <a:lnTo>
                  <a:pt x="2789" y="732"/>
                </a:lnTo>
                <a:lnTo>
                  <a:pt x="2791" y="730"/>
                </a:lnTo>
                <a:lnTo>
                  <a:pt x="2791" y="730"/>
                </a:lnTo>
                <a:lnTo>
                  <a:pt x="2789" y="728"/>
                </a:lnTo>
                <a:lnTo>
                  <a:pt x="2787" y="728"/>
                </a:lnTo>
                <a:lnTo>
                  <a:pt x="2787" y="728"/>
                </a:lnTo>
                <a:lnTo>
                  <a:pt x="2785" y="728"/>
                </a:lnTo>
                <a:lnTo>
                  <a:pt x="2783" y="730"/>
                </a:lnTo>
                <a:lnTo>
                  <a:pt x="2780" y="730"/>
                </a:lnTo>
                <a:lnTo>
                  <a:pt x="2780" y="732"/>
                </a:lnTo>
                <a:lnTo>
                  <a:pt x="2780" y="732"/>
                </a:lnTo>
                <a:lnTo>
                  <a:pt x="2780" y="734"/>
                </a:lnTo>
                <a:lnTo>
                  <a:pt x="2780" y="734"/>
                </a:lnTo>
                <a:lnTo>
                  <a:pt x="2780" y="734"/>
                </a:lnTo>
                <a:lnTo>
                  <a:pt x="2778" y="736"/>
                </a:lnTo>
                <a:lnTo>
                  <a:pt x="2778" y="736"/>
                </a:lnTo>
                <a:lnTo>
                  <a:pt x="2776" y="736"/>
                </a:lnTo>
                <a:lnTo>
                  <a:pt x="2776" y="734"/>
                </a:lnTo>
                <a:lnTo>
                  <a:pt x="2776" y="732"/>
                </a:lnTo>
                <a:lnTo>
                  <a:pt x="2776" y="732"/>
                </a:lnTo>
                <a:lnTo>
                  <a:pt x="2774" y="732"/>
                </a:lnTo>
                <a:lnTo>
                  <a:pt x="2774" y="732"/>
                </a:lnTo>
                <a:lnTo>
                  <a:pt x="2774" y="732"/>
                </a:lnTo>
                <a:lnTo>
                  <a:pt x="2772" y="736"/>
                </a:lnTo>
                <a:lnTo>
                  <a:pt x="2772" y="736"/>
                </a:lnTo>
                <a:close/>
                <a:moveTo>
                  <a:pt x="2776" y="757"/>
                </a:moveTo>
                <a:lnTo>
                  <a:pt x="2776" y="757"/>
                </a:lnTo>
                <a:lnTo>
                  <a:pt x="2778" y="757"/>
                </a:lnTo>
                <a:lnTo>
                  <a:pt x="2778" y="755"/>
                </a:lnTo>
                <a:lnTo>
                  <a:pt x="2778" y="755"/>
                </a:lnTo>
                <a:lnTo>
                  <a:pt x="2776" y="753"/>
                </a:lnTo>
                <a:lnTo>
                  <a:pt x="2774" y="753"/>
                </a:lnTo>
                <a:lnTo>
                  <a:pt x="2772" y="753"/>
                </a:lnTo>
                <a:lnTo>
                  <a:pt x="2770" y="751"/>
                </a:lnTo>
                <a:lnTo>
                  <a:pt x="2768" y="751"/>
                </a:lnTo>
                <a:lnTo>
                  <a:pt x="2768" y="753"/>
                </a:lnTo>
                <a:lnTo>
                  <a:pt x="2768" y="755"/>
                </a:lnTo>
                <a:lnTo>
                  <a:pt x="2774" y="757"/>
                </a:lnTo>
                <a:lnTo>
                  <a:pt x="2776" y="757"/>
                </a:lnTo>
                <a:close/>
                <a:moveTo>
                  <a:pt x="2875" y="667"/>
                </a:moveTo>
                <a:lnTo>
                  <a:pt x="2875" y="667"/>
                </a:lnTo>
                <a:lnTo>
                  <a:pt x="2875" y="667"/>
                </a:lnTo>
                <a:lnTo>
                  <a:pt x="2875" y="667"/>
                </a:lnTo>
                <a:lnTo>
                  <a:pt x="2873" y="667"/>
                </a:lnTo>
                <a:lnTo>
                  <a:pt x="2875" y="667"/>
                </a:lnTo>
                <a:lnTo>
                  <a:pt x="2875" y="667"/>
                </a:lnTo>
                <a:lnTo>
                  <a:pt x="2875" y="667"/>
                </a:lnTo>
                <a:close/>
                <a:moveTo>
                  <a:pt x="2789" y="751"/>
                </a:moveTo>
                <a:lnTo>
                  <a:pt x="2787" y="749"/>
                </a:lnTo>
                <a:lnTo>
                  <a:pt x="2787" y="749"/>
                </a:lnTo>
                <a:lnTo>
                  <a:pt x="2785" y="749"/>
                </a:lnTo>
                <a:lnTo>
                  <a:pt x="2785" y="751"/>
                </a:lnTo>
                <a:lnTo>
                  <a:pt x="2785" y="751"/>
                </a:lnTo>
                <a:lnTo>
                  <a:pt x="2785" y="751"/>
                </a:lnTo>
                <a:lnTo>
                  <a:pt x="2785" y="751"/>
                </a:lnTo>
                <a:lnTo>
                  <a:pt x="2783" y="753"/>
                </a:lnTo>
                <a:lnTo>
                  <a:pt x="2785" y="753"/>
                </a:lnTo>
                <a:lnTo>
                  <a:pt x="2787" y="751"/>
                </a:lnTo>
                <a:lnTo>
                  <a:pt x="2789" y="751"/>
                </a:lnTo>
                <a:lnTo>
                  <a:pt x="2789" y="751"/>
                </a:lnTo>
                <a:lnTo>
                  <a:pt x="2789" y="751"/>
                </a:lnTo>
                <a:lnTo>
                  <a:pt x="2789" y="751"/>
                </a:lnTo>
                <a:close/>
                <a:moveTo>
                  <a:pt x="2699" y="780"/>
                </a:moveTo>
                <a:lnTo>
                  <a:pt x="2697" y="780"/>
                </a:lnTo>
                <a:lnTo>
                  <a:pt x="2697" y="780"/>
                </a:lnTo>
                <a:lnTo>
                  <a:pt x="2697" y="780"/>
                </a:lnTo>
                <a:lnTo>
                  <a:pt x="2699" y="780"/>
                </a:lnTo>
                <a:lnTo>
                  <a:pt x="2699" y="780"/>
                </a:lnTo>
                <a:close/>
                <a:moveTo>
                  <a:pt x="2705" y="778"/>
                </a:moveTo>
                <a:lnTo>
                  <a:pt x="2705" y="778"/>
                </a:lnTo>
                <a:lnTo>
                  <a:pt x="2703" y="778"/>
                </a:lnTo>
                <a:lnTo>
                  <a:pt x="2705" y="778"/>
                </a:lnTo>
                <a:lnTo>
                  <a:pt x="2707" y="778"/>
                </a:lnTo>
                <a:lnTo>
                  <a:pt x="2705" y="778"/>
                </a:lnTo>
                <a:close/>
                <a:moveTo>
                  <a:pt x="2730" y="755"/>
                </a:moveTo>
                <a:lnTo>
                  <a:pt x="2730" y="755"/>
                </a:lnTo>
                <a:lnTo>
                  <a:pt x="2730" y="755"/>
                </a:lnTo>
                <a:lnTo>
                  <a:pt x="2730" y="757"/>
                </a:lnTo>
                <a:lnTo>
                  <a:pt x="2732" y="757"/>
                </a:lnTo>
                <a:lnTo>
                  <a:pt x="2732" y="755"/>
                </a:lnTo>
                <a:lnTo>
                  <a:pt x="2732" y="755"/>
                </a:lnTo>
                <a:lnTo>
                  <a:pt x="2730" y="755"/>
                </a:lnTo>
                <a:lnTo>
                  <a:pt x="2730" y="755"/>
                </a:lnTo>
                <a:close/>
                <a:moveTo>
                  <a:pt x="2730" y="751"/>
                </a:moveTo>
                <a:lnTo>
                  <a:pt x="2730" y="749"/>
                </a:lnTo>
                <a:lnTo>
                  <a:pt x="2730" y="749"/>
                </a:lnTo>
                <a:lnTo>
                  <a:pt x="2728" y="753"/>
                </a:lnTo>
                <a:lnTo>
                  <a:pt x="2728" y="755"/>
                </a:lnTo>
                <a:lnTo>
                  <a:pt x="2728" y="755"/>
                </a:lnTo>
                <a:lnTo>
                  <a:pt x="2728" y="753"/>
                </a:lnTo>
                <a:lnTo>
                  <a:pt x="2732" y="753"/>
                </a:lnTo>
                <a:lnTo>
                  <a:pt x="2732" y="753"/>
                </a:lnTo>
                <a:lnTo>
                  <a:pt x="2728" y="753"/>
                </a:lnTo>
                <a:lnTo>
                  <a:pt x="2728" y="751"/>
                </a:lnTo>
                <a:lnTo>
                  <a:pt x="2730" y="751"/>
                </a:lnTo>
                <a:lnTo>
                  <a:pt x="2730" y="751"/>
                </a:lnTo>
                <a:close/>
                <a:moveTo>
                  <a:pt x="2768" y="759"/>
                </a:moveTo>
                <a:lnTo>
                  <a:pt x="2768" y="759"/>
                </a:lnTo>
                <a:lnTo>
                  <a:pt x="2768" y="761"/>
                </a:lnTo>
                <a:lnTo>
                  <a:pt x="2768" y="761"/>
                </a:lnTo>
                <a:lnTo>
                  <a:pt x="2768" y="761"/>
                </a:lnTo>
                <a:lnTo>
                  <a:pt x="2772" y="761"/>
                </a:lnTo>
                <a:lnTo>
                  <a:pt x="2772" y="761"/>
                </a:lnTo>
                <a:lnTo>
                  <a:pt x="2770" y="761"/>
                </a:lnTo>
                <a:lnTo>
                  <a:pt x="2768" y="759"/>
                </a:lnTo>
                <a:close/>
                <a:moveTo>
                  <a:pt x="5194" y="811"/>
                </a:moveTo>
                <a:lnTo>
                  <a:pt x="5194" y="809"/>
                </a:lnTo>
                <a:lnTo>
                  <a:pt x="5194" y="809"/>
                </a:lnTo>
                <a:lnTo>
                  <a:pt x="5194" y="809"/>
                </a:lnTo>
                <a:lnTo>
                  <a:pt x="5194" y="809"/>
                </a:lnTo>
                <a:lnTo>
                  <a:pt x="5194" y="809"/>
                </a:lnTo>
                <a:lnTo>
                  <a:pt x="5194" y="811"/>
                </a:lnTo>
                <a:lnTo>
                  <a:pt x="5194" y="811"/>
                </a:lnTo>
                <a:close/>
                <a:moveTo>
                  <a:pt x="2856" y="702"/>
                </a:moveTo>
                <a:lnTo>
                  <a:pt x="2854" y="702"/>
                </a:lnTo>
                <a:lnTo>
                  <a:pt x="2854" y="702"/>
                </a:lnTo>
                <a:lnTo>
                  <a:pt x="2854" y="705"/>
                </a:lnTo>
                <a:lnTo>
                  <a:pt x="2852" y="707"/>
                </a:lnTo>
                <a:lnTo>
                  <a:pt x="2852" y="709"/>
                </a:lnTo>
                <a:lnTo>
                  <a:pt x="2850" y="711"/>
                </a:lnTo>
                <a:lnTo>
                  <a:pt x="2850" y="713"/>
                </a:lnTo>
                <a:lnTo>
                  <a:pt x="2845" y="719"/>
                </a:lnTo>
                <a:lnTo>
                  <a:pt x="2845" y="721"/>
                </a:lnTo>
                <a:lnTo>
                  <a:pt x="2845" y="723"/>
                </a:lnTo>
                <a:lnTo>
                  <a:pt x="2845" y="726"/>
                </a:lnTo>
                <a:lnTo>
                  <a:pt x="2845" y="726"/>
                </a:lnTo>
                <a:lnTo>
                  <a:pt x="2848" y="723"/>
                </a:lnTo>
                <a:lnTo>
                  <a:pt x="2852" y="713"/>
                </a:lnTo>
                <a:lnTo>
                  <a:pt x="2852" y="713"/>
                </a:lnTo>
                <a:lnTo>
                  <a:pt x="2852" y="711"/>
                </a:lnTo>
                <a:lnTo>
                  <a:pt x="2854" y="705"/>
                </a:lnTo>
                <a:lnTo>
                  <a:pt x="2854" y="705"/>
                </a:lnTo>
                <a:lnTo>
                  <a:pt x="2854" y="705"/>
                </a:lnTo>
                <a:lnTo>
                  <a:pt x="2856" y="702"/>
                </a:lnTo>
                <a:lnTo>
                  <a:pt x="2856" y="702"/>
                </a:lnTo>
                <a:close/>
                <a:moveTo>
                  <a:pt x="2764" y="747"/>
                </a:moveTo>
                <a:lnTo>
                  <a:pt x="2764" y="747"/>
                </a:lnTo>
                <a:lnTo>
                  <a:pt x="2764" y="744"/>
                </a:lnTo>
                <a:lnTo>
                  <a:pt x="2764" y="744"/>
                </a:lnTo>
                <a:lnTo>
                  <a:pt x="2764" y="742"/>
                </a:lnTo>
                <a:lnTo>
                  <a:pt x="2762" y="738"/>
                </a:lnTo>
                <a:lnTo>
                  <a:pt x="2762" y="738"/>
                </a:lnTo>
                <a:lnTo>
                  <a:pt x="2762" y="738"/>
                </a:lnTo>
                <a:lnTo>
                  <a:pt x="2760" y="738"/>
                </a:lnTo>
                <a:lnTo>
                  <a:pt x="2760" y="738"/>
                </a:lnTo>
                <a:lnTo>
                  <a:pt x="2757" y="738"/>
                </a:lnTo>
                <a:lnTo>
                  <a:pt x="2757" y="738"/>
                </a:lnTo>
                <a:lnTo>
                  <a:pt x="2753" y="740"/>
                </a:lnTo>
                <a:lnTo>
                  <a:pt x="2751" y="740"/>
                </a:lnTo>
                <a:lnTo>
                  <a:pt x="2751" y="742"/>
                </a:lnTo>
                <a:lnTo>
                  <a:pt x="2751" y="747"/>
                </a:lnTo>
                <a:lnTo>
                  <a:pt x="2751" y="747"/>
                </a:lnTo>
                <a:lnTo>
                  <a:pt x="2753" y="747"/>
                </a:lnTo>
                <a:lnTo>
                  <a:pt x="2755" y="749"/>
                </a:lnTo>
                <a:lnTo>
                  <a:pt x="2760" y="749"/>
                </a:lnTo>
                <a:lnTo>
                  <a:pt x="2762" y="749"/>
                </a:lnTo>
                <a:lnTo>
                  <a:pt x="2764" y="747"/>
                </a:lnTo>
                <a:close/>
                <a:moveTo>
                  <a:pt x="2799" y="763"/>
                </a:moveTo>
                <a:lnTo>
                  <a:pt x="2799" y="763"/>
                </a:lnTo>
                <a:lnTo>
                  <a:pt x="2801" y="765"/>
                </a:lnTo>
                <a:lnTo>
                  <a:pt x="2801" y="765"/>
                </a:lnTo>
                <a:lnTo>
                  <a:pt x="2804" y="763"/>
                </a:lnTo>
                <a:lnTo>
                  <a:pt x="2806" y="763"/>
                </a:lnTo>
                <a:lnTo>
                  <a:pt x="2806" y="765"/>
                </a:lnTo>
                <a:lnTo>
                  <a:pt x="2808" y="763"/>
                </a:lnTo>
                <a:lnTo>
                  <a:pt x="2806" y="763"/>
                </a:lnTo>
                <a:lnTo>
                  <a:pt x="2806" y="761"/>
                </a:lnTo>
                <a:lnTo>
                  <a:pt x="2804" y="761"/>
                </a:lnTo>
                <a:lnTo>
                  <a:pt x="2806" y="761"/>
                </a:lnTo>
                <a:lnTo>
                  <a:pt x="2806" y="759"/>
                </a:lnTo>
                <a:lnTo>
                  <a:pt x="2806" y="759"/>
                </a:lnTo>
                <a:lnTo>
                  <a:pt x="2806" y="759"/>
                </a:lnTo>
                <a:lnTo>
                  <a:pt x="2804" y="757"/>
                </a:lnTo>
                <a:lnTo>
                  <a:pt x="2804" y="757"/>
                </a:lnTo>
                <a:lnTo>
                  <a:pt x="2801" y="757"/>
                </a:lnTo>
                <a:lnTo>
                  <a:pt x="2801" y="757"/>
                </a:lnTo>
                <a:lnTo>
                  <a:pt x="2799" y="757"/>
                </a:lnTo>
                <a:lnTo>
                  <a:pt x="2799" y="759"/>
                </a:lnTo>
                <a:lnTo>
                  <a:pt x="2799" y="759"/>
                </a:lnTo>
                <a:lnTo>
                  <a:pt x="2799" y="759"/>
                </a:lnTo>
                <a:lnTo>
                  <a:pt x="2799" y="761"/>
                </a:lnTo>
                <a:lnTo>
                  <a:pt x="2799" y="763"/>
                </a:lnTo>
                <a:close/>
                <a:moveTo>
                  <a:pt x="2871" y="705"/>
                </a:moveTo>
                <a:lnTo>
                  <a:pt x="2871" y="707"/>
                </a:lnTo>
                <a:lnTo>
                  <a:pt x="2873" y="709"/>
                </a:lnTo>
                <a:lnTo>
                  <a:pt x="2871" y="709"/>
                </a:lnTo>
                <a:lnTo>
                  <a:pt x="2871" y="711"/>
                </a:lnTo>
                <a:lnTo>
                  <a:pt x="2873" y="711"/>
                </a:lnTo>
                <a:lnTo>
                  <a:pt x="2873" y="711"/>
                </a:lnTo>
                <a:lnTo>
                  <a:pt x="2875" y="709"/>
                </a:lnTo>
                <a:lnTo>
                  <a:pt x="2875" y="707"/>
                </a:lnTo>
                <a:lnTo>
                  <a:pt x="2877" y="707"/>
                </a:lnTo>
                <a:lnTo>
                  <a:pt x="2879" y="705"/>
                </a:lnTo>
                <a:lnTo>
                  <a:pt x="2879" y="702"/>
                </a:lnTo>
                <a:lnTo>
                  <a:pt x="2879" y="702"/>
                </a:lnTo>
                <a:lnTo>
                  <a:pt x="2881" y="702"/>
                </a:lnTo>
                <a:lnTo>
                  <a:pt x="2881" y="702"/>
                </a:lnTo>
                <a:lnTo>
                  <a:pt x="2879" y="700"/>
                </a:lnTo>
                <a:lnTo>
                  <a:pt x="2881" y="696"/>
                </a:lnTo>
                <a:lnTo>
                  <a:pt x="2881" y="694"/>
                </a:lnTo>
                <a:lnTo>
                  <a:pt x="2883" y="694"/>
                </a:lnTo>
                <a:lnTo>
                  <a:pt x="2883" y="692"/>
                </a:lnTo>
                <a:lnTo>
                  <a:pt x="2883" y="692"/>
                </a:lnTo>
                <a:lnTo>
                  <a:pt x="2883" y="692"/>
                </a:lnTo>
                <a:lnTo>
                  <a:pt x="2881" y="690"/>
                </a:lnTo>
                <a:lnTo>
                  <a:pt x="2881" y="692"/>
                </a:lnTo>
                <a:lnTo>
                  <a:pt x="2881" y="692"/>
                </a:lnTo>
                <a:lnTo>
                  <a:pt x="2879" y="692"/>
                </a:lnTo>
                <a:lnTo>
                  <a:pt x="2877" y="692"/>
                </a:lnTo>
                <a:lnTo>
                  <a:pt x="2875" y="694"/>
                </a:lnTo>
                <a:lnTo>
                  <a:pt x="2873" y="696"/>
                </a:lnTo>
                <a:lnTo>
                  <a:pt x="2871" y="696"/>
                </a:lnTo>
                <a:lnTo>
                  <a:pt x="2871" y="698"/>
                </a:lnTo>
                <a:lnTo>
                  <a:pt x="2871" y="700"/>
                </a:lnTo>
                <a:lnTo>
                  <a:pt x="2871" y="702"/>
                </a:lnTo>
                <a:lnTo>
                  <a:pt x="2871" y="705"/>
                </a:lnTo>
                <a:lnTo>
                  <a:pt x="2871" y="705"/>
                </a:lnTo>
                <a:close/>
                <a:moveTo>
                  <a:pt x="2757" y="753"/>
                </a:moveTo>
                <a:lnTo>
                  <a:pt x="2757" y="751"/>
                </a:lnTo>
                <a:lnTo>
                  <a:pt x="2755" y="751"/>
                </a:lnTo>
                <a:lnTo>
                  <a:pt x="2755" y="751"/>
                </a:lnTo>
                <a:lnTo>
                  <a:pt x="2757" y="753"/>
                </a:lnTo>
                <a:lnTo>
                  <a:pt x="2760" y="753"/>
                </a:lnTo>
                <a:lnTo>
                  <a:pt x="2760" y="753"/>
                </a:lnTo>
                <a:lnTo>
                  <a:pt x="2760" y="753"/>
                </a:lnTo>
                <a:lnTo>
                  <a:pt x="2760" y="753"/>
                </a:lnTo>
                <a:lnTo>
                  <a:pt x="2757" y="753"/>
                </a:lnTo>
                <a:close/>
                <a:moveTo>
                  <a:pt x="2751" y="749"/>
                </a:moveTo>
                <a:lnTo>
                  <a:pt x="2749" y="749"/>
                </a:lnTo>
                <a:lnTo>
                  <a:pt x="2749" y="749"/>
                </a:lnTo>
                <a:lnTo>
                  <a:pt x="2749" y="753"/>
                </a:lnTo>
                <a:lnTo>
                  <a:pt x="2751" y="753"/>
                </a:lnTo>
                <a:lnTo>
                  <a:pt x="2751" y="753"/>
                </a:lnTo>
                <a:lnTo>
                  <a:pt x="2753" y="753"/>
                </a:lnTo>
                <a:lnTo>
                  <a:pt x="2753" y="753"/>
                </a:lnTo>
                <a:lnTo>
                  <a:pt x="2753" y="751"/>
                </a:lnTo>
                <a:lnTo>
                  <a:pt x="2751" y="749"/>
                </a:lnTo>
                <a:close/>
                <a:moveTo>
                  <a:pt x="2760" y="734"/>
                </a:moveTo>
                <a:lnTo>
                  <a:pt x="2762" y="734"/>
                </a:lnTo>
                <a:lnTo>
                  <a:pt x="2762" y="734"/>
                </a:lnTo>
                <a:lnTo>
                  <a:pt x="2762" y="734"/>
                </a:lnTo>
                <a:lnTo>
                  <a:pt x="2762" y="732"/>
                </a:lnTo>
                <a:lnTo>
                  <a:pt x="2762" y="732"/>
                </a:lnTo>
                <a:lnTo>
                  <a:pt x="2760" y="730"/>
                </a:lnTo>
                <a:lnTo>
                  <a:pt x="2760" y="732"/>
                </a:lnTo>
                <a:lnTo>
                  <a:pt x="2760" y="732"/>
                </a:lnTo>
                <a:lnTo>
                  <a:pt x="2760" y="734"/>
                </a:lnTo>
                <a:lnTo>
                  <a:pt x="2760" y="734"/>
                </a:lnTo>
                <a:close/>
                <a:moveTo>
                  <a:pt x="2762" y="755"/>
                </a:moveTo>
                <a:lnTo>
                  <a:pt x="2764" y="755"/>
                </a:lnTo>
                <a:lnTo>
                  <a:pt x="2764" y="755"/>
                </a:lnTo>
                <a:lnTo>
                  <a:pt x="2766" y="749"/>
                </a:lnTo>
                <a:lnTo>
                  <a:pt x="2766" y="747"/>
                </a:lnTo>
                <a:lnTo>
                  <a:pt x="2766" y="747"/>
                </a:lnTo>
                <a:lnTo>
                  <a:pt x="2766" y="749"/>
                </a:lnTo>
                <a:lnTo>
                  <a:pt x="2764" y="751"/>
                </a:lnTo>
                <a:lnTo>
                  <a:pt x="2762" y="753"/>
                </a:lnTo>
                <a:lnTo>
                  <a:pt x="2762" y="753"/>
                </a:lnTo>
                <a:lnTo>
                  <a:pt x="2762" y="753"/>
                </a:lnTo>
                <a:lnTo>
                  <a:pt x="2762" y="755"/>
                </a:lnTo>
                <a:close/>
                <a:moveTo>
                  <a:pt x="2827" y="751"/>
                </a:moveTo>
                <a:lnTo>
                  <a:pt x="2827" y="751"/>
                </a:lnTo>
                <a:lnTo>
                  <a:pt x="2827" y="749"/>
                </a:lnTo>
                <a:lnTo>
                  <a:pt x="2827" y="747"/>
                </a:lnTo>
                <a:lnTo>
                  <a:pt x="2822" y="744"/>
                </a:lnTo>
                <a:lnTo>
                  <a:pt x="2820" y="744"/>
                </a:lnTo>
                <a:lnTo>
                  <a:pt x="2820" y="749"/>
                </a:lnTo>
                <a:lnTo>
                  <a:pt x="2822" y="749"/>
                </a:lnTo>
                <a:lnTo>
                  <a:pt x="2827" y="751"/>
                </a:lnTo>
                <a:close/>
                <a:moveTo>
                  <a:pt x="4115" y="1482"/>
                </a:moveTo>
                <a:lnTo>
                  <a:pt x="4115" y="1482"/>
                </a:lnTo>
                <a:lnTo>
                  <a:pt x="4115" y="1480"/>
                </a:lnTo>
                <a:lnTo>
                  <a:pt x="4115" y="1480"/>
                </a:lnTo>
                <a:lnTo>
                  <a:pt x="4113" y="1482"/>
                </a:lnTo>
                <a:lnTo>
                  <a:pt x="4113" y="1482"/>
                </a:lnTo>
                <a:lnTo>
                  <a:pt x="4113" y="1482"/>
                </a:lnTo>
                <a:lnTo>
                  <a:pt x="4113" y="1484"/>
                </a:lnTo>
                <a:lnTo>
                  <a:pt x="4115" y="1487"/>
                </a:lnTo>
                <a:lnTo>
                  <a:pt x="4115" y="1487"/>
                </a:lnTo>
                <a:lnTo>
                  <a:pt x="4115" y="1487"/>
                </a:lnTo>
                <a:lnTo>
                  <a:pt x="4115" y="1484"/>
                </a:lnTo>
                <a:lnTo>
                  <a:pt x="4115" y="1482"/>
                </a:lnTo>
                <a:close/>
                <a:moveTo>
                  <a:pt x="4094" y="1463"/>
                </a:moveTo>
                <a:lnTo>
                  <a:pt x="4092" y="1463"/>
                </a:lnTo>
                <a:lnTo>
                  <a:pt x="4094" y="1463"/>
                </a:lnTo>
                <a:lnTo>
                  <a:pt x="4094" y="1463"/>
                </a:lnTo>
                <a:lnTo>
                  <a:pt x="4094" y="1463"/>
                </a:lnTo>
                <a:lnTo>
                  <a:pt x="4094" y="1463"/>
                </a:lnTo>
                <a:close/>
                <a:moveTo>
                  <a:pt x="4117" y="1591"/>
                </a:moveTo>
                <a:lnTo>
                  <a:pt x="4117" y="1591"/>
                </a:lnTo>
                <a:lnTo>
                  <a:pt x="4117" y="1591"/>
                </a:lnTo>
                <a:lnTo>
                  <a:pt x="4117" y="1591"/>
                </a:lnTo>
                <a:lnTo>
                  <a:pt x="4117" y="1591"/>
                </a:lnTo>
                <a:lnTo>
                  <a:pt x="4117" y="1589"/>
                </a:lnTo>
                <a:lnTo>
                  <a:pt x="4117" y="1589"/>
                </a:lnTo>
                <a:lnTo>
                  <a:pt x="4117" y="1591"/>
                </a:lnTo>
                <a:close/>
                <a:moveTo>
                  <a:pt x="4100" y="1468"/>
                </a:moveTo>
                <a:lnTo>
                  <a:pt x="4100" y="1468"/>
                </a:lnTo>
                <a:lnTo>
                  <a:pt x="4100" y="1468"/>
                </a:lnTo>
                <a:lnTo>
                  <a:pt x="4100" y="1468"/>
                </a:lnTo>
                <a:lnTo>
                  <a:pt x="4100" y="1468"/>
                </a:lnTo>
                <a:lnTo>
                  <a:pt x="4100" y="1468"/>
                </a:lnTo>
                <a:lnTo>
                  <a:pt x="4100" y="1468"/>
                </a:lnTo>
                <a:lnTo>
                  <a:pt x="4100" y="1468"/>
                </a:lnTo>
                <a:close/>
                <a:moveTo>
                  <a:pt x="4103" y="1476"/>
                </a:moveTo>
                <a:lnTo>
                  <a:pt x="4105" y="1478"/>
                </a:lnTo>
                <a:lnTo>
                  <a:pt x="4105" y="1476"/>
                </a:lnTo>
                <a:lnTo>
                  <a:pt x="4103" y="1476"/>
                </a:lnTo>
                <a:lnTo>
                  <a:pt x="4103" y="1476"/>
                </a:lnTo>
                <a:close/>
                <a:moveTo>
                  <a:pt x="4155" y="1327"/>
                </a:moveTo>
                <a:lnTo>
                  <a:pt x="4155" y="1327"/>
                </a:lnTo>
                <a:lnTo>
                  <a:pt x="4155" y="1329"/>
                </a:lnTo>
                <a:lnTo>
                  <a:pt x="4155" y="1327"/>
                </a:lnTo>
                <a:lnTo>
                  <a:pt x="4155" y="1327"/>
                </a:lnTo>
                <a:lnTo>
                  <a:pt x="4155" y="1327"/>
                </a:lnTo>
                <a:lnTo>
                  <a:pt x="4155" y="1327"/>
                </a:lnTo>
                <a:close/>
                <a:moveTo>
                  <a:pt x="4157" y="1327"/>
                </a:moveTo>
                <a:lnTo>
                  <a:pt x="4157" y="1329"/>
                </a:lnTo>
                <a:lnTo>
                  <a:pt x="4159" y="1329"/>
                </a:lnTo>
                <a:lnTo>
                  <a:pt x="4159" y="1329"/>
                </a:lnTo>
                <a:lnTo>
                  <a:pt x="4159" y="1329"/>
                </a:lnTo>
                <a:lnTo>
                  <a:pt x="4159" y="1327"/>
                </a:lnTo>
                <a:lnTo>
                  <a:pt x="4159" y="1327"/>
                </a:lnTo>
                <a:lnTo>
                  <a:pt x="4157" y="1327"/>
                </a:lnTo>
                <a:lnTo>
                  <a:pt x="4157" y="1327"/>
                </a:lnTo>
                <a:close/>
                <a:moveTo>
                  <a:pt x="4165" y="1321"/>
                </a:moveTo>
                <a:lnTo>
                  <a:pt x="4165" y="1321"/>
                </a:lnTo>
                <a:lnTo>
                  <a:pt x="4163" y="1321"/>
                </a:lnTo>
                <a:lnTo>
                  <a:pt x="4163" y="1323"/>
                </a:lnTo>
                <a:lnTo>
                  <a:pt x="4165" y="1323"/>
                </a:lnTo>
                <a:lnTo>
                  <a:pt x="4168" y="1323"/>
                </a:lnTo>
                <a:lnTo>
                  <a:pt x="4165" y="1321"/>
                </a:lnTo>
                <a:close/>
                <a:moveTo>
                  <a:pt x="4251" y="1296"/>
                </a:moveTo>
                <a:lnTo>
                  <a:pt x="4251" y="1296"/>
                </a:lnTo>
                <a:lnTo>
                  <a:pt x="4251" y="1298"/>
                </a:lnTo>
                <a:lnTo>
                  <a:pt x="4251" y="1298"/>
                </a:lnTo>
                <a:lnTo>
                  <a:pt x="4251" y="1298"/>
                </a:lnTo>
                <a:lnTo>
                  <a:pt x="4253" y="1298"/>
                </a:lnTo>
                <a:lnTo>
                  <a:pt x="4253" y="1298"/>
                </a:lnTo>
                <a:lnTo>
                  <a:pt x="4251" y="1298"/>
                </a:lnTo>
                <a:lnTo>
                  <a:pt x="4251" y="1296"/>
                </a:lnTo>
                <a:close/>
                <a:moveTo>
                  <a:pt x="4163" y="1327"/>
                </a:moveTo>
                <a:lnTo>
                  <a:pt x="4165" y="1327"/>
                </a:lnTo>
                <a:lnTo>
                  <a:pt x="4165" y="1327"/>
                </a:lnTo>
                <a:lnTo>
                  <a:pt x="4165" y="1325"/>
                </a:lnTo>
                <a:lnTo>
                  <a:pt x="4165" y="1325"/>
                </a:lnTo>
                <a:lnTo>
                  <a:pt x="4165" y="1325"/>
                </a:lnTo>
                <a:lnTo>
                  <a:pt x="4165" y="1325"/>
                </a:lnTo>
                <a:lnTo>
                  <a:pt x="4163" y="1327"/>
                </a:lnTo>
                <a:close/>
                <a:moveTo>
                  <a:pt x="3388" y="1277"/>
                </a:moveTo>
                <a:lnTo>
                  <a:pt x="3386" y="1277"/>
                </a:lnTo>
                <a:lnTo>
                  <a:pt x="3384" y="1277"/>
                </a:lnTo>
                <a:lnTo>
                  <a:pt x="3386" y="1277"/>
                </a:lnTo>
                <a:lnTo>
                  <a:pt x="3388" y="1277"/>
                </a:lnTo>
                <a:lnTo>
                  <a:pt x="3388" y="1277"/>
                </a:lnTo>
                <a:lnTo>
                  <a:pt x="3388" y="1277"/>
                </a:lnTo>
                <a:lnTo>
                  <a:pt x="3388" y="1277"/>
                </a:lnTo>
                <a:lnTo>
                  <a:pt x="3388" y="1277"/>
                </a:lnTo>
                <a:lnTo>
                  <a:pt x="3388" y="1277"/>
                </a:lnTo>
                <a:close/>
                <a:moveTo>
                  <a:pt x="3380" y="1275"/>
                </a:moveTo>
                <a:lnTo>
                  <a:pt x="3378" y="1275"/>
                </a:lnTo>
                <a:lnTo>
                  <a:pt x="3380" y="1277"/>
                </a:lnTo>
                <a:lnTo>
                  <a:pt x="3380" y="1277"/>
                </a:lnTo>
                <a:lnTo>
                  <a:pt x="3382" y="1275"/>
                </a:lnTo>
                <a:lnTo>
                  <a:pt x="3382" y="1275"/>
                </a:lnTo>
                <a:lnTo>
                  <a:pt x="3382" y="1275"/>
                </a:lnTo>
                <a:lnTo>
                  <a:pt x="3382" y="1273"/>
                </a:lnTo>
                <a:lnTo>
                  <a:pt x="3382" y="1275"/>
                </a:lnTo>
                <a:lnTo>
                  <a:pt x="3380" y="1275"/>
                </a:lnTo>
                <a:close/>
                <a:moveTo>
                  <a:pt x="4369" y="1162"/>
                </a:moveTo>
                <a:lnTo>
                  <a:pt x="4369" y="1162"/>
                </a:lnTo>
                <a:lnTo>
                  <a:pt x="4369" y="1162"/>
                </a:lnTo>
                <a:lnTo>
                  <a:pt x="4367" y="1160"/>
                </a:lnTo>
                <a:lnTo>
                  <a:pt x="4367" y="1160"/>
                </a:lnTo>
                <a:lnTo>
                  <a:pt x="4365" y="1160"/>
                </a:lnTo>
                <a:lnTo>
                  <a:pt x="4365" y="1160"/>
                </a:lnTo>
                <a:lnTo>
                  <a:pt x="4365" y="1162"/>
                </a:lnTo>
                <a:lnTo>
                  <a:pt x="4369" y="1164"/>
                </a:lnTo>
                <a:lnTo>
                  <a:pt x="4373" y="1164"/>
                </a:lnTo>
                <a:lnTo>
                  <a:pt x="4373" y="1164"/>
                </a:lnTo>
                <a:lnTo>
                  <a:pt x="4373" y="1164"/>
                </a:lnTo>
                <a:lnTo>
                  <a:pt x="4373" y="1164"/>
                </a:lnTo>
                <a:lnTo>
                  <a:pt x="4369" y="1162"/>
                </a:lnTo>
                <a:close/>
                <a:moveTo>
                  <a:pt x="3369" y="1275"/>
                </a:moveTo>
                <a:lnTo>
                  <a:pt x="3369" y="1275"/>
                </a:lnTo>
                <a:lnTo>
                  <a:pt x="3369" y="1275"/>
                </a:lnTo>
                <a:lnTo>
                  <a:pt x="3369" y="1275"/>
                </a:lnTo>
                <a:lnTo>
                  <a:pt x="3371" y="1275"/>
                </a:lnTo>
                <a:lnTo>
                  <a:pt x="3369" y="1275"/>
                </a:lnTo>
                <a:lnTo>
                  <a:pt x="3369" y="1275"/>
                </a:lnTo>
                <a:close/>
                <a:moveTo>
                  <a:pt x="2965" y="1076"/>
                </a:moveTo>
                <a:lnTo>
                  <a:pt x="2965" y="1076"/>
                </a:lnTo>
                <a:lnTo>
                  <a:pt x="2965" y="1076"/>
                </a:lnTo>
                <a:lnTo>
                  <a:pt x="2965" y="1076"/>
                </a:lnTo>
                <a:lnTo>
                  <a:pt x="2967" y="1076"/>
                </a:lnTo>
                <a:lnTo>
                  <a:pt x="2965" y="1074"/>
                </a:lnTo>
                <a:lnTo>
                  <a:pt x="2965" y="1074"/>
                </a:lnTo>
                <a:lnTo>
                  <a:pt x="2965" y="1076"/>
                </a:lnTo>
                <a:close/>
                <a:moveTo>
                  <a:pt x="4090" y="1457"/>
                </a:moveTo>
                <a:lnTo>
                  <a:pt x="4090" y="1455"/>
                </a:lnTo>
                <a:lnTo>
                  <a:pt x="4090" y="1455"/>
                </a:lnTo>
                <a:lnTo>
                  <a:pt x="4090" y="1457"/>
                </a:lnTo>
                <a:lnTo>
                  <a:pt x="4090" y="1459"/>
                </a:lnTo>
                <a:lnTo>
                  <a:pt x="4090" y="1459"/>
                </a:lnTo>
                <a:lnTo>
                  <a:pt x="4090" y="1459"/>
                </a:lnTo>
                <a:lnTo>
                  <a:pt x="4092" y="1459"/>
                </a:lnTo>
                <a:lnTo>
                  <a:pt x="4092" y="1457"/>
                </a:lnTo>
                <a:lnTo>
                  <a:pt x="4092" y="1457"/>
                </a:lnTo>
                <a:lnTo>
                  <a:pt x="4090" y="1457"/>
                </a:lnTo>
                <a:close/>
                <a:moveTo>
                  <a:pt x="4056" y="1493"/>
                </a:moveTo>
                <a:lnTo>
                  <a:pt x="4054" y="1495"/>
                </a:lnTo>
                <a:lnTo>
                  <a:pt x="4056" y="1495"/>
                </a:lnTo>
                <a:lnTo>
                  <a:pt x="4056" y="1495"/>
                </a:lnTo>
                <a:lnTo>
                  <a:pt x="4056" y="1495"/>
                </a:lnTo>
                <a:lnTo>
                  <a:pt x="4056" y="1493"/>
                </a:lnTo>
                <a:lnTo>
                  <a:pt x="4056" y="1493"/>
                </a:lnTo>
                <a:lnTo>
                  <a:pt x="4056" y="1493"/>
                </a:lnTo>
                <a:lnTo>
                  <a:pt x="4056" y="1493"/>
                </a:lnTo>
                <a:close/>
                <a:moveTo>
                  <a:pt x="4056" y="1491"/>
                </a:moveTo>
                <a:lnTo>
                  <a:pt x="4056" y="1491"/>
                </a:lnTo>
                <a:lnTo>
                  <a:pt x="4056" y="1491"/>
                </a:lnTo>
                <a:lnTo>
                  <a:pt x="4056" y="1491"/>
                </a:lnTo>
                <a:lnTo>
                  <a:pt x="4056" y="1491"/>
                </a:lnTo>
                <a:lnTo>
                  <a:pt x="4056" y="1491"/>
                </a:lnTo>
                <a:lnTo>
                  <a:pt x="4056" y="1491"/>
                </a:lnTo>
                <a:lnTo>
                  <a:pt x="4056" y="1491"/>
                </a:lnTo>
                <a:close/>
                <a:moveTo>
                  <a:pt x="3966" y="1350"/>
                </a:moveTo>
                <a:lnTo>
                  <a:pt x="3966" y="1350"/>
                </a:lnTo>
                <a:lnTo>
                  <a:pt x="3968" y="1350"/>
                </a:lnTo>
                <a:lnTo>
                  <a:pt x="3968" y="1350"/>
                </a:lnTo>
                <a:lnTo>
                  <a:pt x="3968" y="1348"/>
                </a:lnTo>
                <a:lnTo>
                  <a:pt x="3968" y="1348"/>
                </a:lnTo>
                <a:lnTo>
                  <a:pt x="3968" y="1348"/>
                </a:lnTo>
                <a:lnTo>
                  <a:pt x="3966" y="1348"/>
                </a:lnTo>
                <a:lnTo>
                  <a:pt x="3966" y="1346"/>
                </a:lnTo>
                <a:lnTo>
                  <a:pt x="3964" y="1346"/>
                </a:lnTo>
                <a:lnTo>
                  <a:pt x="3964" y="1348"/>
                </a:lnTo>
                <a:lnTo>
                  <a:pt x="3964" y="1348"/>
                </a:lnTo>
                <a:lnTo>
                  <a:pt x="3966" y="1348"/>
                </a:lnTo>
                <a:lnTo>
                  <a:pt x="3966" y="1350"/>
                </a:lnTo>
                <a:close/>
                <a:moveTo>
                  <a:pt x="3411" y="1239"/>
                </a:moveTo>
                <a:lnTo>
                  <a:pt x="3409" y="1239"/>
                </a:lnTo>
                <a:lnTo>
                  <a:pt x="3409" y="1239"/>
                </a:lnTo>
                <a:lnTo>
                  <a:pt x="3409" y="1239"/>
                </a:lnTo>
                <a:lnTo>
                  <a:pt x="3409" y="1241"/>
                </a:lnTo>
                <a:lnTo>
                  <a:pt x="3409" y="1241"/>
                </a:lnTo>
                <a:lnTo>
                  <a:pt x="3411" y="1241"/>
                </a:lnTo>
                <a:lnTo>
                  <a:pt x="3413" y="1239"/>
                </a:lnTo>
                <a:lnTo>
                  <a:pt x="3413" y="1239"/>
                </a:lnTo>
                <a:lnTo>
                  <a:pt x="3415" y="1239"/>
                </a:lnTo>
                <a:lnTo>
                  <a:pt x="3417" y="1239"/>
                </a:lnTo>
                <a:lnTo>
                  <a:pt x="3417" y="1239"/>
                </a:lnTo>
                <a:lnTo>
                  <a:pt x="3417" y="1239"/>
                </a:lnTo>
                <a:lnTo>
                  <a:pt x="3420" y="1237"/>
                </a:lnTo>
                <a:lnTo>
                  <a:pt x="3422" y="1235"/>
                </a:lnTo>
                <a:lnTo>
                  <a:pt x="3424" y="1235"/>
                </a:lnTo>
                <a:lnTo>
                  <a:pt x="3422" y="1235"/>
                </a:lnTo>
                <a:lnTo>
                  <a:pt x="3420" y="1235"/>
                </a:lnTo>
                <a:lnTo>
                  <a:pt x="3417" y="1235"/>
                </a:lnTo>
                <a:lnTo>
                  <a:pt x="3415" y="1235"/>
                </a:lnTo>
                <a:lnTo>
                  <a:pt x="3415" y="1235"/>
                </a:lnTo>
                <a:lnTo>
                  <a:pt x="3415" y="1237"/>
                </a:lnTo>
                <a:lnTo>
                  <a:pt x="3415" y="1237"/>
                </a:lnTo>
                <a:lnTo>
                  <a:pt x="3411" y="1239"/>
                </a:lnTo>
                <a:close/>
                <a:moveTo>
                  <a:pt x="3396" y="1273"/>
                </a:moveTo>
                <a:lnTo>
                  <a:pt x="3394" y="1273"/>
                </a:lnTo>
                <a:lnTo>
                  <a:pt x="3394" y="1273"/>
                </a:lnTo>
                <a:lnTo>
                  <a:pt x="3396" y="1273"/>
                </a:lnTo>
                <a:lnTo>
                  <a:pt x="3396" y="1273"/>
                </a:lnTo>
                <a:lnTo>
                  <a:pt x="3396" y="1273"/>
                </a:lnTo>
                <a:lnTo>
                  <a:pt x="3396" y="1273"/>
                </a:lnTo>
                <a:lnTo>
                  <a:pt x="3396" y="1273"/>
                </a:lnTo>
                <a:lnTo>
                  <a:pt x="3396" y="1273"/>
                </a:lnTo>
                <a:close/>
                <a:moveTo>
                  <a:pt x="5211" y="811"/>
                </a:moveTo>
                <a:lnTo>
                  <a:pt x="5213" y="809"/>
                </a:lnTo>
                <a:lnTo>
                  <a:pt x="5211" y="807"/>
                </a:lnTo>
                <a:lnTo>
                  <a:pt x="5209" y="809"/>
                </a:lnTo>
                <a:lnTo>
                  <a:pt x="5209" y="809"/>
                </a:lnTo>
                <a:lnTo>
                  <a:pt x="5209" y="811"/>
                </a:lnTo>
                <a:lnTo>
                  <a:pt x="5211" y="811"/>
                </a:lnTo>
                <a:lnTo>
                  <a:pt x="5211" y="811"/>
                </a:lnTo>
                <a:close/>
                <a:moveTo>
                  <a:pt x="5213" y="1866"/>
                </a:moveTo>
                <a:lnTo>
                  <a:pt x="5211" y="1866"/>
                </a:lnTo>
                <a:lnTo>
                  <a:pt x="5211" y="1866"/>
                </a:lnTo>
                <a:lnTo>
                  <a:pt x="5209" y="1866"/>
                </a:lnTo>
                <a:lnTo>
                  <a:pt x="5207" y="1866"/>
                </a:lnTo>
                <a:lnTo>
                  <a:pt x="5207" y="1868"/>
                </a:lnTo>
                <a:lnTo>
                  <a:pt x="5205" y="1868"/>
                </a:lnTo>
                <a:lnTo>
                  <a:pt x="5205" y="1868"/>
                </a:lnTo>
                <a:lnTo>
                  <a:pt x="5203" y="1870"/>
                </a:lnTo>
                <a:lnTo>
                  <a:pt x="5201" y="1870"/>
                </a:lnTo>
                <a:lnTo>
                  <a:pt x="5198" y="1870"/>
                </a:lnTo>
                <a:lnTo>
                  <a:pt x="5198" y="1872"/>
                </a:lnTo>
                <a:lnTo>
                  <a:pt x="5196" y="1872"/>
                </a:lnTo>
                <a:lnTo>
                  <a:pt x="5196" y="1872"/>
                </a:lnTo>
                <a:lnTo>
                  <a:pt x="5196" y="1872"/>
                </a:lnTo>
                <a:lnTo>
                  <a:pt x="5194" y="1872"/>
                </a:lnTo>
                <a:lnTo>
                  <a:pt x="5194" y="1872"/>
                </a:lnTo>
                <a:lnTo>
                  <a:pt x="5194" y="1872"/>
                </a:lnTo>
                <a:lnTo>
                  <a:pt x="5194" y="1874"/>
                </a:lnTo>
                <a:lnTo>
                  <a:pt x="5194" y="1874"/>
                </a:lnTo>
                <a:lnTo>
                  <a:pt x="5194" y="1874"/>
                </a:lnTo>
                <a:lnTo>
                  <a:pt x="5196" y="1874"/>
                </a:lnTo>
                <a:lnTo>
                  <a:pt x="5196" y="1877"/>
                </a:lnTo>
                <a:lnTo>
                  <a:pt x="5196" y="1877"/>
                </a:lnTo>
                <a:lnTo>
                  <a:pt x="5198" y="1877"/>
                </a:lnTo>
                <a:lnTo>
                  <a:pt x="5198" y="1877"/>
                </a:lnTo>
                <a:lnTo>
                  <a:pt x="5201" y="1877"/>
                </a:lnTo>
                <a:lnTo>
                  <a:pt x="5201" y="1877"/>
                </a:lnTo>
                <a:lnTo>
                  <a:pt x="5203" y="1874"/>
                </a:lnTo>
                <a:lnTo>
                  <a:pt x="5205" y="1872"/>
                </a:lnTo>
                <a:lnTo>
                  <a:pt x="5205" y="1872"/>
                </a:lnTo>
                <a:lnTo>
                  <a:pt x="5205" y="1872"/>
                </a:lnTo>
                <a:lnTo>
                  <a:pt x="5207" y="1874"/>
                </a:lnTo>
                <a:lnTo>
                  <a:pt x="5207" y="1874"/>
                </a:lnTo>
                <a:lnTo>
                  <a:pt x="5207" y="1874"/>
                </a:lnTo>
                <a:lnTo>
                  <a:pt x="5207" y="1874"/>
                </a:lnTo>
                <a:lnTo>
                  <a:pt x="5209" y="1874"/>
                </a:lnTo>
                <a:lnTo>
                  <a:pt x="5211" y="1874"/>
                </a:lnTo>
                <a:lnTo>
                  <a:pt x="5213" y="1874"/>
                </a:lnTo>
                <a:lnTo>
                  <a:pt x="5215" y="1874"/>
                </a:lnTo>
                <a:lnTo>
                  <a:pt x="5213" y="1872"/>
                </a:lnTo>
                <a:lnTo>
                  <a:pt x="5213" y="1872"/>
                </a:lnTo>
                <a:lnTo>
                  <a:pt x="5215" y="1870"/>
                </a:lnTo>
                <a:lnTo>
                  <a:pt x="5215" y="1870"/>
                </a:lnTo>
                <a:lnTo>
                  <a:pt x="5213" y="1870"/>
                </a:lnTo>
                <a:lnTo>
                  <a:pt x="5213" y="1870"/>
                </a:lnTo>
                <a:lnTo>
                  <a:pt x="5211" y="1872"/>
                </a:lnTo>
                <a:lnTo>
                  <a:pt x="5209" y="1874"/>
                </a:lnTo>
                <a:lnTo>
                  <a:pt x="5209" y="1872"/>
                </a:lnTo>
                <a:lnTo>
                  <a:pt x="5209" y="1870"/>
                </a:lnTo>
                <a:lnTo>
                  <a:pt x="5211" y="1870"/>
                </a:lnTo>
                <a:lnTo>
                  <a:pt x="5213" y="1868"/>
                </a:lnTo>
                <a:lnTo>
                  <a:pt x="5213" y="1868"/>
                </a:lnTo>
                <a:lnTo>
                  <a:pt x="5215" y="1866"/>
                </a:lnTo>
                <a:lnTo>
                  <a:pt x="5215" y="1866"/>
                </a:lnTo>
                <a:lnTo>
                  <a:pt x="5213" y="1866"/>
                </a:lnTo>
                <a:lnTo>
                  <a:pt x="5213" y="1866"/>
                </a:lnTo>
                <a:close/>
                <a:moveTo>
                  <a:pt x="5196" y="1738"/>
                </a:moveTo>
                <a:lnTo>
                  <a:pt x="5196" y="1738"/>
                </a:lnTo>
                <a:lnTo>
                  <a:pt x="5196" y="1738"/>
                </a:lnTo>
                <a:lnTo>
                  <a:pt x="5196" y="1738"/>
                </a:lnTo>
                <a:lnTo>
                  <a:pt x="5196" y="1738"/>
                </a:lnTo>
                <a:lnTo>
                  <a:pt x="5196" y="1738"/>
                </a:lnTo>
                <a:lnTo>
                  <a:pt x="5196" y="1738"/>
                </a:lnTo>
                <a:lnTo>
                  <a:pt x="5196" y="1738"/>
                </a:lnTo>
                <a:close/>
                <a:moveTo>
                  <a:pt x="5207" y="820"/>
                </a:moveTo>
                <a:lnTo>
                  <a:pt x="5207" y="820"/>
                </a:lnTo>
                <a:lnTo>
                  <a:pt x="5205" y="820"/>
                </a:lnTo>
                <a:lnTo>
                  <a:pt x="5203" y="820"/>
                </a:lnTo>
                <a:lnTo>
                  <a:pt x="5203" y="818"/>
                </a:lnTo>
                <a:lnTo>
                  <a:pt x="5201" y="816"/>
                </a:lnTo>
                <a:lnTo>
                  <a:pt x="5196" y="816"/>
                </a:lnTo>
                <a:lnTo>
                  <a:pt x="5196" y="816"/>
                </a:lnTo>
                <a:lnTo>
                  <a:pt x="5196" y="818"/>
                </a:lnTo>
                <a:lnTo>
                  <a:pt x="5201" y="818"/>
                </a:lnTo>
                <a:lnTo>
                  <a:pt x="5205" y="820"/>
                </a:lnTo>
                <a:lnTo>
                  <a:pt x="5207" y="820"/>
                </a:lnTo>
                <a:close/>
                <a:moveTo>
                  <a:pt x="5215" y="1870"/>
                </a:moveTo>
                <a:lnTo>
                  <a:pt x="5215" y="1870"/>
                </a:lnTo>
                <a:lnTo>
                  <a:pt x="5215" y="1870"/>
                </a:lnTo>
                <a:lnTo>
                  <a:pt x="5215" y="1870"/>
                </a:lnTo>
                <a:lnTo>
                  <a:pt x="5215" y="1870"/>
                </a:lnTo>
                <a:close/>
                <a:moveTo>
                  <a:pt x="5205" y="1755"/>
                </a:moveTo>
                <a:lnTo>
                  <a:pt x="5205" y="1753"/>
                </a:lnTo>
                <a:lnTo>
                  <a:pt x="5205" y="1753"/>
                </a:lnTo>
                <a:lnTo>
                  <a:pt x="5205" y="1753"/>
                </a:lnTo>
                <a:lnTo>
                  <a:pt x="5205" y="1753"/>
                </a:lnTo>
                <a:lnTo>
                  <a:pt x="5205" y="1753"/>
                </a:lnTo>
                <a:lnTo>
                  <a:pt x="5205" y="1753"/>
                </a:lnTo>
                <a:lnTo>
                  <a:pt x="5205" y="1753"/>
                </a:lnTo>
                <a:lnTo>
                  <a:pt x="5205" y="1755"/>
                </a:lnTo>
                <a:lnTo>
                  <a:pt x="5205" y="1755"/>
                </a:lnTo>
                <a:close/>
                <a:moveTo>
                  <a:pt x="5215" y="1877"/>
                </a:moveTo>
                <a:lnTo>
                  <a:pt x="5213" y="1877"/>
                </a:lnTo>
                <a:lnTo>
                  <a:pt x="5215" y="1877"/>
                </a:lnTo>
                <a:lnTo>
                  <a:pt x="5215" y="1877"/>
                </a:lnTo>
                <a:lnTo>
                  <a:pt x="5215" y="1874"/>
                </a:lnTo>
                <a:lnTo>
                  <a:pt x="5215" y="1874"/>
                </a:lnTo>
                <a:lnTo>
                  <a:pt x="5215" y="1877"/>
                </a:lnTo>
                <a:close/>
                <a:moveTo>
                  <a:pt x="5205" y="1891"/>
                </a:moveTo>
                <a:lnTo>
                  <a:pt x="5205" y="1891"/>
                </a:lnTo>
                <a:lnTo>
                  <a:pt x="5205" y="1893"/>
                </a:lnTo>
                <a:lnTo>
                  <a:pt x="5205" y="1893"/>
                </a:lnTo>
                <a:lnTo>
                  <a:pt x="5207" y="1893"/>
                </a:lnTo>
                <a:lnTo>
                  <a:pt x="5207" y="1893"/>
                </a:lnTo>
                <a:lnTo>
                  <a:pt x="5207" y="1893"/>
                </a:lnTo>
                <a:lnTo>
                  <a:pt x="5207" y="1891"/>
                </a:lnTo>
                <a:lnTo>
                  <a:pt x="5205" y="1891"/>
                </a:lnTo>
                <a:close/>
                <a:moveTo>
                  <a:pt x="4417" y="1032"/>
                </a:moveTo>
                <a:lnTo>
                  <a:pt x="4417" y="1032"/>
                </a:lnTo>
                <a:lnTo>
                  <a:pt x="4417" y="1032"/>
                </a:lnTo>
                <a:lnTo>
                  <a:pt x="4417" y="1034"/>
                </a:lnTo>
                <a:lnTo>
                  <a:pt x="4417" y="1032"/>
                </a:lnTo>
                <a:lnTo>
                  <a:pt x="4417" y="1032"/>
                </a:lnTo>
                <a:close/>
                <a:moveTo>
                  <a:pt x="5207" y="1881"/>
                </a:moveTo>
                <a:lnTo>
                  <a:pt x="5207" y="1881"/>
                </a:lnTo>
                <a:lnTo>
                  <a:pt x="5207" y="1883"/>
                </a:lnTo>
                <a:lnTo>
                  <a:pt x="5207" y="1883"/>
                </a:lnTo>
                <a:lnTo>
                  <a:pt x="5207" y="1883"/>
                </a:lnTo>
                <a:lnTo>
                  <a:pt x="5207" y="1881"/>
                </a:lnTo>
                <a:lnTo>
                  <a:pt x="5207" y="1881"/>
                </a:lnTo>
                <a:close/>
                <a:moveTo>
                  <a:pt x="5198" y="1887"/>
                </a:moveTo>
                <a:lnTo>
                  <a:pt x="5196" y="1887"/>
                </a:lnTo>
                <a:lnTo>
                  <a:pt x="5198" y="1889"/>
                </a:lnTo>
                <a:lnTo>
                  <a:pt x="5198" y="1889"/>
                </a:lnTo>
                <a:lnTo>
                  <a:pt x="5198" y="1887"/>
                </a:lnTo>
                <a:lnTo>
                  <a:pt x="5198" y="1887"/>
                </a:lnTo>
                <a:lnTo>
                  <a:pt x="5198" y="1887"/>
                </a:lnTo>
                <a:close/>
                <a:moveTo>
                  <a:pt x="4608" y="749"/>
                </a:moveTo>
                <a:lnTo>
                  <a:pt x="4605" y="749"/>
                </a:lnTo>
                <a:lnTo>
                  <a:pt x="4605" y="749"/>
                </a:lnTo>
                <a:lnTo>
                  <a:pt x="4601" y="747"/>
                </a:lnTo>
                <a:lnTo>
                  <a:pt x="4601" y="747"/>
                </a:lnTo>
                <a:lnTo>
                  <a:pt x="4599" y="751"/>
                </a:lnTo>
                <a:lnTo>
                  <a:pt x="4597" y="751"/>
                </a:lnTo>
                <a:lnTo>
                  <a:pt x="4597" y="753"/>
                </a:lnTo>
                <a:lnTo>
                  <a:pt x="4595" y="755"/>
                </a:lnTo>
                <a:lnTo>
                  <a:pt x="4597" y="755"/>
                </a:lnTo>
                <a:lnTo>
                  <a:pt x="4599" y="753"/>
                </a:lnTo>
                <a:lnTo>
                  <a:pt x="4599" y="753"/>
                </a:lnTo>
                <a:lnTo>
                  <a:pt x="4601" y="757"/>
                </a:lnTo>
                <a:lnTo>
                  <a:pt x="4603" y="757"/>
                </a:lnTo>
                <a:lnTo>
                  <a:pt x="4603" y="757"/>
                </a:lnTo>
                <a:lnTo>
                  <a:pt x="4605" y="755"/>
                </a:lnTo>
                <a:lnTo>
                  <a:pt x="4605" y="755"/>
                </a:lnTo>
                <a:lnTo>
                  <a:pt x="4608" y="753"/>
                </a:lnTo>
                <a:lnTo>
                  <a:pt x="4608" y="753"/>
                </a:lnTo>
                <a:lnTo>
                  <a:pt x="4608" y="751"/>
                </a:lnTo>
                <a:lnTo>
                  <a:pt x="4610" y="749"/>
                </a:lnTo>
                <a:lnTo>
                  <a:pt x="4610" y="749"/>
                </a:lnTo>
                <a:lnTo>
                  <a:pt x="4608" y="749"/>
                </a:lnTo>
                <a:close/>
                <a:moveTo>
                  <a:pt x="4593" y="749"/>
                </a:moveTo>
                <a:lnTo>
                  <a:pt x="4589" y="751"/>
                </a:lnTo>
                <a:lnTo>
                  <a:pt x="4589" y="751"/>
                </a:lnTo>
                <a:lnTo>
                  <a:pt x="4589" y="751"/>
                </a:lnTo>
                <a:lnTo>
                  <a:pt x="4591" y="751"/>
                </a:lnTo>
                <a:lnTo>
                  <a:pt x="4593" y="751"/>
                </a:lnTo>
                <a:lnTo>
                  <a:pt x="4593" y="751"/>
                </a:lnTo>
                <a:lnTo>
                  <a:pt x="4595" y="749"/>
                </a:lnTo>
                <a:lnTo>
                  <a:pt x="4595" y="749"/>
                </a:lnTo>
                <a:lnTo>
                  <a:pt x="4593" y="749"/>
                </a:lnTo>
                <a:lnTo>
                  <a:pt x="4593" y="749"/>
                </a:lnTo>
                <a:close/>
                <a:moveTo>
                  <a:pt x="3371" y="931"/>
                </a:moveTo>
                <a:lnTo>
                  <a:pt x="3371" y="931"/>
                </a:lnTo>
                <a:lnTo>
                  <a:pt x="3371" y="929"/>
                </a:lnTo>
                <a:lnTo>
                  <a:pt x="3371" y="929"/>
                </a:lnTo>
                <a:lnTo>
                  <a:pt x="3369" y="929"/>
                </a:lnTo>
                <a:lnTo>
                  <a:pt x="3369" y="929"/>
                </a:lnTo>
                <a:lnTo>
                  <a:pt x="3369" y="931"/>
                </a:lnTo>
                <a:lnTo>
                  <a:pt x="3371" y="931"/>
                </a:lnTo>
                <a:close/>
                <a:moveTo>
                  <a:pt x="4440" y="1065"/>
                </a:moveTo>
                <a:lnTo>
                  <a:pt x="4440" y="1065"/>
                </a:lnTo>
                <a:lnTo>
                  <a:pt x="4440" y="1063"/>
                </a:lnTo>
                <a:lnTo>
                  <a:pt x="4440" y="1061"/>
                </a:lnTo>
                <a:lnTo>
                  <a:pt x="4440" y="1061"/>
                </a:lnTo>
                <a:lnTo>
                  <a:pt x="4438" y="1061"/>
                </a:lnTo>
                <a:lnTo>
                  <a:pt x="4440" y="1063"/>
                </a:lnTo>
                <a:lnTo>
                  <a:pt x="4440" y="1065"/>
                </a:lnTo>
                <a:lnTo>
                  <a:pt x="4440" y="1065"/>
                </a:lnTo>
                <a:close/>
                <a:moveTo>
                  <a:pt x="4440" y="1084"/>
                </a:moveTo>
                <a:lnTo>
                  <a:pt x="4438" y="1082"/>
                </a:lnTo>
                <a:lnTo>
                  <a:pt x="4438" y="1082"/>
                </a:lnTo>
                <a:lnTo>
                  <a:pt x="4438" y="1084"/>
                </a:lnTo>
                <a:lnTo>
                  <a:pt x="4440" y="1084"/>
                </a:lnTo>
                <a:lnTo>
                  <a:pt x="4440" y="1084"/>
                </a:lnTo>
                <a:close/>
                <a:moveTo>
                  <a:pt x="3302" y="927"/>
                </a:moveTo>
                <a:lnTo>
                  <a:pt x="3302" y="929"/>
                </a:lnTo>
                <a:lnTo>
                  <a:pt x="3302" y="929"/>
                </a:lnTo>
                <a:lnTo>
                  <a:pt x="3302" y="929"/>
                </a:lnTo>
                <a:lnTo>
                  <a:pt x="3302" y="929"/>
                </a:lnTo>
                <a:lnTo>
                  <a:pt x="3302" y="927"/>
                </a:lnTo>
                <a:lnTo>
                  <a:pt x="3302" y="927"/>
                </a:lnTo>
                <a:close/>
                <a:moveTo>
                  <a:pt x="3336" y="939"/>
                </a:moveTo>
                <a:lnTo>
                  <a:pt x="3338" y="937"/>
                </a:lnTo>
                <a:lnTo>
                  <a:pt x="3338" y="937"/>
                </a:lnTo>
                <a:lnTo>
                  <a:pt x="3336" y="937"/>
                </a:lnTo>
                <a:lnTo>
                  <a:pt x="3336" y="937"/>
                </a:lnTo>
                <a:lnTo>
                  <a:pt x="3336" y="939"/>
                </a:lnTo>
                <a:lnTo>
                  <a:pt x="3336" y="939"/>
                </a:lnTo>
                <a:close/>
                <a:moveTo>
                  <a:pt x="3334" y="939"/>
                </a:moveTo>
                <a:lnTo>
                  <a:pt x="3334" y="937"/>
                </a:lnTo>
                <a:lnTo>
                  <a:pt x="3334" y="937"/>
                </a:lnTo>
                <a:lnTo>
                  <a:pt x="3334" y="937"/>
                </a:lnTo>
                <a:lnTo>
                  <a:pt x="3334" y="937"/>
                </a:lnTo>
                <a:lnTo>
                  <a:pt x="3332" y="937"/>
                </a:lnTo>
                <a:lnTo>
                  <a:pt x="3332" y="939"/>
                </a:lnTo>
                <a:lnTo>
                  <a:pt x="3334" y="941"/>
                </a:lnTo>
                <a:lnTo>
                  <a:pt x="3334" y="941"/>
                </a:lnTo>
                <a:lnTo>
                  <a:pt x="3336" y="941"/>
                </a:lnTo>
                <a:lnTo>
                  <a:pt x="3334" y="939"/>
                </a:lnTo>
                <a:lnTo>
                  <a:pt x="3334" y="939"/>
                </a:lnTo>
                <a:close/>
                <a:moveTo>
                  <a:pt x="3378" y="1046"/>
                </a:moveTo>
                <a:lnTo>
                  <a:pt x="3378" y="1044"/>
                </a:lnTo>
                <a:lnTo>
                  <a:pt x="3376" y="1040"/>
                </a:lnTo>
                <a:lnTo>
                  <a:pt x="3378" y="1040"/>
                </a:lnTo>
                <a:lnTo>
                  <a:pt x="3376" y="1040"/>
                </a:lnTo>
                <a:lnTo>
                  <a:pt x="3376" y="1040"/>
                </a:lnTo>
                <a:lnTo>
                  <a:pt x="3376" y="1042"/>
                </a:lnTo>
                <a:lnTo>
                  <a:pt x="3378" y="1046"/>
                </a:lnTo>
                <a:close/>
                <a:moveTo>
                  <a:pt x="3340" y="1252"/>
                </a:moveTo>
                <a:lnTo>
                  <a:pt x="3340" y="1252"/>
                </a:lnTo>
                <a:lnTo>
                  <a:pt x="3340" y="1252"/>
                </a:lnTo>
                <a:lnTo>
                  <a:pt x="3342" y="1250"/>
                </a:lnTo>
                <a:lnTo>
                  <a:pt x="3340" y="1248"/>
                </a:lnTo>
                <a:lnTo>
                  <a:pt x="3340" y="1245"/>
                </a:lnTo>
                <a:lnTo>
                  <a:pt x="3340" y="1245"/>
                </a:lnTo>
                <a:lnTo>
                  <a:pt x="3340" y="1245"/>
                </a:lnTo>
                <a:lnTo>
                  <a:pt x="3338" y="1245"/>
                </a:lnTo>
                <a:lnTo>
                  <a:pt x="3338" y="1248"/>
                </a:lnTo>
                <a:lnTo>
                  <a:pt x="3340" y="1248"/>
                </a:lnTo>
                <a:lnTo>
                  <a:pt x="3338" y="1250"/>
                </a:lnTo>
                <a:lnTo>
                  <a:pt x="3340" y="1252"/>
                </a:lnTo>
                <a:close/>
                <a:moveTo>
                  <a:pt x="2810" y="1013"/>
                </a:moveTo>
                <a:lnTo>
                  <a:pt x="2810" y="1013"/>
                </a:lnTo>
                <a:lnTo>
                  <a:pt x="2810" y="1013"/>
                </a:lnTo>
                <a:lnTo>
                  <a:pt x="2808" y="1011"/>
                </a:lnTo>
                <a:lnTo>
                  <a:pt x="2808" y="1013"/>
                </a:lnTo>
                <a:lnTo>
                  <a:pt x="2808" y="1013"/>
                </a:lnTo>
                <a:lnTo>
                  <a:pt x="2810" y="1013"/>
                </a:lnTo>
                <a:lnTo>
                  <a:pt x="2810" y="1013"/>
                </a:lnTo>
                <a:close/>
                <a:moveTo>
                  <a:pt x="2814" y="1090"/>
                </a:moveTo>
                <a:lnTo>
                  <a:pt x="2814" y="1090"/>
                </a:lnTo>
                <a:lnTo>
                  <a:pt x="2814" y="1090"/>
                </a:lnTo>
                <a:lnTo>
                  <a:pt x="2816" y="1090"/>
                </a:lnTo>
                <a:lnTo>
                  <a:pt x="2816" y="1090"/>
                </a:lnTo>
                <a:lnTo>
                  <a:pt x="2814" y="1090"/>
                </a:lnTo>
                <a:lnTo>
                  <a:pt x="2814" y="1090"/>
                </a:lnTo>
                <a:lnTo>
                  <a:pt x="2814" y="1090"/>
                </a:lnTo>
                <a:close/>
                <a:moveTo>
                  <a:pt x="2760" y="977"/>
                </a:moveTo>
                <a:lnTo>
                  <a:pt x="2757" y="975"/>
                </a:lnTo>
                <a:lnTo>
                  <a:pt x="2757" y="977"/>
                </a:lnTo>
                <a:lnTo>
                  <a:pt x="2757" y="977"/>
                </a:lnTo>
                <a:lnTo>
                  <a:pt x="2755" y="977"/>
                </a:lnTo>
                <a:lnTo>
                  <a:pt x="2755" y="977"/>
                </a:lnTo>
                <a:lnTo>
                  <a:pt x="2753" y="977"/>
                </a:lnTo>
                <a:lnTo>
                  <a:pt x="2755" y="977"/>
                </a:lnTo>
                <a:lnTo>
                  <a:pt x="2755" y="977"/>
                </a:lnTo>
                <a:lnTo>
                  <a:pt x="2757" y="977"/>
                </a:lnTo>
                <a:lnTo>
                  <a:pt x="2760" y="977"/>
                </a:lnTo>
                <a:lnTo>
                  <a:pt x="2760" y="977"/>
                </a:lnTo>
                <a:lnTo>
                  <a:pt x="2760" y="977"/>
                </a:lnTo>
                <a:lnTo>
                  <a:pt x="2760" y="977"/>
                </a:lnTo>
                <a:close/>
                <a:moveTo>
                  <a:pt x="2906" y="1044"/>
                </a:moveTo>
                <a:lnTo>
                  <a:pt x="2906" y="1046"/>
                </a:lnTo>
                <a:lnTo>
                  <a:pt x="2906" y="1046"/>
                </a:lnTo>
                <a:lnTo>
                  <a:pt x="2906" y="1048"/>
                </a:lnTo>
                <a:lnTo>
                  <a:pt x="2906" y="1048"/>
                </a:lnTo>
                <a:lnTo>
                  <a:pt x="2906" y="1048"/>
                </a:lnTo>
                <a:lnTo>
                  <a:pt x="2906" y="1048"/>
                </a:lnTo>
                <a:lnTo>
                  <a:pt x="2908" y="1048"/>
                </a:lnTo>
                <a:lnTo>
                  <a:pt x="2908" y="1048"/>
                </a:lnTo>
                <a:lnTo>
                  <a:pt x="2908" y="1044"/>
                </a:lnTo>
                <a:lnTo>
                  <a:pt x="2908" y="1044"/>
                </a:lnTo>
                <a:lnTo>
                  <a:pt x="2906" y="1044"/>
                </a:lnTo>
                <a:close/>
                <a:moveTo>
                  <a:pt x="2896" y="1030"/>
                </a:moveTo>
                <a:lnTo>
                  <a:pt x="2896" y="1027"/>
                </a:lnTo>
                <a:lnTo>
                  <a:pt x="2896" y="1027"/>
                </a:lnTo>
                <a:lnTo>
                  <a:pt x="2896" y="1027"/>
                </a:lnTo>
                <a:lnTo>
                  <a:pt x="2894" y="1027"/>
                </a:lnTo>
                <a:lnTo>
                  <a:pt x="2892" y="1030"/>
                </a:lnTo>
                <a:lnTo>
                  <a:pt x="2892" y="1030"/>
                </a:lnTo>
                <a:lnTo>
                  <a:pt x="2896" y="1032"/>
                </a:lnTo>
                <a:lnTo>
                  <a:pt x="2896" y="1034"/>
                </a:lnTo>
                <a:lnTo>
                  <a:pt x="2898" y="1034"/>
                </a:lnTo>
                <a:lnTo>
                  <a:pt x="2900" y="1036"/>
                </a:lnTo>
                <a:lnTo>
                  <a:pt x="2898" y="1034"/>
                </a:lnTo>
                <a:lnTo>
                  <a:pt x="2898" y="1034"/>
                </a:lnTo>
                <a:lnTo>
                  <a:pt x="2898" y="1034"/>
                </a:lnTo>
                <a:lnTo>
                  <a:pt x="2896" y="1034"/>
                </a:lnTo>
                <a:lnTo>
                  <a:pt x="2896" y="1032"/>
                </a:lnTo>
                <a:lnTo>
                  <a:pt x="2896" y="1032"/>
                </a:lnTo>
                <a:lnTo>
                  <a:pt x="2896" y="1030"/>
                </a:lnTo>
                <a:lnTo>
                  <a:pt x="2896" y="1030"/>
                </a:lnTo>
                <a:lnTo>
                  <a:pt x="2896" y="1030"/>
                </a:lnTo>
                <a:close/>
                <a:moveTo>
                  <a:pt x="2906" y="1050"/>
                </a:moveTo>
                <a:lnTo>
                  <a:pt x="2906" y="1050"/>
                </a:lnTo>
                <a:lnTo>
                  <a:pt x="2906" y="1050"/>
                </a:lnTo>
                <a:lnTo>
                  <a:pt x="2906" y="1050"/>
                </a:lnTo>
                <a:lnTo>
                  <a:pt x="2908" y="1053"/>
                </a:lnTo>
                <a:lnTo>
                  <a:pt x="2908" y="1053"/>
                </a:lnTo>
                <a:lnTo>
                  <a:pt x="2908" y="1053"/>
                </a:lnTo>
                <a:lnTo>
                  <a:pt x="2908" y="1050"/>
                </a:lnTo>
                <a:lnTo>
                  <a:pt x="2908" y="1050"/>
                </a:lnTo>
                <a:lnTo>
                  <a:pt x="2908" y="1050"/>
                </a:lnTo>
                <a:lnTo>
                  <a:pt x="2906" y="1050"/>
                </a:lnTo>
                <a:close/>
                <a:moveTo>
                  <a:pt x="2766" y="1126"/>
                </a:moveTo>
                <a:lnTo>
                  <a:pt x="2764" y="1126"/>
                </a:lnTo>
                <a:lnTo>
                  <a:pt x="2764" y="1126"/>
                </a:lnTo>
                <a:lnTo>
                  <a:pt x="2764" y="1128"/>
                </a:lnTo>
                <a:lnTo>
                  <a:pt x="2764" y="1128"/>
                </a:lnTo>
                <a:lnTo>
                  <a:pt x="2764" y="1128"/>
                </a:lnTo>
                <a:lnTo>
                  <a:pt x="2766" y="1128"/>
                </a:lnTo>
                <a:lnTo>
                  <a:pt x="2766" y="1128"/>
                </a:lnTo>
                <a:lnTo>
                  <a:pt x="2766" y="1128"/>
                </a:lnTo>
                <a:lnTo>
                  <a:pt x="2766" y="1128"/>
                </a:lnTo>
                <a:lnTo>
                  <a:pt x="2768" y="1128"/>
                </a:lnTo>
                <a:lnTo>
                  <a:pt x="2768" y="1128"/>
                </a:lnTo>
                <a:lnTo>
                  <a:pt x="2768" y="1126"/>
                </a:lnTo>
                <a:lnTo>
                  <a:pt x="2768" y="1126"/>
                </a:lnTo>
                <a:lnTo>
                  <a:pt x="2766" y="1126"/>
                </a:lnTo>
                <a:close/>
                <a:moveTo>
                  <a:pt x="2808" y="1059"/>
                </a:moveTo>
                <a:lnTo>
                  <a:pt x="2806" y="1059"/>
                </a:lnTo>
                <a:lnTo>
                  <a:pt x="2804" y="1057"/>
                </a:lnTo>
                <a:lnTo>
                  <a:pt x="2801" y="1057"/>
                </a:lnTo>
                <a:lnTo>
                  <a:pt x="2801" y="1057"/>
                </a:lnTo>
                <a:lnTo>
                  <a:pt x="2801" y="1055"/>
                </a:lnTo>
                <a:lnTo>
                  <a:pt x="2799" y="1055"/>
                </a:lnTo>
                <a:lnTo>
                  <a:pt x="2799" y="1055"/>
                </a:lnTo>
                <a:lnTo>
                  <a:pt x="2797" y="1057"/>
                </a:lnTo>
                <a:lnTo>
                  <a:pt x="2797" y="1057"/>
                </a:lnTo>
                <a:lnTo>
                  <a:pt x="2795" y="1057"/>
                </a:lnTo>
                <a:lnTo>
                  <a:pt x="2795" y="1057"/>
                </a:lnTo>
                <a:lnTo>
                  <a:pt x="2793" y="1057"/>
                </a:lnTo>
                <a:lnTo>
                  <a:pt x="2793" y="1055"/>
                </a:lnTo>
                <a:lnTo>
                  <a:pt x="2791" y="1057"/>
                </a:lnTo>
                <a:lnTo>
                  <a:pt x="2791" y="1057"/>
                </a:lnTo>
                <a:lnTo>
                  <a:pt x="2791" y="1057"/>
                </a:lnTo>
                <a:lnTo>
                  <a:pt x="2789" y="1057"/>
                </a:lnTo>
                <a:lnTo>
                  <a:pt x="2789" y="1059"/>
                </a:lnTo>
                <a:lnTo>
                  <a:pt x="2789" y="1061"/>
                </a:lnTo>
                <a:lnTo>
                  <a:pt x="2789" y="1061"/>
                </a:lnTo>
                <a:lnTo>
                  <a:pt x="2789" y="1063"/>
                </a:lnTo>
                <a:lnTo>
                  <a:pt x="2791" y="1065"/>
                </a:lnTo>
                <a:lnTo>
                  <a:pt x="2791" y="1065"/>
                </a:lnTo>
                <a:lnTo>
                  <a:pt x="2793" y="1065"/>
                </a:lnTo>
                <a:lnTo>
                  <a:pt x="2795" y="1065"/>
                </a:lnTo>
                <a:lnTo>
                  <a:pt x="2795" y="1065"/>
                </a:lnTo>
                <a:lnTo>
                  <a:pt x="2797" y="1067"/>
                </a:lnTo>
                <a:lnTo>
                  <a:pt x="2799" y="1067"/>
                </a:lnTo>
                <a:lnTo>
                  <a:pt x="2799" y="1067"/>
                </a:lnTo>
                <a:lnTo>
                  <a:pt x="2799" y="1067"/>
                </a:lnTo>
                <a:lnTo>
                  <a:pt x="2801" y="1069"/>
                </a:lnTo>
                <a:lnTo>
                  <a:pt x="2804" y="1071"/>
                </a:lnTo>
                <a:lnTo>
                  <a:pt x="2808" y="1071"/>
                </a:lnTo>
                <a:lnTo>
                  <a:pt x="2810" y="1074"/>
                </a:lnTo>
                <a:lnTo>
                  <a:pt x="2812" y="1074"/>
                </a:lnTo>
                <a:lnTo>
                  <a:pt x="2812" y="1074"/>
                </a:lnTo>
                <a:lnTo>
                  <a:pt x="2814" y="1074"/>
                </a:lnTo>
                <a:lnTo>
                  <a:pt x="2816" y="1076"/>
                </a:lnTo>
                <a:lnTo>
                  <a:pt x="2818" y="1078"/>
                </a:lnTo>
                <a:lnTo>
                  <a:pt x="2818" y="1078"/>
                </a:lnTo>
                <a:lnTo>
                  <a:pt x="2820" y="1078"/>
                </a:lnTo>
                <a:lnTo>
                  <a:pt x="2822" y="1080"/>
                </a:lnTo>
                <a:lnTo>
                  <a:pt x="2822" y="1080"/>
                </a:lnTo>
                <a:lnTo>
                  <a:pt x="2824" y="1080"/>
                </a:lnTo>
                <a:lnTo>
                  <a:pt x="2827" y="1080"/>
                </a:lnTo>
                <a:lnTo>
                  <a:pt x="2827" y="1080"/>
                </a:lnTo>
                <a:lnTo>
                  <a:pt x="2827" y="1078"/>
                </a:lnTo>
                <a:lnTo>
                  <a:pt x="2827" y="1078"/>
                </a:lnTo>
                <a:lnTo>
                  <a:pt x="2827" y="1076"/>
                </a:lnTo>
                <a:lnTo>
                  <a:pt x="2829" y="1076"/>
                </a:lnTo>
                <a:lnTo>
                  <a:pt x="2829" y="1074"/>
                </a:lnTo>
                <a:lnTo>
                  <a:pt x="2829" y="1074"/>
                </a:lnTo>
                <a:lnTo>
                  <a:pt x="2829" y="1074"/>
                </a:lnTo>
                <a:lnTo>
                  <a:pt x="2829" y="1071"/>
                </a:lnTo>
                <a:lnTo>
                  <a:pt x="2827" y="1071"/>
                </a:lnTo>
                <a:lnTo>
                  <a:pt x="2829" y="1071"/>
                </a:lnTo>
                <a:lnTo>
                  <a:pt x="2829" y="1069"/>
                </a:lnTo>
                <a:lnTo>
                  <a:pt x="2827" y="1069"/>
                </a:lnTo>
                <a:lnTo>
                  <a:pt x="2827" y="1069"/>
                </a:lnTo>
                <a:lnTo>
                  <a:pt x="2827" y="1069"/>
                </a:lnTo>
                <a:lnTo>
                  <a:pt x="2827" y="1067"/>
                </a:lnTo>
                <a:lnTo>
                  <a:pt x="2827" y="1065"/>
                </a:lnTo>
                <a:lnTo>
                  <a:pt x="2827" y="1065"/>
                </a:lnTo>
                <a:lnTo>
                  <a:pt x="2829" y="1063"/>
                </a:lnTo>
                <a:lnTo>
                  <a:pt x="2829" y="1063"/>
                </a:lnTo>
                <a:lnTo>
                  <a:pt x="2829" y="1061"/>
                </a:lnTo>
                <a:lnTo>
                  <a:pt x="2833" y="1057"/>
                </a:lnTo>
                <a:lnTo>
                  <a:pt x="2833" y="1057"/>
                </a:lnTo>
                <a:lnTo>
                  <a:pt x="2833" y="1055"/>
                </a:lnTo>
                <a:lnTo>
                  <a:pt x="2835" y="1055"/>
                </a:lnTo>
                <a:lnTo>
                  <a:pt x="2833" y="1053"/>
                </a:lnTo>
                <a:lnTo>
                  <a:pt x="2833" y="1053"/>
                </a:lnTo>
                <a:lnTo>
                  <a:pt x="2831" y="1055"/>
                </a:lnTo>
                <a:lnTo>
                  <a:pt x="2829" y="1055"/>
                </a:lnTo>
                <a:lnTo>
                  <a:pt x="2829" y="1055"/>
                </a:lnTo>
                <a:lnTo>
                  <a:pt x="2827" y="1055"/>
                </a:lnTo>
                <a:lnTo>
                  <a:pt x="2827" y="1055"/>
                </a:lnTo>
                <a:lnTo>
                  <a:pt x="2824" y="1055"/>
                </a:lnTo>
                <a:lnTo>
                  <a:pt x="2822" y="1055"/>
                </a:lnTo>
                <a:lnTo>
                  <a:pt x="2822" y="1055"/>
                </a:lnTo>
                <a:lnTo>
                  <a:pt x="2820" y="1055"/>
                </a:lnTo>
                <a:lnTo>
                  <a:pt x="2820" y="1057"/>
                </a:lnTo>
                <a:lnTo>
                  <a:pt x="2818" y="1057"/>
                </a:lnTo>
                <a:lnTo>
                  <a:pt x="2816" y="1057"/>
                </a:lnTo>
                <a:lnTo>
                  <a:pt x="2814" y="1059"/>
                </a:lnTo>
                <a:lnTo>
                  <a:pt x="2812" y="1057"/>
                </a:lnTo>
                <a:lnTo>
                  <a:pt x="2810" y="1057"/>
                </a:lnTo>
                <a:lnTo>
                  <a:pt x="2808" y="1059"/>
                </a:lnTo>
                <a:lnTo>
                  <a:pt x="2808" y="1059"/>
                </a:lnTo>
                <a:close/>
                <a:moveTo>
                  <a:pt x="2772" y="1111"/>
                </a:moveTo>
                <a:lnTo>
                  <a:pt x="2770" y="1111"/>
                </a:lnTo>
                <a:lnTo>
                  <a:pt x="2770" y="1111"/>
                </a:lnTo>
                <a:lnTo>
                  <a:pt x="2768" y="1113"/>
                </a:lnTo>
                <a:lnTo>
                  <a:pt x="2772" y="1111"/>
                </a:lnTo>
                <a:lnTo>
                  <a:pt x="2772" y="1111"/>
                </a:lnTo>
                <a:close/>
                <a:moveTo>
                  <a:pt x="2783" y="1078"/>
                </a:moveTo>
                <a:lnTo>
                  <a:pt x="2783" y="1078"/>
                </a:lnTo>
                <a:lnTo>
                  <a:pt x="2783" y="1078"/>
                </a:lnTo>
                <a:lnTo>
                  <a:pt x="2780" y="1078"/>
                </a:lnTo>
                <a:lnTo>
                  <a:pt x="2780" y="1078"/>
                </a:lnTo>
                <a:lnTo>
                  <a:pt x="2780" y="1078"/>
                </a:lnTo>
                <a:lnTo>
                  <a:pt x="2783" y="1080"/>
                </a:lnTo>
                <a:lnTo>
                  <a:pt x="2783" y="1078"/>
                </a:lnTo>
                <a:close/>
                <a:moveTo>
                  <a:pt x="2816" y="1092"/>
                </a:moveTo>
                <a:lnTo>
                  <a:pt x="2816" y="1092"/>
                </a:lnTo>
                <a:lnTo>
                  <a:pt x="2816" y="1092"/>
                </a:lnTo>
                <a:lnTo>
                  <a:pt x="2816" y="1095"/>
                </a:lnTo>
                <a:lnTo>
                  <a:pt x="2818" y="1095"/>
                </a:lnTo>
                <a:lnTo>
                  <a:pt x="2818" y="1095"/>
                </a:lnTo>
                <a:lnTo>
                  <a:pt x="2818" y="1092"/>
                </a:lnTo>
                <a:lnTo>
                  <a:pt x="2816" y="1092"/>
                </a:lnTo>
                <a:close/>
                <a:moveTo>
                  <a:pt x="2954" y="1038"/>
                </a:moveTo>
                <a:lnTo>
                  <a:pt x="2954" y="1038"/>
                </a:lnTo>
                <a:lnTo>
                  <a:pt x="2954" y="1038"/>
                </a:lnTo>
                <a:lnTo>
                  <a:pt x="2952" y="1040"/>
                </a:lnTo>
                <a:lnTo>
                  <a:pt x="2954" y="1038"/>
                </a:lnTo>
                <a:lnTo>
                  <a:pt x="2954" y="1038"/>
                </a:lnTo>
                <a:close/>
                <a:moveTo>
                  <a:pt x="2967" y="1059"/>
                </a:moveTo>
                <a:lnTo>
                  <a:pt x="2967" y="1059"/>
                </a:lnTo>
                <a:lnTo>
                  <a:pt x="2967" y="1059"/>
                </a:lnTo>
                <a:lnTo>
                  <a:pt x="2965" y="1059"/>
                </a:lnTo>
                <a:lnTo>
                  <a:pt x="2965" y="1059"/>
                </a:lnTo>
                <a:lnTo>
                  <a:pt x="2967" y="1061"/>
                </a:lnTo>
                <a:lnTo>
                  <a:pt x="2967" y="1061"/>
                </a:lnTo>
                <a:lnTo>
                  <a:pt x="2969" y="1061"/>
                </a:lnTo>
                <a:lnTo>
                  <a:pt x="2969" y="1063"/>
                </a:lnTo>
                <a:lnTo>
                  <a:pt x="2969" y="1063"/>
                </a:lnTo>
                <a:lnTo>
                  <a:pt x="2969" y="1061"/>
                </a:lnTo>
                <a:lnTo>
                  <a:pt x="2969" y="1061"/>
                </a:lnTo>
                <a:lnTo>
                  <a:pt x="2969" y="1059"/>
                </a:lnTo>
                <a:lnTo>
                  <a:pt x="2967" y="1059"/>
                </a:lnTo>
                <a:close/>
                <a:moveTo>
                  <a:pt x="2969" y="1067"/>
                </a:moveTo>
                <a:lnTo>
                  <a:pt x="2969" y="1067"/>
                </a:lnTo>
                <a:lnTo>
                  <a:pt x="2969" y="1067"/>
                </a:lnTo>
                <a:lnTo>
                  <a:pt x="2969" y="1067"/>
                </a:lnTo>
                <a:lnTo>
                  <a:pt x="2969" y="1067"/>
                </a:lnTo>
                <a:lnTo>
                  <a:pt x="2969" y="1067"/>
                </a:lnTo>
                <a:lnTo>
                  <a:pt x="2969" y="1067"/>
                </a:lnTo>
                <a:close/>
                <a:moveTo>
                  <a:pt x="2952" y="1040"/>
                </a:moveTo>
                <a:lnTo>
                  <a:pt x="2952" y="1040"/>
                </a:lnTo>
                <a:lnTo>
                  <a:pt x="2950" y="1038"/>
                </a:lnTo>
                <a:lnTo>
                  <a:pt x="2950" y="1040"/>
                </a:lnTo>
                <a:lnTo>
                  <a:pt x="2952" y="1040"/>
                </a:lnTo>
                <a:close/>
                <a:moveTo>
                  <a:pt x="2908" y="1059"/>
                </a:moveTo>
                <a:lnTo>
                  <a:pt x="2906" y="1061"/>
                </a:lnTo>
                <a:lnTo>
                  <a:pt x="2906" y="1061"/>
                </a:lnTo>
                <a:lnTo>
                  <a:pt x="2908" y="1063"/>
                </a:lnTo>
                <a:lnTo>
                  <a:pt x="2908" y="1063"/>
                </a:lnTo>
                <a:lnTo>
                  <a:pt x="2910" y="1063"/>
                </a:lnTo>
                <a:lnTo>
                  <a:pt x="2912" y="1063"/>
                </a:lnTo>
                <a:lnTo>
                  <a:pt x="2910" y="1061"/>
                </a:lnTo>
                <a:lnTo>
                  <a:pt x="2910" y="1061"/>
                </a:lnTo>
                <a:lnTo>
                  <a:pt x="2908" y="1061"/>
                </a:lnTo>
                <a:lnTo>
                  <a:pt x="2908" y="1059"/>
                </a:lnTo>
                <a:close/>
                <a:moveTo>
                  <a:pt x="2906" y="1053"/>
                </a:moveTo>
                <a:lnTo>
                  <a:pt x="2904" y="1053"/>
                </a:lnTo>
                <a:lnTo>
                  <a:pt x="2904" y="1053"/>
                </a:lnTo>
                <a:lnTo>
                  <a:pt x="2904" y="1053"/>
                </a:lnTo>
                <a:lnTo>
                  <a:pt x="2904" y="1053"/>
                </a:lnTo>
                <a:lnTo>
                  <a:pt x="2902" y="1055"/>
                </a:lnTo>
                <a:lnTo>
                  <a:pt x="2902" y="1055"/>
                </a:lnTo>
                <a:lnTo>
                  <a:pt x="2904" y="1055"/>
                </a:lnTo>
                <a:lnTo>
                  <a:pt x="2904" y="1055"/>
                </a:lnTo>
                <a:lnTo>
                  <a:pt x="2904" y="1055"/>
                </a:lnTo>
                <a:lnTo>
                  <a:pt x="2904" y="1055"/>
                </a:lnTo>
                <a:lnTo>
                  <a:pt x="2904" y="1055"/>
                </a:lnTo>
                <a:lnTo>
                  <a:pt x="2904" y="1057"/>
                </a:lnTo>
                <a:lnTo>
                  <a:pt x="2906" y="1057"/>
                </a:lnTo>
                <a:lnTo>
                  <a:pt x="2906" y="1057"/>
                </a:lnTo>
                <a:lnTo>
                  <a:pt x="2908" y="1057"/>
                </a:lnTo>
                <a:lnTo>
                  <a:pt x="2908" y="1057"/>
                </a:lnTo>
                <a:lnTo>
                  <a:pt x="2908" y="1057"/>
                </a:lnTo>
                <a:lnTo>
                  <a:pt x="2908" y="1055"/>
                </a:lnTo>
                <a:lnTo>
                  <a:pt x="2906" y="1055"/>
                </a:lnTo>
                <a:lnTo>
                  <a:pt x="2906" y="1053"/>
                </a:lnTo>
                <a:lnTo>
                  <a:pt x="2906" y="1050"/>
                </a:lnTo>
                <a:lnTo>
                  <a:pt x="2906" y="1050"/>
                </a:lnTo>
                <a:lnTo>
                  <a:pt x="2906" y="1053"/>
                </a:lnTo>
                <a:close/>
                <a:moveTo>
                  <a:pt x="2942" y="1088"/>
                </a:moveTo>
                <a:lnTo>
                  <a:pt x="2942" y="1088"/>
                </a:lnTo>
                <a:lnTo>
                  <a:pt x="2942" y="1086"/>
                </a:lnTo>
                <a:lnTo>
                  <a:pt x="2942" y="1086"/>
                </a:lnTo>
                <a:lnTo>
                  <a:pt x="2940" y="1084"/>
                </a:lnTo>
                <a:lnTo>
                  <a:pt x="2940" y="1086"/>
                </a:lnTo>
                <a:lnTo>
                  <a:pt x="2940" y="1086"/>
                </a:lnTo>
                <a:lnTo>
                  <a:pt x="2940" y="1088"/>
                </a:lnTo>
                <a:lnTo>
                  <a:pt x="2940" y="1088"/>
                </a:lnTo>
                <a:lnTo>
                  <a:pt x="2942" y="1088"/>
                </a:lnTo>
                <a:close/>
                <a:moveTo>
                  <a:pt x="2948" y="1044"/>
                </a:moveTo>
                <a:lnTo>
                  <a:pt x="2946" y="1042"/>
                </a:lnTo>
                <a:lnTo>
                  <a:pt x="2946" y="1040"/>
                </a:lnTo>
                <a:lnTo>
                  <a:pt x="2944" y="1040"/>
                </a:lnTo>
                <a:lnTo>
                  <a:pt x="2944" y="1042"/>
                </a:lnTo>
                <a:lnTo>
                  <a:pt x="2940" y="1042"/>
                </a:lnTo>
                <a:lnTo>
                  <a:pt x="2940" y="1044"/>
                </a:lnTo>
                <a:lnTo>
                  <a:pt x="2940" y="1044"/>
                </a:lnTo>
                <a:lnTo>
                  <a:pt x="2940" y="1044"/>
                </a:lnTo>
                <a:lnTo>
                  <a:pt x="2942" y="1044"/>
                </a:lnTo>
                <a:lnTo>
                  <a:pt x="2944" y="1044"/>
                </a:lnTo>
                <a:lnTo>
                  <a:pt x="2944" y="1044"/>
                </a:lnTo>
                <a:lnTo>
                  <a:pt x="2946" y="1046"/>
                </a:lnTo>
                <a:lnTo>
                  <a:pt x="2948" y="1046"/>
                </a:lnTo>
                <a:lnTo>
                  <a:pt x="2948" y="1048"/>
                </a:lnTo>
                <a:lnTo>
                  <a:pt x="2948" y="1048"/>
                </a:lnTo>
                <a:lnTo>
                  <a:pt x="2950" y="1048"/>
                </a:lnTo>
                <a:lnTo>
                  <a:pt x="2950" y="1050"/>
                </a:lnTo>
                <a:lnTo>
                  <a:pt x="2952" y="1050"/>
                </a:lnTo>
                <a:lnTo>
                  <a:pt x="2954" y="1050"/>
                </a:lnTo>
                <a:lnTo>
                  <a:pt x="2956" y="1053"/>
                </a:lnTo>
                <a:lnTo>
                  <a:pt x="2956" y="1053"/>
                </a:lnTo>
                <a:lnTo>
                  <a:pt x="2956" y="1053"/>
                </a:lnTo>
                <a:lnTo>
                  <a:pt x="2956" y="1053"/>
                </a:lnTo>
                <a:lnTo>
                  <a:pt x="2956" y="1055"/>
                </a:lnTo>
                <a:lnTo>
                  <a:pt x="2959" y="1055"/>
                </a:lnTo>
                <a:lnTo>
                  <a:pt x="2959" y="1055"/>
                </a:lnTo>
                <a:lnTo>
                  <a:pt x="2959" y="1057"/>
                </a:lnTo>
                <a:lnTo>
                  <a:pt x="2961" y="1057"/>
                </a:lnTo>
                <a:lnTo>
                  <a:pt x="2961" y="1057"/>
                </a:lnTo>
                <a:lnTo>
                  <a:pt x="2961" y="1059"/>
                </a:lnTo>
                <a:lnTo>
                  <a:pt x="2963" y="1059"/>
                </a:lnTo>
                <a:lnTo>
                  <a:pt x="2963" y="1059"/>
                </a:lnTo>
                <a:lnTo>
                  <a:pt x="2963" y="1059"/>
                </a:lnTo>
                <a:lnTo>
                  <a:pt x="2963" y="1059"/>
                </a:lnTo>
                <a:lnTo>
                  <a:pt x="2963" y="1057"/>
                </a:lnTo>
                <a:lnTo>
                  <a:pt x="2965" y="1057"/>
                </a:lnTo>
                <a:lnTo>
                  <a:pt x="2963" y="1055"/>
                </a:lnTo>
                <a:lnTo>
                  <a:pt x="2963" y="1055"/>
                </a:lnTo>
                <a:lnTo>
                  <a:pt x="2961" y="1055"/>
                </a:lnTo>
                <a:lnTo>
                  <a:pt x="2959" y="1055"/>
                </a:lnTo>
                <a:lnTo>
                  <a:pt x="2959" y="1053"/>
                </a:lnTo>
                <a:lnTo>
                  <a:pt x="2959" y="1050"/>
                </a:lnTo>
                <a:lnTo>
                  <a:pt x="2959" y="1050"/>
                </a:lnTo>
                <a:lnTo>
                  <a:pt x="2959" y="1048"/>
                </a:lnTo>
                <a:lnTo>
                  <a:pt x="2959" y="1048"/>
                </a:lnTo>
                <a:lnTo>
                  <a:pt x="2956" y="1046"/>
                </a:lnTo>
                <a:lnTo>
                  <a:pt x="2956" y="1046"/>
                </a:lnTo>
                <a:lnTo>
                  <a:pt x="2954" y="1046"/>
                </a:lnTo>
                <a:lnTo>
                  <a:pt x="2950" y="1046"/>
                </a:lnTo>
                <a:lnTo>
                  <a:pt x="2950" y="1046"/>
                </a:lnTo>
                <a:lnTo>
                  <a:pt x="2948" y="1044"/>
                </a:lnTo>
                <a:lnTo>
                  <a:pt x="2948" y="1044"/>
                </a:lnTo>
                <a:close/>
                <a:moveTo>
                  <a:pt x="2950" y="1099"/>
                </a:moveTo>
                <a:lnTo>
                  <a:pt x="2950" y="1099"/>
                </a:lnTo>
                <a:lnTo>
                  <a:pt x="2950" y="1099"/>
                </a:lnTo>
                <a:lnTo>
                  <a:pt x="2948" y="1101"/>
                </a:lnTo>
                <a:lnTo>
                  <a:pt x="2948" y="1103"/>
                </a:lnTo>
                <a:lnTo>
                  <a:pt x="2950" y="1103"/>
                </a:lnTo>
                <a:lnTo>
                  <a:pt x="2950" y="1103"/>
                </a:lnTo>
                <a:lnTo>
                  <a:pt x="2950" y="1103"/>
                </a:lnTo>
                <a:lnTo>
                  <a:pt x="2954" y="1103"/>
                </a:lnTo>
                <a:lnTo>
                  <a:pt x="2954" y="1103"/>
                </a:lnTo>
                <a:lnTo>
                  <a:pt x="2963" y="1105"/>
                </a:lnTo>
                <a:lnTo>
                  <a:pt x="2965" y="1105"/>
                </a:lnTo>
                <a:lnTo>
                  <a:pt x="2965" y="1105"/>
                </a:lnTo>
                <a:lnTo>
                  <a:pt x="2967" y="1107"/>
                </a:lnTo>
                <a:lnTo>
                  <a:pt x="2967" y="1107"/>
                </a:lnTo>
                <a:lnTo>
                  <a:pt x="2967" y="1109"/>
                </a:lnTo>
                <a:lnTo>
                  <a:pt x="2967" y="1109"/>
                </a:lnTo>
                <a:lnTo>
                  <a:pt x="2973" y="1107"/>
                </a:lnTo>
                <a:lnTo>
                  <a:pt x="2980" y="1107"/>
                </a:lnTo>
                <a:lnTo>
                  <a:pt x="2982" y="1107"/>
                </a:lnTo>
                <a:lnTo>
                  <a:pt x="2986" y="1107"/>
                </a:lnTo>
                <a:lnTo>
                  <a:pt x="2986" y="1107"/>
                </a:lnTo>
                <a:lnTo>
                  <a:pt x="2988" y="1107"/>
                </a:lnTo>
                <a:lnTo>
                  <a:pt x="2988" y="1105"/>
                </a:lnTo>
                <a:lnTo>
                  <a:pt x="2988" y="1105"/>
                </a:lnTo>
                <a:lnTo>
                  <a:pt x="2988" y="1103"/>
                </a:lnTo>
                <a:lnTo>
                  <a:pt x="2990" y="1103"/>
                </a:lnTo>
                <a:lnTo>
                  <a:pt x="2988" y="1103"/>
                </a:lnTo>
                <a:lnTo>
                  <a:pt x="2986" y="1105"/>
                </a:lnTo>
                <a:lnTo>
                  <a:pt x="2986" y="1105"/>
                </a:lnTo>
                <a:lnTo>
                  <a:pt x="2984" y="1105"/>
                </a:lnTo>
                <a:lnTo>
                  <a:pt x="2982" y="1105"/>
                </a:lnTo>
                <a:lnTo>
                  <a:pt x="2982" y="1105"/>
                </a:lnTo>
                <a:lnTo>
                  <a:pt x="2982" y="1105"/>
                </a:lnTo>
                <a:lnTo>
                  <a:pt x="2980" y="1105"/>
                </a:lnTo>
                <a:lnTo>
                  <a:pt x="2982" y="1103"/>
                </a:lnTo>
                <a:lnTo>
                  <a:pt x="2980" y="1101"/>
                </a:lnTo>
                <a:lnTo>
                  <a:pt x="2977" y="1103"/>
                </a:lnTo>
                <a:lnTo>
                  <a:pt x="2977" y="1103"/>
                </a:lnTo>
                <a:lnTo>
                  <a:pt x="2973" y="1103"/>
                </a:lnTo>
                <a:lnTo>
                  <a:pt x="2971" y="1101"/>
                </a:lnTo>
                <a:lnTo>
                  <a:pt x="2969" y="1101"/>
                </a:lnTo>
                <a:lnTo>
                  <a:pt x="2965" y="1101"/>
                </a:lnTo>
                <a:lnTo>
                  <a:pt x="2965" y="1101"/>
                </a:lnTo>
                <a:lnTo>
                  <a:pt x="2963" y="1101"/>
                </a:lnTo>
                <a:lnTo>
                  <a:pt x="2963" y="1101"/>
                </a:lnTo>
                <a:lnTo>
                  <a:pt x="2961" y="1101"/>
                </a:lnTo>
                <a:lnTo>
                  <a:pt x="2961" y="1101"/>
                </a:lnTo>
                <a:lnTo>
                  <a:pt x="2959" y="1101"/>
                </a:lnTo>
                <a:lnTo>
                  <a:pt x="2959" y="1101"/>
                </a:lnTo>
                <a:lnTo>
                  <a:pt x="2959" y="1101"/>
                </a:lnTo>
                <a:lnTo>
                  <a:pt x="2959" y="1101"/>
                </a:lnTo>
                <a:lnTo>
                  <a:pt x="2956" y="1099"/>
                </a:lnTo>
                <a:lnTo>
                  <a:pt x="2956" y="1099"/>
                </a:lnTo>
                <a:lnTo>
                  <a:pt x="2956" y="1099"/>
                </a:lnTo>
                <a:lnTo>
                  <a:pt x="2959" y="1099"/>
                </a:lnTo>
                <a:lnTo>
                  <a:pt x="2959" y="1099"/>
                </a:lnTo>
                <a:lnTo>
                  <a:pt x="2956" y="1099"/>
                </a:lnTo>
                <a:lnTo>
                  <a:pt x="2956" y="1099"/>
                </a:lnTo>
                <a:lnTo>
                  <a:pt x="2956" y="1099"/>
                </a:lnTo>
                <a:lnTo>
                  <a:pt x="2954" y="1099"/>
                </a:lnTo>
                <a:lnTo>
                  <a:pt x="2952" y="1099"/>
                </a:lnTo>
                <a:lnTo>
                  <a:pt x="2952" y="1099"/>
                </a:lnTo>
                <a:lnTo>
                  <a:pt x="2952" y="1097"/>
                </a:lnTo>
                <a:lnTo>
                  <a:pt x="2952" y="1097"/>
                </a:lnTo>
                <a:lnTo>
                  <a:pt x="2952" y="1097"/>
                </a:lnTo>
                <a:lnTo>
                  <a:pt x="2952" y="1099"/>
                </a:lnTo>
                <a:lnTo>
                  <a:pt x="2950" y="1099"/>
                </a:lnTo>
                <a:lnTo>
                  <a:pt x="2950" y="1099"/>
                </a:lnTo>
                <a:close/>
                <a:moveTo>
                  <a:pt x="3137" y="1252"/>
                </a:moveTo>
                <a:lnTo>
                  <a:pt x="3137" y="1254"/>
                </a:lnTo>
                <a:lnTo>
                  <a:pt x="3139" y="1254"/>
                </a:lnTo>
                <a:lnTo>
                  <a:pt x="3139" y="1254"/>
                </a:lnTo>
                <a:lnTo>
                  <a:pt x="3139" y="1254"/>
                </a:lnTo>
                <a:lnTo>
                  <a:pt x="3137" y="1252"/>
                </a:lnTo>
                <a:lnTo>
                  <a:pt x="3137" y="1252"/>
                </a:lnTo>
                <a:lnTo>
                  <a:pt x="3137" y="1252"/>
                </a:lnTo>
                <a:close/>
                <a:moveTo>
                  <a:pt x="3189" y="1399"/>
                </a:moveTo>
                <a:lnTo>
                  <a:pt x="3187" y="1399"/>
                </a:lnTo>
                <a:lnTo>
                  <a:pt x="3187" y="1399"/>
                </a:lnTo>
                <a:lnTo>
                  <a:pt x="3187" y="1399"/>
                </a:lnTo>
                <a:lnTo>
                  <a:pt x="3187" y="1399"/>
                </a:lnTo>
                <a:lnTo>
                  <a:pt x="3189" y="1401"/>
                </a:lnTo>
                <a:lnTo>
                  <a:pt x="3189" y="1399"/>
                </a:lnTo>
                <a:close/>
                <a:moveTo>
                  <a:pt x="3183" y="1747"/>
                </a:moveTo>
                <a:lnTo>
                  <a:pt x="3183" y="1747"/>
                </a:lnTo>
                <a:lnTo>
                  <a:pt x="3183" y="1747"/>
                </a:lnTo>
                <a:lnTo>
                  <a:pt x="3183" y="1744"/>
                </a:lnTo>
                <a:lnTo>
                  <a:pt x="3185" y="1744"/>
                </a:lnTo>
                <a:lnTo>
                  <a:pt x="3185" y="1742"/>
                </a:lnTo>
                <a:lnTo>
                  <a:pt x="3185" y="1740"/>
                </a:lnTo>
                <a:lnTo>
                  <a:pt x="3185" y="1742"/>
                </a:lnTo>
                <a:lnTo>
                  <a:pt x="3185" y="1742"/>
                </a:lnTo>
                <a:lnTo>
                  <a:pt x="3183" y="1744"/>
                </a:lnTo>
                <a:lnTo>
                  <a:pt x="3183" y="1744"/>
                </a:lnTo>
                <a:lnTo>
                  <a:pt x="3181" y="1744"/>
                </a:lnTo>
                <a:lnTo>
                  <a:pt x="3183" y="1747"/>
                </a:lnTo>
                <a:close/>
                <a:moveTo>
                  <a:pt x="3187" y="1405"/>
                </a:moveTo>
                <a:lnTo>
                  <a:pt x="3187" y="1405"/>
                </a:lnTo>
                <a:lnTo>
                  <a:pt x="3187" y="1405"/>
                </a:lnTo>
                <a:lnTo>
                  <a:pt x="3189" y="1405"/>
                </a:lnTo>
                <a:lnTo>
                  <a:pt x="3189" y="1405"/>
                </a:lnTo>
                <a:lnTo>
                  <a:pt x="3191" y="1405"/>
                </a:lnTo>
                <a:lnTo>
                  <a:pt x="3193" y="1405"/>
                </a:lnTo>
                <a:lnTo>
                  <a:pt x="3193" y="1405"/>
                </a:lnTo>
                <a:lnTo>
                  <a:pt x="3191" y="1405"/>
                </a:lnTo>
                <a:lnTo>
                  <a:pt x="3191" y="1405"/>
                </a:lnTo>
                <a:lnTo>
                  <a:pt x="3191" y="1405"/>
                </a:lnTo>
                <a:lnTo>
                  <a:pt x="3189" y="1405"/>
                </a:lnTo>
                <a:lnTo>
                  <a:pt x="3189" y="1405"/>
                </a:lnTo>
                <a:lnTo>
                  <a:pt x="3189" y="1403"/>
                </a:lnTo>
                <a:lnTo>
                  <a:pt x="3189" y="1403"/>
                </a:lnTo>
                <a:lnTo>
                  <a:pt x="3187" y="1401"/>
                </a:lnTo>
                <a:lnTo>
                  <a:pt x="3187" y="1401"/>
                </a:lnTo>
                <a:lnTo>
                  <a:pt x="3187" y="1403"/>
                </a:lnTo>
                <a:lnTo>
                  <a:pt x="3187" y="1403"/>
                </a:lnTo>
                <a:lnTo>
                  <a:pt x="3187" y="1403"/>
                </a:lnTo>
                <a:lnTo>
                  <a:pt x="3187" y="1403"/>
                </a:lnTo>
                <a:lnTo>
                  <a:pt x="3187" y="1403"/>
                </a:lnTo>
                <a:lnTo>
                  <a:pt x="3189" y="1405"/>
                </a:lnTo>
                <a:lnTo>
                  <a:pt x="3189" y="1405"/>
                </a:lnTo>
                <a:lnTo>
                  <a:pt x="3187" y="1405"/>
                </a:lnTo>
                <a:close/>
                <a:moveTo>
                  <a:pt x="3137" y="1254"/>
                </a:moveTo>
                <a:lnTo>
                  <a:pt x="3137" y="1256"/>
                </a:lnTo>
                <a:lnTo>
                  <a:pt x="3139" y="1256"/>
                </a:lnTo>
                <a:lnTo>
                  <a:pt x="3141" y="1258"/>
                </a:lnTo>
                <a:lnTo>
                  <a:pt x="3141" y="1258"/>
                </a:lnTo>
                <a:lnTo>
                  <a:pt x="3143" y="1258"/>
                </a:lnTo>
                <a:lnTo>
                  <a:pt x="3143" y="1258"/>
                </a:lnTo>
                <a:lnTo>
                  <a:pt x="3143" y="1258"/>
                </a:lnTo>
                <a:lnTo>
                  <a:pt x="3143" y="1258"/>
                </a:lnTo>
                <a:lnTo>
                  <a:pt x="3141" y="1256"/>
                </a:lnTo>
                <a:lnTo>
                  <a:pt x="3139" y="1256"/>
                </a:lnTo>
                <a:lnTo>
                  <a:pt x="3137" y="1254"/>
                </a:lnTo>
                <a:lnTo>
                  <a:pt x="3137" y="1254"/>
                </a:lnTo>
                <a:lnTo>
                  <a:pt x="3137" y="1254"/>
                </a:lnTo>
                <a:close/>
                <a:moveTo>
                  <a:pt x="3183" y="1709"/>
                </a:moveTo>
                <a:lnTo>
                  <a:pt x="3183" y="1709"/>
                </a:lnTo>
                <a:lnTo>
                  <a:pt x="3183" y="1709"/>
                </a:lnTo>
                <a:lnTo>
                  <a:pt x="3185" y="1709"/>
                </a:lnTo>
                <a:lnTo>
                  <a:pt x="3185" y="1707"/>
                </a:lnTo>
                <a:lnTo>
                  <a:pt x="3185" y="1705"/>
                </a:lnTo>
                <a:lnTo>
                  <a:pt x="3185" y="1702"/>
                </a:lnTo>
                <a:lnTo>
                  <a:pt x="3185" y="1702"/>
                </a:lnTo>
                <a:lnTo>
                  <a:pt x="3185" y="1702"/>
                </a:lnTo>
                <a:lnTo>
                  <a:pt x="3185" y="1702"/>
                </a:lnTo>
                <a:lnTo>
                  <a:pt x="3183" y="1702"/>
                </a:lnTo>
                <a:lnTo>
                  <a:pt x="3183" y="1705"/>
                </a:lnTo>
                <a:lnTo>
                  <a:pt x="3183" y="1709"/>
                </a:lnTo>
                <a:lnTo>
                  <a:pt x="3183" y="1709"/>
                </a:lnTo>
                <a:close/>
                <a:moveTo>
                  <a:pt x="3304" y="1193"/>
                </a:moveTo>
                <a:lnTo>
                  <a:pt x="3306" y="1193"/>
                </a:lnTo>
                <a:lnTo>
                  <a:pt x="3306" y="1193"/>
                </a:lnTo>
                <a:lnTo>
                  <a:pt x="3306" y="1193"/>
                </a:lnTo>
                <a:lnTo>
                  <a:pt x="3308" y="1193"/>
                </a:lnTo>
                <a:lnTo>
                  <a:pt x="3308" y="1191"/>
                </a:lnTo>
                <a:lnTo>
                  <a:pt x="3308" y="1191"/>
                </a:lnTo>
                <a:lnTo>
                  <a:pt x="3306" y="1189"/>
                </a:lnTo>
                <a:lnTo>
                  <a:pt x="3306" y="1187"/>
                </a:lnTo>
                <a:lnTo>
                  <a:pt x="3306" y="1189"/>
                </a:lnTo>
                <a:lnTo>
                  <a:pt x="3304" y="1189"/>
                </a:lnTo>
                <a:lnTo>
                  <a:pt x="3304" y="1189"/>
                </a:lnTo>
                <a:lnTo>
                  <a:pt x="3304" y="1189"/>
                </a:lnTo>
                <a:lnTo>
                  <a:pt x="3304" y="1189"/>
                </a:lnTo>
                <a:lnTo>
                  <a:pt x="3304" y="1191"/>
                </a:lnTo>
                <a:lnTo>
                  <a:pt x="3304" y="1193"/>
                </a:lnTo>
                <a:close/>
                <a:moveTo>
                  <a:pt x="2728" y="1040"/>
                </a:moveTo>
                <a:lnTo>
                  <a:pt x="2728" y="1040"/>
                </a:lnTo>
                <a:lnTo>
                  <a:pt x="2730" y="1042"/>
                </a:lnTo>
                <a:lnTo>
                  <a:pt x="2730" y="1040"/>
                </a:lnTo>
                <a:lnTo>
                  <a:pt x="2730" y="1040"/>
                </a:lnTo>
                <a:lnTo>
                  <a:pt x="2728" y="1040"/>
                </a:lnTo>
                <a:lnTo>
                  <a:pt x="2728" y="1040"/>
                </a:lnTo>
                <a:close/>
                <a:moveTo>
                  <a:pt x="3227" y="1432"/>
                </a:moveTo>
                <a:lnTo>
                  <a:pt x="3227" y="1434"/>
                </a:lnTo>
                <a:lnTo>
                  <a:pt x="3227" y="1434"/>
                </a:lnTo>
                <a:lnTo>
                  <a:pt x="3227" y="1432"/>
                </a:lnTo>
                <a:lnTo>
                  <a:pt x="3227" y="1432"/>
                </a:lnTo>
                <a:lnTo>
                  <a:pt x="3227" y="1432"/>
                </a:lnTo>
                <a:close/>
                <a:moveTo>
                  <a:pt x="3227" y="1428"/>
                </a:moveTo>
                <a:lnTo>
                  <a:pt x="3227" y="1428"/>
                </a:lnTo>
                <a:lnTo>
                  <a:pt x="3227" y="1430"/>
                </a:lnTo>
                <a:lnTo>
                  <a:pt x="3227" y="1430"/>
                </a:lnTo>
                <a:lnTo>
                  <a:pt x="3227" y="1430"/>
                </a:lnTo>
                <a:lnTo>
                  <a:pt x="3227" y="1428"/>
                </a:lnTo>
                <a:lnTo>
                  <a:pt x="3227" y="1428"/>
                </a:lnTo>
                <a:close/>
                <a:moveTo>
                  <a:pt x="3225" y="1409"/>
                </a:moveTo>
                <a:lnTo>
                  <a:pt x="3225" y="1411"/>
                </a:lnTo>
                <a:lnTo>
                  <a:pt x="3225" y="1409"/>
                </a:lnTo>
                <a:lnTo>
                  <a:pt x="3225" y="1409"/>
                </a:lnTo>
                <a:lnTo>
                  <a:pt x="3225" y="1409"/>
                </a:lnTo>
                <a:lnTo>
                  <a:pt x="3225" y="1407"/>
                </a:lnTo>
                <a:lnTo>
                  <a:pt x="3225" y="1409"/>
                </a:lnTo>
                <a:lnTo>
                  <a:pt x="3225" y="1409"/>
                </a:lnTo>
                <a:close/>
                <a:moveTo>
                  <a:pt x="3214" y="1386"/>
                </a:moveTo>
                <a:lnTo>
                  <a:pt x="3212" y="1388"/>
                </a:lnTo>
                <a:lnTo>
                  <a:pt x="3214" y="1388"/>
                </a:lnTo>
                <a:lnTo>
                  <a:pt x="3214" y="1390"/>
                </a:lnTo>
                <a:lnTo>
                  <a:pt x="3216" y="1390"/>
                </a:lnTo>
                <a:lnTo>
                  <a:pt x="3216" y="1390"/>
                </a:lnTo>
                <a:lnTo>
                  <a:pt x="3218" y="1390"/>
                </a:lnTo>
                <a:lnTo>
                  <a:pt x="3218" y="1390"/>
                </a:lnTo>
                <a:lnTo>
                  <a:pt x="3218" y="1390"/>
                </a:lnTo>
                <a:lnTo>
                  <a:pt x="3218" y="1390"/>
                </a:lnTo>
                <a:lnTo>
                  <a:pt x="3218" y="1390"/>
                </a:lnTo>
                <a:lnTo>
                  <a:pt x="3218" y="1390"/>
                </a:lnTo>
                <a:lnTo>
                  <a:pt x="3216" y="1388"/>
                </a:lnTo>
                <a:lnTo>
                  <a:pt x="3216" y="1388"/>
                </a:lnTo>
                <a:lnTo>
                  <a:pt x="3216" y="1388"/>
                </a:lnTo>
                <a:lnTo>
                  <a:pt x="3216" y="1390"/>
                </a:lnTo>
                <a:lnTo>
                  <a:pt x="3216" y="1388"/>
                </a:lnTo>
                <a:lnTo>
                  <a:pt x="3216" y="1388"/>
                </a:lnTo>
                <a:lnTo>
                  <a:pt x="3216" y="1388"/>
                </a:lnTo>
                <a:lnTo>
                  <a:pt x="3216" y="1388"/>
                </a:lnTo>
                <a:lnTo>
                  <a:pt x="3216" y="1386"/>
                </a:lnTo>
                <a:lnTo>
                  <a:pt x="3214" y="1386"/>
                </a:lnTo>
                <a:lnTo>
                  <a:pt x="3214" y="1384"/>
                </a:lnTo>
                <a:lnTo>
                  <a:pt x="3214" y="1386"/>
                </a:lnTo>
                <a:lnTo>
                  <a:pt x="3214" y="1386"/>
                </a:lnTo>
                <a:lnTo>
                  <a:pt x="3214" y="1386"/>
                </a:lnTo>
                <a:close/>
                <a:moveTo>
                  <a:pt x="2669" y="1027"/>
                </a:moveTo>
                <a:lnTo>
                  <a:pt x="2669" y="1027"/>
                </a:lnTo>
                <a:lnTo>
                  <a:pt x="2669" y="1025"/>
                </a:lnTo>
                <a:lnTo>
                  <a:pt x="2669" y="1025"/>
                </a:lnTo>
                <a:lnTo>
                  <a:pt x="2669" y="1023"/>
                </a:lnTo>
                <a:lnTo>
                  <a:pt x="2667" y="1023"/>
                </a:lnTo>
                <a:lnTo>
                  <a:pt x="2663" y="1023"/>
                </a:lnTo>
                <a:lnTo>
                  <a:pt x="2663" y="1023"/>
                </a:lnTo>
                <a:lnTo>
                  <a:pt x="2663" y="1025"/>
                </a:lnTo>
                <a:lnTo>
                  <a:pt x="2663" y="1025"/>
                </a:lnTo>
                <a:lnTo>
                  <a:pt x="2665" y="1025"/>
                </a:lnTo>
                <a:lnTo>
                  <a:pt x="2669" y="1027"/>
                </a:lnTo>
                <a:close/>
                <a:moveTo>
                  <a:pt x="2726" y="1011"/>
                </a:moveTo>
                <a:lnTo>
                  <a:pt x="2726" y="1013"/>
                </a:lnTo>
                <a:lnTo>
                  <a:pt x="2726" y="1015"/>
                </a:lnTo>
                <a:lnTo>
                  <a:pt x="2728" y="1015"/>
                </a:lnTo>
                <a:lnTo>
                  <a:pt x="2728" y="1017"/>
                </a:lnTo>
                <a:lnTo>
                  <a:pt x="2730" y="1017"/>
                </a:lnTo>
                <a:lnTo>
                  <a:pt x="2730" y="1019"/>
                </a:lnTo>
                <a:lnTo>
                  <a:pt x="2730" y="1019"/>
                </a:lnTo>
                <a:lnTo>
                  <a:pt x="2730" y="1023"/>
                </a:lnTo>
                <a:lnTo>
                  <a:pt x="2730" y="1023"/>
                </a:lnTo>
                <a:lnTo>
                  <a:pt x="2730" y="1023"/>
                </a:lnTo>
                <a:lnTo>
                  <a:pt x="2730" y="1025"/>
                </a:lnTo>
                <a:lnTo>
                  <a:pt x="2730" y="1025"/>
                </a:lnTo>
                <a:lnTo>
                  <a:pt x="2730" y="1025"/>
                </a:lnTo>
                <a:lnTo>
                  <a:pt x="2732" y="1027"/>
                </a:lnTo>
                <a:lnTo>
                  <a:pt x="2732" y="1027"/>
                </a:lnTo>
                <a:lnTo>
                  <a:pt x="2732" y="1030"/>
                </a:lnTo>
                <a:lnTo>
                  <a:pt x="2730" y="1030"/>
                </a:lnTo>
                <a:lnTo>
                  <a:pt x="2730" y="1030"/>
                </a:lnTo>
                <a:lnTo>
                  <a:pt x="2730" y="1030"/>
                </a:lnTo>
                <a:lnTo>
                  <a:pt x="2730" y="1030"/>
                </a:lnTo>
                <a:lnTo>
                  <a:pt x="2730" y="1032"/>
                </a:lnTo>
                <a:lnTo>
                  <a:pt x="2730" y="1032"/>
                </a:lnTo>
                <a:lnTo>
                  <a:pt x="2730" y="1034"/>
                </a:lnTo>
                <a:lnTo>
                  <a:pt x="2730" y="1036"/>
                </a:lnTo>
                <a:lnTo>
                  <a:pt x="2730" y="1038"/>
                </a:lnTo>
                <a:lnTo>
                  <a:pt x="2730" y="1040"/>
                </a:lnTo>
                <a:lnTo>
                  <a:pt x="2732" y="1040"/>
                </a:lnTo>
                <a:lnTo>
                  <a:pt x="2732" y="1042"/>
                </a:lnTo>
                <a:lnTo>
                  <a:pt x="2732" y="1042"/>
                </a:lnTo>
                <a:lnTo>
                  <a:pt x="2734" y="1042"/>
                </a:lnTo>
                <a:lnTo>
                  <a:pt x="2734" y="1042"/>
                </a:lnTo>
                <a:lnTo>
                  <a:pt x="2736" y="1042"/>
                </a:lnTo>
                <a:lnTo>
                  <a:pt x="2739" y="1042"/>
                </a:lnTo>
                <a:lnTo>
                  <a:pt x="2739" y="1040"/>
                </a:lnTo>
                <a:lnTo>
                  <a:pt x="2739" y="1038"/>
                </a:lnTo>
                <a:lnTo>
                  <a:pt x="2739" y="1038"/>
                </a:lnTo>
                <a:lnTo>
                  <a:pt x="2741" y="1038"/>
                </a:lnTo>
                <a:lnTo>
                  <a:pt x="2741" y="1038"/>
                </a:lnTo>
                <a:lnTo>
                  <a:pt x="2743" y="1038"/>
                </a:lnTo>
                <a:lnTo>
                  <a:pt x="2743" y="1038"/>
                </a:lnTo>
                <a:lnTo>
                  <a:pt x="2745" y="1040"/>
                </a:lnTo>
                <a:lnTo>
                  <a:pt x="2747" y="1038"/>
                </a:lnTo>
                <a:lnTo>
                  <a:pt x="2747" y="1038"/>
                </a:lnTo>
                <a:lnTo>
                  <a:pt x="2747" y="1036"/>
                </a:lnTo>
                <a:lnTo>
                  <a:pt x="2749" y="1025"/>
                </a:lnTo>
                <a:lnTo>
                  <a:pt x="2749" y="1023"/>
                </a:lnTo>
                <a:lnTo>
                  <a:pt x="2749" y="1023"/>
                </a:lnTo>
                <a:lnTo>
                  <a:pt x="2747" y="1021"/>
                </a:lnTo>
                <a:lnTo>
                  <a:pt x="2747" y="1019"/>
                </a:lnTo>
                <a:lnTo>
                  <a:pt x="2749" y="1017"/>
                </a:lnTo>
                <a:lnTo>
                  <a:pt x="2749" y="1017"/>
                </a:lnTo>
                <a:lnTo>
                  <a:pt x="2749" y="1017"/>
                </a:lnTo>
                <a:lnTo>
                  <a:pt x="2749" y="1015"/>
                </a:lnTo>
                <a:lnTo>
                  <a:pt x="2747" y="1011"/>
                </a:lnTo>
                <a:lnTo>
                  <a:pt x="2747" y="1009"/>
                </a:lnTo>
                <a:lnTo>
                  <a:pt x="2747" y="1009"/>
                </a:lnTo>
                <a:lnTo>
                  <a:pt x="2747" y="1009"/>
                </a:lnTo>
                <a:lnTo>
                  <a:pt x="2747" y="1009"/>
                </a:lnTo>
                <a:lnTo>
                  <a:pt x="2747" y="1006"/>
                </a:lnTo>
                <a:lnTo>
                  <a:pt x="2747" y="1006"/>
                </a:lnTo>
                <a:lnTo>
                  <a:pt x="2747" y="1006"/>
                </a:lnTo>
                <a:lnTo>
                  <a:pt x="2745" y="1006"/>
                </a:lnTo>
                <a:lnTo>
                  <a:pt x="2745" y="1006"/>
                </a:lnTo>
                <a:lnTo>
                  <a:pt x="2745" y="1004"/>
                </a:lnTo>
                <a:lnTo>
                  <a:pt x="2743" y="1004"/>
                </a:lnTo>
                <a:lnTo>
                  <a:pt x="2743" y="1004"/>
                </a:lnTo>
                <a:lnTo>
                  <a:pt x="2741" y="1002"/>
                </a:lnTo>
                <a:lnTo>
                  <a:pt x="2741" y="1004"/>
                </a:lnTo>
                <a:lnTo>
                  <a:pt x="2741" y="1004"/>
                </a:lnTo>
                <a:lnTo>
                  <a:pt x="2741" y="1004"/>
                </a:lnTo>
                <a:lnTo>
                  <a:pt x="2739" y="1006"/>
                </a:lnTo>
                <a:lnTo>
                  <a:pt x="2736" y="1009"/>
                </a:lnTo>
                <a:lnTo>
                  <a:pt x="2734" y="1009"/>
                </a:lnTo>
                <a:lnTo>
                  <a:pt x="2732" y="1011"/>
                </a:lnTo>
                <a:lnTo>
                  <a:pt x="2730" y="1011"/>
                </a:lnTo>
                <a:lnTo>
                  <a:pt x="2728" y="1011"/>
                </a:lnTo>
                <a:lnTo>
                  <a:pt x="2728" y="1011"/>
                </a:lnTo>
                <a:lnTo>
                  <a:pt x="2728" y="1009"/>
                </a:lnTo>
                <a:lnTo>
                  <a:pt x="2726" y="1009"/>
                </a:lnTo>
                <a:lnTo>
                  <a:pt x="2726" y="1011"/>
                </a:lnTo>
                <a:lnTo>
                  <a:pt x="2726" y="1011"/>
                </a:lnTo>
                <a:close/>
                <a:moveTo>
                  <a:pt x="2728" y="1006"/>
                </a:moveTo>
                <a:lnTo>
                  <a:pt x="2728" y="1006"/>
                </a:lnTo>
                <a:lnTo>
                  <a:pt x="2728" y="1006"/>
                </a:lnTo>
                <a:lnTo>
                  <a:pt x="2728" y="1006"/>
                </a:lnTo>
                <a:lnTo>
                  <a:pt x="2728" y="1006"/>
                </a:lnTo>
                <a:lnTo>
                  <a:pt x="2726" y="1006"/>
                </a:lnTo>
                <a:lnTo>
                  <a:pt x="2726" y="1009"/>
                </a:lnTo>
                <a:lnTo>
                  <a:pt x="2728" y="1009"/>
                </a:lnTo>
                <a:lnTo>
                  <a:pt x="2728" y="1006"/>
                </a:lnTo>
                <a:close/>
                <a:moveTo>
                  <a:pt x="2743" y="979"/>
                </a:moveTo>
                <a:lnTo>
                  <a:pt x="2743" y="977"/>
                </a:lnTo>
                <a:lnTo>
                  <a:pt x="2741" y="977"/>
                </a:lnTo>
                <a:lnTo>
                  <a:pt x="2741" y="977"/>
                </a:lnTo>
                <a:lnTo>
                  <a:pt x="2739" y="979"/>
                </a:lnTo>
                <a:lnTo>
                  <a:pt x="2739" y="979"/>
                </a:lnTo>
                <a:lnTo>
                  <a:pt x="2739" y="979"/>
                </a:lnTo>
                <a:lnTo>
                  <a:pt x="2734" y="979"/>
                </a:lnTo>
                <a:lnTo>
                  <a:pt x="2734" y="981"/>
                </a:lnTo>
                <a:lnTo>
                  <a:pt x="2732" y="983"/>
                </a:lnTo>
                <a:lnTo>
                  <a:pt x="2732" y="983"/>
                </a:lnTo>
                <a:lnTo>
                  <a:pt x="2732" y="983"/>
                </a:lnTo>
                <a:lnTo>
                  <a:pt x="2732" y="986"/>
                </a:lnTo>
                <a:lnTo>
                  <a:pt x="2732" y="986"/>
                </a:lnTo>
                <a:lnTo>
                  <a:pt x="2734" y="986"/>
                </a:lnTo>
                <a:lnTo>
                  <a:pt x="2732" y="986"/>
                </a:lnTo>
                <a:lnTo>
                  <a:pt x="2732" y="988"/>
                </a:lnTo>
                <a:lnTo>
                  <a:pt x="2732" y="988"/>
                </a:lnTo>
                <a:lnTo>
                  <a:pt x="2732" y="988"/>
                </a:lnTo>
                <a:lnTo>
                  <a:pt x="2734" y="990"/>
                </a:lnTo>
                <a:lnTo>
                  <a:pt x="2734" y="990"/>
                </a:lnTo>
                <a:lnTo>
                  <a:pt x="2732" y="990"/>
                </a:lnTo>
                <a:lnTo>
                  <a:pt x="2732" y="992"/>
                </a:lnTo>
                <a:lnTo>
                  <a:pt x="2732" y="992"/>
                </a:lnTo>
                <a:lnTo>
                  <a:pt x="2734" y="992"/>
                </a:lnTo>
                <a:lnTo>
                  <a:pt x="2734" y="992"/>
                </a:lnTo>
                <a:lnTo>
                  <a:pt x="2734" y="992"/>
                </a:lnTo>
                <a:lnTo>
                  <a:pt x="2734" y="994"/>
                </a:lnTo>
                <a:lnTo>
                  <a:pt x="2734" y="994"/>
                </a:lnTo>
                <a:lnTo>
                  <a:pt x="2734" y="994"/>
                </a:lnTo>
                <a:lnTo>
                  <a:pt x="2736" y="996"/>
                </a:lnTo>
                <a:lnTo>
                  <a:pt x="2736" y="996"/>
                </a:lnTo>
                <a:lnTo>
                  <a:pt x="2736" y="996"/>
                </a:lnTo>
                <a:lnTo>
                  <a:pt x="2734" y="998"/>
                </a:lnTo>
                <a:lnTo>
                  <a:pt x="2736" y="998"/>
                </a:lnTo>
                <a:lnTo>
                  <a:pt x="2736" y="998"/>
                </a:lnTo>
                <a:lnTo>
                  <a:pt x="2739" y="1000"/>
                </a:lnTo>
                <a:lnTo>
                  <a:pt x="2741" y="1000"/>
                </a:lnTo>
                <a:lnTo>
                  <a:pt x="2743" y="1000"/>
                </a:lnTo>
                <a:lnTo>
                  <a:pt x="2743" y="996"/>
                </a:lnTo>
                <a:lnTo>
                  <a:pt x="2743" y="996"/>
                </a:lnTo>
                <a:lnTo>
                  <a:pt x="2745" y="996"/>
                </a:lnTo>
                <a:lnTo>
                  <a:pt x="2745" y="992"/>
                </a:lnTo>
                <a:lnTo>
                  <a:pt x="2745" y="992"/>
                </a:lnTo>
                <a:lnTo>
                  <a:pt x="2747" y="988"/>
                </a:lnTo>
                <a:lnTo>
                  <a:pt x="2747" y="988"/>
                </a:lnTo>
                <a:lnTo>
                  <a:pt x="2745" y="981"/>
                </a:lnTo>
                <a:lnTo>
                  <a:pt x="2745" y="981"/>
                </a:lnTo>
                <a:lnTo>
                  <a:pt x="2745" y="979"/>
                </a:lnTo>
                <a:lnTo>
                  <a:pt x="2745" y="979"/>
                </a:lnTo>
                <a:lnTo>
                  <a:pt x="2745" y="977"/>
                </a:lnTo>
                <a:lnTo>
                  <a:pt x="2745" y="975"/>
                </a:lnTo>
                <a:lnTo>
                  <a:pt x="2745" y="975"/>
                </a:lnTo>
                <a:lnTo>
                  <a:pt x="2745" y="973"/>
                </a:lnTo>
                <a:lnTo>
                  <a:pt x="2745" y="973"/>
                </a:lnTo>
                <a:lnTo>
                  <a:pt x="2743" y="973"/>
                </a:lnTo>
                <a:lnTo>
                  <a:pt x="2743" y="975"/>
                </a:lnTo>
                <a:lnTo>
                  <a:pt x="2743" y="977"/>
                </a:lnTo>
                <a:lnTo>
                  <a:pt x="2743" y="977"/>
                </a:lnTo>
                <a:lnTo>
                  <a:pt x="2743" y="977"/>
                </a:lnTo>
                <a:lnTo>
                  <a:pt x="2743" y="979"/>
                </a:lnTo>
                <a:close/>
                <a:moveTo>
                  <a:pt x="2370" y="1346"/>
                </a:moveTo>
                <a:lnTo>
                  <a:pt x="2370" y="1344"/>
                </a:lnTo>
                <a:lnTo>
                  <a:pt x="2372" y="1342"/>
                </a:lnTo>
                <a:lnTo>
                  <a:pt x="2370" y="1342"/>
                </a:lnTo>
                <a:lnTo>
                  <a:pt x="2370" y="1344"/>
                </a:lnTo>
                <a:lnTo>
                  <a:pt x="2370" y="1344"/>
                </a:lnTo>
                <a:lnTo>
                  <a:pt x="2370" y="1346"/>
                </a:lnTo>
                <a:lnTo>
                  <a:pt x="2370" y="1346"/>
                </a:lnTo>
                <a:close/>
                <a:moveTo>
                  <a:pt x="3176" y="1721"/>
                </a:moveTo>
                <a:lnTo>
                  <a:pt x="3176" y="1721"/>
                </a:lnTo>
                <a:lnTo>
                  <a:pt x="3179" y="1723"/>
                </a:lnTo>
                <a:lnTo>
                  <a:pt x="3179" y="1721"/>
                </a:lnTo>
                <a:lnTo>
                  <a:pt x="3179" y="1723"/>
                </a:lnTo>
                <a:lnTo>
                  <a:pt x="3181" y="1723"/>
                </a:lnTo>
                <a:lnTo>
                  <a:pt x="3181" y="1723"/>
                </a:lnTo>
                <a:lnTo>
                  <a:pt x="3181" y="1723"/>
                </a:lnTo>
                <a:lnTo>
                  <a:pt x="3181" y="1723"/>
                </a:lnTo>
                <a:lnTo>
                  <a:pt x="3181" y="1719"/>
                </a:lnTo>
                <a:lnTo>
                  <a:pt x="3181" y="1719"/>
                </a:lnTo>
                <a:lnTo>
                  <a:pt x="3179" y="1719"/>
                </a:lnTo>
                <a:lnTo>
                  <a:pt x="3179" y="1717"/>
                </a:lnTo>
                <a:lnTo>
                  <a:pt x="3179" y="1715"/>
                </a:lnTo>
                <a:lnTo>
                  <a:pt x="3176" y="1713"/>
                </a:lnTo>
                <a:lnTo>
                  <a:pt x="3176" y="1715"/>
                </a:lnTo>
                <a:lnTo>
                  <a:pt x="3176" y="1717"/>
                </a:lnTo>
                <a:lnTo>
                  <a:pt x="3176" y="1719"/>
                </a:lnTo>
                <a:lnTo>
                  <a:pt x="3174" y="1719"/>
                </a:lnTo>
                <a:lnTo>
                  <a:pt x="3176" y="1721"/>
                </a:lnTo>
                <a:close/>
                <a:moveTo>
                  <a:pt x="2632" y="1040"/>
                </a:moveTo>
                <a:lnTo>
                  <a:pt x="2630" y="1040"/>
                </a:lnTo>
                <a:lnTo>
                  <a:pt x="2628" y="1040"/>
                </a:lnTo>
                <a:lnTo>
                  <a:pt x="2628" y="1040"/>
                </a:lnTo>
                <a:lnTo>
                  <a:pt x="2628" y="1042"/>
                </a:lnTo>
                <a:lnTo>
                  <a:pt x="2625" y="1042"/>
                </a:lnTo>
                <a:lnTo>
                  <a:pt x="2625" y="1042"/>
                </a:lnTo>
                <a:lnTo>
                  <a:pt x="2625" y="1044"/>
                </a:lnTo>
                <a:lnTo>
                  <a:pt x="2628" y="1044"/>
                </a:lnTo>
                <a:lnTo>
                  <a:pt x="2630" y="1042"/>
                </a:lnTo>
                <a:lnTo>
                  <a:pt x="2630" y="1042"/>
                </a:lnTo>
                <a:lnTo>
                  <a:pt x="2632" y="1040"/>
                </a:lnTo>
                <a:lnTo>
                  <a:pt x="2632" y="1040"/>
                </a:lnTo>
                <a:close/>
                <a:moveTo>
                  <a:pt x="2653" y="1025"/>
                </a:moveTo>
                <a:lnTo>
                  <a:pt x="2651" y="1025"/>
                </a:lnTo>
                <a:lnTo>
                  <a:pt x="2648" y="1027"/>
                </a:lnTo>
                <a:lnTo>
                  <a:pt x="2642" y="1032"/>
                </a:lnTo>
                <a:lnTo>
                  <a:pt x="2642" y="1032"/>
                </a:lnTo>
                <a:lnTo>
                  <a:pt x="2642" y="1032"/>
                </a:lnTo>
                <a:lnTo>
                  <a:pt x="2644" y="1032"/>
                </a:lnTo>
                <a:lnTo>
                  <a:pt x="2644" y="1034"/>
                </a:lnTo>
                <a:lnTo>
                  <a:pt x="2644" y="1032"/>
                </a:lnTo>
                <a:lnTo>
                  <a:pt x="2646" y="1032"/>
                </a:lnTo>
                <a:lnTo>
                  <a:pt x="2646" y="1032"/>
                </a:lnTo>
                <a:lnTo>
                  <a:pt x="2648" y="1034"/>
                </a:lnTo>
                <a:lnTo>
                  <a:pt x="2648" y="1034"/>
                </a:lnTo>
                <a:lnTo>
                  <a:pt x="2648" y="1036"/>
                </a:lnTo>
                <a:lnTo>
                  <a:pt x="2651" y="1036"/>
                </a:lnTo>
                <a:lnTo>
                  <a:pt x="2653" y="1036"/>
                </a:lnTo>
                <a:lnTo>
                  <a:pt x="2653" y="1036"/>
                </a:lnTo>
                <a:lnTo>
                  <a:pt x="2655" y="1036"/>
                </a:lnTo>
                <a:lnTo>
                  <a:pt x="2655" y="1034"/>
                </a:lnTo>
                <a:lnTo>
                  <a:pt x="2657" y="1032"/>
                </a:lnTo>
                <a:lnTo>
                  <a:pt x="2657" y="1032"/>
                </a:lnTo>
                <a:lnTo>
                  <a:pt x="2657" y="1030"/>
                </a:lnTo>
                <a:lnTo>
                  <a:pt x="2657" y="1030"/>
                </a:lnTo>
                <a:lnTo>
                  <a:pt x="2657" y="1027"/>
                </a:lnTo>
                <a:lnTo>
                  <a:pt x="2657" y="1027"/>
                </a:lnTo>
                <a:lnTo>
                  <a:pt x="2655" y="1030"/>
                </a:lnTo>
                <a:lnTo>
                  <a:pt x="2653" y="1027"/>
                </a:lnTo>
                <a:lnTo>
                  <a:pt x="2653" y="1027"/>
                </a:lnTo>
                <a:lnTo>
                  <a:pt x="2655" y="1027"/>
                </a:lnTo>
                <a:lnTo>
                  <a:pt x="2655" y="1027"/>
                </a:lnTo>
                <a:lnTo>
                  <a:pt x="2653" y="1025"/>
                </a:lnTo>
                <a:lnTo>
                  <a:pt x="2653" y="1025"/>
                </a:lnTo>
                <a:lnTo>
                  <a:pt x="2655" y="1025"/>
                </a:lnTo>
                <a:lnTo>
                  <a:pt x="2653" y="1025"/>
                </a:lnTo>
                <a:close/>
                <a:moveTo>
                  <a:pt x="2628" y="1046"/>
                </a:moveTo>
                <a:lnTo>
                  <a:pt x="2628" y="1046"/>
                </a:lnTo>
                <a:lnTo>
                  <a:pt x="2628" y="1046"/>
                </a:lnTo>
                <a:lnTo>
                  <a:pt x="2628" y="1046"/>
                </a:lnTo>
                <a:lnTo>
                  <a:pt x="2630" y="1046"/>
                </a:lnTo>
                <a:lnTo>
                  <a:pt x="2630" y="1046"/>
                </a:lnTo>
                <a:lnTo>
                  <a:pt x="2632" y="1046"/>
                </a:lnTo>
                <a:lnTo>
                  <a:pt x="2632" y="1046"/>
                </a:lnTo>
                <a:lnTo>
                  <a:pt x="2630" y="1046"/>
                </a:lnTo>
                <a:lnTo>
                  <a:pt x="2628" y="1046"/>
                </a:lnTo>
                <a:close/>
                <a:moveTo>
                  <a:pt x="4727" y="1895"/>
                </a:moveTo>
                <a:lnTo>
                  <a:pt x="4727" y="1895"/>
                </a:lnTo>
                <a:lnTo>
                  <a:pt x="4725" y="1895"/>
                </a:lnTo>
                <a:lnTo>
                  <a:pt x="4725" y="1895"/>
                </a:lnTo>
                <a:lnTo>
                  <a:pt x="4725" y="1897"/>
                </a:lnTo>
                <a:lnTo>
                  <a:pt x="4725" y="1897"/>
                </a:lnTo>
                <a:lnTo>
                  <a:pt x="4727" y="1900"/>
                </a:lnTo>
                <a:lnTo>
                  <a:pt x="4727" y="1900"/>
                </a:lnTo>
                <a:lnTo>
                  <a:pt x="4727" y="1900"/>
                </a:lnTo>
                <a:lnTo>
                  <a:pt x="4727" y="1897"/>
                </a:lnTo>
                <a:lnTo>
                  <a:pt x="4727" y="1897"/>
                </a:lnTo>
                <a:lnTo>
                  <a:pt x="4727" y="1895"/>
                </a:lnTo>
                <a:lnTo>
                  <a:pt x="4727" y="1895"/>
                </a:lnTo>
                <a:close/>
                <a:moveTo>
                  <a:pt x="4124" y="1614"/>
                </a:moveTo>
                <a:lnTo>
                  <a:pt x="4124" y="1614"/>
                </a:lnTo>
                <a:lnTo>
                  <a:pt x="4121" y="1614"/>
                </a:lnTo>
                <a:lnTo>
                  <a:pt x="4121" y="1614"/>
                </a:lnTo>
                <a:lnTo>
                  <a:pt x="4119" y="1614"/>
                </a:lnTo>
                <a:lnTo>
                  <a:pt x="4117" y="1614"/>
                </a:lnTo>
                <a:lnTo>
                  <a:pt x="4117" y="1617"/>
                </a:lnTo>
                <a:lnTo>
                  <a:pt x="4117" y="1617"/>
                </a:lnTo>
                <a:lnTo>
                  <a:pt x="4119" y="1617"/>
                </a:lnTo>
                <a:lnTo>
                  <a:pt x="4121" y="1617"/>
                </a:lnTo>
                <a:lnTo>
                  <a:pt x="4121" y="1617"/>
                </a:lnTo>
                <a:lnTo>
                  <a:pt x="4121" y="1617"/>
                </a:lnTo>
                <a:lnTo>
                  <a:pt x="4121" y="1619"/>
                </a:lnTo>
                <a:lnTo>
                  <a:pt x="4121" y="1619"/>
                </a:lnTo>
                <a:lnTo>
                  <a:pt x="4121" y="1619"/>
                </a:lnTo>
                <a:lnTo>
                  <a:pt x="4121" y="1619"/>
                </a:lnTo>
                <a:lnTo>
                  <a:pt x="4124" y="1619"/>
                </a:lnTo>
                <a:lnTo>
                  <a:pt x="4124" y="1619"/>
                </a:lnTo>
                <a:lnTo>
                  <a:pt x="4124" y="1617"/>
                </a:lnTo>
                <a:lnTo>
                  <a:pt x="4124" y="1617"/>
                </a:lnTo>
                <a:lnTo>
                  <a:pt x="4124" y="1614"/>
                </a:lnTo>
                <a:lnTo>
                  <a:pt x="4124" y="1614"/>
                </a:lnTo>
                <a:close/>
                <a:moveTo>
                  <a:pt x="4134" y="1658"/>
                </a:moveTo>
                <a:lnTo>
                  <a:pt x="4132" y="1658"/>
                </a:lnTo>
                <a:lnTo>
                  <a:pt x="4130" y="1658"/>
                </a:lnTo>
                <a:lnTo>
                  <a:pt x="4130" y="1661"/>
                </a:lnTo>
                <a:lnTo>
                  <a:pt x="4132" y="1661"/>
                </a:lnTo>
                <a:lnTo>
                  <a:pt x="4134" y="1661"/>
                </a:lnTo>
                <a:lnTo>
                  <a:pt x="4134" y="1663"/>
                </a:lnTo>
                <a:lnTo>
                  <a:pt x="4136" y="1661"/>
                </a:lnTo>
                <a:lnTo>
                  <a:pt x="4138" y="1661"/>
                </a:lnTo>
                <a:lnTo>
                  <a:pt x="4138" y="1663"/>
                </a:lnTo>
                <a:lnTo>
                  <a:pt x="4140" y="1663"/>
                </a:lnTo>
                <a:lnTo>
                  <a:pt x="4140" y="1665"/>
                </a:lnTo>
                <a:lnTo>
                  <a:pt x="4140" y="1667"/>
                </a:lnTo>
                <a:lnTo>
                  <a:pt x="4142" y="1667"/>
                </a:lnTo>
                <a:lnTo>
                  <a:pt x="4142" y="1667"/>
                </a:lnTo>
                <a:lnTo>
                  <a:pt x="4142" y="1669"/>
                </a:lnTo>
                <a:lnTo>
                  <a:pt x="4142" y="1671"/>
                </a:lnTo>
                <a:lnTo>
                  <a:pt x="4142" y="1671"/>
                </a:lnTo>
                <a:lnTo>
                  <a:pt x="4144" y="1673"/>
                </a:lnTo>
                <a:lnTo>
                  <a:pt x="4147" y="1673"/>
                </a:lnTo>
                <a:lnTo>
                  <a:pt x="4149" y="1673"/>
                </a:lnTo>
                <a:lnTo>
                  <a:pt x="4149" y="1673"/>
                </a:lnTo>
                <a:lnTo>
                  <a:pt x="4151" y="1673"/>
                </a:lnTo>
                <a:lnTo>
                  <a:pt x="4151" y="1675"/>
                </a:lnTo>
                <a:lnTo>
                  <a:pt x="4151" y="1675"/>
                </a:lnTo>
                <a:lnTo>
                  <a:pt x="4153" y="1675"/>
                </a:lnTo>
                <a:lnTo>
                  <a:pt x="4153" y="1675"/>
                </a:lnTo>
                <a:lnTo>
                  <a:pt x="4153" y="1675"/>
                </a:lnTo>
                <a:lnTo>
                  <a:pt x="4153" y="1673"/>
                </a:lnTo>
                <a:lnTo>
                  <a:pt x="4153" y="1673"/>
                </a:lnTo>
                <a:lnTo>
                  <a:pt x="4153" y="1669"/>
                </a:lnTo>
                <a:lnTo>
                  <a:pt x="4153" y="1669"/>
                </a:lnTo>
                <a:lnTo>
                  <a:pt x="4155" y="1669"/>
                </a:lnTo>
                <a:lnTo>
                  <a:pt x="4155" y="1669"/>
                </a:lnTo>
                <a:lnTo>
                  <a:pt x="4149" y="1667"/>
                </a:lnTo>
                <a:lnTo>
                  <a:pt x="4147" y="1663"/>
                </a:lnTo>
                <a:lnTo>
                  <a:pt x="4147" y="1658"/>
                </a:lnTo>
                <a:lnTo>
                  <a:pt x="4144" y="1656"/>
                </a:lnTo>
                <a:lnTo>
                  <a:pt x="4144" y="1656"/>
                </a:lnTo>
                <a:lnTo>
                  <a:pt x="4144" y="1654"/>
                </a:lnTo>
                <a:lnTo>
                  <a:pt x="4144" y="1654"/>
                </a:lnTo>
                <a:lnTo>
                  <a:pt x="4142" y="1654"/>
                </a:lnTo>
                <a:lnTo>
                  <a:pt x="4142" y="1652"/>
                </a:lnTo>
                <a:lnTo>
                  <a:pt x="4140" y="1652"/>
                </a:lnTo>
                <a:lnTo>
                  <a:pt x="4140" y="1652"/>
                </a:lnTo>
                <a:lnTo>
                  <a:pt x="4140" y="1654"/>
                </a:lnTo>
                <a:lnTo>
                  <a:pt x="4138" y="1656"/>
                </a:lnTo>
                <a:lnTo>
                  <a:pt x="4138" y="1654"/>
                </a:lnTo>
                <a:lnTo>
                  <a:pt x="4138" y="1654"/>
                </a:lnTo>
                <a:lnTo>
                  <a:pt x="4138" y="1652"/>
                </a:lnTo>
                <a:lnTo>
                  <a:pt x="4136" y="1654"/>
                </a:lnTo>
                <a:lnTo>
                  <a:pt x="4134" y="1654"/>
                </a:lnTo>
                <a:lnTo>
                  <a:pt x="4134" y="1654"/>
                </a:lnTo>
                <a:lnTo>
                  <a:pt x="4134" y="1656"/>
                </a:lnTo>
                <a:lnTo>
                  <a:pt x="4134" y="1656"/>
                </a:lnTo>
                <a:lnTo>
                  <a:pt x="4134" y="1656"/>
                </a:lnTo>
                <a:lnTo>
                  <a:pt x="4134" y="1658"/>
                </a:lnTo>
                <a:close/>
                <a:moveTo>
                  <a:pt x="4140" y="1589"/>
                </a:moveTo>
                <a:lnTo>
                  <a:pt x="4140" y="1589"/>
                </a:lnTo>
                <a:lnTo>
                  <a:pt x="4140" y="1589"/>
                </a:lnTo>
                <a:lnTo>
                  <a:pt x="4140" y="1589"/>
                </a:lnTo>
                <a:lnTo>
                  <a:pt x="4140" y="1589"/>
                </a:lnTo>
                <a:lnTo>
                  <a:pt x="4140" y="1587"/>
                </a:lnTo>
                <a:lnTo>
                  <a:pt x="4140" y="1587"/>
                </a:lnTo>
                <a:lnTo>
                  <a:pt x="4140" y="1587"/>
                </a:lnTo>
                <a:lnTo>
                  <a:pt x="4138" y="1587"/>
                </a:lnTo>
                <a:lnTo>
                  <a:pt x="4138" y="1587"/>
                </a:lnTo>
                <a:lnTo>
                  <a:pt x="4138" y="1589"/>
                </a:lnTo>
                <a:lnTo>
                  <a:pt x="4138" y="1589"/>
                </a:lnTo>
                <a:lnTo>
                  <a:pt x="4138" y="1589"/>
                </a:lnTo>
                <a:lnTo>
                  <a:pt x="4140" y="1589"/>
                </a:lnTo>
                <a:close/>
                <a:moveTo>
                  <a:pt x="4151" y="1505"/>
                </a:moveTo>
                <a:lnTo>
                  <a:pt x="4153" y="1505"/>
                </a:lnTo>
                <a:lnTo>
                  <a:pt x="4153" y="1505"/>
                </a:lnTo>
                <a:lnTo>
                  <a:pt x="4153" y="1505"/>
                </a:lnTo>
                <a:lnTo>
                  <a:pt x="4153" y="1505"/>
                </a:lnTo>
                <a:lnTo>
                  <a:pt x="4153" y="1505"/>
                </a:lnTo>
                <a:lnTo>
                  <a:pt x="4151" y="1505"/>
                </a:lnTo>
                <a:close/>
                <a:moveTo>
                  <a:pt x="4124" y="1629"/>
                </a:moveTo>
                <a:lnTo>
                  <a:pt x="4121" y="1627"/>
                </a:lnTo>
                <a:lnTo>
                  <a:pt x="4121" y="1627"/>
                </a:lnTo>
                <a:lnTo>
                  <a:pt x="4124" y="1629"/>
                </a:lnTo>
                <a:lnTo>
                  <a:pt x="4124" y="1629"/>
                </a:lnTo>
                <a:lnTo>
                  <a:pt x="4124" y="1631"/>
                </a:lnTo>
                <a:lnTo>
                  <a:pt x="4124" y="1631"/>
                </a:lnTo>
                <a:lnTo>
                  <a:pt x="4124" y="1631"/>
                </a:lnTo>
                <a:lnTo>
                  <a:pt x="4124" y="1629"/>
                </a:lnTo>
                <a:close/>
                <a:moveTo>
                  <a:pt x="4147" y="1587"/>
                </a:moveTo>
                <a:lnTo>
                  <a:pt x="4147" y="1585"/>
                </a:lnTo>
                <a:lnTo>
                  <a:pt x="4147" y="1585"/>
                </a:lnTo>
                <a:lnTo>
                  <a:pt x="4147" y="1585"/>
                </a:lnTo>
                <a:lnTo>
                  <a:pt x="4147" y="1585"/>
                </a:lnTo>
                <a:lnTo>
                  <a:pt x="4147" y="1587"/>
                </a:lnTo>
                <a:lnTo>
                  <a:pt x="4147" y="1587"/>
                </a:lnTo>
                <a:close/>
                <a:moveTo>
                  <a:pt x="4119" y="1638"/>
                </a:moveTo>
                <a:lnTo>
                  <a:pt x="4119" y="1638"/>
                </a:lnTo>
                <a:lnTo>
                  <a:pt x="4119" y="1638"/>
                </a:lnTo>
                <a:lnTo>
                  <a:pt x="4119" y="1638"/>
                </a:lnTo>
                <a:lnTo>
                  <a:pt x="4117" y="1638"/>
                </a:lnTo>
                <a:lnTo>
                  <a:pt x="4119" y="1640"/>
                </a:lnTo>
                <a:lnTo>
                  <a:pt x="4119" y="1640"/>
                </a:lnTo>
                <a:lnTo>
                  <a:pt x="4119" y="1640"/>
                </a:lnTo>
                <a:lnTo>
                  <a:pt x="4121" y="1640"/>
                </a:lnTo>
                <a:lnTo>
                  <a:pt x="4121" y="1640"/>
                </a:lnTo>
                <a:lnTo>
                  <a:pt x="4121" y="1640"/>
                </a:lnTo>
                <a:lnTo>
                  <a:pt x="4124" y="1638"/>
                </a:lnTo>
                <a:lnTo>
                  <a:pt x="4124" y="1638"/>
                </a:lnTo>
                <a:lnTo>
                  <a:pt x="4121" y="1635"/>
                </a:lnTo>
                <a:lnTo>
                  <a:pt x="4119" y="1638"/>
                </a:lnTo>
                <a:close/>
                <a:moveTo>
                  <a:pt x="4541" y="1088"/>
                </a:moveTo>
                <a:lnTo>
                  <a:pt x="4541" y="1086"/>
                </a:lnTo>
                <a:lnTo>
                  <a:pt x="4538" y="1086"/>
                </a:lnTo>
                <a:lnTo>
                  <a:pt x="4538" y="1086"/>
                </a:lnTo>
                <a:lnTo>
                  <a:pt x="4536" y="1088"/>
                </a:lnTo>
                <a:lnTo>
                  <a:pt x="4538" y="1088"/>
                </a:lnTo>
                <a:lnTo>
                  <a:pt x="4538" y="1088"/>
                </a:lnTo>
                <a:lnTo>
                  <a:pt x="4541" y="1088"/>
                </a:lnTo>
                <a:close/>
                <a:moveTo>
                  <a:pt x="4107" y="1635"/>
                </a:moveTo>
                <a:lnTo>
                  <a:pt x="4107" y="1635"/>
                </a:lnTo>
                <a:lnTo>
                  <a:pt x="4107" y="1635"/>
                </a:lnTo>
                <a:lnTo>
                  <a:pt x="4109" y="1638"/>
                </a:lnTo>
                <a:lnTo>
                  <a:pt x="4111" y="1635"/>
                </a:lnTo>
                <a:lnTo>
                  <a:pt x="4111" y="1635"/>
                </a:lnTo>
                <a:lnTo>
                  <a:pt x="4111" y="1635"/>
                </a:lnTo>
                <a:lnTo>
                  <a:pt x="4109" y="1635"/>
                </a:lnTo>
                <a:lnTo>
                  <a:pt x="4107" y="1635"/>
                </a:lnTo>
                <a:close/>
                <a:moveTo>
                  <a:pt x="4128" y="1635"/>
                </a:moveTo>
                <a:lnTo>
                  <a:pt x="4128" y="1635"/>
                </a:lnTo>
                <a:lnTo>
                  <a:pt x="4128" y="1635"/>
                </a:lnTo>
                <a:lnTo>
                  <a:pt x="4130" y="1635"/>
                </a:lnTo>
                <a:lnTo>
                  <a:pt x="4128" y="1635"/>
                </a:lnTo>
                <a:lnTo>
                  <a:pt x="4128" y="1633"/>
                </a:lnTo>
                <a:lnTo>
                  <a:pt x="4126" y="1633"/>
                </a:lnTo>
                <a:lnTo>
                  <a:pt x="4126" y="1633"/>
                </a:lnTo>
                <a:lnTo>
                  <a:pt x="4126" y="1633"/>
                </a:lnTo>
                <a:lnTo>
                  <a:pt x="4126" y="1633"/>
                </a:lnTo>
                <a:lnTo>
                  <a:pt x="4124" y="1631"/>
                </a:lnTo>
                <a:lnTo>
                  <a:pt x="4124" y="1631"/>
                </a:lnTo>
                <a:lnTo>
                  <a:pt x="4124" y="1631"/>
                </a:lnTo>
                <a:lnTo>
                  <a:pt x="4121" y="1631"/>
                </a:lnTo>
                <a:lnTo>
                  <a:pt x="4121" y="1633"/>
                </a:lnTo>
                <a:lnTo>
                  <a:pt x="4121" y="1633"/>
                </a:lnTo>
                <a:lnTo>
                  <a:pt x="4121" y="1633"/>
                </a:lnTo>
                <a:lnTo>
                  <a:pt x="4124" y="1635"/>
                </a:lnTo>
                <a:lnTo>
                  <a:pt x="4124" y="1633"/>
                </a:lnTo>
                <a:lnTo>
                  <a:pt x="4128" y="1635"/>
                </a:lnTo>
                <a:close/>
                <a:moveTo>
                  <a:pt x="4132" y="1726"/>
                </a:moveTo>
                <a:lnTo>
                  <a:pt x="4132" y="1726"/>
                </a:lnTo>
                <a:lnTo>
                  <a:pt x="4132" y="1726"/>
                </a:lnTo>
                <a:lnTo>
                  <a:pt x="4132" y="1726"/>
                </a:lnTo>
                <a:lnTo>
                  <a:pt x="4130" y="1726"/>
                </a:lnTo>
                <a:lnTo>
                  <a:pt x="4132" y="1728"/>
                </a:lnTo>
                <a:lnTo>
                  <a:pt x="4132" y="1728"/>
                </a:lnTo>
                <a:lnTo>
                  <a:pt x="4132" y="1726"/>
                </a:lnTo>
                <a:lnTo>
                  <a:pt x="4132" y="1726"/>
                </a:lnTo>
                <a:close/>
                <a:moveTo>
                  <a:pt x="4165" y="1673"/>
                </a:moveTo>
                <a:lnTo>
                  <a:pt x="4165" y="1673"/>
                </a:lnTo>
                <a:lnTo>
                  <a:pt x="4165" y="1675"/>
                </a:lnTo>
                <a:lnTo>
                  <a:pt x="4168" y="1675"/>
                </a:lnTo>
                <a:lnTo>
                  <a:pt x="4168" y="1677"/>
                </a:lnTo>
                <a:lnTo>
                  <a:pt x="4168" y="1677"/>
                </a:lnTo>
                <a:lnTo>
                  <a:pt x="4170" y="1677"/>
                </a:lnTo>
                <a:lnTo>
                  <a:pt x="4170" y="1675"/>
                </a:lnTo>
                <a:lnTo>
                  <a:pt x="4170" y="1675"/>
                </a:lnTo>
                <a:lnTo>
                  <a:pt x="4172" y="1675"/>
                </a:lnTo>
                <a:lnTo>
                  <a:pt x="4172" y="1677"/>
                </a:lnTo>
                <a:lnTo>
                  <a:pt x="4172" y="1677"/>
                </a:lnTo>
                <a:lnTo>
                  <a:pt x="4174" y="1677"/>
                </a:lnTo>
                <a:lnTo>
                  <a:pt x="4174" y="1677"/>
                </a:lnTo>
                <a:lnTo>
                  <a:pt x="4174" y="1675"/>
                </a:lnTo>
                <a:lnTo>
                  <a:pt x="4176" y="1675"/>
                </a:lnTo>
                <a:lnTo>
                  <a:pt x="4176" y="1673"/>
                </a:lnTo>
                <a:lnTo>
                  <a:pt x="4176" y="1671"/>
                </a:lnTo>
                <a:lnTo>
                  <a:pt x="4176" y="1669"/>
                </a:lnTo>
                <a:lnTo>
                  <a:pt x="4174" y="1669"/>
                </a:lnTo>
                <a:lnTo>
                  <a:pt x="4170" y="1667"/>
                </a:lnTo>
                <a:lnTo>
                  <a:pt x="4170" y="1667"/>
                </a:lnTo>
                <a:lnTo>
                  <a:pt x="4168" y="1669"/>
                </a:lnTo>
                <a:lnTo>
                  <a:pt x="4168" y="1671"/>
                </a:lnTo>
                <a:lnTo>
                  <a:pt x="4165" y="1671"/>
                </a:lnTo>
                <a:lnTo>
                  <a:pt x="4168" y="1673"/>
                </a:lnTo>
                <a:lnTo>
                  <a:pt x="4165" y="1673"/>
                </a:lnTo>
                <a:lnTo>
                  <a:pt x="4165" y="1673"/>
                </a:lnTo>
                <a:close/>
                <a:moveTo>
                  <a:pt x="4165" y="1673"/>
                </a:moveTo>
                <a:lnTo>
                  <a:pt x="4165" y="1671"/>
                </a:lnTo>
                <a:lnTo>
                  <a:pt x="4165" y="1671"/>
                </a:lnTo>
                <a:lnTo>
                  <a:pt x="4163" y="1671"/>
                </a:lnTo>
                <a:lnTo>
                  <a:pt x="4163" y="1673"/>
                </a:lnTo>
                <a:lnTo>
                  <a:pt x="4163" y="1673"/>
                </a:lnTo>
                <a:lnTo>
                  <a:pt x="4163" y="1673"/>
                </a:lnTo>
                <a:lnTo>
                  <a:pt x="4165" y="1673"/>
                </a:lnTo>
                <a:close/>
                <a:moveTo>
                  <a:pt x="4176" y="1577"/>
                </a:moveTo>
                <a:lnTo>
                  <a:pt x="4176" y="1577"/>
                </a:lnTo>
                <a:lnTo>
                  <a:pt x="4174" y="1579"/>
                </a:lnTo>
                <a:lnTo>
                  <a:pt x="4176" y="1579"/>
                </a:lnTo>
                <a:lnTo>
                  <a:pt x="4176" y="1579"/>
                </a:lnTo>
                <a:lnTo>
                  <a:pt x="4178" y="1577"/>
                </a:lnTo>
                <a:lnTo>
                  <a:pt x="4178" y="1575"/>
                </a:lnTo>
                <a:lnTo>
                  <a:pt x="4178" y="1575"/>
                </a:lnTo>
                <a:lnTo>
                  <a:pt x="4176" y="1573"/>
                </a:lnTo>
                <a:lnTo>
                  <a:pt x="4176" y="1570"/>
                </a:lnTo>
                <a:lnTo>
                  <a:pt x="4176" y="1570"/>
                </a:lnTo>
                <a:lnTo>
                  <a:pt x="4172" y="1573"/>
                </a:lnTo>
                <a:lnTo>
                  <a:pt x="4172" y="1575"/>
                </a:lnTo>
                <a:lnTo>
                  <a:pt x="4174" y="1575"/>
                </a:lnTo>
                <a:lnTo>
                  <a:pt x="4174" y="1577"/>
                </a:lnTo>
                <a:lnTo>
                  <a:pt x="4176" y="1577"/>
                </a:lnTo>
                <a:lnTo>
                  <a:pt x="4176" y="1577"/>
                </a:lnTo>
                <a:lnTo>
                  <a:pt x="4176" y="1577"/>
                </a:lnTo>
                <a:close/>
                <a:moveTo>
                  <a:pt x="4186" y="1614"/>
                </a:moveTo>
                <a:lnTo>
                  <a:pt x="4186" y="1614"/>
                </a:lnTo>
                <a:lnTo>
                  <a:pt x="4186" y="1619"/>
                </a:lnTo>
                <a:lnTo>
                  <a:pt x="4186" y="1621"/>
                </a:lnTo>
                <a:lnTo>
                  <a:pt x="4186" y="1623"/>
                </a:lnTo>
                <a:lnTo>
                  <a:pt x="4186" y="1627"/>
                </a:lnTo>
                <a:lnTo>
                  <a:pt x="4189" y="1627"/>
                </a:lnTo>
                <a:lnTo>
                  <a:pt x="4189" y="1629"/>
                </a:lnTo>
                <a:lnTo>
                  <a:pt x="4189" y="1629"/>
                </a:lnTo>
                <a:lnTo>
                  <a:pt x="4191" y="1629"/>
                </a:lnTo>
                <a:lnTo>
                  <a:pt x="4191" y="1631"/>
                </a:lnTo>
                <a:lnTo>
                  <a:pt x="4191" y="1631"/>
                </a:lnTo>
                <a:lnTo>
                  <a:pt x="4191" y="1631"/>
                </a:lnTo>
                <a:lnTo>
                  <a:pt x="4189" y="1633"/>
                </a:lnTo>
                <a:lnTo>
                  <a:pt x="4189" y="1633"/>
                </a:lnTo>
                <a:lnTo>
                  <a:pt x="4189" y="1635"/>
                </a:lnTo>
                <a:lnTo>
                  <a:pt x="4189" y="1638"/>
                </a:lnTo>
                <a:lnTo>
                  <a:pt x="4189" y="1638"/>
                </a:lnTo>
                <a:lnTo>
                  <a:pt x="4189" y="1638"/>
                </a:lnTo>
                <a:lnTo>
                  <a:pt x="4191" y="1640"/>
                </a:lnTo>
                <a:lnTo>
                  <a:pt x="4193" y="1640"/>
                </a:lnTo>
                <a:lnTo>
                  <a:pt x="4193" y="1642"/>
                </a:lnTo>
                <a:lnTo>
                  <a:pt x="4191" y="1642"/>
                </a:lnTo>
                <a:lnTo>
                  <a:pt x="4191" y="1642"/>
                </a:lnTo>
                <a:lnTo>
                  <a:pt x="4191" y="1642"/>
                </a:lnTo>
                <a:lnTo>
                  <a:pt x="4191" y="1644"/>
                </a:lnTo>
                <a:lnTo>
                  <a:pt x="4191" y="1644"/>
                </a:lnTo>
                <a:lnTo>
                  <a:pt x="4193" y="1644"/>
                </a:lnTo>
                <a:lnTo>
                  <a:pt x="4197" y="1644"/>
                </a:lnTo>
                <a:lnTo>
                  <a:pt x="4199" y="1646"/>
                </a:lnTo>
                <a:lnTo>
                  <a:pt x="4199" y="1648"/>
                </a:lnTo>
                <a:lnTo>
                  <a:pt x="4201" y="1648"/>
                </a:lnTo>
                <a:lnTo>
                  <a:pt x="4201" y="1650"/>
                </a:lnTo>
                <a:lnTo>
                  <a:pt x="4201" y="1652"/>
                </a:lnTo>
                <a:lnTo>
                  <a:pt x="4201" y="1652"/>
                </a:lnTo>
                <a:lnTo>
                  <a:pt x="4201" y="1654"/>
                </a:lnTo>
                <a:lnTo>
                  <a:pt x="4201" y="1656"/>
                </a:lnTo>
                <a:lnTo>
                  <a:pt x="4201" y="1658"/>
                </a:lnTo>
                <a:lnTo>
                  <a:pt x="4203" y="1658"/>
                </a:lnTo>
                <a:lnTo>
                  <a:pt x="4203" y="1661"/>
                </a:lnTo>
                <a:lnTo>
                  <a:pt x="4203" y="1663"/>
                </a:lnTo>
                <a:lnTo>
                  <a:pt x="4205" y="1669"/>
                </a:lnTo>
                <a:lnTo>
                  <a:pt x="4205" y="1673"/>
                </a:lnTo>
                <a:lnTo>
                  <a:pt x="4205" y="1673"/>
                </a:lnTo>
                <a:lnTo>
                  <a:pt x="4205" y="1673"/>
                </a:lnTo>
                <a:lnTo>
                  <a:pt x="4207" y="1673"/>
                </a:lnTo>
                <a:lnTo>
                  <a:pt x="4207" y="1673"/>
                </a:lnTo>
                <a:lnTo>
                  <a:pt x="4209" y="1673"/>
                </a:lnTo>
                <a:lnTo>
                  <a:pt x="4212" y="1675"/>
                </a:lnTo>
                <a:lnTo>
                  <a:pt x="4212" y="1675"/>
                </a:lnTo>
                <a:lnTo>
                  <a:pt x="4212" y="1673"/>
                </a:lnTo>
                <a:lnTo>
                  <a:pt x="4214" y="1673"/>
                </a:lnTo>
                <a:lnTo>
                  <a:pt x="4214" y="1673"/>
                </a:lnTo>
                <a:lnTo>
                  <a:pt x="4214" y="1673"/>
                </a:lnTo>
                <a:lnTo>
                  <a:pt x="4214" y="1673"/>
                </a:lnTo>
                <a:lnTo>
                  <a:pt x="4214" y="1675"/>
                </a:lnTo>
                <a:lnTo>
                  <a:pt x="4216" y="1675"/>
                </a:lnTo>
                <a:lnTo>
                  <a:pt x="4216" y="1675"/>
                </a:lnTo>
                <a:lnTo>
                  <a:pt x="4220" y="1673"/>
                </a:lnTo>
                <a:lnTo>
                  <a:pt x="4222" y="1673"/>
                </a:lnTo>
                <a:lnTo>
                  <a:pt x="4222" y="1673"/>
                </a:lnTo>
                <a:lnTo>
                  <a:pt x="4224" y="1673"/>
                </a:lnTo>
                <a:lnTo>
                  <a:pt x="4226" y="1673"/>
                </a:lnTo>
                <a:lnTo>
                  <a:pt x="4226" y="1673"/>
                </a:lnTo>
                <a:lnTo>
                  <a:pt x="4226" y="1673"/>
                </a:lnTo>
                <a:lnTo>
                  <a:pt x="4228" y="1675"/>
                </a:lnTo>
                <a:lnTo>
                  <a:pt x="4228" y="1675"/>
                </a:lnTo>
                <a:lnTo>
                  <a:pt x="4228" y="1679"/>
                </a:lnTo>
                <a:lnTo>
                  <a:pt x="4228" y="1679"/>
                </a:lnTo>
                <a:lnTo>
                  <a:pt x="4228" y="1682"/>
                </a:lnTo>
                <a:lnTo>
                  <a:pt x="4228" y="1682"/>
                </a:lnTo>
                <a:lnTo>
                  <a:pt x="4228" y="1682"/>
                </a:lnTo>
                <a:lnTo>
                  <a:pt x="4230" y="1682"/>
                </a:lnTo>
                <a:lnTo>
                  <a:pt x="4233" y="1679"/>
                </a:lnTo>
                <a:lnTo>
                  <a:pt x="4235" y="1679"/>
                </a:lnTo>
                <a:lnTo>
                  <a:pt x="4237" y="1679"/>
                </a:lnTo>
                <a:lnTo>
                  <a:pt x="4239" y="1679"/>
                </a:lnTo>
                <a:lnTo>
                  <a:pt x="4241" y="1679"/>
                </a:lnTo>
                <a:lnTo>
                  <a:pt x="4245" y="1677"/>
                </a:lnTo>
                <a:lnTo>
                  <a:pt x="4245" y="1673"/>
                </a:lnTo>
                <a:lnTo>
                  <a:pt x="4249" y="1677"/>
                </a:lnTo>
                <a:lnTo>
                  <a:pt x="4249" y="1677"/>
                </a:lnTo>
                <a:lnTo>
                  <a:pt x="4251" y="1677"/>
                </a:lnTo>
                <a:lnTo>
                  <a:pt x="4251" y="1677"/>
                </a:lnTo>
                <a:lnTo>
                  <a:pt x="4253" y="1677"/>
                </a:lnTo>
                <a:lnTo>
                  <a:pt x="4253" y="1677"/>
                </a:lnTo>
                <a:lnTo>
                  <a:pt x="4253" y="1677"/>
                </a:lnTo>
                <a:lnTo>
                  <a:pt x="4253" y="1679"/>
                </a:lnTo>
                <a:lnTo>
                  <a:pt x="4253" y="1679"/>
                </a:lnTo>
                <a:lnTo>
                  <a:pt x="4256" y="1682"/>
                </a:lnTo>
                <a:lnTo>
                  <a:pt x="4256" y="1682"/>
                </a:lnTo>
                <a:lnTo>
                  <a:pt x="4258" y="1679"/>
                </a:lnTo>
                <a:lnTo>
                  <a:pt x="4260" y="1677"/>
                </a:lnTo>
                <a:lnTo>
                  <a:pt x="4262" y="1677"/>
                </a:lnTo>
                <a:lnTo>
                  <a:pt x="4262" y="1679"/>
                </a:lnTo>
                <a:lnTo>
                  <a:pt x="4262" y="1679"/>
                </a:lnTo>
                <a:lnTo>
                  <a:pt x="4262" y="1679"/>
                </a:lnTo>
                <a:lnTo>
                  <a:pt x="4264" y="1679"/>
                </a:lnTo>
                <a:lnTo>
                  <a:pt x="4264" y="1677"/>
                </a:lnTo>
                <a:lnTo>
                  <a:pt x="4264" y="1679"/>
                </a:lnTo>
                <a:lnTo>
                  <a:pt x="4264" y="1679"/>
                </a:lnTo>
                <a:lnTo>
                  <a:pt x="4264" y="1682"/>
                </a:lnTo>
                <a:lnTo>
                  <a:pt x="4266" y="1682"/>
                </a:lnTo>
                <a:lnTo>
                  <a:pt x="4266" y="1682"/>
                </a:lnTo>
                <a:lnTo>
                  <a:pt x="4266" y="1679"/>
                </a:lnTo>
                <a:lnTo>
                  <a:pt x="4266" y="1682"/>
                </a:lnTo>
                <a:lnTo>
                  <a:pt x="4268" y="1684"/>
                </a:lnTo>
                <a:lnTo>
                  <a:pt x="4268" y="1690"/>
                </a:lnTo>
                <a:lnTo>
                  <a:pt x="4268" y="1690"/>
                </a:lnTo>
                <a:lnTo>
                  <a:pt x="4270" y="1692"/>
                </a:lnTo>
                <a:lnTo>
                  <a:pt x="4277" y="1688"/>
                </a:lnTo>
                <a:lnTo>
                  <a:pt x="4287" y="1684"/>
                </a:lnTo>
                <a:lnTo>
                  <a:pt x="4289" y="1682"/>
                </a:lnTo>
                <a:lnTo>
                  <a:pt x="4289" y="1679"/>
                </a:lnTo>
                <a:lnTo>
                  <a:pt x="4289" y="1679"/>
                </a:lnTo>
                <a:lnTo>
                  <a:pt x="4291" y="1677"/>
                </a:lnTo>
                <a:lnTo>
                  <a:pt x="4291" y="1677"/>
                </a:lnTo>
                <a:lnTo>
                  <a:pt x="4291" y="1677"/>
                </a:lnTo>
                <a:lnTo>
                  <a:pt x="4291" y="1675"/>
                </a:lnTo>
                <a:lnTo>
                  <a:pt x="4291" y="1675"/>
                </a:lnTo>
                <a:lnTo>
                  <a:pt x="4291" y="1673"/>
                </a:lnTo>
                <a:lnTo>
                  <a:pt x="4291" y="1673"/>
                </a:lnTo>
                <a:lnTo>
                  <a:pt x="4291" y="1673"/>
                </a:lnTo>
                <a:lnTo>
                  <a:pt x="4293" y="1673"/>
                </a:lnTo>
                <a:lnTo>
                  <a:pt x="4293" y="1673"/>
                </a:lnTo>
                <a:lnTo>
                  <a:pt x="4293" y="1671"/>
                </a:lnTo>
                <a:lnTo>
                  <a:pt x="4293" y="1669"/>
                </a:lnTo>
                <a:lnTo>
                  <a:pt x="4293" y="1669"/>
                </a:lnTo>
                <a:lnTo>
                  <a:pt x="4293" y="1669"/>
                </a:lnTo>
                <a:lnTo>
                  <a:pt x="4293" y="1667"/>
                </a:lnTo>
                <a:lnTo>
                  <a:pt x="4293" y="1667"/>
                </a:lnTo>
                <a:lnTo>
                  <a:pt x="4293" y="1667"/>
                </a:lnTo>
                <a:lnTo>
                  <a:pt x="4295" y="1667"/>
                </a:lnTo>
                <a:lnTo>
                  <a:pt x="4295" y="1667"/>
                </a:lnTo>
                <a:lnTo>
                  <a:pt x="4295" y="1665"/>
                </a:lnTo>
                <a:lnTo>
                  <a:pt x="4295" y="1665"/>
                </a:lnTo>
                <a:lnTo>
                  <a:pt x="4295" y="1663"/>
                </a:lnTo>
                <a:lnTo>
                  <a:pt x="4293" y="1663"/>
                </a:lnTo>
                <a:lnTo>
                  <a:pt x="4293" y="1663"/>
                </a:lnTo>
                <a:lnTo>
                  <a:pt x="4293" y="1663"/>
                </a:lnTo>
                <a:lnTo>
                  <a:pt x="4295" y="1661"/>
                </a:lnTo>
                <a:lnTo>
                  <a:pt x="4295" y="1658"/>
                </a:lnTo>
                <a:lnTo>
                  <a:pt x="4295" y="1658"/>
                </a:lnTo>
                <a:lnTo>
                  <a:pt x="4295" y="1656"/>
                </a:lnTo>
                <a:lnTo>
                  <a:pt x="4293" y="1656"/>
                </a:lnTo>
                <a:lnTo>
                  <a:pt x="4291" y="1656"/>
                </a:lnTo>
                <a:lnTo>
                  <a:pt x="4293" y="1656"/>
                </a:lnTo>
                <a:lnTo>
                  <a:pt x="4293" y="1656"/>
                </a:lnTo>
                <a:lnTo>
                  <a:pt x="4295" y="1654"/>
                </a:lnTo>
                <a:lnTo>
                  <a:pt x="4295" y="1654"/>
                </a:lnTo>
                <a:lnTo>
                  <a:pt x="4295" y="1654"/>
                </a:lnTo>
                <a:lnTo>
                  <a:pt x="4295" y="1652"/>
                </a:lnTo>
                <a:lnTo>
                  <a:pt x="4297" y="1652"/>
                </a:lnTo>
                <a:lnTo>
                  <a:pt x="4300" y="1650"/>
                </a:lnTo>
                <a:lnTo>
                  <a:pt x="4300" y="1650"/>
                </a:lnTo>
                <a:lnTo>
                  <a:pt x="4300" y="1650"/>
                </a:lnTo>
                <a:lnTo>
                  <a:pt x="4300" y="1648"/>
                </a:lnTo>
                <a:lnTo>
                  <a:pt x="4300" y="1648"/>
                </a:lnTo>
                <a:lnTo>
                  <a:pt x="4300" y="1646"/>
                </a:lnTo>
                <a:lnTo>
                  <a:pt x="4300" y="1646"/>
                </a:lnTo>
                <a:lnTo>
                  <a:pt x="4300" y="1648"/>
                </a:lnTo>
                <a:lnTo>
                  <a:pt x="4300" y="1648"/>
                </a:lnTo>
                <a:lnTo>
                  <a:pt x="4300" y="1648"/>
                </a:lnTo>
                <a:lnTo>
                  <a:pt x="4302" y="1648"/>
                </a:lnTo>
                <a:lnTo>
                  <a:pt x="4304" y="1648"/>
                </a:lnTo>
                <a:lnTo>
                  <a:pt x="4304" y="1648"/>
                </a:lnTo>
                <a:lnTo>
                  <a:pt x="4306" y="1646"/>
                </a:lnTo>
                <a:lnTo>
                  <a:pt x="4306" y="1644"/>
                </a:lnTo>
                <a:lnTo>
                  <a:pt x="4308" y="1644"/>
                </a:lnTo>
                <a:lnTo>
                  <a:pt x="4310" y="1642"/>
                </a:lnTo>
                <a:lnTo>
                  <a:pt x="4310" y="1642"/>
                </a:lnTo>
                <a:lnTo>
                  <a:pt x="4310" y="1642"/>
                </a:lnTo>
                <a:lnTo>
                  <a:pt x="4310" y="1642"/>
                </a:lnTo>
                <a:lnTo>
                  <a:pt x="4310" y="1640"/>
                </a:lnTo>
                <a:lnTo>
                  <a:pt x="4310" y="1635"/>
                </a:lnTo>
                <a:lnTo>
                  <a:pt x="4310" y="1633"/>
                </a:lnTo>
                <a:lnTo>
                  <a:pt x="4310" y="1627"/>
                </a:lnTo>
                <a:lnTo>
                  <a:pt x="4310" y="1627"/>
                </a:lnTo>
                <a:lnTo>
                  <a:pt x="4314" y="1621"/>
                </a:lnTo>
                <a:lnTo>
                  <a:pt x="4314" y="1621"/>
                </a:lnTo>
                <a:lnTo>
                  <a:pt x="4314" y="1621"/>
                </a:lnTo>
                <a:lnTo>
                  <a:pt x="4316" y="1619"/>
                </a:lnTo>
                <a:lnTo>
                  <a:pt x="4316" y="1619"/>
                </a:lnTo>
                <a:lnTo>
                  <a:pt x="4316" y="1617"/>
                </a:lnTo>
                <a:lnTo>
                  <a:pt x="4316" y="1617"/>
                </a:lnTo>
                <a:lnTo>
                  <a:pt x="4316" y="1614"/>
                </a:lnTo>
                <a:lnTo>
                  <a:pt x="4318" y="1617"/>
                </a:lnTo>
                <a:lnTo>
                  <a:pt x="4318" y="1619"/>
                </a:lnTo>
                <a:lnTo>
                  <a:pt x="4321" y="1619"/>
                </a:lnTo>
                <a:lnTo>
                  <a:pt x="4323" y="1619"/>
                </a:lnTo>
                <a:lnTo>
                  <a:pt x="4325" y="1619"/>
                </a:lnTo>
                <a:lnTo>
                  <a:pt x="4329" y="1619"/>
                </a:lnTo>
                <a:lnTo>
                  <a:pt x="4331" y="1619"/>
                </a:lnTo>
                <a:lnTo>
                  <a:pt x="4331" y="1617"/>
                </a:lnTo>
                <a:lnTo>
                  <a:pt x="4331" y="1617"/>
                </a:lnTo>
                <a:lnTo>
                  <a:pt x="4329" y="1614"/>
                </a:lnTo>
                <a:lnTo>
                  <a:pt x="4327" y="1612"/>
                </a:lnTo>
                <a:lnTo>
                  <a:pt x="4325" y="1610"/>
                </a:lnTo>
                <a:lnTo>
                  <a:pt x="4318" y="1608"/>
                </a:lnTo>
                <a:lnTo>
                  <a:pt x="4318" y="1606"/>
                </a:lnTo>
                <a:lnTo>
                  <a:pt x="4316" y="1604"/>
                </a:lnTo>
                <a:lnTo>
                  <a:pt x="4314" y="1602"/>
                </a:lnTo>
                <a:lnTo>
                  <a:pt x="4314" y="1602"/>
                </a:lnTo>
                <a:lnTo>
                  <a:pt x="4314" y="1602"/>
                </a:lnTo>
                <a:lnTo>
                  <a:pt x="4316" y="1602"/>
                </a:lnTo>
                <a:lnTo>
                  <a:pt x="4316" y="1602"/>
                </a:lnTo>
                <a:lnTo>
                  <a:pt x="4316" y="1600"/>
                </a:lnTo>
                <a:lnTo>
                  <a:pt x="4318" y="1600"/>
                </a:lnTo>
                <a:lnTo>
                  <a:pt x="4318" y="1598"/>
                </a:lnTo>
                <a:lnTo>
                  <a:pt x="4318" y="1598"/>
                </a:lnTo>
                <a:lnTo>
                  <a:pt x="4318" y="1598"/>
                </a:lnTo>
                <a:lnTo>
                  <a:pt x="4316" y="1596"/>
                </a:lnTo>
                <a:lnTo>
                  <a:pt x="4314" y="1593"/>
                </a:lnTo>
                <a:lnTo>
                  <a:pt x="4314" y="1591"/>
                </a:lnTo>
                <a:lnTo>
                  <a:pt x="4314" y="1591"/>
                </a:lnTo>
                <a:lnTo>
                  <a:pt x="4312" y="1591"/>
                </a:lnTo>
                <a:lnTo>
                  <a:pt x="4312" y="1591"/>
                </a:lnTo>
                <a:lnTo>
                  <a:pt x="4312" y="1589"/>
                </a:lnTo>
                <a:lnTo>
                  <a:pt x="4312" y="1589"/>
                </a:lnTo>
                <a:lnTo>
                  <a:pt x="4312" y="1589"/>
                </a:lnTo>
                <a:lnTo>
                  <a:pt x="4310" y="1589"/>
                </a:lnTo>
                <a:lnTo>
                  <a:pt x="4312" y="1589"/>
                </a:lnTo>
                <a:lnTo>
                  <a:pt x="4312" y="1587"/>
                </a:lnTo>
                <a:lnTo>
                  <a:pt x="4312" y="1587"/>
                </a:lnTo>
                <a:lnTo>
                  <a:pt x="4310" y="1587"/>
                </a:lnTo>
                <a:lnTo>
                  <a:pt x="4310" y="1587"/>
                </a:lnTo>
                <a:lnTo>
                  <a:pt x="4308" y="1585"/>
                </a:lnTo>
                <a:lnTo>
                  <a:pt x="4308" y="1585"/>
                </a:lnTo>
                <a:lnTo>
                  <a:pt x="4308" y="1585"/>
                </a:lnTo>
                <a:lnTo>
                  <a:pt x="4308" y="1583"/>
                </a:lnTo>
                <a:lnTo>
                  <a:pt x="4308" y="1581"/>
                </a:lnTo>
                <a:lnTo>
                  <a:pt x="4306" y="1579"/>
                </a:lnTo>
                <a:lnTo>
                  <a:pt x="4304" y="1579"/>
                </a:lnTo>
                <a:lnTo>
                  <a:pt x="4304" y="1579"/>
                </a:lnTo>
                <a:lnTo>
                  <a:pt x="4306" y="1579"/>
                </a:lnTo>
                <a:lnTo>
                  <a:pt x="4306" y="1579"/>
                </a:lnTo>
                <a:lnTo>
                  <a:pt x="4310" y="1579"/>
                </a:lnTo>
                <a:lnTo>
                  <a:pt x="4310" y="1579"/>
                </a:lnTo>
                <a:lnTo>
                  <a:pt x="4310" y="1577"/>
                </a:lnTo>
                <a:lnTo>
                  <a:pt x="4310" y="1579"/>
                </a:lnTo>
                <a:lnTo>
                  <a:pt x="4312" y="1579"/>
                </a:lnTo>
                <a:lnTo>
                  <a:pt x="4312" y="1579"/>
                </a:lnTo>
                <a:lnTo>
                  <a:pt x="4314" y="1579"/>
                </a:lnTo>
                <a:lnTo>
                  <a:pt x="4314" y="1577"/>
                </a:lnTo>
                <a:lnTo>
                  <a:pt x="4314" y="1577"/>
                </a:lnTo>
                <a:lnTo>
                  <a:pt x="4314" y="1577"/>
                </a:lnTo>
                <a:lnTo>
                  <a:pt x="4312" y="1575"/>
                </a:lnTo>
                <a:lnTo>
                  <a:pt x="4310" y="1575"/>
                </a:lnTo>
                <a:lnTo>
                  <a:pt x="4310" y="1575"/>
                </a:lnTo>
                <a:lnTo>
                  <a:pt x="4310" y="1573"/>
                </a:lnTo>
                <a:lnTo>
                  <a:pt x="4310" y="1573"/>
                </a:lnTo>
                <a:lnTo>
                  <a:pt x="4310" y="1570"/>
                </a:lnTo>
                <a:lnTo>
                  <a:pt x="4312" y="1570"/>
                </a:lnTo>
                <a:lnTo>
                  <a:pt x="4312" y="1568"/>
                </a:lnTo>
                <a:lnTo>
                  <a:pt x="4312" y="1568"/>
                </a:lnTo>
                <a:lnTo>
                  <a:pt x="4314" y="1568"/>
                </a:lnTo>
                <a:lnTo>
                  <a:pt x="4316" y="1570"/>
                </a:lnTo>
                <a:lnTo>
                  <a:pt x="4316" y="1570"/>
                </a:lnTo>
                <a:lnTo>
                  <a:pt x="4318" y="1570"/>
                </a:lnTo>
                <a:lnTo>
                  <a:pt x="4321" y="1568"/>
                </a:lnTo>
                <a:lnTo>
                  <a:pt x="4323" y="1568"/>
                </a:lnTo>
                <a:lnTo>
                  <a:pt x="4325" y="1568"/>
                </a:lnTo>
                <a:lnTo>
                  <a:pt x="4325" y="1568"/>
                </a:lnTo>
                <a:lnTo>
                  <a:pt x="4325" y="1568"/>
                </a:lnTo>
                <a:lnTo>
                  <a:pt x="4327" y="1566"/>
                </a:lnTo>
                <a:lnTo>
                  <a:pt x="4325" y="1566"/>
                </a:lnTo>
                <a:lnTo>
                  <a:pt x="4323" y="1564"/>
                </a:lnTo>
                <a:lnTo>
                  <a:pt x="4321" y="1562"/>
                </a:lnTo>
                <a:lnTo>
                  <a:pt x="4321" y="1560"/>
                </a:lnTo>
                <a:lnTo>
                  <a:pt x="4323" y="1560"/>
                </a:lnTo>
                <a:lnTo>
                  <a:pt x="4323" y="1560"/>
                </a:lnTo>
                <a:lnTo>
                  <a:pt x="4325" y="1560"/>
                </a:lnTo>
                <a:lnTo>
                  <a:pt x="4327" y="1560"/>
                </a:lnTo>
                <a:lnTo>
                  <a:pt x="4331" y="1560"/>
                </a:lnTo>
                <a:lnTo>
                  <a:pt x="4333" y="1558"/>
                </a:lnTo>
                <a:lnTo>
                  <a:pt x="4335" y="1558"/>
                </a:lnTo>
                <a:lnTo>
                  <a:pt x="4335" y="1556"/>
                </a:lnTo>
                <a:lnTo>
                  <a:pt x="4335" y="1556"/>
                </a:lnTo>
                <a:lnTo>
                  <a:pt x="4335" y="1556"/>
                </a:lnTo>
                <a:lnTo>
                  <a:pt x="4335" y="1554"/>
                </a:lnTo>
                <a:lnTo>
                  <a:pt x="4335" y="1554"/>
                </a:lnTo>
                <a:lnTo>
                  <a:pt x="4335" y="1554"/>
                </a:lnTo>
                <a:lnTo>
                  <a:pt x="4333" y="1554"/>
                </a:lnTo>
                <a:lnTo>
                  <a:pt x="4331" y="1554"/>
                </a:lnTo>
                <a:lnTo>
                  <a:pt x="4331" y="1554"/>
                </a:lnTo>
                <a:lnTo>
                  <a:pt x="4327" y="1552"/>
                </a:lnTo>
                <a:lnTo>
                  <a:pt x="4327" y="1552"/>
                </a:lnTo>
                <a:lnTo>
                  <a:pt x="4325" y="1549"/>
                </a:lnTo>
                <a:lnTo>
                  <a:pt x="4325" y="1549"/>
                </a:lnTo>
                <a:lnTo>
                  <a:pt x="4325" y="1547"/>
                </a:lnTo>
                <a:lnTo>
                  <a:pt x="4323" y="1547"/>
                </a:lnTo>
                <a:lnTo>
                  <a:pt x="4321" y="1547"/>
                </a:lnTo>
                <a:lnTo>
                  <a:pt x="4321" y="1547"/>
                </a:lnTo>
                <a:lnTo>
                  <a:pt x="4318" y="1549"/>
                </a:lnTo>
                <a:lnTo>
                  <a:pt x="4318" y="1549"/>
                </a:lnTo>
                <a:lnTo>
                  <a:pt x="4316" y="1549"/>
                </a:lnTo>
                <a:lnTo>
                  <a:pt x="4316" y="1547"/>
                </a:lnTo>
                <a:lnTo>
                  <a:pt x="4316" y="1547"/>
                </a:lnTo>
                <a:lnTo>
                  <a:pt x="4318" y="1547"/>
                </a:lnTo>
                <a:lnTo>
                  <a:pt x="4318" y="1547"/>
                </a:lnTo>
                <a:lnTo>
                  <a:pt x="4318" y="1545"/>
                </a:lnTo>
                <a:lnTo>
                  <a:pt x="4316" y="1543"/>
                </a:lnTo>
                <a:lnTo>
                  <a:pt x="4316" y="1545"/>
                </a:lnTo>
                <a:lnTo>
                  <a:pt x="4314" y="1545"/>
                </a:lnTo>
                <a:lnTo>
                  <a:pt x="4310" y="1547"/>
                </a:lnTo>
                <a:lnTo>
                  <a:pt x="4312" y="1545"/>
                </a:lnTo>
                <a:lnTo>
                  <a:pt x="4312" y="1545"/>
                </a:lnTo>
                <a:lnTo>
                  <a:pt x="4312" y="1543"/>
                </a:lnTo>
                <a:lnTo>
                  <a:pt x="4312" y="1541"/>
                </a:lnTo>
                <a:lnTo>
                  <a:pt x="4312" y="1541"/>
                </a:lnTo>
                <a:lnTo>
                  <a:pt x="4312" y="1539"/>
                </a:lnTo>
                <a:lnTo>
                  <a:pt x="4312" y="1539"/>
                </a:lnTo>
                <a:lnTo>
                  <a:pt x="4312" y="1539"/>
                </a:lnTo>
                <a:lnTo>
                  <a:pt x="4312" y="1537"/>
                </a:lnTo>
                <a:lnTo>
                  <a:pt x="4310" y="1537"/>
                </a:lnTo>
                <a:lnTo>
                  <a:pt x="4308" y="1537"/>
                </a:lnTo>
                <a:lnTo>
                  <a:pt x="4308" y="1535"/>
                </a:lnTo>
                <a:lnTo>
                  <a:pt x="4306" y="1533"/>
                </a:lnTo>
                <a:lnTo>
                  <a:pt x="4306" y="1533"/>
                </a:lnTo>
                <a:lnTo>
                  <a:pt x="4306" y="1533"/>
                </a:lnTo>
                <a:lnTo>
                  <a:pt x="4306" y="1531"/>
                </a:lnTo>
                <a:lnTo>
                  <a:pt x="4304" y="1531"/>
                </a:lnTo>
                <a:lnTo>
                  <a:pt x="4304" y="1533"/>
                </a:lnTo>
                <a:lnTo>
                  <a:pt x="4304" y="1533"/>
                </a:lnTo>
                <a:lnTo>
                  <a:pt x="4302" y="1535"/>
                </a:lnTo>
                <a:lnTo>
                  <a:pt x="4300" y="1537"/>
                </a:lnTo>
                <a:lnTo>
                  <a:pt x="4300" y="1537"/>
                </a:lnTo>
                <a:lnTo>
                  <a:pt x="4300" y="1535"/>
                </a:lnTo>
                <a:lnTo>
                  <a:pt x="4300" y="1535"/>
                </a:lnTo>
                <a:lnTo>
                  <a:pt x="4300" y="1533"/>
                </a:lnTo>
                <a:lnTo>
                  <a:pt x="4300" y="1531"/>
                </a:lnTo>
                <a:lnTo>
                  <a:pt x="4300" y="1531"/>
                </a:lnTo>
                <a:lnTo>
                  <a:pt x="4300" y="1531"/>
                </a:lnTo>
                <a:lnTo>
                  <a:pt x="4295" y="1537"/>
                </a:lnTo>
                <a:lnTo>
                  <a:pt x="4295" y="1537"/>
                </a:lnTo>
                <a:lnTo>
                  <a:pt x="4291" y="1543"/>
                </a:lnTo>
                <a:lnTo>
                  <a:pt x="4289" y="1545"/>
                </a:lnTo>
                <a:lnTo>
                  <a:pt x="4289" y="1547"/>
                </a:lnTo>
                <a:lnTo>
                  <a:pt x="4287" y="1549"/>
                </a:lnTo>
                <a:lnTo>
                  <a:pt x="4287" y="1549"/>
                </a:lnTo>
                <a:lnTo>
                  <a:pt x="4285" y="1552"/>
                </a:lnTo>
                <a:lnTo>
                  <a:pt x="4285" y="1552"/>
                </a:lnTo>
                <a:lnTo>
                  <a:pt x="4283" y="1552"/>
                </a:lnTo>
                <a:lnTo>
                  <a:pt x="4283" y="1552"/>
                </a:lnTo>
                <a:lnTo>
                  <a:pt x="4283" y="1552"/>
                </a:lnTo>
                <a:lnTo>
                  <a:pt x="4283" y="1552"/>
                </a:lnTo>
                <a:lnTo>
                  <a:pt x="4281" y="1554"/>
                </a:lnTo>
                <a:lnTo>
                  <a:pt x="4281" y="1554"/>
                </a:lnTo>
                <a:lnTo>
                  <a:pt x="4281" y="1556"/>
                </a:lnTo>
                <a:lnTo>
                  <a:pt x="4283" y="1556"/>
                </a:lnTo>
                <a:lnTo>
                  <a:pt x="4283" y="1558"/>
                </a:lnTo>
                <a:lnTo>
                  <a:pt x="4281" y="1558"/>
                </a:lnTo>
                <a:lnTo>
                  <a:pt x="4281" y="1560"/>
                </a:lnTo>
                <a:lnTo>
                  <a:pt x="4279" y="1560"/>
                </a:lnTo>
                <a:lnTo>
                  <a:pt x="4277" y="1560"/>
                </a:lnTo>
                <a:lnTo>
                  <a:pt x="4274" y="1560"/>
                </a:lnTo>
                <a:lnTo>
                  <a:pt x="4274" y="1560"/>
                </a:lnTo>
                <a:lnTo>
                  <a:pt x="4274" y="1560"/>
                </a:lnTo>
                <a:lnTo>
                  <a:pt x="4274" y="1560"/>
                </a:lnTo>
                <a:lnTo>
                  <a:pt x="4272" y="1560"/>
                </a:lnTo>
                <a:lnTo>
                  <a:pt x="4270" y="1562"/>
                </a:lnTo>
                <a:lnTo>
                  <a:pt x="4268" y="1562"/>
                </a:lnTo>
                <a:lnTo>
                  <a:pt x="4268" y="1564"/>
                </a:lnTo>
                <a:lnTo>
                  <a:pt x="4266" y="1564"/>
                </a:lnTo>
                <a:lnTo>
                  <a:pt x="4264" y="1564"/>
                </a:lnTo>
                <a:lnTo>
                  <a:pt x="4262" y="1566"/>
                </a:lnTo>
                <a:lnTo>
                  <a:pt x="4260" y="1564"/>
                </a:lnTo>
                <a:lnTo>
                  <a:pt x="4260" y="1566"/>
                </a:lnTo>
                <a:lnTo>
                  <a:pt x="4260" y="1566"/>
                </a:lnTo>
                <a:lnTo>
                  <a:pt x="4260" y="1566"/>
                </a:lnTo>
                <a:lnTo>
                  <a:pt x="4260" y="1568"/>
                </a:lnTo>
                <a:lnTo>
                  <a:pt x="4258" y="1570"/>
                </a:lnTo>
                <a:lnTo>
                  <a:pt x="4258" y="1570"/>
                </a:lnTo>
                <a:lnTo>
                  <a:pt x="4256" y="1575"/>
                </a:lnTo>
                <a:lnTo>
                  <a:pt x="4251" y="1577"/>
                </a:lnTo>
                <a:lnTo>
                  <a:pt x="4249" y="1581"/>
                </a:lnTo>
                <a:lnTo>
                  <a:pt x="4247" y="1583"/>
                </a:lnTo>
                <a:lnTo>
                  <a:pt x="4245" y="1585"/>
                </a:lnTo>
                <a:lnTo>
                  <a:pt x="4245" y="1585"/>
                </a:lnTo>
                <a:lnTo>
                  <a:pt x="4243" y="1587"/>
                </a:lnTo>
                <a:lnTo>
                  <a:pt x="4241" y="1587"/>
                </a:lnTo>
                <a:lnTo>
                  <a:pt x="4233" y="1589"/>
                </a:lnTo>
                <a:lnTo>
                  <a:pt x="4226" y="1589"/>
                </a:lnTo>
                <a:lnTo>
                  <a:pt x="4224" y="1591"/>
                </a:lnTo>
                <a:lnTo>
                  <a:pt x="4224" y="1591"/>
                </a:lnTo>
                <a:lnTo>
                  <a:pt x="4222" y="1593"/>
                </a:lnTo>
                <a:lnTo>
                  <a:pt x="4222" y="1596"/>
                </a:lnTo>
                <a:lnTo>
                  <a:pt x="4222" y="1596"/>
                </a:lnTo>
                <a:lnTo>
                  <a:pt x="4222" y="1598"/>
                </a:lnTo>
                <a:lnTo>
                  <a:pt x="4222" y="1598"/>
                </a:lnTo>
                <a:lnTo>
                  <a:pt x="4220" y="1598"/>
                </a:lnTo>
                <a:lnTo>
                  <a:pt x="4220" y="1598"/>
                </a:lnTo>
                <a:lnTo>
                  <a:pt x="4220" y="1596"/>
                </a:lnTo>
                <a:lnTo>
                  <a:pt x="4218" y="1598"/>
                </a:lnTo>
                <a:lnTo>
                  <a:pt x="4218" y="1598"/>
                </a:lnTo>
                <a:lnTo>
                  <a:pt x="4218" y="1600"/>
                </a:lnTo>
                <a:lnTo>
                  <a:pt x="4220" y="1600"/>
                </a:lnTo>
                <a:lnTo>
                  <a:pt x="4220" y="1602"/>
                </a:lnTo>
                <a:lnTo>
                  <a:pt x="4218" y="1602"/>
                </a:lnTo>
                <a:lnTo>
                  <a:pt x="4218" y="1604"/>
                </a:lnTo>
                <a:lnTo>
                  <a:pt x="4218" y="1606"/>
                </a:lnTo>
                <a:lnTo>
                  <a:pt x="4218" y="1606"/>
                </a:lnTo>
                <a:lnTo>
                  <a:pt x="4216" y="1608"/>
                </a:lnTo>
                <a:lnTo>
                  <a:pt x="4216" y="1608"/>
                </a:lnTo>
                <a:lnTo>
                  <a:pt x="4216" y="1610"/>
                </a:lnTo>
                <a:lnTo>
                  <a:pt x="4218" y="1610"/>
                </a:lnTo>
                <a:lnTo>
                  <a:pt x="4220" y="1610"/>
                </a:lnTo>
                <a:lnTo>
                  <a:pt x="4218" y="1610"/>
                </a:lnTo>
                <a:lnTo>
                  <a:pt x="4218" y="1610"/>
                </a:lnTo>
                <a:lnTo>
                  <a:pt x="4216" y="1610"/>
                </a:lnTo>
                <a:lnTo>
                  <a:pt x="4214" y="1608"/>
                </a:lnTo>
                <a:lnTo>
                  <a:pt x="4214" y="1610"/>
                </a:lnTo>
                <a:lnTo>
                  <a:pt x="4212" y="1608"/>
                </a:lnTo>
                <a:lnTo>
                  <a:pt x="4207" y="1606"/>
                </a:lnTo>
                <a:lnTo>
                  <a:pt x="4207" y="1606"/>
                </a:lnTo>
                <a:lnTo>
                  <a:pt x="4205" y="1606"/>
                </a:lnTo>
                <a:lnTo>
                  <a:pt x="4205" y="1606"/>
                </a:lnTo>
                <a:lnTo>
                  <a:pt x="4203" y="1606"/>
                </a:lnTo>
                <a:lnTo>
                  <a:pt x="4201" y="1606"/>
                </a:lnTo>
                <a:lnTo>
                  <a:pt x="4199" y="1606"/>
                </a:lnTo>
                <a:lnTo>
                  <a:pt x="4197" y="1604"/>
                </a:lnTo>
                <a:lnTo>
                  <a:pt x="4197" y="1604"/>
                </a:lnTo>
                <a:lnTo>
                  <a:pt x="4197" y="1602"/>
                </a:lnTo>
                <a:lnTo>
                  <a:pt x="4193" y="1604"/>
                </a:lnTo>
                <a:lnTo>
                  <a:pt x="4191" y="1604"/>
                </a:lnTo>
                <a:lnTo>
                  <a:pt x="4191" y="1606"/>
                </a:lnTo>
                <a:lnTo>
                  <a:pt x="4189" y="1608"/>
                </a:lnTo>
                <a:lnTo>
                  <a:pt x="4189" y="1610"/>
                </a:lnTo>
                <a:lnTo>
                  <a:pt x="4189" y="1610"/>
                </a:lnTo>
                <a:lnTo>
                  <a:pt x="4186" y="1612"/>
                </a:lnTo>
                <a:lnTo>
                  <a:pt x="4189" y="1612"/>
                </a:lnTo>
                <a:lnTo>
                  <a:pt x="4189" y="1612"/>
                </a:lnTo>
                <a:lnTo>
                  <a:pt x="4189" y="1612"/>
                </a:lnTo>
                <a:lnTo>
                  <a:pt x="4189" y="1614"/>
                </a:lnTo>
                <a:lnTo>
                  <a:pt x="4186" y="1614"/>
                </a:lnTo>
                <a:close/>
                <a:moveTo>
                  <a:pt x="4113" y="1610"/>
                </a:moveTo>
                <a:lnTo>
                  <a:pt x="4111" y="1610"/>
                </a:lnTo>
                <a:lnTo>
                  <a:pt x="4111" y="1610"/>
                </a:lnTo>
                <a:lnTo>
                  <a:pt x="4109" y="1612"/>
                </a:lnTo>
                <a:lnTo>
                  <a:pt x="4111" y="1612"/>
                </a:lnTo>
                <a:lnTo>
                  <a:pt x="4113" y="1612"/>
                </a:lnTo>
                <a:lnTo>
                  <a:pt x="4115" y="1612"/>
                </a:lnTo>
                <a:lnTo>
                  <a:pt x="4113" y="1610"/>
                </a:lnTo>
                <a:lnTo>
                  <a:pt x="4113" y="1610"/>
                </a:lnTo>
                <a:close/>
                <a:moveTo>
                  <a:pt x="4161" y="1480"/>
                </a:moveTo>
                <a:lnTo>
                  <a:pt x="4161" y="1480"/>
                </a:lnTo>
                <a:lnTo>
                  <a:pt x="4159" y="1480"/>
                </a:lnTo>
                <a:lnTo>
                  <a:pt x="4159" y="1482"/>
                </a:lnTo>
                <a:lnTo>
                  <a:pt x="4159" y="1482"/>
                </a:lnTo>
                <a:lnTo>
                  <a:pt x="4161" y="1482"/>
                </a:lnTo>
                <a:lnTo>
                  <a:pt x="4161" y="1480"/>
                </a:lnTo>
                <a:close/>
                <a:moveTo>
                  <a:pt x="4138" y="1782"/>
                </a:moveTo>
                <a:lnTo>
                  <a:pt x="4138" y="1782"/>
                </a:lnTo>
                <a:lnTo>
                  <a:pt x="4138" y="1782"/>
                </a:lnTo>
                <a:lnTo>
                  <a:pt x="4138" y="1782"/>
                </a:lnTo>
                <a:lnTo>
                  <a:pt x="4138" y="1782"/>
                </a:lnTo>
                <a:lnTo>
                  <a:pt x="4138" y="1784"/>
                </a:lnTo>
                <a:lnTo>
                  <a:pt x="4140" y="1782"/>
                </a:lnTo>
                <a:lnTo>
                  <a:pt x="4138" y="1782"/>
                </a:lnTo>
                <a:lnTo>
                  <a:pt x="4138" y="1782"/>
                </a:lnTo>
                <a:close/>
                <a:moveTo>
                  <a:pt x="4155" y="1673"/>
                </a:moveTo>
                <a:lnTo>
                  <a:pt x="4155" y="1673"/>
                </a:lnTo>
                <a:lnTo>
                  <a:pt x="4155" y="1675"/>
                </a:lnTo>
                <a:lnTo>
                  <a:pt x="4155" y="1675"/>
                </a:lnTo>
                <a:lnTo>
                  <a:pt x="4157" y="1675"/>
                </a:lnTo>
                <a:lnTo>
                  <a:pt x="4157" y="1673"/>
                </a:lnTo>
                <a:lnTo>
                  <a:pt x="4155" y="1673"/>
                </a:lnTo>
                <a:lnTo>
                  <a:pt x="4155" y="1673"/>
                </a:lnTo>
                <a:lnTo>
                  <a:pt x="4155" y="1673"/>
                </a:lnTo>
                <a:close/>
                <a:moveTo>
                  <a:pt x="4247" y="1751"/>
                </a:moveTo>
                <a:lnTo>
                  <a:pt x="4249" y="1751"/>
                </a:lnTo>
                <a:lnTo>
                  <a:pt x="4256" y="1753"/>
                </a:lnTo>
                <a:lnTo>
                  <a:pt x="4258" y="1755"/>
                </a:lnTo>
                <a:lnTo>
                  <a:pt x="4262" y="1755"/>
                </a:lnTo>
                <a:lnTo>
                  <a:pt x="4264" y="1755"/>
                </a:lnTo>
                <a:lnTo>
                  <a:pt x="4264" y="1755"/>
                </a:lnTo>
                <a:lnTo>
                  <a:pt x="4264" y="1757"/>
                </a:lnTo>
                <a:lnTo>
                  <a:pt x="4266" y="1757"/>
                </a:lnTo>
                <a:lnTo>
                  <a:pt x="4268" y="1757"/>
                </a:lnTo>
                <a:lnTo>
                  <a:pt x="4268" y="1757"/>
                </a:lnTo>
                <a:lnTo>
                  <a:pt x="4268" y="1757"/>
                </a:lnTo>
                <a:lnTo>
                  <a:pt x="4266" y="1755"/>
                </a:lnTo>
                <a:lnTo>
                  <a:pt x="4266" y="1755"/>
                </a:lnTo>
                <a:lnTo>
                  <a:pt x="4264" y="1753"/>
                </a:lnTo>
                <a:lnTo>
                  <a:pt x="4264" y="1751"/>
                </a:lnTo>
                <a:lnTo>
                  <a:pt x="4264" y="1751"/>
                </a:lnTo>
                <a:lnTo>
                  <a:pt x="4266" y="1747"/>
                </a:lnTo>
                <a:lnTo>
                  <a:pt x="4266" y="1744"/>
                </a:lnTo>
                <a:lnTo>
                  <a:pt x="4266" y="1742"/>
                </a:lnTo>
                <a:lnTo>
                  <a:pt x="4264" y="1742"/>
                </a:lnTo>
                <a:lnTo>
                  <a:pt x="4260" y="1740"/>
                </a:lnTo>
                <a:lnTo>
                  <a:pt x="4260" y="1740"/>
                </a:lnTo>
                <a:lnTo>
                  <a:pt x="4258" y="1742"/>
                </a:lnTo>
                <a:lnTo>
                  <a:pt x="4256" y="1742"/>
                </a:lnTo>
                <a:lnTo>
                  <a:pt x="4251" y="1742"/>
                </a:lnTo>
                <a:lnTo>
                  <a:pt x="4249" y="1742"/>
                </a:lnTo>
                <a:lnTo>
                  <a:pt x="4245" y="1740"/>
                </a:lnTo>
                <a:lnTo>
                  <a:pt x="4241" y="1740"/>
                </a:lnTo>
                <a:lnTo>
                  <a:pt x="4241" y="1738"/>
                </a:lnTo>
                <a:lnTo>
                  <a:pt x="4241" y="1736"/>
                </a:lnTo>
                <a:lnTo>
                  <a:pt x="4241" y="1736"/>
                </a:lnTo>
                <a:lnTo>
                  <a:pt x="4239" y="1734"/>
                </a:lnTo>
                <a:lnTo>
                  <a:pt x="4239" y="1734"/>
                </a:lnTo>
                <a:lnTo>
                  <a:pt x="4239" y="1732"/>
                </a:lnTo>
                <a:lnTo>
                  <a:pt x="4239" y="1730"/>
                </a:lnTo>
                <a:lnTo>
                  <a:pt x="4237" y="1730"/>
                </a:lnTo>
                <a:lnTo>
                  <a:pt x="4235" y="1730"/>
                </a:lnTo>
                <a:lnTo>
                  <a:pt x="4233" y="1730"/>
                </a:lnTo>
                <a:lnTo>
                  <a:pt x="4233" y="1730"/>
                </a:lnTo>
                <a:lnTo>
                  <a:pt x="4230" y="1730"/>
                </a:lnTo>
                <a:lnTo>
                  <a:pt x="4226" y="1728"/>
                </a:lnTo>
                <a:lnTo>
                  <a:pt x="4226" y="1728"/>
                </a:lnTo>
                <a:lnTo>
                  <a:pt x="4224" y="1728"/>
                </a:lnTo>
                <a:lnTo>
                  <a:pt x="4224" y="1728"/>
                </a:lnTo>
                <a:lnTo>
                  <a:pt x="4222" y="1728"/>
                </a:lnTo>
                <a:lnTo>
                  <a:pt x="4222" y="1728"/>
                </a:lnTo>
                <a:lnTo>
                  <a:pt x="4220" y="1728"/>
                </a:lnTo>
                <a:lnTo>
                  <a:pt x="4218" y="1728"/>
                </a:lnTo>
                <a:lnTo>
                  <a:pt x="4218" y="1728"/>
                </a:lnTo>
                <a:lnTo>
                  <a:pt x="4216" y="1723"/>
                </a:lnTo>
                <a:lnTo>
                  <a:pt x="4216" y="1723"/>
                </a:lnTo>
                <a:lnTo>
                  <a:pt x="4214" y="1723"/>
                </a:lnTo>
                <a:lnTo>
                  <a:pt x="4214" y="1723"/>
                </a:lnTo>
                <a:lnTo>
                  <a:pt x="4212" y="1723"/>
                </a:lnTo>
                <a:lnTo>
                  <a:pt x="4212" y="1726"/>
                </a:lnTo>
                <a:lnTo>
                  <a:pt x="4212" y="1726"/>
                </a:lnTo>
                <a:lnTo>
                  <a:pt x="4209" y="1728"/>
                </a:lnTo>
                <a:lnTo>
                  <a:pt x="4209" y="1730"/>
                </a:lnTo>
                <a:lnTo>
                  <a:pt x="4209" y="1730"/>
                </a:lnTo>
                <a:lnTo>
                  <a:pt x="4207" y="1732"/>
                </a:lnTo>
                <a:lnTo>
                  <a:pt x="4207" y="1732"/>
                </a:lnTo>
                <a:lnTo>
                  <a:pt x="4205" y="1732"/>
                </a:lnTo>
                <a:lnTo>
                  <a:pt x="4205" y="1730"/>
                </a:lnTo>
                <a:lnTo>
                  <a:pt x="4203" y="1730"/>
                </a:lnTo>
                <a:lnTo>
                  <a:pt x="4203" y="1730"/>
                </a:lnTo>
                <a:lnTo>
                  <a:pt x="4201" y="1730"/>
                </a:lnTo>
                <a:lnTo>
                  <a:pt x="4199" y="1730"/>
                </a:lnTo>
                <a:lnTo>
                  <a:pt x="4195" y="1730"/>
                </a:lnTo>
                <a:lnTo>
                  <a:pt x="4195" y="1730"/>
                </a:lnTo>
                <a:lnTo>
                  <a:pt x="4193" y="1730"/>
                </a:lnTo>
                <a:lnTo>
                  <a:pt x="4191" y="1730"/>
                </a:lnTo>
                <a:lnTo>
                  <a:pt x="4186" y="1730"/>
                </a:lnTo>
                <a:lnTo>
                  <a:pt x="4184" y="1730"/>
                </a:lnTo>
                <a:lnTo>
                  <a:pt x="4184" y="1730"/>
                </a:lnTo>
                <a:lnTo>
                  <a:pt x="4182" y="1730"/>
                </a:lnTo>
                <a:lnTo>
                  <a:pt x="4180" y="1728"/>
                </a:lnTo>
                <a:lnTo>
                  <a:pt x="4180" y="1726"/>
                </a:lnTo>
                <a:lnTo>
                  <a:pt x="4180" y="1723"/>
                </a:lnTo>
                <a:lnTo>
                  <a:pt x="4178" y="1723"/>
                </a:lnTo>
                <a:lnTo>
                  <a:pt x="4178" y="1721"/>
                </a:lnTo>
                <a:lnTo>
                  <a:pt x="4176" y="1721"/>
                </a:lnTo>
                <a:lnTo>
                  <a:pt x="4176" y="1721"/>
                </a:lnTo>
                <a:lnTo>
                  <a:pt x="4176" y="1721"/>
                </a:lnTo>
                <a:lnTo>
                  <a:pt x="4174" y="1721"/>
                </a:lnTo>
                <a:lnTo>
                  <a:pt x="4172" y="1721"/>
                </a:lnTo>
                <a:lnTo>
                  <a:pt x="4170" y="1721"/>
                </a:lnTo>
                <a:lnTo>
                  <a:pt x="4170" y="1721"/>
                </a:lnTo>
                <a:lnTo>
                  <a:pt x="4168" y="1721"/>
                </a:lnTo>
                <a:lnTo>
                  <a:pt x="4165" y="1719"/>
                </a:lnTo>
                <a:lnTo>
                  <a:pt x="4165" y="1719"/>
                </a:lnTo>
                <a:lnTo>
                  <a:pt x="4163" y="1717"/>
                </a:lnTo>
                <a:lnTo>
                  <a:pt x="4163" y="1717"/>
                </a:lnTo>
                <a:lnTo>
                  <a:pt x="4159" y="1717"/>
                </a:lnTo>
                <a:lnTo>
                  <a:pt x="4159" y="1715"/>
                </a:lnTo>
                <a:lnTo>
                  <a:pt x="4157" y="1717"/>
                </a:lnTo>
                <a:lnTo>
                  <a:pt x="4157" y="1719"/>
                </a:lnTo>
                <a:lnTo>
                  <a:pt x="4157" y="1719"/>
                </a:lnTo>
                <a:lnTo>
                  <a:pt x="4155" y="1719"/>
                </a:lnTo>
                <a:lnTo>
                  <a:pt x="4153" y="1717"/>
                </a:lnTo>
                <a:lnTo>
                  <a:pt x="4151" y="1717"/>
                </a:lnTo>
                <a:lnTo>
                  <a:pt x="4151" y="1717"/>
                </a:lnTo>
                <a:lnTo>
                  <a:pt x="4149" y="1717"/>
                </a:lnTo>
                <a:lnTo>
                  <a:pt x="4147" y="1717"/>
                </a:lnTo>
                <a:lnTo>
                  <a:pt x="4144" y="1715"/>
                </a:lnTo>
                <a:lnTo>
                  <a:pt x="4144" y="1717"/>
                </a:lnTo>
                <a:lnTo>
                  <a:pt x="4142" y="1717"/>
                </a:lnTo>
                <a:lnTo>
                  <a:pt x="4142" y="1719"/>
                </a:lnTo>
                <a:lnTo>
                  <a:pt x="4140" y="1723"/>
                </a:lnTo>
                <a:lnTo>
                  <a:pt x="4140" y="1723"/>
                </a:lnTo>
                <a:lnTo>
                  <a:pt x="4138" y="1726"/>
                </a:lnTo>
                <a:lnTo>
                  <a:pt x="4138" y="1723"/>
                </a:lnTo>
                <a:lnTo>
                  <a:pt x="4138" y="1726"/>
                </a:lnTo>
                <a:lnTo>
                  <a:pt x="4138" y="1728"/>
                </a:lnTo>
                <a:lnTo>
                  <a:pt x="4136" y="1728"/>
                </a:lnTo>
                <a:lnTo>
                  <a:pt x="4136" y="1730"/>
                </a:lnTo>
                <a:lnTo>
                  <a:pt x="4134" y="1728"/>
                </a:lnTo>
                <a:lnTo>
                  <a:pt x="4134" y="1728"/>
                </a:lnTo>
                <a:lnTo>
                  <a:pt x="4134" y="1728"/>
                </a:lnTo>
                <a:lnTo>
                  <a:pt x="4134" y="1728"/>
                </a:lnTo>
                <a:lnTo>
                  <a:pt x="4132" y="1728"/>
                </a:lnTo>
                <a:lnTo>
                  <a:pt x="4132" y="1728"/>
                </a:lnTo>
                <a:lnTo>
                  <a:pt x="4132" y="1730"/>
                </a:lnTo>
                <a:lnTo>
                  <a:pt x="4134" y="1730"/>
                </a:lnTo>
                <a:lnTo>
                  <a:pt x="4134" y="1730"/>
                </a:lnTo>
                <a:lnTo>
                  <a:pt x="4134" y="1730"/>
                </a:lnTo>
                <a:lnTo>
                  <a:pt x="4136" y="1730"/>
                </a:lnTo>
                <a:lnTo>
                  <a:pt x="4138" y="1730"/>
                </a:lnTo>
                <a:lnTo>
                  <a:pt x="4140" y="1730"/>
                </a:lnTo>
                <a:lnTo>
                  <a:pt x="4140" y="1730"/>
                </a:lnTo>
                <a:lnTo>
                  <a:pt x="4142" y="1730"/>
                </a:lnTo>
                <a:lnTo>
                  <a:pt x="4147" y="1730"/>
                </a:lnTo>
                <a:lnTo>
                  <a:pt x="4151" y="1732"/>
                </a:lnTo>
                <a:lnTo>
                  <a:pt x="4151" y="1734"/>
                </a:lnTo>
                <a:lnTo>
                  <a:pt x="4151" y="1734"/>
                </a:lnTo>
                <a:lnTo>
                  <a:pt x="4149" y="1736"/>
                </a:lnTo>
                <a:lnTo>
                  <a:pt x="4149" y="1736"/>
                </a:lnTo>
                <a:lnTo>
                  <a:pt x="4151" y="1738"/>
                </a:lnTo>
                <a:lnTo>
                  <a:pt x="4151" y="1738"/>
                </a:lnTo>
                <a:lnTo>
                  <a:pt x="4153" y="1738"/>
                </a:lnTo>
                <a:lnTo>
                  <a:pt x="4159" y="1738"/>
                </a:lnTo>
                <a:lnTo>
                  <a:pt x="4161" y="1738"/>
                </a:lnTo>
                <a:lnTo>
                  <a:pt x="4165" y="1740"/>
                </a:lnTo>
                <a:lnTo>
                  <a:pt x="4165" y="1740"/>
                </a:lnTo>
                <a:lnTo>
                  <a:pt x="4168" y="1740"/>
                </a:lnTo>
                <a:lnTo>
                  <a:pt x="4170" y="1742"/>
                </a:lnTo>
                <a:lnTo>
                  <a:pt x="4172" y="1742"/>
                </a:lnTo>
                <a:lnTo>
                  <a:pt x="4176" y="1742"/>
                </a:lnTo>
                <a:lnTo>
                  <a:pt x="4178" y="1742"/>
                </a:lnTo>
                <a:lnTo>
                  <a:pt x="4178" y="1742"/>
                </a:lnTo>
                <a:lnTo>
                  <a:pt x="4180" y="1742"/>
                </a:lnTo>
                <a:lnTo>
                  <a:pt x="4180" y="1742"/>
                </a:lnTo>
                <a:lnTo>
                  <a:pt x="4182" y="1742"/>
                </a:lnTo>
                <a:lnTo>
                  <a:pt x="4184" y="1742"/>
                </a:lnTo>
                <a:lnTo>
                  <a:pt x="4186" y="1742"/>
                </a:lnTo>
                <a:lnTo>
                  <a:pt x="4191" y="1742"/>
                </a:lnTo>
                <a:lnTo>
                  <a:pt x="4191" y="1742"/>
                </a:lnTo>
                <a:lnTo>
                  <a:pt x="4199" y="1744"/>
                </a:lnTo>
                <a:lnTo>
                  <a:pt x="4201" y="1744"/>
                </a:lnTo>
                <a:lnTo>
                  <a:pt x="4209" y="1749"/>
                </a:lnTo>
                <a:lnTo>
                  <a:pt x="4214" y="1749"/>
                </a:lnTo>
                <a:lnTo>
                  <a:pt x="4216" y="1751"/>
                </a:lnTo>
                <a:lnTo>
                  <a:pt x="4220" y="1751"/>
                </a:lnTo>
                <a:lnTo>
                  <a:pt x="4224" y="1751"/>
                </a:lnTo>
                <a:lnTo>
                  <a:pt x="4233" y="1751"/>
                </a:lnTo>
                <a:lnTo>
                  <a:pt x="4235" y="1751"/>
                </a:lnTo>
                <a:lnTo>
                  <a:pt x="4239" y="1753"/>
                </a:lnTo>
                <a:lnTo>
                  <a:pt x="4241" y="1753"/>
                </a:lnTo>
                <a:lnTo>
                  <a:pt x="4241" y="1753"/>
                </a:lnTo>
                <a:lnTo>
                  <a:pt x="4243" y="1751"/>
                </a:lnTo>
                <a:lnTo>
                  <a:pt x="4245" y="1751"/>
                </a:lnTo>
                <a:lnTo>
                  <a:pt x="4247" y="1751"/>
                </a:lnTo>
                <a:close/>
                <a:moveTo>
                  <a:pt x="4029" y="1461"/>
                </a:moveTo>
                <a:lnTo>
                  <a:pt x="4027" y="1459"/>
                </a:lnTo>
                <a:lnTo>
                  <a:pt x="4027" y="1463"/>
                </a:lnTo>
                <a:lnTo>
                  <a:pt x="4029" y="1463"/>
                </a:lnTo>
                <a:lnTo>
                  <a:pt x="4029" y="1463"/>
                </a:lnTo>
                <a:lnTo>
                  <a:pt x="4029" y="1461"/>
                </a:lnTo>
                <a:lnTo>
                  <a:pt x="4029" y="1461"/>
                </a:lnTo>
                <a:close/>
                <a:moveTo>
                  <a:pt x="4044" y="1522"/>
                </a:moveTo>
                <a:lnTo>
                  <a:pt x="4042" y="1522"/>
                </a:lnTo>
                <a:lnTo>
                  <a:pt x="4042" y="1522"/>
                </a:lnTo>
                <a:lnTo>
                  <a:pt x="4042" y="1522"/>
                </a:lnTo>
                <a:lnTo>
                  <a:pt x="4044" y="1524"/>
                </a:lnTo>
                <a:lnTo>
                  <a:pt x="4044" y="1524"/>
                </a:lnTo>
                <a:lnTo>
                  <a:pt x="4044" y="1522"/>
                </a:lnTo>
                <a:close/>
                <a:moveTo>
                  <a:pt x="4050" y="1537"/>
                </a:moveTo>
                <a:lnTo>
                  <a:pt x="4052" y="1537"/>
                </a:lnTo>
                <a:lnTo>
                  <a:pt x="4052" y="1537"/>
                </a:lnTo>
                <a:lnTo>
                  <a:pt x="4052" y="1537"/>
                </a:lnTo>
                <a:lnTo>
                  <a:pt x="4052" y="1535"/>
                </a:lnTo>
                <a:lnTo>
                  <a:pt x="4050" y="1537"/>
                </a:lnTo>
                <a:close/>
                <a:moveTo>
                  <a:pt x="4036" y="1516"/>
                </a:moveTo>
                <a:lnTo>
                  <a:pt x="4036" y="1514"/>
                </a:lnTo>
                <a:lnTo>
                  <a:pt x="4036" y="1518"/>
                </a:lnTo>
                <a:lnTo>
                  <a:pt x="4036" y="1518"/>
                </a:lnTo>
                <a:lnTo>
                  <a:pt x="4036" y="1516"/>
                </a:lnTo>
                <a:close/>
                <a:moveTo>
                  <a:pt x="4075" y="1587"/>
                </a:moveTo>
                <a:lnTo>
                  <a:pt x="4075" y="1587"/>
                </a:lnTo>
                <a:lnTo>
                  <a:pt x="4075" y="1587"/>
                </a:lnTo>
                <a:lnTo>
                  <a:pt x="4075" y="1587"/>
                </a:lnTo>
                <a:lnTo>
                  <a:pt x="4075" y="1589"/>
                </a:lnTo>
                <a:lnTo>
                  <a:pt x="4075" y="1587"/>
                </a:lnTo>
                <a:lnTo>
                  <a:pt x="4075" y="1587"/>
                </a:lnTo>
                <a:close/>
                <a:moveTo>
                  <a:pt x="4052" y="1539"/>
                </a:moveTo>
                <a:lnTo>
                  <a:pt x="4052" y="1541"/>
                </a:lnTo>
                <a:lnTo>
                  <a:pt x="4052" y="1541"/>
                </a:lnTo>
                <a:lnTo>
                  <a:pt x="4052" y="1541"/>
                </a:lnTo>
                <a:lnTo>
                  <a:pt x="4054" y="1541"/>
                </a:lnTo>
                <a:lnTo>
                  <a:pt x="4054" y="1541"/>
                </a:lnTo>
                <a:lnTo>
                  <a:pt x="4054" y="1541"/>
                </a:lnTo>
                <a:lnTo>
                  <a:pt x="4054" y="1539"/>
                </a:lnTo>
                <a:lnTo>
                  <a:pt x="4054" y="1539"/>
                </a:lnTo>
                <a:lnTo>
                  <a:pt x="4054" y="1539"/>
                </a:lnTo>
                <a:lnTo>
                  <a:pt x="4052" y="1539"/>
                </a:lnTo>
                <a:lnTo>
                  <a:pt x="4052" y="1539"/>
                </a:lnTo>
                <a:lnTo>
                  <a:pt x="4052" y="1539"/>
                </a:lnTo>
                <a:lnTo>
                  <a:pt x="4052" y="1539"/>
                </a:lnTo>
                <a:close/>
                <a:moveTo>
                  <a:pt x="4061" y="1554"/>
                </a:moveTo>
                <a:lnTo>
                  <a:pt x="4061" y="1554"/>
                </a:lnTo>
                <a:lnTo>
                  <a:pt x="4061" y="1552"/>
                </a:lnTo>
                <a:lnTo>
                  <a:pt x="4059" y="1554"/>
                </a:lnTo>
                <a:lnTo>
                  <a:pt x="4059" y="1556"/>
                </a:lnTo>
                <a:lnTo>
                  <a:pt x="4061" y="1556"/>
                </a:lnTo>
                <a:lnTo>
                  <a:pt x="4061" y="1556"/>
                </a:lnTo>
                <a:lnTo>
                  <a:pt x="4061" y="1554"/>
                </a:lnTo>
                <a:close/>
                <a:moveTo>
                  <a:pt x="4029" y="1474"/>
                </a:moveTo>
                <a:lnTo>
                  <a:pt x="4029" y="1474"/>
                </a:lnTo>
                <a:lnTo>
                  <a:pt x="4029" y="1474"/>
                </a:lnTo>
                <a:lnTo>
                  <a:pt x="4031" y="1474"/>
                </a:lnTo>
                <a:lnTo>
                  <a:pt x="4031" y="1476"/>
                </a:lnTo>
                <a:lnTo>
                  <a:pt x="4031" y="1476"/>
                </a:lnTo>
                <a:lnTo>
                  <a:pt x="4031" y="1476"/>
                </a:lnTo>
                <a:lnTo>
                  <a:pt x="4031" y="1476"/>
                </a:lnTo>
                <a:lnTo>
                  <a:pt x="4031" y="1474"/>
                </a:lnTo>
                <a:lnTo>
                  <a:pt x="4029" y="1472"/>
                </a:lnTo>
                <a:lnTo>
                  <a:pt x="4029" y="1474"/>
                </a:lnTo>
                <a:close/>
                <a:moveTo>
                  <a:pt x="4189" y="1346"/>
                </a:moveTo>
                <a:lnTo>
                  <a:pt x="4186" y="1348"/>
                </a:lnTo>
                <a:lnTo>
                  <a:pt x="4184" y="1348"/>
                </a:lnTo>
                <a:lnTo>
                  <a:pt x="4182" y="1350"/>
                </a:lnTo>
                <a:lnTo>
                  <a:pt x="4182" y="1350"/>
                </a:lnTo>
                <a:lnTo>
                  <a:pt x="4182" y="1350"/>
                </a:lnTo>
                <a:lnTo>
                  <a:pt x="4182" y="1357"/>
                </a:lnTo>
                <a:lnTo>
                  <a:pt x="4182" y="1357"/>
                </a:lnTo>
                <a:lnTo>
                  <a:pt x="4182" y="1359"/>
                </a:lnTo>
                <a:lnTo>
                  <a:pt x="4182" y="1363"/>
                </a:lnTo>
                <a:lnTo>
                  <a:pt x="4186" y="1363"/>
                </a:lnTo>
                <a:lnTo>
                  <a:pt x="4186" y="1365"/>
                </a:lnTo>
                <a:lnTo>
                  <a:pt x="4189" y="1365"/>
                </a:lnTo>
                <a:lnTo>
                  <a:pt x="4193" y="1365"/>
                </a:lnTo>
                <a:lnTo>
                  <a:pt x="4193" y="1365"/>
                </a:lnTo>
                <a:lnTo>
                  <a:pt x="4195" y="1367"/>
                </a:lnTo>
                <a:lnTo>
                  <a:pt x="4195" y="1367"/>
                </a:lnTo>
                <a:lnTo>
                  <a:pt x="4197" y="1367"/>
                </a:lnTo>
                <a:lnTo>
                  <a:pt x="4197" y="1367"/>
                </a:lnTo>
                <a:lnTo>
                  <a:pt x="4197" y="1365"/>
                </a:lnTo>
                <a:lnTo>
                  <a:pt x="4199" y="1365"/>
                </a:lnTo>
                <a:lnTo>
                  <a:pt x="4201" y="1363"/>
                </a:lnTo>
                <a:lnTo>
                  <a:pt x="4201" y="1363"/>
                </a:lnTo>
                <a:lnTo>
                  <a:pt x="4203" y="1363"/>
                </a:lnTo>
                <a:lnTo>
                  <a:pt x="4203" y="1363"/>
                </a:lnTo>
                <a:lnTo>
                  <a:pt x="4201" y="1363"/>
                </a:lnTo>
                <a:lnTo>
                  <a:pt x="4203" y="1361"/>
                </a:lnTo>
                <a:lnTo>
                  <a:pt x="4205" y="1361"/>
                </a:lnTo>
                <a:lnTo>
                  <a:pt x="4205" y="1361"/>
                </a:lnTo>
                <a:lnTo>
                  <a:pt x="4205" y="1361"/>
                </a:lnTo>
                <a:lnTo>
                  <a:pt x="4207" y="1359"/>
                </a:lnTo>
                <a:lnTo>
                  <a:pt x="4207" y="1359"/>
                </a:lnTo>
                <a:lnTo>
                  <a:pt x="4207" y="1359"/>
                </a:lnTo>
                <a:lnTo>
                  <a:pt x="4209" y="1357"/>
                </a:lnTo>
                <a:lnTo>
                  <a:pt x="4209" y="1354"/>
                </a:lnTo>
                <a:lnTo>
                  <a:pt x="4209" y="1352"/>
                </a:lnTo>
                <a:lnTo>
                  <a:pt x="4209" y="1352"/>
                </a:lnTo>
                <a:lnTo>
                  <a:pt x="4209" y="1352"/>
                </a:lnTo>
                <a:lnTo>
                  <a:pt x="4212" y="1350"/>
                </a:lnTo>
                <a:lnTo>
                  <a:pt x="4214" y="1346"/>
                </a:lnTo>
                <a:lnTo>
                  <a:pt x="4214" y="1346"/>
                </a:lnTo>
                <a:lnTo>
                  <a:pt x="4216" y="1346"/>
                </a:lnTo>
                <a:lnTo>
                  <a:pt x="4216" y="1344"/>
                </a:lnTo>
                <a:lnTo>
                  <a:pt x="4216" y="1342"/>
                </a:lnTo>
                <a:lnTo>
                  <a:pt x="4216" y="1342"/>
                </a:lnTo>
                <a:lnTo>
                  <a:pt x="4214" y="1340"/>
                </a:lnTo>
                <a:lnTo>
                  <a:pt x="4214" y="1340"/>
                </a:lnTo>
                <a:lnTo>
                  <a:pt x="4212" y="1340"/>
                </a:lnTo>
                <a:lnTo>
                  <a:pt x="4212" y="1338"/>
                </a:lnTo>
                <a:lnTo>
                  <a:pt x="4212" y="1338"/>
                </a:lnTo>
                <a:lnTo>
                  <a:pt x="4209" y="1340"/>
                </a:lnTo>
                <a:lnTo>
                  <a:pt x="4209" y="1340"/>
                </a:lnTo>
                <a:lnTo>
                  <a:pt x="4209" y="1340"/>
                </a:lnTo>
                <a:lnTo>
                  <a:pt x="4207" y="1340"/>
                </a:lnTo>
                <a:lnTo>
                  <a:pt x="4207" y="1340"/>
                </a:lnTo>
                <a:lnTo>
                  <a:pt x="4207" y="1340"/>
                </a:lnTo>
                <a:lnTo>
                  <a:pt x="4207" y="1340"/>
                </a:lnTo>
                <a:lnTo>
                  <a:pt x="4205" y="1340"/>
                </a:lnTo>
                <a:lnTo>
                  <a:pt x="4205" y="1340"/>
                </a:lnTo>
                <a:lnTo>
                  <a:pt x="4203" y="1340"/>
                </a:lnTo>
                <a:lnTo>
                  <a:pt x="4203" y="1340"/>
                </a:lnTo>
                <a:lnTo>
                  <a:pt x="4199" y="1340"/>
                </a:lnTo>
                <a:lnTo>
                  <a:pt x="4197" y="1340"/>
                </a:lnTo>
                <a:lnTo>
                  <a:pt x="4195" y="1340"/>
                </a:lnTo>
                <a:lnTo>
                  <a:pt x="4195" y="1342"/>
                </a:lnTo>
                <a:lnTo>
                  <a:pt x="4193" y="1342"/>
                </a:lnTo>
                <a:lnTo>
                  <a:pt x="4191" y="1342"/>
                </a:lnTo>
                <a:lnTo>
                  <a:pt x="4191" y="1342"/>
                </a:lnTo>
                <a:lnTo>
                  <a:pt x="4191" y="1342"/>
                </a:lnTo>
                <a:lnTo>
                  <a:pt x="4189" y="1344"/>
                </a:lnTo>
                <a:lnTo>
                  <a:pt x="4191" y="1344"/>
                </a:lnTo>
                <a:lnTo>
                  <a:pt x="4191" y="1344"/>
                </a:lnTo>
                <a:lnTo>
                  <a:pt x="4189" y="1346"/>
                </a:lnTo>
                <a:lnTo>
                  <a:pt x="4189" y="1346"/>
                </a:lnTo>
                <a:close/>
                <a:moveTo>
                  <a:pt x="4027" y="1453"/>
                </a:moveTo>
                <a:lnTo>
                  <a:pt x="4027" y="1453"/>
                </a:lnTo>
                <a:lnTo>
                  <a:pt x="4027" y="1453"/>
                </a:lnTo>
                <a:lnTo>
                  <a:pt x="4027" y="1453"/>
                </a:lnTo>
                <a:lnTo>
                  <a:pt x="4027" y="1453"/>
                </a:lnTo>
                <a:lnTo>
                  <a:pt x="4029" y="1453"/>
                </a:lnTo>
                <a:lnTo>
                  <a:pt x="4029" y="1453"/>
                </a:lnTo>
                <a:lnTo>
                  <a:pt x="4029" y="1453"/>
                </a:lnTo>
                <a:lnTo>
                  <a:pt x="4027" y="1453"/>
                </a:lnTo>
                <a:close/>
                <a:moveTo>
                  <a:pt x="4033" y="1514"/>
                </a:moveTo>
                <a:lnTo>
                  <a:pt x="4031" y="1514"/>
                </a:lnTo>
                <a:lnTo>
                  <a:pt x="4031" y="1514"/>
                </a:lnTo>
                <a:lnTo>
                  <a:pt x="4031" y="1518"/>
                </a:lnTo>
                <a:lnTo>
                  <a:pt x="4031" y="1520"/>
                </a:lnTo>
                <a:lnTo>
                  <a:pt x="4031" y="1520"/>
                </a:lnTo>
                <a:lnTo>
                  <a:pt x="4033" y="1518"/>
                </a:lnTo>
                <a:lnTo>
                  <a:pt x="4033" y="1518"/>
                </a:lnTo>
                <a:lnTo>
                  <a:pt x="4033" y="1518"/>
                </a:lnTo>
                <a:lnTo>
                  <a:pt x="4033" y="1516"/>
                </a:lnTo>
                <a:lnTo>
                  <a:pt x="4033" y="1514"/>
                </a:lnTo>
                <a:lnTo>
                  <a:pt x="4033" y="1514"/>
                </a:lnTo>
                <a:close/>
                <a:moveTo>
                  <a:pt x="4090" y="1612"/>
                </a:moveTo>
                <a:lnTo>
                  <a:pt x="4090" y="1610"/>
                </a:lnTo>
                <a:lnTo>
                  <a:pt x="4090" y="1610"/>
                </a:lnTo>
                <a:lnTo>
                  <a:pt x="4088" y="1612"/>
                </a:lnTo>
                <a:lnTo>
                  <a:pt x="4088" y="1612"/>
                </a:lnTo>
                <a:lnTo>
                  <a:pt x="4090" y="1614"/>
                </a:lnTo>
                <a:lnTo>
                  <a:pt x="4090" y="1617"/>
                </a:lnTo>
                <a:lnTo>
                  <a:pt x="4090" y="1617"/>
                </a:lnTo>
                <a:lnTo>
                  <a:pt x="4090" y="1617"/>
                </a:lnTo>
                <a:lnTo>
                  <a:pt x="4092" y="1617"/>
                </a:lnTo>
                <a:lnTo>
                  <a:pt x="4092" y="1617"/>
                </a:lnTo>
                <a:lnTo>
                  <a:pt x="4092" y="1614"/>
                </a:lnTo>
                <a:lnTo>
                  <a:pt x="4092" y="1614"/>
                </a:lnTo>
                <a:lnTo>
                  <a:pt x="4092" y="1612"/>
                </a:lnTo>
                <a:lnTo>
                  <a:pt x="4090" y="1612"/>
                </a:lnTo>
                <a:close/>
                <a:moveTo>
                  <a:pt x="4031" y="1463"/>
                </a:moveTo>
                <a:lnTo>
                  <a:pt x="4029" y="1466"/>
                </a:lnTo>
                <a:lnTo>
                  <a:pt x="4031" y="1466"/>
                </a:lnTo>
                <a:lnTo>
                  <a:pt x="4031" y="1466"/>
                </a:lnTo>
                <a:lnTo>
                  <a:pt x="4031" y="1466"/>
                </a:lnTo>
                <a:lnTo>
                  <a:pt x="4031" y="1466"/>
                </a:lnTo>
                <a:lnTo>
                  <a:pt x="4031" y="1463"/>
                </a:lnTo>
                <a:lnTo>
                  <a:pt x="4031" y="1461"/>
                </a:lnTo>
                <a:lnTo>
                  <a:pt x="4031" y="1461"/>
                </a:lnTo>
                <a:lnTo>
                  <a:pt x="4031" y="1461"/>
                </a:lnTo>
                <a:lnTo>
                  <a:pt x="4031" y="1463"/>
                </a:lnTo>
                <a:lnTo>
                  <a:pt x="4031" y="1463"/>
                </a:lnTo>
                <a:close/>
                <a:moveTo>
                  <a:pt x="4105" y="1621"/>
                </a:moveTo>
                <a:lnTo>
                  <a:pt x="4107" y="1623"/>
                </a:lnTo>
                <a:lnTo>
                  <a:pt x="4107" y="1621"/>
                </a:lnTo>
                <a:lnTo>
                  <a:pt x="4107" y="1621"/>
                </a:lnTo>
                <a:lnTo>
                  <a:pt x="4107" y="1621"/>
                </a:lnTo>
                <a:lnTo>
                  <a:pt x="4107" y="1619"/>
                </a:lnTo>
                <a:lnTo>
                  <a:pt x="4105" y="1619"/>
                </a:lnTo>
                <a:lnTo>
                  <a:pt x="4105" y="1619"/>
                </a:lnTo>
                <a:lnTo>
                  <a:pt x="4105" y="1621"/>
                </a:lnTo>
                <a:close/>
                <a:moveTo>
                  <a:pt x="4107" y="1617"/>
                </a:moveTo>
                <a:lnTo>
                  <a:pt x="4105" y="1614"/>
                </a:lnTo>
                <a:lnTo>
                  <a:pt x="4105" y="1614"/>
                </a:lnTo>
                <a:lnTo>
                  <a:pt x="4105" y="1617"/>
                </a:lnTo>
                <a:lnTo>
                  <a:pt x="4105" y="1617"/>
                </a:lnTo>
                <a:lnTo>
                  <a:pt x="4107" y="1617"/>
                </a:lnTo>
                <a:lnTo>
                  <a:pt x="4107" y="1617"/>
                </a:lnTo>
                <a:lnTo>
                  <a:pt x="4107" y="1617"/>
                </a:lnTo>
                <a:close/>
                <a:moveTo>
                  <a:pt x="4115" y="1614"/>
                </a:moveTo>
                <a:lnTo>
                  <a:pt x="4115" y="1614"/>
                </a:lnTo>
                <a:lnTo>
                  <a:pt x="4113" y="1614"/>
                </a:lnTo>
                <a:lnTo>
                  <a:pt x="4113" y="1617"/>
                </a:lnTo>
                <a:lnTo>
                  <a:pt x="4113" y="1617"/>
                </a:lnTo>
                <a:lnTo>
                  <a:pt x="4113" y="1617"/>
                </a:lnTo>
                <a:lnTo>
                  <a:pt x="4113" y="1617"/>
                </a:lnTo>
                <a:lnTo>
                  <a:pt x="4115" y="1617"/>
                </a:lnTo>
                <a:lnTo>
                  <a:pt x="4115" y="1614"/>
                </a:lnTo>
                <a:lnTo>
                  <a:pt x="4117" y="1614"/>
                </a:lnTo>
                <a:lnTo>
                  <a:pt x="4117" y="1614"/>
                </a:lnTo>
                <a:lnTo>
                  <a:pt x="4115" y="1614"/>
                </a:lnTo>
                <a:lnTo>
                  <a:pt x="4115" y="1614"/>
                </a:lnTo>
                <a:close/>
                <a:moveTo>
                  <a:pt x="4077" y="1606"/>
                </a:moveTo>
                <a:lnTo>
                  <a:pt x="4080" y="1606"/>
                </a:lnTo>
                <a:lnTo>
                  <a:pt x="4082" y="1606"/>
                </a:lnTo>
                <a:lnTo>
                  <a:pt x="4082" y="1604"/>
                </a:lnTo>
                <a:lnTo>
                  <a:pt x="4082" y="1604"/>
                </a:lnTo>
                <a:lnTo>
                  <a:pt x="4082" y="1602"/>
                </a:lnTo>
                <a:lnTo>
                  <a:pt x="4082" y="1602"/>
                </a:lnTo>
                <a:lnTo>
                  <a:pt x="4080" y="1600"/>
                </a:lnTo>
                <a:lnTo>
                  <a:pt x="4080" y="1602"/>
                </a:lnTo>
                <a:lnTo>
                  <a:pt x="4077" y="1602"/>
                </a:lnTo>
                <a:lnTo>
                  <a:pt x="4077" y="1602"/>
                </a:lnTo>
                <a:lnTo>
                  <a:pt x="4077" y="1604"/>
                </a:lnTo>
                <a:lnTo>
                  <a:pt x="4077" y="1606"/>
                </a:lnTo>
                <a:lnTo>
                  <a:pt x="4077" y="1606"/>
                </a:lnTo>
                <a:close/>
                <a:moveTo>
                  <a:pt x="4103" y="1623"/>
                </a:moveTo>
                <a:lnTo>
                  <a:pt x="4105" y="1623"/>
                </a:lnTo>
                <a:lnTo>
                  <a:pt x="4105" y="1623"/>
                </a:lnTo>
                <a:lnTo>
                  <a:pt x="4103" y="1621"/>
                </a:lnTo>
                <a:lnTo>
                  <a:pt x="4103" y="1621"/>
                </a:lnTo>
                <a:lnTo>
                  <a:pt x="4103" y="1623"/>
                </a:lnTo>
                <a:lnTo>
                  <a:pt x="4103" y="1623"/>
                </a:lnTo>
                <a:lnTo>
                  <a:pt x="4103" y="1623"/>
                </a:lnTo>
                <a:close/>
                <a:moveTo>
                  <a:pt x="4100" y="1617"/>
                </a:moveTo>
                <a:lnTo>
                  <a:pt x="4096" y="1614"/>
                </a:lnTo>
                <a:lnTo>
                  <a:pt x="4096" y="1614"/>
                </a:lnTo>
                <a:lnTo>
                  <a:pt x="4096" y="1617"/>
                </a:lnTo>
                <a:lnTo>
                  <a:pt x="4096" y="1617"/>
                </a:lnTo>
                <a:lnTo>
                  <a:pt x="4096" y="1617"/>
                </a:lnTo>
                <a:lnTo>
                  <a:pt x="4098" y="1617"/>
                </a:lnTo>
                <a:lnTo>
                  <a:pt x="4098" y="1619"/>
                </a:lnTo>
                <a:lnTo>
                  <a:pt x="4100" y="1619"/>
                </a:lnTo>
                <a:lnTo>
                  <a:pt x="4100" y="1619"/>
                </a:lnTo>
                <a:lnTo>
                  <a:pt x="4103" y="1619"/>
                </a:lnTo>
                <a:lnTo>
                  <a:pt x="4103" y="1619"/>
                </a:lnTo>
                <a:lnTo>
                  <a:pt x="4100" y="1617"/>
                </a:lnTo>
                <a:lnTo>
                  <a:pt x="4100" y="1617"/>
                </a:lnTo>
                <a:close/>
                <a:moveTo>
                  <a:pt x="4092" y="1610"/>
                </a:moveTo>
                <a:lnTo>
                  <a:pt x="4086" y="1608"/>
                </a:lnTo>
                <a:lnTo>
                  <a:pt x="4086" y="1608"/>
                </a:lnTo>
                <a:lnTo>
                  <a:pt x="4086" y="1608"/>
                </a:lnTo>
                <a:lnTo>
                  <a:pt x="4086" y="1608"/>
                </a:lnTo>
                <a:lnTo>
                  <a:pt x="4086" y="1610"/>
                </a:lnTo>
                <a:lnTo>
                  <a:pt x="4088" y="1610"/>
                </a:lnTo>
                <a:lnTo>
                  <a:pt x="4090" y="1610"/>
                </a:lnTo>
                <a:lnTo>
                  <a:pt x="4090" y="1610"/>
                </a:lnTo>
                <a:lnTo>
                  <a:pt x="4092" y="1612"/>
                </a:lnTo>
                <a:lnTo>
                  <a:pt x="4092" y="1612"/>
                </a:lnTo>
                <a:lnTo>
                  <a:pt x="4092" y="1610"/>
                </a:lnTo>
                <a:lnTo>
                  <a:pt x="4092" y="1610"/>
                </a:lnTo>
                <a:close/>
                <a:moveTo>
                  <a:pt x="4094" y="1614"/>
                </a:moveTo>
                <a:lnTo>
                  <a:pt x="4092" y="1617"/>
                </a:lnTo>
                <a:lnTo>
                  <a:pt x="4092" y="1617"/>
                </a:lnTo>
                <a:lnTo>
                  <a:pt x="4092" y="1617"/>
                </a:lnTo>
                <a:lnTo>
                  <a:pt x="4092" y="1619"/>
                </a:lnTo>
                <a:lnTo>
                  <a:pt x="4092" y="1619"/>
                </a:lnTo>
                <a:lnTo>
                  <a:pt x="4094" y="1619"/>
                </a:lnTo>
                <a:lnTo>
                  <a:pt x="4096" y="1621"/>
                </a:lnTo>
                <a:lnTo>
                  <a:pt x="4096" y="1621"/>
                </a:lnTo>
                <a:lnTo>
                  <a:pt x="4098" y="1621"/>
                </a:lnTo>
                <a:lnTo>
                  <a:pt x="4100" y="1621"/>
                </a:lnTo>
                <a:lnTo>
                  <a:pt x="4100" y="1621"/>
                </a:lnTo>
                <a:lnTo>
                  <a:pt x="4100" y="1619"/>
                </a:lnTo>
                <a:lnTo>
                  <a:pt x="4098" y="1619"/>
                </a:lnTo>
                <a:lnTo>
                  <a:pt x="4096" y="1617"/>
                </a:lnTo>
                <a:lnTo>
                  <a:pt x="4096" y="1617"/>
                </a:lnTo>
                <a:lnTo>
                  <a:pt x="4094" y="1617"/>
                </a:lnTo>
                <a:lnTo>
                  <a:pt x="4094" y="1614"/>
                </a:lnTo>
                <a:close/>
                <a:moveTo>
                  <a:pt x="4115" y="1619"/>
                </a:moveTo>
                <a:lnTo>
                  <a:pt x="4115" y="1619"/>
                </a:lnTo>
                <a:lnTo>
                  <a:pt x="4115" y="1619"/>
                </a:lnTo>
                <a:lnTo>
                  <a:pt x="4117" y="1619"/>
                </a:lnTo>
                <a:lnTo>
                  <a:pt x="4117" y="1619"/>
                </a:lnTo>
                <a:lnTo>
                  <a:pt x="4117" y="1619"/>
                </a:lnTo>
                <a:lnTo>
                  <a:pt x="4117" y="1619"/>
                </a:lnTo>
                <a:lnTo>
                  <a:pt x="4115" y="1617"/>
                </a:lnTo>
                <a:lnTo>
                  <a:pt x="4115" y="1619"/>
                </a:lnTo>
                <a:close/>
                <a:moveTo>
                  <a:pt x="4375" y="1426"/>
                </a:moveTo>
                <a:lnTo>
                  <a:pt x="4377" y="1428"/>
                </a:lnTo>
                <a:lnTo>
                  <a:pt x="4377" y="1428"/>
                </a:lnTo>
                <a:lnTo>
                  <a:pt x="4375" y="1426"/>
                </a:lnTo>
                <a:lnTo>
                  <a:pt x="4375" y="1426"/>
                </a:lnTo>
                <a:lnTo>
                  <a:pt x="4375" y="1426"/>
                </a:lnTo>
                <a:lnTo>
                  <a:pt x="4375" y="1426"/>
                </a:lnTo>
                <a:close/>
                <a:moveTo>
                  <a:pt x="4436" y="1134"/>
                </a:moveTo>
                <a:lnTo>
                  <a:pt x="4436" y="1134"/>
                </a:lnTo>
                <a:lnTo>
                  <a:pt x="4436" y="1134"/>
                </a:lnTo>
                <a:lnTo>
                  <a:pt x="4436" y="1136"/>
                </a:lnTo>
                <a:lnTo>
                  <a:pt x="4436" y="1136"/>
                </a:lnTo>
                <a:lnTo>
                  <a:pt x="4438" y="1136"/>
                </a:lnTo>
                <a:lnTo>
                  <a:pt x="4438" y="1136"/>
                </a:lnTo>
                <a:lnTo>
                  <a:pt x="4442" y="1136"/>
                </a:lnTo>
                <a:lnTo>
                  <a:pt x="4444" y="1134"/>
                </a:lnTo>
                <a:lnTo>
                  <a:pt x="4446" y="1134"/>
                </a:lnTo>
                <a:lnTo>
                  <a:pt x="4446" y="1134"/>
                </a:lnTo>
                <a:lnTo>
                  <a:pt x="4446" y="1132"/>
                </a:lnTo>
                <a:lnTo>
                  <a:pt x="4446" y="1132"/>
                </a:lnTo>
                <a:lnTo>
                  <a:pt x="4444" y="1130"/>
                </a:lnTo>
                <a:lnTo>
                  <a:pt x="4444" y="1130"/>
                </a:lnTo>
                <a:lnTo>
                  <a:pt x="4438" y="1132"/>
                </a:lnTo>
                <a:lnTo>
                  <a:pt x="4436" y="1134"/>
                </a:lnTo>
                <a:close/>
                <a:moveTo>
                  <a:pt x="4455" y="1614"/>
                </a:moveTo>
                <a:lnTo>
                  <a:pt x="4455" y="1619"/>
                </a:lnTo>
                <a:lnTo>
                  <a:pt x="4457" y="1619"/>
                </a:lnTo>
                <a:lnTo>
                  <a:pt x="4457" y="1621"/>
                </a:lnTo>
                <a:lnTo>
                  <a:pt x="4457" y="1621"/>
                </a:lnTo>
                <a:lnTo>
                  <a:pt x="4455" y="1621"/>
                </a:lnTo>
                <a:lnTo>
                  <a:pt x="4455" y="1623"/>
                </a:lnTo>
                <a:lnTo>
                  <a:pt x="4455" y="1625"/>
                </a:lnTo>
                <a:lnTo>
                  <a:pt x="4457" y="1625"/>
                </a:lnTo>
                <a:lnTo>
                  <a:pt x="4457" y="1627"/>
                </a:lnTo>
                <a:lnTo>
                  <a:pt x="4459" y="1627"/>
                </a:lnTo>
                <a:lnTo>
                  <a:pt x="4457" y="1629"/>
                </a:lnTo>
                <a:lnTo>
                  <a:pt x="4457" y="1631"/>
                </a:lnTo>
                <a:lnTo>
                  <a:pt x="4457" y="1633"/>
                </a:lnTo>
                <a:lnTo>
                  <a:pt x="4457" y="1633"/>
                </a:lnTo>
                <a:lnTo>
                  <a:pt x="4457" y="1635"/>
                </a:lnTo>
                <a:lnTo>
                  <a:pt x="4459" y="1635"/>
                </a:lnTo>
                <a:lnTo>
                  <a:pt x="4461" y="1638"/>
                </a:lnTo>
                <a:lnTo>
                  <a:pt x="4461" y="1638"/>
                </a:lnTo>
                <a:lnTo>
                  <a:pt x="4463" y="1640"/>
                </a:lnTo>
                <a:lnTo>
                  <a:pt x="4463" y="1642"/>
                </a:lnTo>
                <a:lnTo>
                  <a:pt x="4465" y="1642"/>
                </a:lnTo>
                <a:lnTo>
                  <a:pt x="4465" y="1644"/>
                </a:lnTo>
                <a:lnTo>
                  <a:pt x="4467" y="1644"/>
                </a:lnTo>
                <a:lnTo>
                  <a:pt x="4467" y="1644"/>
                </a:lnTo>
                <a:lnTo>
                  <a:pt x="4465" y="1642"/>
                </a:lnTo>
                <a:lnTo>
                  <a:pt x="4463" y="1638"/>
                </a:lnTo>
                <a:lnTo>
                  <a:pt x="4461" y="1635"/>
                </a:lnTo>
                <a:lnTo>
                  <a:pt x="4461" y="1631"/>
                </a:lnTo>
                <a:lnTo>
                  <a:pt x="4461" y="1629"/>
                </a:lnTo>
                <a:lnTo>
                  <a:pt x="4461" y="1629"/>
                </a:lnTo>
                <a:lnTo>
                  <a:pt x="4461" y="1627"/>
                </a:lnTo>
                <a:lnTo>
                  <a:pt x="4461" y="1625"/>
                </a:lnTo>
                <a:lnTo>
                  <a:pt x="4461" y="1625"/>
                </a:lnTo>
                <a:lnTo>
                  <a:pt x="4461" y="1625"/>
                </a:lnTo>
                <a:lnTo>
                  <a:pt x="4463" y="1625"/>
                </a:lnTo>
                <a:lnTo>
                  <a:pt x="4465" y="1625"/>
                </a:lnTo>
                <a:lnTo>
                  <a:pt x="4467" y="1625"/>
                </a:lnTo>
                <a:lnTo>
                  <a:pt x="4469" y="1625"/>
                </a:lnTo>
                <a:lnTo>
                  <a:pt x="4469" y="1627"/>
                </a:lnTo>
                <a:lnTo>
                  <a:pt x="4476" y="1627"/>
                </a:lnTo>
                <a:lnTo>
                  <a:pt x="4476" y="1627"/>
                </a:lnTo>
                <a:lnTo>
                  <a:pt x="4473" y="1627"/>
                </a:lnTo>
                <a:lnTo>
                  <a:pt x="4473" y="1627"/>
                </a:lnTo>
                <a:lnTo>
                  <a:pt x="4471" y="1625"/>
                </a:lnTo>
                <a:lnTo>
                  <a:pt x="4471" y="1625"/>
                </a:lnTo>
                <a:lnTo>
                  <a:pt x="4471" y="1623"/>
                </a:lnTo>
                <a:lnTo>
                  <a:pt x="4471" y="1623"/>
                </a:lnTo>
                <a:lnTo>
                  <a:pt x="4467" y="1623"/>
                </a:lnTo>
                <a:lnTo>
                  <a:pt x="4465" y="1621"/>
                </a:lnTo>
                <a:lnTo>
                  <a:pt x="4465" y="1619"/>
                </a:lnTo>
                <a:lnTo>
                  <a:pt x="4467" y="1619"/>
                </a:lnTo>
                <a:lnTo>
                  <a:pt x="4467" y="1619"/>
                </a:lnTo>
                <a:lnTo>
                  <a:pt x="4469" y="1617"/>
                </a:lnTo>
                <a:lnTo>
                  <a:pt x="4471" y="1617"/>
                </a:lnTo>
                <a:lnTo>
                  <a:pt x="4471" y="1614"/>
                </a:lnTo>
                <a:lnTo>
                  <a:pt x="4473" y="1612"/>
                </a:lnTo>
                <a:lnTo>
                  <a:pt x="4471" y="1610"/>
                </a:lnTo>
                <a:lnTo>
                  <a:pt x="4471" y="1608"/>
                </a:lnTo>
                <a:lnTo>
                  <a:pt x="4471" y="1608"/>
                </a:lnTo>
                <a:lnTo>
                  <a:pt x="4469" y="1608"/>
                </a:lnTo>
                <a:lnTo>
                  <a:pt x="4467" y="1610"/>
                </a:lnTo>
                <a:lnTo>
                  <a:pt x="4465" y="1610"/>
                </a:lnTo>
                <a:lnTo>
                  <a:pt x="4465" y="1612"/>
                </a:lnTo>
                <a:lnTo>
                  <a:pt x="4465" y="1612"/>
                </a:lnTo>
                <a:lnTo>
                  <a:pt x="4465" y="1614"/>
                </a:lnTo>
                <a:lnTo>
                  <a:pt x="4463" y="1614"/>
                </a:lnTo>
                <a:lnTo>
                  <a:pt x="4463" y="1614"/>
                </a:lnTo>
                <a:lnTo>
                  <a:pt x="4461" y="1617"/>
                </a:lnTo>
                <a:lnTo>
                  <a:pt x="4461" y="1619"/>
                </a:lnTo>
                <a:lnTo>
                  <a:pt x="4461" y="1619"/>
                </a:lnTo>
                <a:lnTo>
                  <a:pt x="4461" y="1619"/>
                </a:lnTo>
                <a:lnTo>
                  <a:pt x="4459" y="1619"/>
                </a:lnTo>
                <a:lnTo>
                  <a:pt x="4459" y="1619"/>
                </a:lnTo>
                <a:lnTo>
                  <a:pt x="4457" y="1619"/>
                </a:lnTo>
                <a:lnTo>
                  <a:pt x="4457" y="1619"/>
                </a:lnTo>
                <a:lnTo>
                  <a:pt x="4457" y="1617"/>
                </a:lnTo>
                <a:lnTo>
                  <a:pt x="4457" y="1617"/>
                </a:lnTo>
                <a:lnTo>
                  <a:pt x="4461" y="1614"/>
                </a:lnTo>
                <a:lnTo>
                  <a:pt x="4461" y="1612"/>
                </a:lnTo>
                <a:lnTo>
                  <a:pt x="4463" y="1612"/>
                </a:lnTo>
                <a:lnTo>
                  <a:pt x="4463" y="1610"/>
                </a:lnTo>
                <a:lnTo>
                  <a:pt x="4463" y="1608"/>
                </a:lnTo>
                <a:lnTo>
                  <a:pt x="4463" y="1606"/>
                </a:lnTo>
                <a:lnTo>
                  <a:pt x="4461" y="1606"/>
                </a:lnTo>
                <a:lnTo>
                  <a:pt x="4461" y="1604"/>
                </a:lnTo>
                <a:lnTo>
                  <a:pt x="4461" y="1604"/>
                </a:lnTo>
                <a:lnTo>
                  <a:pt x="4461" y="1604"/>
                </a:lnTo>
                <a:lnTo>
                  <a:pt x="4463" y="1600"/>
                </a:lnTo>
                <a:lnTo>
                  <a:pt x="4463" y="1600"/>
                </a:lnTo>
                <a:lnTo>
                  <a:pt x="4463" y="1600"/>
                </a:lnTo>
                <a:lnTo>
                  <a:pt x="4461" y="1600"/>
                </a:lnTo>
                <a:lnTo>
                  <a:pt x="4461" y="1600"/>
                </a:lnTo>
                <a:lnTo>
                  <a:pt x="4459" y="1604"/>
                </a:lnTo>
                <a:lnTo>
                  <a:pt x="4457" y="1604"/>
                </a:lnTo>
                <a:lnTo>
                  <a:pt x="4457" y="1606"/>
                </a:lnTo>
                <a:lnTo>
                  <a:pt x="4457" y="1608"/>
                </a:lnTo>
                <a:lnTo>
                  <a:pt x="4455" y="1608"/>
                </a:lnTo>
                <a:lnTo>
                  <a:pt x="4455" y="1610"/>
                </a:lnTo>
                <a:lnTo>
                  <a:pt x="4455" y="1612"/>
                </a:lnTo>
                <a:lnTo>
                  <a:pt x="4455" y="1614"/>
                </a:lnTo>
                <a:close/>
                <a:moveTo>
                  <a:pt x="4415" y="1059"/>
                </a:moveTo>
                <a:lnTo>
                  <a:pt x="4415" y="1059"/>
                </a:lnTo>
                <a:lnTo>
                  <a:pt x="4415" y="1059"/>
                </a:lnTo>
                <a:lnTo>
                  <a:pt x="4415" y="1059"/>
                </a:lnTo>
                <a:lnTo>
                  <a:pt x="4415" y="1059"/>
                </a:lnTo>
                <a:lnTo>
                  <a:pt x="4415" y="1059"/>
                </a:lnTo>
                <a:lnTo>
                  <a:pt x="4413" y="1059"/>
                </a:lnTo>
                <a:lnTo>
                  <a:pt x="4413" y="1059"/>
                </a:lnTo>
                <a:lnTo>
                  <a:pt x="4413" y="1059"/>
                </a:lnTo>
                <a:lnTo>
                  <a:pt x="4413" y="1059"/>
                </a:lnTo>
                <a:lnTo>
                  <a:pt x="4415" y="1059"/>
                </a:lnTo>
                <a:lnTo>
                  <a:pt x="4415" y="1059"/>
                </a:lnTo>
                <a:close/>
                <a:moveTo>
                  <a:pt x="4444" y="1118"/>
                </a:moveTo>
                <a:lnTo>
                  <a:pt x="4444" y="1118"/>
                </a:lnTo>
                <a:lnTo>
                  <a:pt x="4442" y="1118"/>
                </a:lnTo>
                <a:lnTo>
                  <a:pt x="4442" y="1118"/>
                </a:lnTo>
                <a:lnTo>
                  <a:pt x="4442" y="1120"/>
                </a:lnTo>
                <a:lnTo>
                  <a:pt x="4444" y="1120"/>
                </a:lnTo>
                <a:lnTo>
                  <a:pt x="4444" y="1118"/>
                </a:lnTo>
                <a:close/>
                <a:moveTo>
                  <a:pt x="4402" y="1277"/>
                </a:moveTo>
                <a:lnTo>
                  <a:pt x="4402" y="1275"/>
                </a:lnTo>
                <a:lnTo>
                  <a:pt x="4402" y="1275"/>
                </a:lnTo>
                <a:lnTo>
                  <a:pt x="4402" y="1275"/>
                </a:lnTo>
                <a:lnTo>
                  <a:pt x="4400" y="1273"/>
                </a:lnTo>
                <a:lnTo>
                  <a:pt x="4400" y="1275"/>
                </a:lnTo>
                <a:lnTo>
                  <a:pt x="4400" y="1275"/>
                </a:lnTo>
                <a:lnTo>
                  <a:pt x="4400" y="1275"/>
                </a:lnTo>
                <a:lnTo>
                  <a:pt x="4400" y="1275"/>
                </a:lnTo>
                <a:lnTo>
                  <a:pt x="4400" y="1275"/>
                </a:lnTo>
                <a:lnTo>
                  <a:pt x="4402" y="1277"/>
                </a:lnTo>
                <a:close/>
                <a:moveTo>
                  <a:pt x="4404" y="1434"/>
                </a:moveTo>
                <a:lnTo>
                  <a:pt x="4406" y="1436"/>
                </a:lnTo>
                <a:lnTo>
                  <a:pt x="4409" y="1434"/>
                </a:lnTo>
                <a:lnTo>
                  <a:pt x="4409" y="1434"/>
                </a:lnTo>
                <a:lnTo>
                  <a:pt x="4409" y="1436"/>
                </a:lnTo>
                <a:lnTo>
                  <a:pt x="4409" y="1434"/>
                </a:lnTo>
                <a:lnTo>
                  <a:pt x="4411" y="1434"/>
                </a:lnTo>
                <a:lnTo>
                  <a:pt x="4411" y="1432"/>
                </a:lnTo>
                <a:lnTo>
                  <a:pt x="4411" y="1430"/>
                </a:lnTo>
                <a:lnTo>
                  <a:pt x="4409" y="1430"/>
                </a:lnTo>
                <a:lnTo>
                  <a:pt x="4409" y="1430"/>
                </a:lnTo>
                <a:lnTo>
                  <a:pt x="4406" y="1428"/>
                </a:lnTo>
                <a:lnTo>
                  <a:pt x="4406" y="1428"/>
                </a:lnTo>
                <a:lnTo>
                  <a:pt x="4406" y="1428"/>
                </a:lnTo>
                <a:lnTo>
                  <a:pt x="4406" y="1430"/>
                </a:lnTo>
                <a:lnTo>
                  <a:pt x="4406" y="1432"/>
                </a:lnTo>
                <a:lnTo>
                  <a:pt x="4404" y="1434"/>
                </a:lnTo>
                <a:lnTo>
                  <a:pt x="4404" y="1434"/>
                </a:lnTo>
                <a:close/>
                <a:moveTo>
                  <a:pt x="4459" y="1245"/>
                </a:moveTo>
                <a:lnTo>
                  <a:pt x="4457" y="1245"/>
                </a:lnTo>
                <a:lnTo>
                  <a:pt x="4457" y="1248"/>
                </a:lnTo>
                <a:lnTo>
                  <a:pt x="4457" y="1248"/>
                </a:lnTo>
                <a:lnTo>
                  <a:pt x="4459" y="1248"/>
                </a:lnTo>
                <a:lnTo>
                  <a:pt x="4459" y="1248"/>
                </a:lnTo>
                <a:lnTo>
                  <a:pt x="4459" y="1248"/>
                </a:lnTo>
                <a:lnTo>
                  <a:pt x="4459" y="1245"/>
                </a:lnTo>
                <a:lnTo>
                  <a:pt x="4459" y="1245"/>
                </a:lnTo>
                <a:lnTo>
                  <a:pt x="4461" y="1245"/>
                </a:lnTo>
                <a:lnTo>
                  <a:pt x="4461" y="1243"/>
                </a:lnTo>
                <a:lnTo>
                  <a:pt x="4461" y="1243"/>
                </a:lnTo>
                <a:lnTo>
                  <a:pt x="4461" y="1243"/>
                </a:lnTo>
                <a:lnTo>
                  <a:pt x="4461" y="1243"/>
                </a:lnTo>
                <a:lnTo>
                  <a:pt x="4463" y="1241"/>
                </a:lnTo>
                <a:lnTo>
                  <a:pt x="4463" y="1241"/>
                </a:lnTo>
                <a:lnTo>
                  <a:pt x="4465" y="1239"/>
                </a:lnTo>
                <a:lnTo>
                  <a:pt x="4465" y="1239"/>
                </a:lnTo>
                <a:lnTo>
                  <a:pt x="4467" y="1239"/>
                </a:lnTo>
                <a:lnTo>
                  <a:pt x="4467" y="1237"/>
                </a:lnTo>
                <a:lnTo>
                  <a:pt x="4465" y="1235"/>
                </a:lnTo>
                <a:lnTo>
                  <a:pt x="4465" y="1237"/>
                </a:lnTo>
                <a:lnTo>
                  <a:pt x="4463" y="1239"/>
                </a:lnTo>
                <a:lnTo>
                  <a:pt x="4463" y="1239"/>
                </a:lnTo>
                <a:lnTo>
                  <a:pt x="4463" y="1239"/>
                </a:lnTo>
                <a:lnTo>
                  <a:pt x="4463" y="1239"/>
                </a:lnTo>
                <a:lnTo>
                  <a:pt x="4463" y="1239"/>
                </a:lnTo>
                <a:lnTo>
                  <a:pt x="4461" y="1239"/>
                </a:lnTo>
                <a:lnTo>
                  <a:pt x="4461" y="1239"/>
                </a:lnTo>
                <a:lnTo>
                  <a:pt x="4461" y="1239"/>
                </a:lnTo>
                <a:lnTo>
                  <a:pt x="4461" y="1241"/>
                </a:lnTo>
                <a:lnTo>
                  <a:pt x="4461" y="1241"/>
                </a:lnTo>
                <a:lnTo>
                  <a:pt x="4459" y="1241"/>
                </a:lnTo>
                <a:lnTo>
                  <a:pt x="4459" y="1243"/>
                </a:lnTo>
                <a:lnTo>
                  <a:pt x="4459" y="1243"/>
                </a:lnTo>
                <a:lnTo>
                  <a:pt x="4459" y="1245"/>
                </a:lnTo>
                <a:close/>
                <a:moveTo>
                  <a:pt x="4409" y="1449"/>
                </a:moveTo>
                <a:lnTo>
                  <a:pt x="4409" y="1453"/>
                </a:lnTo>
                <a:lnTo>
                  <a:pt x="4411" y="1455"/>
                </a:lnTo>
                <a:lnTo>
                  <a:pt x="4411" y="1455"/>
                </a:lnTo>
                <a:lnTo>
                  <a:pt x="4413" y="1457"/>
                </a:lnTo>
                <a:lnTo>
                  <a:pt x="4413" y="1457"/>
                </a:lnTo>
                <a:lnTo>
                  <a:pt x="4415" y="1457"/>
                </a:lnTo>
                <a:lnTo>
                  <a:pt x="4415" y="1459"/>
                </a:lnTo>
                <a:lnTo>
                  <a:pt x="4415" y="1459"/>
                </a:lnTo>
                <a:lnTo>
                  <a:pt x="4417" y="1459"/>
                </a:lnTo>
                <a:lnTo>
                  <a:pt x="4417" y="1461"/>
                </a:lnTo>
                <a:lnTo>
                  <a:pt x="4417" y="1461"/>
                </a:lnTo>
                <a:lnTo>
                  <a:pt x="4419" y="1461"/>
                </a:lnTo>
                <a:lnTo>
                  <a:pt x="4419" y="1461"/>
                </a:lnTo>
                <a:lnTo>
                  <a:pt x="4419" y="1463"/>
                </a:lnTo>
                <a:lnTo>
                  <a:pt x="4417" y="1463"/>
                </a:lnTo>
                <a:lnTo>
                  <a:pt x="4417" y="1466"/>
                </a:lnTo>
                <a:lnTo>
                  <a:pt x="4419" y="1468"/>
                </a:lnTo>
                <a:lnTo>
                  <a:pt x="4419" y="1468"/>
                </a:lnTo>
                <a:lnTo>
                  <a:pt x="4421" y="1470"/>
                </a:lnTo>
                <a:lnTo>
                  <a:pt x="4421" y="1470"/>
                </a:lnTo>
                <a:lnTo>
                  <a:pt x="4423" y="1470"/>
                </a:lnTo>
                <a:lnTo>
                  <a:pt x="4425" y="1472"/>
                </a:lnTo>
                <a:lnTo>
                  <a:pt x="4427" y="1470"/>
                </a:lnTo>
                <a:lnTo>
                  <a:pt x="4427" y="1472"/>
                </a:lnTo>
                <a:lnTo>
                  <a:pt x="4429" y="1472"/>
                </a:lnTo>
                <a:lnTo>
                  <a:pt x="4429" y="1472"/>
                </a:lnTo>
                <a:lnTo>
                  <a:pt x="4429" y="1470"/>
                </a:lnTo>
                <a:lnTo>
                  <a:pt x="4427" y="1470"/>
                </a:lnTo>
                <a:lnTo>
                  <a:pt x="4427" y="1470"/>
                </a:lnTo>
                <a:lnTo>
                  <a:pt x="4427" y="1468"/>
                </a:lnTo>
                <a:lnTo>
                  <a:pt x="4427" y="1468"/>
                </a:lnTo>
                <a:lnTo>
                  <a:pt x="4427" y="1468"/>
                </a:lnTo>
                <a:lnTo>
                  <a:pt x="4425" y="1466"/>
                </a:lnTo>
                <a:lnTo>
                  <a:pt x="4425" y="1463"/>
                </a:lnTo>
                <a:lnTo>
                  <a:pt x="4425" y="1463"/>
                </a:lnTo>
                <a:lnTo>
                  <a:pt x="4425" y="1461"/>
                </a:lnTo>
                <a:lnTo>
                  <a:pt x="4425" y="1461"/>
                </a:lnTo>
                <a:lnTo>
                  <a:pt x="4425" y="1459"/>
                </a:lnTo>
                <a:lnTo>
                  <a:pt x="4425" y="1457"/>
                </a:lnTo>
                <a:lnTo>
                  <a:pt x="4425" y="1455"/>
                </a:lnTo>
                <a:lnTo>
                  <a:pt x="4427" y="1455"/>
                </a:lnTo>
                <a:lnTo>
                  <a:pt x="4425" y="1455"/>
                </a:lnTo>
                <a:lnTo>
                  <a:pt x="4425" y="1453"/>
                </a:lnTo>
                <a:lnTo>
                  <a:pt x="4423" y="1453"/>
                </a:lnTo>
                <a:lnTo>
                  <a:pt x="4423" y="1453"/>
                </a:lnTo>
                <a:lnTo>
                  <a:pt x="4423" y="1453"/>
                </a:lnTo>
                <a:lnTo>
                  <a:pt x="4423" y="1451"/>
                </a:lnTo>
                <a:lnTo>
                  <a:pt x="4421" y="1451"/>
                </a:lnTo>
                <a:lnTo>
                  <a:pt x="4421" y="1449"/>
                </a:lnTo>
                <a:lnTo>
                  <a:pt x="4417" y="1451"/>
                </a:lnTo>
                <a:lnTo>
                  <a:pt x="4413" y="1451"/>
                </a:lnTo>
                <a:lnTo>
                  <a:pt x="4409" y="1449"/>
                </a:lnTo>
                <a:close/>
                <a:moveTo>
                  <a:pt x="4406" y="1275"/>
                </a:moveTo>
                <a:lnTo>
                  <a:pt x="4409" y="1275"/>
                </a:lnTo>
                <a:lnTo>
                  <a:pt x="4409" y="1273"/>
                </a:lnTo>
                <a:lnTo>
                  <a:pt x="4409" y="1271"/>
                </a:lnTo>
                <a:lnTo>
                  <a:pt x="4409" y="1271"/>
                </a:lnTo>
                <a:lnTo>
                  <a:pt x="4406" y="1273"/>
                </a:lnTo>
                <a:lnTo>
                  <a:pt x="4406" y="1273"/>
                </a:lnTo>
                <a:lnTo>
                  <a:pt x="4406" y="1273"/>
                </a:lnTo>
                <a:lnTo>
                  <a:pt x="4404" y="1273"/>
                </a:lnTo>
                <a:lnTo>
                  <a:pt x="4406" y="1275"/>
                </a:lnTo>
                <a:lnTo>
                  <a:pt x="4406" y="1275"/>
                </a:lnTo>
                <a:close/>
                <a:moveTo>
                  <a:pt x="4425" y="1269"/>
                </a:moveTo>
                <a:lnTo>
                  <a:pt x="4425" y="1269"/>
                </a:lnTo>
                <a:lnTo>
                  <a:pt x="4423" y="1269"/>
                </a:lnTo>
                <a:lnTo>
                  <a:pt x="4423" y="1266"/>
                </a:lnTo>
                <a:lnTo>
                  <a:pt x="4423" y="1266"/>
                </a:lnTo>
                <a:lnTo>
                  <a:pt x="4423" y="1269"/>
                </a:lnTo>
                <a:lnTo>
                  <a:pt x="4423" y="1269"/>
                </a:lnTo>
                <a:lnTo>
                  <a:pt x="4425" y="1269"/>
                </a:lnTo>
                <a:close/>
                <a:moveTo>
                  <a:pt x="4486" y="1134"/>
                </a:moveTo>
                <a:lnTo>
                  <a:pt x="4484" y="1136"/>
                </a:lnTo>
                <a:lnTo>
                  <a:pt x="4486" y="1136"/>
                </a:lnTo>
                <a:lnTo>
                  <a:pt x="4488" y="1139"/>
                </a:lnTo>
                <a:lnTo>
                  <a:pt x="4490" y="1139"/>
                </a:lnTo>
                <a:lnTo>
                  <a:pt x="4490" y="1141"/>
                </a:lnTo>
                <a:lnTo>
                  <a:pt x="4490" y="1143"/>
                </a:lnTo>
                <a:lnTo>
                  <a:pt x="4490" y="1143"/>
                </a:lnTo>
                <a:lnTo>
                  <a:pt x="4488" y="1141"/>
                </a:lnTo>
                <a:lnTo>
                  <a:pt x="4488" y="1141"/>
                </a:lnTo>
                <a:lnTo>
                  <a:pt x="4486" y="1139"/>
                </a:lnTo>
                <a:lnTo>
                  <a:pt x="4486" y="1141"/>
                </a:lnTo>
                <a:lnTo>
                  <a:pt x="4486" y="1141"/>
                </a:lnTo>
                <a:lnTo>
                  <a:pt x="4486" y="1143"/>
                </a:lnTo>
                <a:lnTo>
                  <a:pt x="4488" y="1143"/>
                </a:lnTo>
                <a:lnTo>
                  <a:pt x="4488" y="1145"/>
                </a:lnTo>
                <a:lnTo>
                  <a:pt x="4488" y="1145"/>
                </a:lnTo>
                <a:lnTo>
                  <a:pt x="4488" y="1147"/>
                </a:lnTo>
                <a:lnTo>
                  <a:pt x="4488" y="1145"/>
                </a:lnTo>
                <a:lnTo>
                  <a:pt x="4490" y="1145"/>
                </a:lnTo>
                <a:lnTo>
                  <a:pt x="4492" y="1143"/>
                </a:lnTo>
                <a:lnTo>
                  <a:pt x="4492" y="1143"/>
                </a:lnTo>
                <a:lnTo>
                  <a:pt x="4494" y="1145"/>
                </a:lnTo>
                <a:lnTo>
                  <a:pt x="4494" y="1145"/>
                </a:lnTo>
                <a:lnTo>
                  <a:pt x="4494" y="1145"/>
                </a:lnTo>
                <a:lnTo>
                  <a:pt x="4497" y="1145"/>
                </a:lnTo>
                <a:lnTo>
                  <a:pt x="4497" y="1143"/>
                </a:lnTo>
                <a:lnTo>
                  <a:pt x="4497" y="1143"/>
                </a:lnTo>
                <a:lnTo>
                  <a:pt x="4497" y="1143"/>
                </a:lnTo>
                <a:lnTo>
                  <a:pt x="4494" y="1143"/>
                </a:lnTo>
                <a:lnTo>
                  <a:pt x="4494" y="1143"/>
                </a:lnTo>
                <a:lnTo>
                  <a:pt x="4494" y="1143"/>
                </a:lnTo>
                <a:lnTo>
                  <a:pt x="4494" y="1141"/>
                </a:lnTo>
                <a:lnTo>
                  <a:pt x="4494" y="1139"/>
                </a:lnTo>
                <a:lnTo>
                  <a:pt x="4492" y="1139"/>
                </a:lnTo>
                <a:lnTo>
                  <a:pt x="4494" y="1136"/>
                </a:lnTo>
                <a:lnTo>
                  <a:pt x="4494" y="1136"/>
                </a:lnTo>
                <a:lnTo>
                  <a:pt x="4494" y="1136"/>
                </a:lnTo>
                <a:lnTo>
                  <a:pt x="4497" y="1139"/>
                </a:lnTo>
                <a:lnTo>
                  <a:pt x="4497" y="1141"/>
                </a:lnTo>
                <a:lnTo>
                  <a:pt x="4499" y="1143"/>
                </a:lnTo>
                <a:lnTo>
                  <a:pt x="4499" y="1145"/>
                </a:lnTo>
                <a:lnTo>
                  <a:pt x="4499" y="1145"/>
                </a:lnTo>
                <a:lnTo>
                  <a:pt x="4499" y="1145"/>
                </a:lnTo>
                <a:lnTo>
                  <a:pt x="4501" y="1145"/>
                </a:lnTo>
                <a:lnTo>
                  <a:pt x="4499" y="1149"/>
                </a:lnTo>
                <a:lnTo>
                  <a:pt x="4499" y="1151"/>
                </a:lnTo>
                <a:lnTo>
                  <a:pt x="4497" y="1153"/>
                </a:lnTo>
                <a:lnTo>
                  <a:pt x="4497" y="1153"/>
                </a:lnTo>
                <a:lnTo>
                  <a:pt x="4494" y="1153"/>
                </a:lnTo>
                <a:lnTo>
                  <a:pt x="4494" y="1155"/>
                </a:lnTo>
                <a:lnTo>
                  <a:pt x="4494" y="1157"/>
                </a:lnTo>
                <a:lnTo>
                  <a:pt x="4494" y="1157"/>
                </a:lnTo>
                <a:lnTo>
                  <a:pt x="4494" y="1160"/>
                </a:lnTo>
                <a:lnTo>
                  <a:pt x="4494" y="1160"/>
                </a:lnTo>
                <a:lnTo>
                  <a:pt x="4494" y="1160"/>
                </a:lnTo>
                <a:lnTo>
                  <a:pt x="4497" y="1162"/>
                </a:lnTo>
                <a:lnTo>
                  <a:pt x="4497" y="1164"/>
                </a:lnTo>
                <a:lnTo>
                  <a:pt x="4494" y="1164"/>
                </a:lnTo>
                <a:lnTo>
                  <a:pt x="4494" y="1164"/>
                </a:lnTo>
                <a:lnTo>
                  <a:pt x="4492" y="1166"/>
                </a:lnTo>
                <a:lnTo>
                  <a:pt x="4494" y="1168"/>
                </a:lnTo>
                <a:lnTo>
                  <a:pt x="4494" y="1168"/>
                </a:lnTo>
                <a:lnTo>
                  <a:pt x="4497" y="1168"/>
                </a:lnTo>
                <a:lnTo>
                  <a:pt x="4499" y="1168"/>
                </a:lnTo>
                <a:lnTo>
                  <a:pt x="4501" y="1168"/>
                </a:lnTo>
                <a:lnTo>
                  <a:pt x="4501" y="1168"/>
                </a:lnTo>
                <a:lnTo>
                  <a:pt x="4499" y="1166"/>
                </a:lnTo>
                <a:lnTo>
                  <a:pt x="4499" y="1166"/>
                </a:lnTo>
                <a:lnTo>
                  <a:pt x="4499" y="1164"/>
                </a:lnTo>
                <a:lnTo>
                  <a:pt x="4499" y="1164"/>
                </a:lnTo>
                <a:lnTo>
                  <a:pt x="4501" y="1162"/>
                </a:lnTo>
                <a:lnTo>
                  <a:pt x="4501" y="1160"/>
                </a:lnTo>
                <a:lnTo>
                  <a:pt x="4501" y="1160"/>
                </a:lnTo>
                <a:lnTo>
                  <a:pt x="4503" y="1160"/>
                </a:lnTo>
                <a:lnTo>
                  <a:pt x="4503" y="1162"/>
                </a:lnTo>
                <a:lnTo>
                  <a:pt x="4503" y="1162"/>
                </a:lnTo>
                <a:lnTo>
                  <a:pt x="4503" y="1162"/>
                </a:lnTo>
                <a:lnTo>
                  <a:pt x="4503" y="1162"/>
                </a:lnTo>
                <a:lnTo>
                  <a:pt x="4501" y="1162"/>
                </a:lnTo>
                <a:lnTo>
                  <a:pt x="4501" y="1164"/>
                </a:lnTo>
                <a:lnTo>
                  <a:pt x="4503" y="1166"/>
                </a:lnTo>
                <a:lnTo>
                  <a:pt x="4503" y="1168"/>
                </a:lnTo>
                <a:lnTo>
                  <a:pt x="4503" y="1170"/>
                </a:lnTo>
                <a:lnTo>
                  <a:pt x="4501" y="1170"/>
                </a:lnTo>
                <a:lnTo>
                  <a:pt x="4501" y="1170"/>
                </a:lnTo>
                <a:lnTo>
                  <a:pt x="4501" y="1170"/>
                </a:lnTo>
                <a:lnTo>
                  <a:pt x="4501" y="1172"/>
                </a:lnTo>
                <a:lnTo>
                  <a:pt x="4505" y="1170"/>
                </a:lnTo>
                <a:lnTo>
                  <a:pt x="4507" y="1168"/>
                </a:lnTo>
                <a:lnTo>
                  <a:pt x="4507" y="1166"/>
                </a:lnTo>
                <a:lnTo>
                  <a:pt x="4507" y="1164"/>
                </a:lnTo>
                <a:lnTo>
                  <a:pt x="4507" y="1164"/>
                </a:lnTo>
                <a:lnTo>
                  <a:pt x="4509" y="1166"/>
                </a:lnTo>
                <a:lnTo>
                  <a:pt x="4511" y="1166"/>
                </a:lnTo>
                <a:lnTo>
                  <a:pt x="4511" y="1162"/>
                </a:lnTo>
                <a:lnTo>
                  <a:pt x="4513" y="1160"/>
                </a:lnTo>
                <a:lnTo>
                  <a:pt x="4511" y="1157"/>
                </a:lnTo>
                <a:lnTo>
                  <a:pt x="4513" y="1155"/>
                </a:lnTo>
                <a:lnTo>
                  <a:pt x="4513" y="1153"/>
                </a:lnTo>
                <a:lnTo>
                  <a:pt x="4513" y="1151"/>
                </a:lnTo>
                <a:lnTo>
                  <a:pt x="4515" y="1151"/>
                </a:lnTo>
                <a:lnTo>
                  <a:pt x="4515" y="1149"/>
                </a:lnTo>
                <a:lnTo>
                  <a:pt x="4515" y="1147"/>
                </a:lnTo>
                <a:lnTo>
                  <a:pt x="4520" y="1143"/>
                </a:lnTo>
                <a:lnTo>
                  <a:pt x="4520" y="1141"/>
                </a:lnTo>
                <a:lnTo>
                  <a:pt x="4520" y="1141"/>
                </a:lnTo>
                <a:lnTo>
                  <a:pt x="4520" y="1141"/>
                </a:lnTo>
                <a:lnTo>
                  <a:pt x="4520" y="1139"/>
                </a:lnTo>
                <a:lnTo>
                  <a:pt x="4520" y="1139"/>
                </a:lnTo>
                <a:lnTo>
                  <a:pt x="4520" y="1139"/>
                </a:lnTo>
                <a:lnTo>
                  <a:pt x="4517" y="1139"/>
                </a:lnTo>
                <a:lnTo>
                  <a:pt x="4517" y="1136"/>
                </a:lnTo>
                <a:lnTo>
                  <a:pt x="4520" y="1136"/>
                </a:lnTo>
                <a:lnTo>
                  <a:pt x="4515" y="1136"/>
                </a:lnTo>
                <a:lnTo>
                  <a:pt x="4513" y="1134"/>
                </a:lnTo>
                <a:lnTo>
                  <a:pt x="4515" y="1134"/>
                </a:lnTo>
                <a:lnTo>
                  <a:pt x="4515" y="1132"/>
                </a:lnTo>
                <a:lnTo>
                  <a:pt x="4515" y="1130"/>
                </a:lnTo>
                <a:lnTo>
                  <a:pt x="4515" y="1130"/>
                </a:lnTo>
                <a:lnTo>
                  <a:pt x="4515" y="1130"/>
                </a:lnTo>
                <a:lnTo>
                  <a:pt x="4513" y="1130"/>
                </a:lnTo>
                <a:lnTo>
                  <a:pt x="4513" y="1130"/>
                </a:lnTo>
                <a:lnTo>
                  <a:pt x="4511" y="1130"/>
                </a:lnTo>
                <a:lnTo>
                  <a:pt x="4511" y="1130"/>
                </a:lnTo>
                <a:lnTo>
                  <a:pt x="4509" y="1130"/>
                </a:lnTo>
                <a:lnTo>
                  <a:pt x="4509" y="1130"/>
                </a:lnTo>
                <a:lnTo>
                  <a:pt x="4507" y="1128"/>
                </a:lnTo>
                <a:lnTo>
                  <a:pt x="4505" y="1128"/>
                </a:lnTo>
                <a:lnTo>
                  <a:pt x="4505" y="1126"/>
                </a:lnTo>
                <a:lnTo>
                  <a:pt x="4503" y="1126"/>
                </a:lnTo>
                <a:lnTo>
                  <a:pt x="4501" y="1124"/>
                </a:lnTo>
                <a:lnTo>
                  <a:pt x="4501" y="1126"/>
                </a:lnTo>
                <a:lnTo>
                  <a:pt x="4499" y="1126"/>
                </a:lnTo>
                <a:lnTo>
                  <a:pt x="4499" y="1128"/>
                </a:lnTo>
                <a:lnTo>
                  <a:pt x="4497" y="1128"/>
                </a:lnTo>
                <a:lnTo>
                  <a:pt x="4497" y="1130"/>
                </a:lnTo>
                <a:lnTo>
                  <a:pt x="4494" y="1130"/>
                </a:lnTo>
                <a:lnTo>
                  <a:pt x="4494" y="1130"/>
                </a:lnTo>
                <a:lnTo>
                  <a:pt x="4492" y="1130"/>
                </a:lnTo>
                <a:lnTo>
                  <a:pt x="4492" y="1130"/>
                </a:lnTo>
                <a:lnTo>
                  <a:pt x="4492" y="1132"/>
                </a:lnTo>
                <a:lnTo>
                  <a:pt x="4490" y="1132"/>
                </a:lnTo>
                <a:lnTo>
                  <a:pt x="4488" y="1132"/>
                </a:lnTo>
                <a:lnTo>
                  <a:pt x="4488" y="1132"/>
                </a:lnTo>
                <a:lnTo>
                  <a:pt x="4488" y="1134"/>
                </a:lnTo>
                <a:lnTo>
                  <a:pt x="4488" y="1134"/>
                </a:lnTo>
                <a:lnTo>
                  <a:pt x="4486" y="1134"/>
                </a:lnTo>
                <a:lnTo>
                  <a:pt x="4486" y="1134"/>
                </a:lnTo>
                <a:lnTo>
                  <a:pt x="4486" y="1134"/>
                </a:lnTo>
                <a:close/>
                <a:moveTo>
                  <a:pt x="4459" y="1113"/>
                </a:moveTo>
                <a:lnTo>
                  <a:pt x="4459" y="1113"/>
                </a:lnTo>
                <a:lnTo>
                  <a:pt x="4459" y="1113"/>
                </a:lnTo>
                <a:lnTo>
                  <a:pt x="4459" y="1113"/>
                </a:lnTo>
                <a:lnTo>
                  <a:pt x="4459" y="1113"/>
                </a:lnTo>
                <a:close/>
                <a:moveTo>
                  <a:pt x="4488" y="1128"/>
                </a:moveTo>
                <a:lnTo>
                  <a:pt x="4488" y="1126"/>
                </a:lnTo>
                <a:lnTo>
                  <a:pt x="4486" y="1126"/>
                </a:lnTo>
                <a:lnTo>
                  <a:pt x="4486" y="1126"/>
                </a:lnTo>
                <a:lnTo>
                  <a:pt x="4486" y="1128"/>
                </a:lnTo>
                <a:lnTo>
                  <a:pt x="4486" y="1128"/>
                </a:lnTo>
                <a:lnTo>
                  <a:pt x="4488" y="1128"/>
                </a:lnTo>
                <a:close/>
                <a:moveTo>
                  <a:pt x="4534" y="1099"/>
                </a:moveTo>
                <a:lnTo>
                  <a:pt x="4530" y="1101"/>
                </a:lnTo>
                <a:lnTo>
                  <a:pt x="4530" y="1101"/>
                </a:lnTo>
                <a:lnTo>
                  <a:pt x="4528" y="1103"/>
                </a:lnTo>
                <a:lnTo>
                  <a:pt x="4526" y="1105"/>
                </a:lnTo>
                <a:lnTo>
                  <a:pt x="4524" y="1107"/>
                </a:lnTo>
                <a:lnTo>
                  <a:pt x="4522" y="1107"/>
                </a:lnTo>
                <a:lnTo>
                  <a:pt x="4522" y="1109"/>
                </a:lnTo>
                <a:lnTo>
                  <a:pt x="4520" y="1111"/>
                </a:lnTo>
                <a:lnTo>
                  <a:pt x="4517" y="1111"/>
                </a:lnTo>
                <a:lnTo>
                  <a:pt x="4515" y="1113"/>
                </a:lnTo>
                <a:lnTo>
                  <a:pt x="4515" y="1113"/>
                </a:lnTo>
                <a:lnTo>
                  <a:pt x="4513" y="1115"/>
                </a:lnTo>
                <a:lnTo>
                  <a:pt x="4511" y="1115"/>
                </a:lnTo>
                <a:lnTo>
                  <a:pt x="4511" y="1118"/>
                </a:lnTo>
                <a:lnTo>
                  <a:pt x="4509" y="1118"/>
                </a:lnTo>
                <a:lnTo>
                  <a:pt x="4507" y="1118"/>
                </a:lnTo>
                <a:lnTo>
                  <a:pt x="4505" y="1118"/>
                </a:lnTo>
                <a:lnTo>
                  <a:pt x="4505" y="1118"/>
                </a:lnTo>
                <a:lnTo>
                  <a:pt x="4505" y="1120"/>
                </a:lnTo>
                <a:lnTo>
                  <a:pt x="4505" y="1120"/>
                </a:lnTo>
                <a:lnTo>
                  <a:pt x="4505" y="1124"/>
                </a:lnTo>
                <a:lnTo>
                  <a:pt x="4505" y="1124"/>
                </a:lnTo>
                <a:lnTo>
                  <a:pt x="4507" y="1124"/>
                </a:lnTo>
                <a:lnTo>
                  <a:pt x="4507" y="1124"/>
                </a:lnTo>
                <a:lnTo>
                  <a:pt x="4509" y="1124"/>
                </a:lnTo>
                <a:lnTo>
                  <a:pt x="4511" y="1124"/>
                </a:lnTo>
                <a:lnTo>
                  <a:pt x="4511" y="1124"/>
                </a:lnTo>
                <a:lnTo>
                  <a:pt x="4513" y="1124"/>
                </a:lnTo>
                <a:lnTo>
                  <a:pt x="4515" y="1124"/>
                </a:lnTo>
                <a:lnTo>
                  <a:pt x="4517" y="1124"/>
                </a:lnTo>
                <a:lnTo>
                  <a:pt x="4522" y="1126"/>
                </a:lnTo>
                <a:lnTo>
                  <a:pt x="4522" y="1126"/>
                </a:lnTo>
                <a:lnTo>
                  <a:pt x="4522" y="1124"/>
                </a:lnTo>
                <a:lnTo>
                  <a:pt x="4524" y="1124"/>
                </a:lnTo>
                <a:lnTo>
                  <a:pt x="4524" y="1120"/>
                </a:lnTo>
                <a:lnTo>
                  <a:pt x="4524" y="1118"/>
                </a:lnTo>
                <a:lnTo>
                  <a:pt x="4526" y="1118"/>
                </a:lnTo>
                <a:lnTo>
                  <a:pt x="4528" y="1120"/>
                </a:lnTo>
                <a:lnTo>
                  <a:pt x="4530" y="1120"/>
                </a:lnTo>
                <a:lnTo>
                  <a:pt x="4532" y="1120"/>
                </a:lnTo>
                <a:lnTo>
                  <a:pt x="4534" y="1118"/>
                </a:lnTo>
                <a:lnTo>
                  <a:pt x="4536" y="1120"/>
                </a:lnTo>
                <a:lnTo>
                  <a:pt x="4538" y="1118"/>
                </a:lnTo>
                <a:lnTo>
                  <a:pt x="4538" y="1118"/>
                </a:lnTo>
                <a:lnTo>
                  <a:pt x="4541" y="1118"/>
                </a:lnTo>
                <a:lnTo>
                  <a:pt x="4541" y="1118"/>
                </a:lnTo>
                <a:lnTo>
                  <a:pt x="4543" y="1115"/>
                </a:lnTo>
                <a:lnTo>
                  <a:pt x="4545" y="1115"/>
                </a:lnTo>
                <a:lnTo>
                  <a:pt x="4547" y="1115"/>
                </a:lnTo>
                <a:lnTo>
                  <a:pt x="4549" y="1115"/>
                </a:lnTo>
                <a:lnTo>
                  <a:pt x="4551" y="1113"/>
                </a:lnTo>
                <a:lnTo>
                  <a:pt x="4551" y="1113"/>
                </a:lnTo>
                <a:lnTo>
                  <a:pt x="4553" y="1111"/>
                </a:lnTo>
                <a:lnTo>
                  <a:pt x="4555" y="1111"/>
                </a:lnTo>
                <a:lnTo>
                  <a:pt x="4555" y="1111"/>
                </a:lnTo>
                <a:lnTo>
                  <a:pt x="4557" y="1111"/>
                </a:lnTo>
                <a:lnTo>
                  <a:pt x="4559" y="1111"/>
                </a:lnTo>
                <a:lnTo>
                  <a:pt x="4559" y="1111"/>
                </a:lnTo>
                <a:lnTo>
                  <a:pt x="4561" y="1113"/>
                </a:lnTo>
                <a:lnTo>
                  <a:pt x="4564" y="1113"/>
                </a:lnTo>
                <a:lnTo>
                  <a:pt x="4566" y="1113"/>
                </a:lnTo>
                <a:lnTo>
                  <a:pt x="4568" y="1113"/>
                </a:lnTo>
                <a:lnTo>
                  <a:pt x="4570" y="1113"/>
                </a:lnTo>
                <a:lnTo>
                  <a:pt x="4570" y="1115"/>
                </a:lnTo>
                <a:lnTo>
                  <a:pt x="4570" y="1115"/>
                </a:lnTo>
                <a:lnTo>
                  <a:pt x="4568" y="1118"/>
                </a:lnTo>
                <a:lnTo>
                  <a:pt x="4568" y="1118"/>
                </a:lnTo>
                <a:lnTo>
                  <a:pt x="4566" y="1118"/>
                </a:lnTo>
                <a:lnTo>
                  <a:pt x="4566" y="1120"/>
                </a:lnTo>
                <a:lnTo>
                  <a:pt x="4566" y="1120"/>
                </a:lnTo>
                <a:lnTo>
                  <a:pt x="4566" y="1124"/>
                </a:lnTo>
                <a:lnTo>
                  <a:pt x="4566" y="1126"/>
                </a:lnTo>
                <a:lnTo>
                  <a:pt x="4568" y="1126"/>
                </a:lnTo>
                <a:lnTo>
                  <a:pt x="4568" y="1128"/>
                </a:lnTo>
                <a:lnTo>
                  <a:pt x="4570" y="1130"/>
                </a:lnTo>
                <a:lnTo>
                  <a:pt x="4570" y="1130"/>
                </a:lnTo>
                <a:lnTo>
                  <a:pt x="4574" y="1132"/>
                </a:lnTo>
                <a:lnTo>
                  <a:pt x="4576" y="1130"/>
                </a:lnTo>
                <a:lnTo>
                  <a:pt x="4578" y="1128"/>
                </a:lnTo>
                <a:lnTo>
                  <a:pt x="4582" y="1122"/>
                </a:lnTo>
                <a:lnTo>
                  <a:pt x="4582" y="1122"/>
                </a:lnTo>
                <a:lnTo>
                  <a:pt x="4587" y="1120"/>
                </a:lnTo>
                <a:lnTo>
                  <a:pt x="4589" y="1120"/>
                </a:lnTo>
                <a:lnTo>
                  <a:pt x="4591" y="1118"/>
                </a:lnTo>
                <a:lnTo>
                  <a:pt x="4591" y="1118"/>
                </a:lnTo>
                <a:lnTo>
                  <a:pt x="4591" y="1118"/>
                </a:lnTo>
                <a:lnTo>
                  <a:pt x="4591" y="1115"/>
                </a:lnTo>
                <a:lnTo>
                  <a:pt x="4587" y="1113"/>
                </a:lnTo>
                <a:lnTo>
                  <a:pt x="4587" y="1113"/>
                </a:lnTo>
                <a:lnTo>
                  <a:pt x="4587" y="1111"/>
                </a:lnTo>
                <a:lnTo>
                  <a:pt x="4589" y="1107"/>
                </a:lnTo>
                <a:lnTo>
                  <a:pt x="4589" y="1107"/>
                </a:lnTo>
                <a:lnTo>
                  <a:pt x="4589" y="1107"/>
                </a:lnTo>
                <a:lnTo>
                  <a:pt x="4591" y="1107"/>
                </a:lnTo>
                <a:lnTo>
                  <a:pt x="4591" y="1107"/>
                </a:lnTo>
                <a:lnTo>
                  <a:pt x="4591" y="1107"/>
                </a:lnTo>
                <a:lnTo>
                  <a:pt x="4591" y="1109"/>
                </a:lnTo>
                <a:lnTo>
                  <a:pt x="4591" y="1111"/>
                </a:lnTo>
                <a:lnTo>
                  <a:pt x="4591" y="1111"/>
                </a:lnTo>
                <a:lnTo>
                  <a:pt x="4591" y="1111"/>
                </a:lnTo>
                <a:lnTo>
                  <a:pt x="4591" y="1111"/>
                </a:lnTo>
                <a:lnTo>
                  <a:pt x="4591" y="1111"/>
                </a:lnTo>
                <a:lnTo>
                  <a:pt x="4593" y="1109"/>
                </a:lnTo>
                <a:lnTo>
                  <a:pt x="4593" y="1111"/>
                </a:lnTo>
                <a:lnTo>
                  <a:pt x="4593" y="1111"/>
                </a:lnTo>
                <a:lnTo>
                  <a:pt x="4593" y="1111"/>
                </a:lnTo>
                <a:lnTo>
                  <a:pt x="4595" y="1111"/>
                </a:lnTo>
                <a:lnTo>
                  <a:pt x="4597" y="1111"/>
                </a:lnTo>
                <a:lnTo>
                  <a:pt x="4597" y="1111"/>
                </a:lnTo>
                <a:lnTo>
                  <a:pt x="4597" y="1111"/>
                </a:lnTo>
                <a:lnTo>
                  <a:pt x="4593" y="1113"/>
                </a:lnTo>
                <a:lnTo>
                  <a:pt x="4593" y="1113"/>
                </a:lnTo>
                <a:lnTo>
                  <a:pt x="4597" y="1113"/>
                </a:lnTo>
                <a:lnTo>
                  <a:pt x="4601" y="1113"/>
                </a:lnTo>
                <a:lnTo>
                  <a:pt x="4603" y="1113"/>
                </a:lnTo>
                <a:lnTo>
                  <a:pt x="4605" y="1113"/>
                </a:lnTo>
                <a:lnTo>
                  <a:pt x="4608" y="1113"/>
                </a:lnTo>
                <a:lnTo>
                  <a:pt x="4610" y="1113"/>
                </a:lnTo>
                <a:lnTo>
                  <a:pt x="4610" y="1111"/>
                </a:lnTo>
                <a:lnTo>
                  <a:pt x="4612" y="1109"/>
                </a:lnTo>
                <a:lnTo>
                  <a:pt x="4614" y="1109"/>
                </a:lnTo>
                <a:lnTo>
                  <a:pt x="4614" y="1107"/>
                </a:lnTo>
                <a:lnTo>
                  <a:pt x="4614" y="1107"/>
                </a:lnTo>
                <a:lnTo>
                  <a:pt x="4616" y="1107"/>
                </a:lnTo>
                <a:lnTo>
                  <a:pt x="4618" y="1105"/>
                </a:lnTo>
                <a:lnTo>
                  <a:pt x="4618" y="1105"/>
                </a:lnTo>
                <a:lnTo>
                  <a:pt x="4620" y="1107"/>
                </a:lnTo>
                <a:lnTo>
                  <a:pt x="4618" y="1107"/>
                </a:lnTo>
                <a:lnTo>
                  <a:pt x="4618" y="1109"/>
                </a:lnTo>
                <a:lnTo>
                  <a:pt x="4618" y="1113"/>
                </a:lnTo>
                <a:lnTo>
                  <a:pt x="4618" y="1113"/>
                </a:lnTo>
                <a:lnTo>
                  <a:pt x="4618" y="1113"/>
                </a:lnTo>
                <a:lnTo>
                  <a:pt x="4620" y="1113"/>
                </a:lnTo>
                <a:lnTo>
                  <a:pt x="4620" y="1113"/>
                </a:lnTo>
                <a:lnTo>
                  <a:pt x="4622" y="1111"/>
                </a:lnTo>
                <a:lnTo>
                  <a:pt x="4622" y="1109"/>
                </a:lnTo>
                <a:lnTo>
                  <a:pt x="4622" y="1109"/>
                </a:lnTo>
                <a:lnTo>
                  <a:pt x="4622" y="1105"/>
                </a:lnTo>
                <a:lnTo>
                  <a:pt x="4624" y="1105"/>
                </a:lnTo>
                <a:lnTo>
                  <a:pt x="4624" y="1105"/>
                </a:lnTo>
                <a:lnTo>
                  <a:pt x="4624" y="1103"/>
                </a:lnTo>
                <a:lnTo>
                  <a:pt x="4626" y="1103"/>
                </a:lnTo>
                <a:lnTo>
                  <a:pt x="4629" y="1103"/>
                </a:lnTo>
                <a:lnTo>
                  <a:pt x="4631" y="1103"/>
                </a:lnTo>
                <a:lnTo>
                  <a:pt x="4631" y="1105"/>
                </a:lnTo>
                <a:lnTo>
                  <a:pt x="4631" y="1105"/>
                </a:lnTo>
                <a:lnTo>
                  <a:pt x="4633" y="1103"/>
                </a:lnTo>
                <a:lnTo>
                  <a:pt x="4633" y="1103"/>
                </a:lnTo>
                <a:lnTo>
                  <a:pt x="4631" y="1103"/>
                </a:lnTo>
                <a:lnTo>
                  <a:pt x="4631" y="1103"/>
                </a:lnTo>
                <a:lnTo>
                  <a:pt x="4631" y="1101"/>
                </a:lnTo>
                <a:lnTo>
                  <a:pt x="4633" y="1099"/>
                </a:lnTo>
                <a:lnTo>
                  <a:pt x="4633" y="1099"/>
                </a:lnTo>
                <a:lnTo>
                  <a:pt x="4633" y="1099"/>
                </a:lnTo>
                <a:lnTo>
                  <a:pt x="4633" y="1097"/>
                </a:lnTo>
                <a:lnTo>
                  <a:pt x="4633" y="1097"/>
                </a:lnTo>
                <a:lnTo>
                  <a:pt x="4635" y="1097"/>
                </a:lnTo>
                <a:lnTo>
                  <a:pt x="4635" y="1097"/>
                </a:lnTo>
                <a:lnTo>
                  <a:pt x="4637" y="1097"/>
                </a:lnTo>
                <a:lnTo>
                  <a:pt x="4637" y="1099"/>
                </a:lnTo>
                <a:lnTo>
                  <a:pt x="4637" y="1099"/>
                </a:lnTo>
                <a:lnTo>
                  <a:pt x="4637" y="1099"/>
                </a:lnTo>
                <a:lnTo>
                  <a:pt x="4635" y="1101"/>
                </a:lnTo>
                <a:lnTo>
                  <a:pt x="4635" y="1101"/>
                </a:lnTo>
                <a:lnTo>
                  <a:pt x="4633" y="1103"/>
                </a:lnTo>
                <a:lnTo>
                  <a:pt x="4633" y="1103"/>
                </a:lnTo>
                <a:lnTo>
                  <a:pt x="4633" y="1107"/>
                </a:lnTo>
                <a:lnTo>
                  <a:pt x="4633" y="1107"/>
                </a:lnTo>
                <a:lnTo>
                  <a:pt x="4633" y="1109"/>
                </a:lnTo>
                <a:lnTo>
                  <a:pt x="4633" y="1109"/>
                </a:lnTo>
                <a:lnTo>
                  <a:pt x="4635" y="1109"/>
                </a:lnTo>
                <a:lnTo>
                  <a:pt x="4635" y="1109"/>
                </a:lnTo>
                <a:lnTo>
                  <a:pt x="4637" y="1107"/>
                </a:lnTo>
                <a:lnTo>
                  <a:pt x="4639" y="1105"/>
                </a:lnTo>
                <a:lnTo>
                  <a:pt x="4641" y="1105"/>
                </a:lnTo>
                <a:lnTo>
                  <a:pt x="4641" y="1105"/>
                </a:lnTo>
                <a:lnTo>
                  <a:pt x="4641" y="1103"/>
                </a:lnTo>
                <a:lnTo>
                  <a:pt x="4641" y="1103"/>
                </a:lnTo>
                <a:lnTo>
                  <a:pt x="4641" y="1101"/>
                </a:lnTo>
                <a:lnTo>
                  <a:pt x="4643" y="1099"/>
                </a:lnTo>
                <a:lnTo>
                  <a:pt x="4645" y="1097"/>
                </a:lnTo>
                <a:lnTo>
                  <a:pt x="4645" y="1097"/>
                </a:lnTo>
                <a:lnTo>
                  <a:pt x="4649" y="1097"/>
                </a:lnTo>
                <a:lnTo>
                  <a:pt x="4647" y="1095"/>
                </a:lnTo>
                <a:lnTo>
                  <a:pt x="4647" y="1095"/>
                </a:lnTo>
                <a:lnTo>
                  <a:pt x="4645" y="1090"/>
                </a:lnTo>
                <a:lnTo>
                  <a:pt x="4645" y="1088"/>
                </a:lnTo>
                <a:lnTo>
                  <a:pt x="4643" y="1088"/>
                </a:lnTo>
                <a:lnTo>
                  <a:pt x="4645" y="1086"/>
                </a:lnTo>
                <a:lnTo>
                  <a:pt x="4645" y="1084"/>
                </a:lnTo>
                <a:lnTo>
                  <a:pt x="4645" y="1084"/>
                </a:lnTo>
                <a:lnTo>
                  <a:pt x="4645" y="1082"/>
                </a:lnTo>
                <a:lnTo>
                  <a:pt x="4647" y="1080"/>
                </a:lnTo>
                <a:lnTo>
                  <a:pt x="4647" y="1078"/>
                </a:lnTo>
                <a:lnTo>
                  <a:pt x="4647" y="1076"/>
                </a:lnTo>
                <a:lnTo>
                  <a:pt x="4649" y="1076"/>
                </a:lnTo>
                <a:lnTo>
                  <a:pt x="4649" y="1076"/>
                </a:lnTo>
                <a:lnTo>
                  <a:pt x="4649" y="1074"/>
                </a:lnTo>
                <a:lnTo>
                  <a:pt x="4652" y="1067"/>
                </a:lnTo>
                <a:lnTo>
                  <a:pt x="4649" y="1063"/>
                </a:lnTo>
                <a:lnTo>
                  <a:pt x="4649" y="1061"/>
                </a:lnTo>
                <a:lnTo>
                  <a:pt x="4649" y="1059"/>
                </a:lnTo>
                <a:lnTo>
                  <a:pt x="4649" y="1057"/>
                </a:lnTo>
                <a:lnTo>
                  <a:pt x="4649" y="1055"/>
                </a:lnTo>
                <a:lnTo>
                  <a:pt x="4652" y="1053"/>
                </a:lnTo>
                <a:lnTo>
                  <a:pt x="4652" y="1053"/>
                </a:lnTo>
                <a:lnTo>
                  <a:pt x="4654" y="1053"/>
                </a:lnTo>
                <a:lnTo>
                  <a:pt x="4656" y="1053"/>
                </a:lnTo>
                <a:lnTo>
                  <a:pt x="4658" y="1050"/>
                </a:lnTo>
                <a:lnTo>
                  <a:pt x="4658" y="1050"/>
                </a:lnTo>
                <a:lnTo>
                  <a:pt x="4658" y="1048"/>
                </a:lnTo>
                <a:lnTo>
                  <a:pt x="4658" y="1046"/>
                </a:lnTo>
                <a:lnTo>
                  <a:pt x="4658" y="1044"/>
                </a:lnTo>
                <a:lnTo>
                  <a:pt x="4660" y="1044"/>
                </a:lnTo>
                <a:lnTo>
                  <a:pt x="4660" y="1042"/>
                </a:lnTo>
                <a:lnTo>
                  <a:pt x="4660" y="1042"/>
                </a:lnTo>
                <a:lnTo>
                  <a:pt x="4660" y="1042"/>
                </a:lnTo>
                <a:lnTo>
                  <a:pt x="4662" y="1042"/>
                </a:lnTo>
                <a:lnTo>
                  <a:pt x="4662" y="1042"/>
                </a:lnTo>
                <a:lnTo>
                  <a:pt x="4662" y="1040"/>
                </a:lnTo>
                <a:lnTo>
                  <a:pt x="4662" y="1040"/>
                </a:lnTo>
                <a:lnTo>
                  <a:pt x="4664" y="1040"/>
                </a:lnTo>
                <a:lnTo>
                  <a:pt x="4664" y="1038"/>
                </a:lnTo>
                <a:lnTo>
                  <a:pt x="4664" y="1034"/>
                </a:lnTo>
                <a:lnTo>
                  <a:pt x="4664" y="1032"/>
                </a:lnTo>
                <a:lnTo>
                  <a:pt x="4664" y="1030"/>
                </a:lnTo>
                <a:lnTo>
                  <a:pt x="4664" y="1030"/>
                </a:lnTo>
                <a:lnTo>
                  <a:pt x="4664" y="1027"/>
                </a:lnTo>
                <a:lnTo>
                  <a:pt x="4664" y="1027"/>
                </a:lnTo>
                <a:lnTo>
                  <a:pt x="4664" y="1025"/>
                </a:lnTo>
                <a:lnTo>
                  <a:pt x="4664" y="1023"/>
                </a:lnTo>
                <a:lnTo>
                  <a:pt x="4662" y="1019"/>
                </a:lnTo>
                <a:lnTo>
                  <a:pt x="4660" y="1017"/>
                </a:lnTo>
                <a:lnTo>
                  <a:pt x="4658" y="1015"/>
                </a:lnTo>
                <a:lnTo>
                  <a:pt x="4658" y="1015"/>
                </a:lnTo>
                <a:lnTo>
                  <a:pt x="4656" y="1013"/>
                </a:lnTo>
                <a:lnTo>
                  <a:pt x="4656" y="1011"/>
                </a:lnTo>
                <a:lnTo>
                  <a:pt x="4656" y="1006"/>
                </a:lnTo>
                <a:lnTo>
                  <a:pt x="4656" y="1002"/>
                </a:lnTo>
                <a:lnTo>
                  <a:pt x="4658" y="1000"/>
                </a:lnTo>
                <a:lnTo>
                  <a:pt x="4654" y="1002"/>
                </a:lnTo>
                <a:lnTo>
                  <a:pt x="4654" y="1000"/>
                </a:lnTo>
                <a:lnTo>
                  <a:pt x="4652" y="1000"/>
                </a:lnTo>
                <a:lnTo>
                  <a:pt x="4652" y="1000"/>
                </a:lnTo>
                <a:lnTo>
                  <a:pt x="4649" y="998"/>
                </a:lnTo>
                <a:lnTo>
                  <a:pt x="4649" y="1000"/>
                </a:lnTo>
                <a:lnTo>
                  <a:pt x="4647" y="1000"/>
                </a:lnTo>
                <a:lnTo>
                  <a:pt x="4647" y="1002"/>
                </a:lnTo>
                <a:lnTo>
                  <a:pt x="4647" y="1004"/>
                </a:lnTo>
                <a:lnTo>
                  <a:pt x="4652" y="1004"/>
                </a:lnTo>
                <a:lnTo>
                  <a:pt x="4652" y="1004"/>
                </a:lnTo>
                <a:lnTo>
                  <a:pt x="4654" y="1004"/>
                </a:lnTo>
                <a:lnTo>
                  <a:pt x="4654" y="1004"/>
                </a:lnTo>
                <a:lnTo>
                  <a:pt x="4654" y="1004"/>
                </a:lnTo>
                <a:lnTo>
                  <a:pt x="4654" y="1006"/>
                </a:lnTo>
                <a:lnTo>
                  <a:pt x="4654" y="1009"/>
                </a:lnTo>
                <a:lnTo>
                  <a:pt x="4654" y="1009"/>
                </a:lnTo>
                <a:lnTo>
                  <a:pt x="4652" y="1009"/>
                </a:lnTo>
                <a:lnTo>
                  <a:pt x="4649" y="1009"/>
                </a:lnTo>
                <a:lnTo>
                  <a:pt x="4649" y="1009"/>
                </a:lnTo>
                <a:lnTo>
                  <a:pt x="4647" y="1011"/>
                </a:lnTo>
                <a:lnTo>
                  <a:pt x="4647" y="1011"/>
                </a:lnTo>
                <a:lnTo>
                  <a:pt x="4647" y="1011"/>
                </a:lnTo>
                <a:lnTo>
                  <a:pt x="4645" y="1011"/>
                </a:lnTo>
                <a:lnTo>
                  <a:pt x="4645" y="1009"/>
                </a:lnTo>
                <a:lnTo>
                  <a:pt x="4645" y="1004"/>
                </a:lnTo>
                <a:lnTo>
                  <a:pt x="4645" y="1004"/>
                </a:lnTo>
                <a:lnTo>
                  <a:pt x="4643" y="1004"/>
                </a:lnTo>
                <a:lnTo>
                  <a:pt x="4643" y="1004"/>
                </a:lnTo>
                <a:lnTo>
                  <a:pt x="4643" y="1004"/>
                </a:lnTo>
                <a:lnTo>
                  <a:pt x="4641" y="1004"/>
                </a:lnTo>
                <a:lnTo>
                  <a:pt x="4641" y="1004"/>
                </a:lnTo>
                <a:lnTo>
                  <a:pt x="4641" y="1004"/>
                </a:lnTo>
                <a:lnTo>
                  <a:pt x="4641" y="1006"/>
                </a:lnTo>
                <a:lnTo>
                  <a:pt x="4641" y="1009"/>
                </a:lnTo>
                <a:lnTo>
                  <a:pt x="4639" y="1011"/>
                </a:lnTo>
                <a:lnTo>
                  <a:pt x="4639" y="1011"/>
                </a:lnTo>
                <a:lnTo>
                  <a:pt x="4639" y="1011"/>
                </a:lnTo>
                <a:lnTo>
                  <a:pt x="4639" y="1013"/>
                </a:lnTo>
                <a:lnTo>
                  <a:pt x="4637" y="1013"/>
                </a:lnTo>
                <a:lnTo>
                  <a:pt x="4637" y="1013"/>
                </a:lnTo>
                <a:lnTo>
                  <a:pt x="4635" y="1013"/>
                </a:lnTo>
                <a:lnTo>
                  <a:pt x="4635" y="1015"/>
                </a:lnTo>
                <a:lnTo>
                  <a:pt x="4635" y="1015"/>
                </a:lnTo>
                <a:lnTo>
                  <a:pt x="4635" y="1017"/>
                </a:lnTo>
                <a:lnTo>
                  <a:pt x="4637" y="1019"/>
                </a:lnTo>
                <a:lnTo>
                  <a:pt x="4637" y="1021"/>
                </a:lnTo>
                <a:lnTo>
                  <a:pt x="4635" y="1023"/>
                </a:lnTo>
                <a:lnTo>
                  <a:pt x="4635" y="1023"/>
                </a:lnTo>
                <a:lnTo>
                  <a:pt x="4635" y="1025"/>
                </a:lnTo>
                <a:lnTo>
                  <a:pt x="4633" y="1025"/>
                </a:lnTo>
                <a:lnTo>
                  <a:pt x="4633" y="1025"/>
                </a:lnTo>
                <a:lnTo>
                  <a:pt x="4633" y="1025"/>
                </a:lnTo>
                <a:lnTo>
                  <a:pt x="4633" y="1027"/>
                </a:lnTo>
                <a:lnTo>
                  <a:pt x="4635" y="1027"/>
                </a:lnTo>
                <a:lnTo>
                  <a:pt x="4635" y="1027"/>
                </a:lnTo>
                <a:lnTo>
                  <a:pt x="4635" y="1027"/>
                </a:lnTo>
                <a:lnTo>
                  <a:pt x="4637" y="1030"/>
                </a:lnTo>
                <a:lnTo>
                  <a:pt x="4637" y="1032"/>
                </a:lnTo>
                <a:lnTo>
                  <a:pt x="4637" y="1034"/>
                </a:lnTo>
                <a:lnTo>
                  <a:pt x="4637" y="1034"/>
                </a:lnTo>
                <a:lnTo>
                  <a:pt x="4637" y="1036"/>
                </a:lnTo>
                <a:lnTo>
                  <a:pt x="4635" y="1036"/>
                </a:lnTo>
                <a:lnTo>
                  <a:pt x="4635" y="1036"/>
                </a:lnTo>
                <a:lnTo>
                  <a:pt x="4635" y="1038"/>
                </a:lnTo>
                <a:lnTo>
                  <a:pt x="4635" y="1040"/>
                </a:lnTo>
                <a:lnTo>
                  <a:pt x="4633" y="1044"/>
                </a:lnTo>
                <a:lnTo>
                  <a:pt x="4633" y="1044"/>
                </a:lnTo>
                <a:lnTo>
                  <a:pt x="4631" y="1046"/>
                </a:lnTo>
                <a:lnTo>
                  <a:pt x="4631" y="1048"/>
                </a:lnTo>
                <a:lnTo>
                  <a:pt x="4629" y="1050"/>
                </a:lnTo>
                <a:lnTo>
                  <a:pt x="4629" y="1050"/>
                </a:lnTo>
                <a:lnTo>
                  <a:pt x="4629" y="1055"/>
                </a:lnTo>
                <a:lnTo>
                  <a:pt x="4626" y="1057"/>
                </a:lnTo>
                <a:lnTo>
                  <a:pt x="4626" y="1057"/>
                </a:lnTo>
                <a:lnTo>
                  <a:pt x="4624" y="1059"/>
                </a:lnTo>
                <a:lnTo>
                  <a:pt x="4620" y="1061"/>
                </a:lnTo>
                <a:lnTo>
                  <a:pt x="4618" y="1061"/>
                </a:lnTo>
                <a:lnTo>
                  <a:pt x="4618" y="1063"/>
                </a:lnTo>
                <a:lnTo>
                  <a:pt x="4618" y="1065"/>
                </a:lnTo>
                <a:lnTo>
                  <a:pt x="4616" y="1067"/>
                </a:lnTo>
                <a:lnTo>
                  <a:pt x="4614" y="1067"/>
                </a:lnTo>
                <a:lnTo>
                  <a:pt x="4612" y="1071"/>
                </a:lnTo>
                <a:lnTo>
                  <a:pt x="4610" y="1071"/>
                </a:lnTo>
                <a:lnTo>
                  <a:pt x="4608" y="1071"/>
                </a:lnTo>
                <a:lnTo>
                  <a:pt x="4605" y="1074"/>
                </a:lnTo>
                <a:lnTo>
                  <a:pt x="4599" y="1076"/>
                </a:lnTo>
                <a:lnTo>
                  <a:pt x="4599" y="1076"/>
                </a:lnTo>
                <a:lnTo>
                  <a:pt x="4597" y="1078"/>
                </a:lnTo>
                <a:lnTo>
                  <a:pt x="4597" y="1078"/>
                </a:lnTo>
                <a:lnTo>
                  <a:pt x="4595" y="1078"/>
                </a:lnTo>
                <a:lnTo>
                  <a:pt x="4595" y="1078"/>
                </a:lnTo>
                <a:lnTo>
                  <a:pt x="4593" y="1078"/>
                </a:lnTo>
                <a:lnTo>
                  <a:pt x="4593" y="1076"/>
                </a:lnTo>
                <a:lnTo>
                  <a:pt x="4593" y="1076"/>
                </a:lnTo>
                <a:lnTo>
                  <a:pt x="4593" y="1074"/>
                </a:lnTo>
                <a:lnTo>
                  <a:pt x="4591" y="1074"/>
                </a:lnTo>
                <a:lnTo>
                  <a:pt x="4591" y="1071"/>
                </a:lnTo>
                <a:lnTo>
                  <a:pt x="4593" y="1071"/>
                </a:lnTo>
                <a:lnTo>
                  <a:pt x="4593" y="1071"/>
                </a:lnTo>
                <a:lnTo>
                  <a:pt x="4595" y="1069"/>
                </a:lnTo>
                <a:lnTo>
                  <a:pt x="4597" y="1067"/>
                </a:lnTo>
                <a:lnTo>
                  <a:pt x="4597" y="1067"/>
                </a:lnTo>
                <a:lnTo>
                  <a:pt x="4597" y="1065"/>
                </a:lnTo>
                <a:lnTo>
                  <a:pt x="4595" y="1067"/>
                </a:lnTo>
                <a:lnTo>
                  <a:pt x="4593" y="1067"/>
                </a:lnTo>
                <a:lnTo>
                  <a:pt x="4591" y="1069"/>
                </a:lnTo>
                <a:lnTo>
                  <a:pt x="4589" y="1071"/>
                </a:lnTo>
                <a:lnTo>
                  <a:pt x="4589" y="1076"/>
                </a:lnTo>
                <a:lnTo>
                  <a:pt x="4589" y="1080"/>
                </a:lnTo>
                <a:lnTo>
                  <a:pt x="4587" y="1082"/>
                </a:lnTo>
                <a:lnTo>
                  <a:pt x="4582" y="1086"/>
                </a:lnTo>
                <a:lnTo>
                  <a:pt x="4582" y="1086"/>
                </a:lnTo>
                <a:lnTo>
                  <a:pt x="4580" y="1088"/>
                </a:lnTo>
                <a:lnTo>
                  <a:pt x="4578" y="1088"/>
                </a:lnTo>
                <a:lnTo>
                  <a:pt x="4578" y="1090"/>
                </a:lnTo>
                <a:lnTo>
                  <a:pt x="4578" y="1092"/>
                </a:lnTo>
                <a:lnTo>
                  <a:pt x="4580" y="1095"/>
                </a:lnTo>
                <a:lnTo>
                  <a:pt x="4578" y="1097"/>
                </a:lnTo>
                <a:lnTo>
                  <a:pt x="4576" y="1097"/>
                </a:lnTo>
                <a:lnTo>
                  <a:pt x="4574" y="1099"/>
                </a:lnTo>
                <a:lnTo>
                  <a:pt x="4574" y="1099"/>
                </a:lnTo>
                <a:lnTo>
                  <a:pt x="4572" y="1099"/>
                </a:lnTo>
                <a:lnTo>
                  <a:pt x="4568" y="1099"/>
                </a:lnTo>
                <a:lnTo>
                  <a:pt x="4568" y="1099"/>
                </a:lnTo>
                <a:lnTo>
                  <a:pt x="4568" y="1099"/>
                </a:lnTo>
                <a:lnTo>
                  <a:pt x="4568" y="1097"/>
                </a:lnTo>
                <a:lnTo>
                  <a:pt x="4568" y="1097"/>
                </a:lnTo>
                <a:lnTo>
                  <a:pt x="4566" y="1095"/>
                </a:lnTo>
                <a:lnTo>
                  <a:pt x="4566" y="1095"/>
                </a:lnTo>
                <a:lnTo>
                  <a:pt x="4561" y="1097"/>
                </a:lnTo>
                <a:lnTo>
                  <a:pt x="4555" y="1097"/>
                </a:lnTo>
                <a:lnTo>
                  <a:pt x="4553" y="1099"/>
                </a:lnTo>
                <a:lnTo>
                  <a:pt x="4553" y="1099"/>
                </a:lnTo>
                <a:lnTo>
                  <a:pt x="4549" y="1099"/>
                </a:lnTo>
                <a:lnTo>
                  <a:pt x="4547" y="1099"/>
                </a:lnTo>
                <a:lnTo>
                  <a:pt x="4545" y="1099"/>
                </a:lnTo>
                <a:lnTo>
                  <a:pt x="4543" y="1099"/>
                </a:lnTo>
                <a:lnTo>
                  <a:pt x="4543" y="1099"/>
                </a:lnTo>
                <a:lnTo>
                  <a:pt x="4541" y="1101"/>
                </a:lnTo>
                <a:lnTo>
                  <a:pt x="4541" y="1101"/>
                </a:lnTo>
                <a:lnTo>
                  <a:pt x="4538" y="1099"/>
                </a:lnTo>
                <a:lnTo>
                  <a:pt x="4536" y="1099"/>
                </a:lnTo>
                <a:lnTo>
                  <a:pt x="4534" y="1099"/>
                </a:lnTo>
                <a:close/>
                <a:moveTo>
                  <a:pt x="4480" y="1216"/>
                </a:moveTo>
                <a:lnTo>
                  <a:pt x="4482" y="1216"/>
                </a:lnTo>
                <a:lnTo>
                  <a:pt x="4484" y="1216"/>
                </a:lnTo>
                <a:lnTo>
                  <a:pt x="4484" y="1214"/>
                </a:lnTo>
                <a:lnTo>
                  <a:pt x="4484" y="1214"/>
                </a:lnTo>
                <a:lnTo>
                  <a:pt x="4484" y="1214"/>
                </a:lnTo>
                <a:lnTo>
                  <a:pt x="4484" y="1212"/>
                </a:lnTo>
                <a:lnTo>
                  <a:pt x="4486" y="1212"/>
                </a:lnTo>
                <a:lnTo>
                  <a:pt x="4486" y="1212"/>
                </a:lnTo>
                <a:lnTo>
                  <a:pt x="4486" y="1212"/>
                </a:lnTo>
                <a:lnTo>
                  <a:pt x="4486" y="1210"/>
                </a:lnTo>
                <a:lnTo>
                  <a:pt x="4486" y="1212"/>
                </a:lnTo>
                <a:lnTo>
                  <a:pt x="4484" y="1212"/>
                </a:lnTo>
                <a:lnTo>
                  <a:pt x="4484" y="1212"/>
                </a:lnTo>
                <a:lnTo>
                  <a:pt x="4484" y="1212"/>
                </a:lnTo>
                <a:lnTo>
                  <a:pt x="4484" y="1212"/>
                </a:lnTo>
                <a:lnTo>
                  <a:pt x="4482" y="1214"/>
                </a:lnTo>
                <a:lnTo>
                  <a:pt x="4480" y="1214"/>
                </a:lnTo>
                <a:lnTo>
                  <a:pt x="4480" y="1214"/>
                </a:lnTo>
                <a:lnTo>
                  <a:pt x="4480" y="1214"/>
                </a:lnTo>
                <a:lnTo>
                  <a:pt x="4480" y="1214"/>
                </a:lnTo>
                <a:lnTo>
                  <a:pt x="4480" y="1216"/>
                </a:lnTo>
                <a:close/>
                <a:moveTo>
                  <a:pt x="4461" y="1111"/>
                </a:moveTo>
                <a:lnTo>
                  <a:pt x="4461" y="1111"/>
                </a:lnTo>
                <a:lnTo>
                  <a:pt x="4461" y="1111"/>
                </a:lnTo>
                <a:lnTo>
                  <a:pt x="4463" y="1111"/>
                </a:lnTo>
                <a:lnTo>
                  <a:pt x="4463" y="1111"/>
                </a:lnTo>
                <a:lnTo>
                  <a:pt x="4463" y="1109"/>
                </a:lnTo>
                <a:lnTo>
                  <a:pt x="4461" y="1109"/>
                </a:lnTo>
                <a:lnTo>
                  <a:pt x="4461" y="1109"/>
                </a:lnTo>
                <a:lnTo>
                  <a:pt x="4459" y="1109"/>
                </a:lnTo>
                <a:lnTo>
                  <a:pt x="4459" y="1111"/>
                </a:lnTo>
                <a:lnTo>
                  <a:pt x="4461" y="1111"/>
                </a:lnTo>
                <a:lnTo>
                  <a:pt x="4461" y="1111"/>
                </a:lnTo>
                <a:close/>
                <a:moveTo>
                  <a:pt x="4482" y="1118"/>
                </a:moveTo>
                <a:lnTo>
                  <a:pt x="4482" y="1120"/>
                </a:lnTo>
                <a:lnTo>
                  <a:pt x="4482" y="1118"/>
                </a:lnTo>
                <a:lnTo>
                  <a:pt x="4482" y="1118"/>
                </a:lnTo>
                <a:lnTo>
                  <a:pt x="4484" y="1115"/>
                </a:lnTo>
                <a:lnTo>
                  <a:pt x="4484" y="1113"/>
                </a:lnTo>
                <a:lnTo>
                  <a:pt x="4484" y="1113"/>
                </a:lnTo>
                <a:lnTo>
                  <a:pt x="4484" y="1113"/>
                </a:lnTo>
                <a:lnTo>
                  <a:pt x="4484" y="1113"/>
                </a:lnTo>
                <a:lnTo>
                  <a:pt x="4482" y="1113"/>
                </a:lnTo>
                <a:lnTo>
                  <a:pt x="4482" y="1113"/>
                </a:lnTo>
                <a:lnTo>
                  <a:pt x="4482" y="1115"/>
                </a:lnTo>
                <a:lnTo>
                  <a:pt x="4480" y="1118"/>
                </a:lnTo>
                <a:lnTo>
                  <a:pt x="4482" y="1118"/>
                </a:lnTo>
                <a:close/>
                <a:moveTo>
                  <a:pt x="4482" y="1136"/>
                </a:moveTo>
                <a:lnTo>
                  <a:pt x="4482" y="1136"/>
                </a:lnTo>
                <a:lnTo>
                  <a:pt x="4482" y="1136"/>
                </a:lnTo>
                <a:lnTo>
                  <a:pt x="4482" y="1136"/>
                </a:lnTo>
                <a:lnTo>
                  <a:pt x="4484" y="1136"/>
                </a:lnTo>
                <a:lnTo>
                  <a:pt x="4484" y="1134"/>
                </a:lnTo>
                <a:lnTo>
                  <a:pt x="4484" y="1134"/>
                </a:lnTo>
                <a:lnTo>
                  <a:pt x="4484" y="1134"/>
                </a:lnTo>
                <a:lnTo>
                  <a:pt x="4484" y="1134"/>
                </a:lnTo>
                <a:lnTo>
                  <a:pt x="4482" y="1136"/>
                </a:lnTo>
                <a:close/>
                <a:moveTo>
                  <a:pt x="4480" y="1122"/>
                </a:moveTo>
                <a:lnTo>
                  <a:pt x="4480" y="1122"/>
                </a:lnTo>
                <a:lnTo>
                  <a:pt x="4480" y="1122"/>
                </a:lnTo>
                <a:lnTo>
                  <a:pt x="4482" y="1120"/>
                </a:lnTo>
                <a:lnTo>
                  <a:pt x="4482" y="1120"/>
                </a:lnTo>
                <a:lnTo>
                  <a:pt x="4480" y="1118"/>
                </a:lnTo>
                <a:lnTo>
                  <a:pt x="4480" y="1122"/>
                </a:lnTo>
                <a:close/>
                <a:moveTo>
                  <a:pt x="4367" y="1348"/>
                </a:moveTo>
                <a:lnTo>
                  <a:pt x="4367" y="1350"/>
                </a:lnTo>
                <a:lnTo>
                  <a:pt x="4367" y="1350"/>
                </a:lnTo>
                <a:lnTo>
                  <a:pt x="4367" y="1350"/>
                </a:lnTo>
                <a:lnTo>
                  <a:pt x="4367" y="1350"/>
                </a:lnTo>
                <a:lnTo>
                  <a:pt x="4369" y="1350"/>
                </a:lnTo>
                <a:lnTo>
                  <a:pt x="4369" y="1350"/>
                </a:lnTo>
                <a:lnTo>
                  <a:pt x="4367" y="1348"/>
                </a:lnTo>
                <a:close/>
                <a:moveTo>
                  <a:pt x="4318" y="1273"/>
                </a:moveTo>
                <a:lnTo>
                  <a:pt x="4321" y="1273"/>
                </a:lnTo>
                <a:lnTo>
                  <a:pt x="4321" y="1273"/>
                </a:lnTo>
                <a:lnTo>
                  <a:pt x="4318" y="1271"/>
                </a:lnTo>
                <a:lnTo>
                  <a:pt x="4318" y="1273"/>
                </a:lnTo>
                <a:lnTo>
                  <a:pt x="4318" y="1273"/>
                </a:lnTo>
                <a:lnTo>
                  <a:pt x="4318" y="1273"/>
                </a:lnTo>
                <a:lnTo>
                  <a:pt x="4318" y="1273"/>
                </a:lnTo>
                <a:lnTo>
                  <a:pt x="4318" y="1273"/>
                </a:lnTo>
                <a:close/>
                <a:moveTo>
                  <a:pt x="4373" y="1419"/>
                </a:moveTo>
                <a:lnTo>
                  <a:pt x="4375" y="1419"/>
                </a:lnTo>
                <a:lnTo>
                  <a:pt x="4375" y="1419"/>
                </a:lnTo>
                <a:lnTo>
                  <a:pt x="4375" y="1417"/>
                </a:lnTo>
                <a:lnTo>
                  <a:pt x="4375" y="1415"/>
                </a:lnTo>
                <a:lnTo>
                  <a:pt x="4375" y="1415"/>
                </a:lnTo>
                <a:lnTo>
                  <a:pt x="4375" y="1415"/>
                </a:lnTo>
                <a:lnTo>
                  <a:pt x="4375" y="1415"/>
                </a:lnTo>
                <a:lnTo>
                  <a:pt x="4375" y="1413"/>
                </a:lnTo>
                <a:lnTo>
                  <a:pt x="4375" y="1413"/>
                </a:lnTo>
                <a:lnTo>
                  <a:pt x="4373" y="1413"/>
                </a:lnTo>
                <a:lnTo>
                  <a:pt x="4373" y="1415"/>
                </a:lnTo>
                <a:lnTo>
                  <a:pt x="4373" y="1415"/>
                </a:lnTo>
                <a:lnTo>
                  <a:pt x="4373" y="1417"/>
                </a:lnTo>
                <a:lnTo>
                  <a:pt x="4375" y="1417"/>
                </a:lnTo>
                <a:lnTo>
                  <a:pt x="4375" y="1417"/>
                </a:lnTo>
                <a:lnTo>
                  <a:pt x="4375" y="1417"/>
                </a:lnTo>
                <a:lnTo>
                  <a:pt x="4373" y="1419"/>
                </a:lnTo>
                <a:close/>
                <a:moveTo>
                  <a:pt x="4325" y="1273"/>
                </a:moveTo>
                <a:lnTo>
                  <a:pt x="4323" y="1273"/>
                </a:lnTo>
                <a:lnTo>
                  <a:pt x="4323" y="1273"/>
                </a:lnTo>
                <a:lnTo>
                  <a:pt x="4321" y="1273"/>
                </a:lnTo>
                <a:lnTo>
                  <a:pt x="4321" y="1273"/>
                </a:lnTo>
                <a:lnTo>
                  <a:pt x="4323" y="1273"/>
                </a:lnTo>
                <a:lnTo>
                  <a:pt x="4325" y="1273"/>
                </a:lnTo>
                <a:close/>
                <a:moveTo>
                  <a:pt x="4262" y="1306"/>
                </a:moveTo>
                <a:lnTo>
                  <a:pt x="4262" y="1306"/>
                </a:lnTo>
                <a:lnTo>
                  <a:pt x="4262" y="1306"/>
                </a:lnTo>
                <a:lnTo>
                  <a:pt x="4262" y="1306"/>
                </a:lnTo>
                <a:lnTo>
                  <a:pt x="4262" y="1306"/>
                </a:lnTo>
                <a:lnTo>
                  <a:pt x="4262" y="1306"/>
                </a:lnTo>
                <a:lnTo>
                  <a:pt x="4262" y="1308"/>
                </a:lnTo>
                <a:lnTo>
                  <a:pt x="4262" y="1306"/>
                </a:lnTo>
                <a:close/>
                <a:moveTo>
                  <a:pt x="4348" y="1292"/>
                </a:moveTo>
                <a:lnTo>
                  <a:pt x="4348" y="1294"/>
                </a:lnTo>
                <a:lnTo>
                  <a:pt x="4348" y="1294"/>
                </a:lnTo>
                <a:lnTo>
                  <a:pt x="4348" y="1294"/>
                </a:lnTo>
                <a:lnTo>
                  <a:pt x="4348" y="1296"/>
                </a:lnTo>
                <a:lnTo>
                  <a:pt x="4350" y="1300"/>
                </a:lnTo>
                <a:lnTo>
                  <a:pt x="4350" y="1300"/>
                </a:lnTo>
                <a:lnTo>
                  <a:pt x="4350" y="1302"/>
                </a:lnTo>
                <a:lnTo>
                  <a:pt x="4350" y="1302"/>
                </a:lnTo>
                <a:lnTo>
                  <a:pt x="4352" y="1302"/>
                </a:lnTo>
                <a:lnTo>
                  <a:pt x="4354" y="1304"/>
                </a:lnTo>
                <a:lnTo>
                  <a:pt x="4354" y="1304"/>
                </a:lnTo>
                <a:lnTo>
                  <a:pt x="4354" y="1306"/>
                </a:lnTo>
                <a:lnTo>
                  <a:pt x="4356" y="1308"/>
                </a:lnTo>
                <a:lnTo>
                  <a:pt x="4356" y="1310"/>
                </a:lnTo>
                <a:lnTo>
                  <a:pt x="4356" y="1310"/>
                </a:lnTo>
                <a:lnTo>
                  <a:pt x="4358" y="1310"/>
                </a:lnTo>
                <a:lnTo>
                  <a:pt x="4358" y="1310"/>
                </a:lnTo>
                <a:lnTo>
                  <a:pt x="4358" y="1308"/>
                </a:lnTo>
                <a:lnTo>
                  <a:pt x="4358" y="1306"/>
                </a:lnTo>
                <a:lnTo>
                  <a:pt x="4358" y="1304"/>
                </a:lnTo>
                <a:lnTo>
                  <a:pt x="4360" y="1302"/>
                </a:lnTo>
                <a:lnTo>
                  <a:pt x="4360" y="1300"/>
                </a:lnTo>
                <a:lnTo>
                  <a:pt x="4362" y="1298"/>
                </a:lnTo>
                <a:lnTo>
                  <a:pt x="4365" y="1296"/>
                </a:lnTo>
                <a:lnTo>
                  <a:pt x="4367" y="1294"/>
                </a:lnTo>
                <a:lnTo>
                  <a:pt x="4367" y="1292"/>
                </a:lnTo>
                <a:lnTo>
                  <a:pt x="4367" y="1289"/>
                </a:lnTo>
                <a:lnTo>
                  <a:pt x="4369" y="1285"/>
                </a:lnTo>
                <a:lnTo>
                  <a:pt x="4369" y="1281"/>
                </a:lnTo>
                <a:lnTo>
                  <a:pt x="4369" y="1279"/>
                </a:lnTo>
                <a:lnTo>
                  <a:pt x="4371" y="1279"/>
                </a:lnTo>
                <a:lnTo>
                  <a:pt x="4371" y="1275"/>
                </a:lnTo>
                <a:lnTo>
                  <a:pt x="4373" y="1273"/>
                </a:lnTo>
                <a:lnTo>
                  <a:pt x="4373" y="1271"/>
                </a:lnTo>
                <a:lnTo>
                  <a:pt x="4373" y="1269"/>
                </a:lnTo>
                <a:lnTo>
                  <a:pt x="4373" y="1266"/>
                </a:lnTo>
                <a:lnTo>
                  <a:pt x="4373" y="1266"/>
                </a:lnTo>
                <a:lnTo>
                  <a:pt x="4375" y="1264"/>
                </a:lnTo>
                <a:lnTo>
                  <a:pt x="4373" y="1264"/>
                </a:lnTo>
                <a:lnTo>
                  <a:pt x="4373" y="1262"/>
                </a:lnTo>
                <a:lnTo>
                  <a:pt x="4371" y="1262"/>
                </a:lnTo>
                <a:lnTo>
                  <a:pt x="4371" y="1262"/>
                </a:lnTo>
                <a:lnTo>
                  <a:pt x="4371" y="1262"/>
                </a:lnTo>
                <a:lnTo>
                  <a:pt x="4369" y="1260"/>
                </a:lnTo>
                <a:lnTo>
                  <a:pt x="4369" y="1260"/>
                </a:lnTo>
                <a:lnTo>
                  <a:pt x="4367" y="1260"/>
                </a:lnTo>
                <a:lnTo>
                  <a:pt x="4367" y="1262"/>
                </a:lnTo>
                <a:lnTo>
                  <a:pt x="4362" y="1264"/>
                </a:lnTo>
                <a:lnTo>
                  <a:pt x="4360" y="1264"/>
                </a:lnTo>
                <a:lnTo>
                  <a:pt x="4360" y="1266"/>
                </a:lnTo>
                <a:lnTo>
                  <a:pt x="4358" y="1269"/>
                </a:lnTo>
                <a:lnTo>
                  <a:pt x="4358" y="1269"/>
                </a:lnTo>
                <a:lnTo>
                  <a:pt x="4356" y="1271"/>
                </a:lnTo>
                <a:lnTo>
                  <a:pt x="4356" y="1273"/>
                </a:lnTo>
                <a:lnTo>
                  <a:pt x="4348" y="1285"/>
                </a:lnTo>
                <a:lnTo>
                  <a:pt x="4348" y="1285"/>
                </a:lnTo>
                <a:lnTo>
                  <a:pt x="4348" y="1287"/>
                </a:lnTo>
                <a:lnTo>
                  <a:pt x="4348" y="1289"/>
                </a:lnTo>
                <a:lnTo>
                  <a:pt x="4348" y="1292"/>
                </a:lnTo>
                <a:lnTo>
                  <a:pt x="4348" y="1292"/>
                </a:lnTo>
                <a:close/>
                <a:moveTo>
                  <a:pt x="4316" y="1497"/>
                </a:moveTo>
                <a:lnTo>
                  <a:pt x="4316" y="1497"/>
                </a:lnTo>
                <a:lnTo>
                  <a:pt x="4316" y="1499"/>
                </a:lnTo>
                <a:lnTo>
                  <a:pt x="4314" y="1499"/>
                </a:lnTo>
                <a:lnTo>
                  <a:pt x="4312" y="1501"/>
                </a:lnTo>
                <a:lnTo>
                  <a:pt x="4310" y="1503"/>
                </a:lnTo>
                <a:lnTo>
                  <a:pt x="4308" y="1505"/>
                </a:lnTo>
                <a:lnTo>
                  <a:pt x="4308" y="1505"/>
                </a:lnTo>
                <a:lnTo>
                  <a:pt x="4306" y="1508"/>
                </a:lnTo>
                <a:lnTo>
                  <a:pt x="4306" y="1510"/>
                </a:lnTo>
                <a:lnTo>
                  <a:pt x="4306" y="1512"/>
                </a:lnTo>
                <a:lnTo>
                  <a:pt x="4308" y="1510"/>
                </a:lnTo>
                <a:lnTo>
                  <a:pt x="4308" y="1510"/>
                </a:lnTo>
                <a:lnTo>
                  <a:pt x="4310" y="1510"/>
                </a:lnTo>
                <a:lnTo>
                  <a:pt x="4310" y="1508"/>
                </a:lnTo>
                <a:lnTo>
                  <a:pt x="4310" y="1508"/>
                </a:lnTo>
                <a:lnTo>
                  <a:pt x="4310" y="1508"/>
                </a:lnTo>
                <a:lnTo>
                  <a:pt x="4312" y="1505"/>
                </a:lnTo>
                <a:lnTo>
                  <a:pt x="4314" y="1505"/>
                </a:lnTo>
                <a:lnTo>
                  <a:pt x="4316" y="1505"/>
                </a:lnTo>
                <a:lnTo>
                  <a:pt x="4316" y="1503"/>
                </a:lnTo>
                <a:lnTo>
                  <a:pt x="4318" y="1501"/>
                </a:lnTo>
                <a:lnTo>
                  <a:pt x="4318" y="1499"/>
                </a:lnTo>
                <a:lnTo>
                  <a:pt x="4321" y="1499"/>
                </a:lnTo>
                <a:lnTo>
                  <a:pt x="4323" y="1499"/>
                </a:lnTo>
                <a:lnTo>
                  <a:pt x="4323" y="1497"/>
                </a:lnTo>
                <a:lnTo>
                  <a:pt x="4325" y="1497"/>
                </a:lnTo>
                <a:lnTo>
                  <a:pt x="4325" y="1495"/>
                </a:lnTo>
                <a:lnTo>
                  <a:pt x="4329" y="1491"/>
                </a:lnTo>
                <a:lnTo>
                  <a:pt x="4329" y="1489"/>
                </a:lnTo>
                <a:lnTo>
                  <a:pt x="4329" y="1489"/>
                </a:lnTo>
                <a:lnTo>
                  <a:pt x="4329" y="1489"/>
                </a:lnTo>
                <a:lnTo>
                  <a:pt x="4331" y="1487"/>
                </a:lnTo>
                <a:lnTo>
                  <a:pt x="4335" y="1487"/>
                </a:lnTo>
                <a:lnTo>
                  <a:pt x="4335" y="1487"/>
                </a:lnTo>
                <a:lnTo>
                  <a:pt x="4335" y="1484"/>
                </a:lnTo>
                <a:lnTo>
                  <a:pt x="4335" y="1484"/>
                </a:lnTo>
                <a:lnTo>
                  <a:pt x="4337" y="1482"/>
                </a:lnTo>
                <a:lnTo>
                  <a:pt x="4337" y="1482"/>
                </a:lnTo>
                <a:lnTo>
                  <a:pt x="4339" y="1482"/>
                </a:lnTo>
                <a:lnTo>
                  <a:pt x="4339" y="1480"/>
                </a:lnTo>
                <a:lnTo>
                  <a:pt x="4341" y="1480"/>
                </a:lnTo>
                <a:lnTo>
                  <a:pt x="4341" y="1478"/>
                </a:lnTo>
                <a:lnTo>
                  <a:pt x="4341" y="1476"/>
                </a:lnTo>
                <a:lnTo>
                  <a:pt x="4339" y="1474"/>
                </a:lnTo>
                <a:lnTo>
                  <a:pt x="4339" y="1472"/>
                </a:lnTo>
                <a:lnTo>
                  <a:pt x="4339" y="1472"/>
                </a:lnTo>
                <a:lnTo>
                  <a:pt x="4339" y="1470"/>
                </a:lnTo>
                <a:lnTo>
                  <a:pt x="4339" y="1470"/>
                </a:lnTo>
                <a:lnTo>
                  <a:pt x="4339" y="1468"/>
                </a:lnTo>
                <a:lnTo>
                  <a:pt x="4339" y="1468"/>
                </a:lnTo>
                <a:lnTo>
                  <a:pt x="4339" y="1468"/>
                </a:lnTo>
                <a:lnTo>
                  <a:pt x="4337" y="1472"/>
                </a:lnTo>
                <a:lnTo>
                  <a:pt x="4335" y="1474"/>
                </a:lnTo>
                <a:lnTo>
                  <a:pt x="4335" y="1474"/>
                </a:lnTo>
                <a:lnTo>
                  <a:pt x="4335" y="1476"/>
                </a:lnTo>
                <a:lnTo>
                  <a:pt x="4335" y="1478"/>
                </a:lnTo>
                <a:lnTo>
                  <a:pt x="4335" y="1478"/>
                </a:lnTo>
                <a:lnTo>
                  <a:pt x="4335" y="1480"/>
                </a:lnTo>
                <a:lnTo>
                  <a:pt x="4335" y="1480"/>
                </a:lnTo>
                <a:lnTo>
                  <a:pt x="4333" y="1480"/>
                </a:lnTo>
                <a:lnTo>
                  <a:pt x="4333" y="1482"/>
                </a:lnTo>
                <a:lnTo>
                  <a:pt x="4331" y="1482"/>
                </a:lnTo>
                <a:lnTo>
                  <a:pt x="4329" y="1484"/>
                </a:lnTo>
                <a:lnTo>
                  <a:pt x="4329" y="1487"/>
                </a:lnTo>
                <a:lnTo>
                  <a:pt x="4327" y="1487"/>
                </a:lnTo>
                <a:lnTo>
                  <a:pt x="4325" y="1491"/>
                </a:lnTo>
                <a:lnTo>
                  <a:pt x="4323" y="1493"/>
                </a:lnTo>
                <a:lnTo>
                  <a:pt x="4318" y="1497"/>
                </a:lnTo>
                <a:lnTo>
                  <a:pt x="4318" y="1497"/>
                </a:lnTo>
                <a:lnTo>
                  <a:pt x="4316" y="1497"/>
                </a:lnTo>
                <a:close/>
                <a:moveTo>
                  <a:pt x="4220" y="1591"/>
                </a:moveTo>
                <a:lnTo>
                  <a:pt x="4220" y="1591"/>
                </a:lnTo>
                <a:lnTo>
                  <a:pt x="4220" y="1591"/>
                </a:lnTo>
                <a:lnTo>
                  <a:pt x="4220" y="1596"/>
                </a:lnTo>
                <a:lnTo>
                  <a:pt x="4220" y="1598"/>
                </a:lnTo>
                <a:lnTo>
                  <a:pt x="4222" y="1596"/>
                </a:lnTo>
                <a:lnTo>
                  <a:pt x="4222" y="1596"/>
                </a:lnTo>
                <a:lnTo>
                  <a:pt x="4222" y="1593"/>
                </a:lnTo>
                <a:lnTo>
                  <a:pt x="4222" y="1591"/>
                </a:lnTo>
                <a:lnTo>
                  <a:pt x="4220" y="1591"/>
                </a:lnTo>
                <a:close/>
                <a:moveTo>
                  <a:pt x="4239" y="1315"/>
                </a:moveTo>
                <a:lnTo>
                  <a:pt x="4239" y="1315"/>
                </a:lnTo>
                <a:lnTo>
                  <a:pt x="4239" y="1317"/>
                </a:lnTo>
                <a:lnTo>
                  <a:pt x="4239" y="1317"/>
                </a:lnTo>
                <a:lnTo>
                  <a:pt x="4239" y="1315"/>
                </a:lnTo>
                <a:lnTo>
                  <a:pt x="4239" y="1315"/>
                </a:lnTo>
                <a:close/>
                <a:moveTo>
                  <a:pt x="4241" y="1317"/>
                </a:moveTo>
                <a:lnTo>
                  <a:pt x="4241" y="1317"/>
                </a:lnTo>
                <a:lnTo>
                  <a:pt x="4241" y="1315"/>
                </a:lnTo>
                <a:lnTo>
                  <a:pt x="4243" y="1315"/>
                </a:lnTo>
                <a:lnTo>
                  <a:pt x="4243" y="1315"/>
                </a:lnTo>
                <a:lnTo>
                  <a:pt x="4243" y="1315"/>
                </a:lnTo>
                <a:lnTo>
                  <a:pt x="4241" y="1315"/>
                </a:lnTo>
                <a:lnTo>
                  <a:pt x="4241" y="1315"/>
                </a:lnTo>
                <a:lnTo>
                  <a:pt x="4241" y="1315"/>
                </a:lnTo>
                <a:lnTo>
                  <a:pt x="4241" y="1315"/>
                </a:lnTo>
                <a:lnTo>
                  <a:pt x="4241" y="1317"/>
                </a:lnTo>
                <a:lnTo>
                  <a:pt x="4241" y="1317"/>
                </a:lnTo>
                <a:close/>
                <a:moveTo>
                  <a:pt x="4260" y="1306"/>
                </a:moveTo>
                <a:lnTo>
                  <a:pt x="4260" y="1306"/>
                </a:lnTo>
                <a:lnTo>
                  <a:pt x="4260" y="1306"/>
                </a:lnTo>
                <a:lnTo>
                  <a:pt x="4258" y="1306"/>
                </a:lnTo>
                <a:lnTo>
                  <a:pt x="4258" y="1306"/>
                </a:lnTo>
                <a:lnTo>
                  <a:pt x="4258" y="1306"/>
                </a:lnTo>
                <a:lnTo>
                  <a:pt x="4258" y="1306"/>
                </a:lnTo>
                <a:lnTo>
                  <a:pt x="4260" y="1306"/>
                </a:lnTo>
                <a:close/>
                <a:moveTo>
                  <a:pt x="4365" y="1216"/>
                </a:moveTo>
                <a:lnTo>
                  <a:pt x="4365" y="1216"/>
                </a:lnTo>
                <a:lnTo>
                  <a:pt x="4365" y="1216"/>
                </a:lnTo>
                <a:lnTo>
                  <a:pt x="4362" y="1216"/>
                </a:lnTo>
                <a:lnTo>
                  <a:pt x="4362" y="1218"/>
                </a:lnTo>
                <a:lnTo>
                  <a:pt x="4362" y="1218"/>
                </a:lnTo>
                <a:lnTo>
                  <a:pt x="4365" y="1218"/>
                </a:lnTo>
                <a:lnTo>
                  <a:pt x="4365" y="1216"/>
                </a:lnTo>
                <a:close/>
                <a:moveTo>
                  <a:pt x="4379" y="1189"/>
                </a:moveTo>
                <a:lnTo>
                  <a:pt x="4379" y="1187"/>
                </a:lnTo>
                <a:lnTo>
                  <a:pt x="4379" y="1187"/>
                </a:lnTo>
                <a:lnTo>
                  <a:pt x="4377" y="1185"/>
                </a:lnTo>
                <a:lnTo>
                  <a:pt x="4375" y="1185"/>
                </a:lnTo>
                <a:lnTo>
                  <a:pt x="4375" y="1187"/>
                </a:lnTo>
                <a:lnTo>
                  <a:pt x="4375" y="1187"/>
                </a:lnTo>
                <a:lnTo>
                  <a:pt x="4377" y="1187"/>
                </a:lnTo>
                <a:lnTo>
                  <a:pt x="4379" y="1189"/>
                </a:lnTo>
                <a:lnTo>
                  <a:pt x="4379" y="1189"/>
                </a:lnTo>
                <a:close/>
                <a:moveTo>
                  <a:pt x="4375" y="1191"/>
                </a:moveTo>
                <a:lnTo>
                  <a:pt x="4377" y="1191"/>
                </a:lnTo>
                <a:lnTo>
                  <a:pt x="4377" y="1193"/>
                </a:lnTo>
                <a:lnTo>
                  <a:pt x="4377" y="1193"/>
                </a:lnTo>
                <a:lnTo>
                  <a:pt x="4377" y="1193"/>
                </a:lnTo>
                <a:lnTo>
                  <a:pt x="4377" y="1191"/>
                </a:lnTo>
                <a:lnTo>
                  <a:pt x="4377" y="1191"/>
                </a:lnTo>
                <a:lnTo>
                  <a:pt x="4375" y="1191"/>
                </a:lnTo>
                <a:close/>
                <a:moveTo>
                  <a:pt x="4346" y="1396"/>
                </a:moveTo>
                <a:lnTo>
                  <a:pt x="4346" y="1396"/>
                </a:lnTo>
                <a:lnTo>
                  <a:pt x="4344" y="1394"/>
                </a:lnTo>
                <a:lnTo>
                  <a:pt x="4344" y="1394"/>
                </a:lnTo>
                <a:lnTo>
                  <a:pt x="4344" y="1394"/>
                </a:lnTo>
                <a:lnTo>
                  <a:pt x="4344" y="1396"/>
                </a:lnTo>
                <a:lnTo>
                  <a:pt x="4344" y="1399"/>
                </a:lnTo>
                <a:lnTo>
                  <a:pt x="4344" y="1399"/>
                </a:lnTo>
                <a:lnTo>
                  <a:pt x="4344" y="1401"/>
                </a:lnTo>
                <a:lnTo>
                  <a:pt x="4344" y="1401"/>
                </a:lnTo>
                <a:lnTo>
                  <a:pt x="4344" y="1401"/>
                </a:lnTo>
                <a:lnTo>
                  <a:pt x="4344" y="1403"/>
                </a:lnTo>
                <a:lnTo>
                  <a:pt x="4346" y="1407"/>
                </a:lnTo>
                <a:lnTo>
                  <a:pt x="4346" y="1409"/>
                </a:lnTo>
                <a:lnTo>
                  <a:pt x="4346" y="1411"/>
                </a:lnTo>
                <a:lnTo>
                  <a:pt x="4346" y="1413"/>
                </a:lnTo>
                <a:lnTo>
                  <a:pt x="4348" y="1415"/>
                </a:lnTo>
                <a:lnTo>
                  <a:pt x="4348" y="1417"/>
                </a:lnTo>
                <a:lnTo>
                  <a:pt x="4348" y="1417"/>
                </a:lnTo>
                <a:lnTo>
                  <a:pt x="4350" y="1417"/>
                </a:lnTo>
                <a:lnTo>
                  <a:pt x="4350" y="1417"/>
                </a:lnTo>
                <a:lnTo>
                  <a:pt x="4350" y="1419"/>
                </a:lnTo>
                <a:lnTo>
                  <a:pt x="4352" y="1419"/>
                </a:lnTo>
                <a:lnTo>
                  <a:pt x="4352" y="1422"/>
                </a:lnTo>
                <a:lnTo>
                  <a:pt x="4352" y="1422"/>
                </a:lnTo>
                <a:lnTo>
                  <a:pt x="4354" y="1422"/>
                </a:lnTo>
                <a:lnTo>
                  <a:pt x="4354" y="1422"/>
                </a:lnTo>
                <a:lnTo>
                  <a:pt x="4354" y="1422"/>
                </a:lnTo>
                <a:lnTo>
                  <a:pt x="4354" y="1419"/>
                </a:lnTo>
                <a:lnTo>
                  <a:pt x="4354" y="1417"/>
                </a:lnTo>
                <a:lnTo>
                  <a:pt x="4354" y="1415"/>
                </a:lnTo>
                <a:lnTo>
                  <a:pt x="4356" y="1417"/>
                </a:lnTo>
                <a:lnTo>
                  <a:pt x="4356" y="1417"/>
                </a:lnTo>
                <a:lnTo>
                  <a:pt x="4358" y="1417"/>
                </a:lnTo>
                <a:lnTo>
                  <a:pt x="4358" y="1417"/>
                </a:lnTo>
                <a:lnTo>
                  <a:pt x="4360" y="1419"/>
                </a:lnTo>
                <a:lnTo>
                  <a:pt x="4360" y="1422"/>
                </a:lnTo>
                <a:lnTo>
                  <a:pt x="4360" y="1422"/>
                </a:lnTo>
                <a:lnTo>
                  <a:pt x="4356" y="1424"/>
                </a:lnTo>
                <a:lnTo>
                  <a:pt x="4356" y="1426"/>
                </a:lnTo>
                <a:lnTo>
                  <a:pt x="4356" y="1426"/>
                </a:lnTo>
                <a:lnTo>
                  <a:pt x="4356" y="1430"/>
                </a:lnTo>
                <a:lnTo>
                  <a:pt x="4356" y="1432"/>
                </a:lnTo>
                <a:lnTo>
                  <a:pt x="4356" y="1430"/>
                </a:lnTo>
                <a:lnTo>
                  <a:pt x="4358" y="1430"/>
                </a:lnTo>
                <a:lnTo>
                  <a:pt x="4360" y="1432"/>
                </a:lnTo>
                <a:lnTo>
                  <a:pt x="4360" y="1432"/>
                </a:lnTo>
                <a:lnTo>
                  <a:pt x="4362" y="1434"/>
                </a:lnTo>
                <a:lnTo>
                  <a:pt x="4365" y="1434"/>
                </a:lnTo>
                <a:lnTo>
                  <a:pt x="4367" y="1434"/>
                </a:lnTo>
                <a:lnTo>
                  <a:pt x="4367" y="1434"/>
                </a:lnTo>
                <a:lnTo>
                  <a:pt x="4367" y="1432"/>
                </a:lnTo>
                <a:lnTo>
                  <a:pt x="4369" y="1432"/>
                </a:lnTo>
                <a:lnTo>
                  <a:pt x="4371" y="1430"/>
                </a:lnTo>
                <a:lnTo>
                  <a:pt x="4371" y="1430"/>
                </a:lnTo>
                <a:lnTo>
                  <a:pt x="4371" y="1430"/>
                </a:lnTo>
                <a:lnTo>
                  <a:pt x="4373" y="1430"/>
                </a:lnTo>
                <a:lnTo>
                  <a:pt x="4377" y="1432"/>
                </a:lnTo>
                <a:lnTo>
                  <a:pt x="4377" y="1434"/>
                </a:lnTo>
                <a:lnTo>
                  <a:pt x="4381" y="1436"/>
                </a:lnTo>
                <a:lnTo>
                  <a:pt x="4381" y="1436"/>
                </a:lnTo>
                <a:lnTo>
                  <a:pt x="4383" y="1438"/>
                </a:lnTo>
                <a:lnTo>
                  <a:pt x="4383" y="1438"/>
                </a:lnTo>
                <a:lnTo>
                  <a:pt x="4383" y="1440"/>
                </a:lnTo>
                <a:lnTo>
                  <a:pt x="4383" y="1440"/>
                </a:lnTo>
                <a:lnTo>
                  <a:pt x="4385" y="1440"/>
                </a:lnTo>
                <a:lnTo>
                  <a:pt x="4385" y="1438"/>
                </a:lnTo>
                <a:lnTo>
                  <a:pt x="4383" y="1436"/>
                </a:lnTo>
                <a:lnTo>
                  <a:pt x="4383" y="1436"/>
                </a:lnTo>
                <a:lnTo>
                  <a:pt x="4383" y="1434"/>
                </a:lnTo>
                <a:lnTo>
                  <a:pt x="4383" y="1434"/>
                </a:lnTo>
                <a:lnTo>
                  <a:pt x="4383" y="1432"/>
                </a:lnTo>
                <a:lnTo>
                  <a:pt x="4381" y="1432"/>
                </a:lnTo>
                <a:lnTo>
                  <a:pt x="4381" y="1430"/>
                </a:lnTo>
                <a:lnTo>
                  <a:pt x="4381" y="1430"/>
                </a:lnTo>
                <a:lnTo>
                  <a:pt x="4383" y="1430"/>
                </a:lnTo>
                <a:lnTo>
                  <a:pt x="4383" y="1430"/>
                </a:lnTo>
                <a:lnTo>
                  <a:pt x="4385" y="1432"/>
                </a:lnTo>
                <a:lnTo>
                  <a:pt x="4388" y="1434"/>
                </a:lnTo>
                <a:lnTo>
                  <a:pt x="4388" y="1434"/>
                </a:lnTo>
                <a:lnTo>
                  <a:pt x="4392" y="1436"/>
                </a:lnTo>
                <a:lnTo>
                  <a:pt x="4392" y="1438"/>
                </a:lnTo>
                <a:lnTo>
                  <a:pt x="4392" y="1438"/>
                </a:lnTo>
                <a:lnTo>
                  <a:pt x="4394" y="1440"/>
                </a:lnTo>
                <a:lnTo>
                  <a:pt x="4394" y="1443"/>
                </a:lnTo>
                <a:lnTo>
                  <a:pt x="4394" y="1443"/>
                </a:lnTo>
                <a:lnTo>
                  <a:pt x="4396" y="1443"/>
                </a:lnTo>
                <a:lnTo>
                  <a:pt x="4398" y="1445"/>
                </a:lnTo>
                <a:lnTo>
                  <a:pt x="4400" y="1445"/>
                </a:lnTo>
                <a:lnTo>
                  <a:pt x="4402" y="1445"/>
                </a:lnTo>
                <a:lnTo>
                  <a:pt x="4402" y="1445"/>
                </a:lnTo>
                <a:lnTo>
                  <a:pt x="4402" y="1445"/>
                </a:lnTo>
                <a:lnTo>
                  <a:pt x="4404" y="1445"/>
                </a:lnTo>
                <a:lnTo>
                  <a:pt x="4402" y="1447"/>
                </a:lnTo>
                <a:lnTo>
                  <a:pt x="4402" y="1449"/>
                </a:lnTo>
                <a:lnTo>
                  <a:pt x="4404" y="1449"/>
                </a:lnTo>
                <a:lnTo>
                  <a:pt x="4404" y="1449"/>
                </a:lnTo>
                <a:lnTo>
                  <a:pt x="4406" y="1447"/>
                </a:lnTo>
                <a:lnTo>
                  <a:pt x="4406" y="1443"/>
                </a:lnTo>
                <a:lnTo>
                  <a:pt x="4406" y="1443"/>
                </a:lnTo>
                <a:lnTo>
                  <a:pt x="4404" y="1443"/>
                </a:lnTo>
                <a:lnTo>
                  <a:pt x="4404" y="1443"/>
                </a:lnTo>
                <a:lnTo>
                  <a:pt x="4402" y="1443"/>
                </a:lnTo>
                <a:lnTo>
                  <a:pt x="4400" y="1443"/>
                </a:lnTo>
                <a:lnTo>
                  <a:pt x="4402" y="1440"/>
                </a:lnTo>
                <a:lnTo>
                  <a:pt x="4402" y="1440"/>
                </a:lnTo>
                <a:lnTo>
                  <a:pt x="4400" y="1438"/>
                </a:lnTo>
                <a:lnTo>
                  <a:pt x="4400" y="1436"/>
                </a:lnTo>
                <a:lnTo>
                  <a:pt x="4398" y="1436"/>
                </a:lnTo>
                <a:lnTo>
                  <a:pt x="4398" y="1434"/>
                </a:lnTo>
                <a:lnTo>
                  <a:pt x="4398" y="1434"/>
                </a:lnTo>
                <a:lnTo>
                  <a:pt x="4402" y="1432"/>
                </a:lnTo>
                <a:lnTo>
                  <a:pt x="4402" y="1432"/>
                </a:lnTo>
                <a:lnTo>
                  <a:pt x="4402" y="1432"/>
                </a:lnTo>
                <a:lnTo>
                  <a:pt x="4400" y="1430"/>
                </a:lnTo>
                <a:lnTo>
                  <a:pt x="4400" y="1430"/>
                </a:lnTo>
                <a:lnTo>
                  <a:pt x="4398" y="1430"/>
                </a:lnTo>
                <a:lnTo>
                  <a:pt x="4396" y="1430"/>
                </a:lnTo>
                <a:lnTo>
                  <a:pt x="4396" y="1428"/>
                </a:lnTo>
                <a:lnTo>
                  <a:pt x="4394" y="1428"/>
                </a:lnTo>
                <a:lnTo>
                  <a:pt x="4394" y="1428"/>
                </a:lnTo>
                <a:lnTo>
                  <a:pt x="4394" y="1430"/>
                </a:lnTo>
                <a:lnTo>
                  <a:pt x="4394" y="1430"/>
                </a:lnTo>
                <a:lnTo>
                  <a:pt x="4394" y="1432"/>
                </a:lnTo>
                <a:lnTo>
                  <a:pt x="4394" y="1432"/>
                </a:lnTo>
                <a:lnTo>
                  <a:pt x="4392" y="1432"/>
                </a:lnTo>
                <a:lnTo>
                  <a:pt x="4390" y="1432"/>
                </a:lnTo>
                <a:lnTo>
                  <a:pt x="4390" y="1432"/>
                </a:lnTo>
                <a:lnTo>
                  <a:pt x="4390" y="1430"/>
                </a:lnTo>
                <a:lnTo>
                  <a:pt x="4390" y="1430"/>
                </a:lnTo>
                <a:lnTo>
                  <a:pt x="4390" y="1428"/>
                </a:lnTo>
                <a:lnTo>
                  <a:pt x="4390" y="1426"/>
                </a:lnTo>
                <a:lnTo>
                  <a:pt x="4388" y="1426"/>
                </a:lnTo>
                <a:lnTo>
                  <a:pt x="4385" y="1426"/>
                </a:lnTo>
                <a:lnTo>
                  <a:pt x="4383" y="1424"/>
                </a:lnTo>
                <a:lnTo>
                  <a:pt x="4381" y="1424"/>
                </a:lnTo>
                <a:lnTo>
                  <a:pt x="4381" y="1426"/>
                </a:lnTo>
                <a:lnTo>
                  <a:pt x="4379" y="1426"/>
                </a:lnTo>
                <a:lnTo>
                  <a:pt x="4379" y="1426"/>
                </a:lnTo>
                <a:lnTo>
                  <a:pt x="4377" y="1426"/>
                </a:lnTo>
                <a:lnTo>
                  <a:pt x="4377" y="1428"/>
                </a:lnTo>
                <a:lnTo>
                  <a:pt x="4379" y="1428"/>
                </a:lnTo>
                <a:lnTo>
                  <a:pt x="4379" y="1430"/>
                </a:lnTo>
                <a:lnTo>
                  <a:pt x="4379" y="1430"/>
                </a:lnTo>
                <a:lnTo>
                  <a:pt x="4379" y="1430"/>
                </a:lnTo>
                <a:lnTo>
                  <a:pt x="4377" y="1430"/>
                </a:lnTo>
                <a:lnTo>
                  <a:pt x="4377" y="1430"/>
                </a:lnTo>
                <a:lnTo>
                  <a:pt x="4373" y="1428"/>
                </a:lnTo>
                <a:lnTo>
                  <a:pt x="4373" y="1428"/>
                </a:lnTo>
                <a:lnTo>
                  <a:pt x="4373" y="1428"/>
                </a:lnTo>
                <a:lnTo>
                  <a:pt x="4371" y="1426"/>
                </a:lnTo>
                <a:lnTo>
                  <a:pt x="4371" y="1426"/>
                </a:lnTo>
                <a:lnTo>
                  <a:pt x="4371" y="1422"/>
                </a:lnTo>
                <a:lnTo>
                  <a:pt x="4369" y="1419"/>
                </a:lnTo>
                <a:lnTo>
                  <a:pt x="4369" y="1419"/>
                </a:lnTo>
                <a:lnTo>
                  <a:pt x="4371" y="1417"/>
                </a:lnTo>
                <a:lnTo>
                  <a:pt x="4371" y="1417"/>
                </a:lnTo>
                <a:lnTo>
                  <a:pt x="4371" y="1417"/>
                </a:lnTo>
                <a:lnTo>
                  <a:pt x="4369" y="1415"/>
                </a:lnTo>
                <a:lnTo>
                  <a:pt x="4367" y="1411"/>
                </a:lnTo>
                <a:lnTo>
                  <a:pt x="4367" y="1411"/>
                </a:lnTo>
                <a:lnTo>
                  <a:pt x="4367" y="1409"/>
                </a:lnTo>
                <a:lnTo>
                  <a:pt x="4367" y="1409"/>
                </a:lnTo>
                <a:lnTo>
                  <a:pt x="4367" y="1409"/>
                </a:lnTo>
                <a:lnTo>
                  <a:pt x="4369" y="1407"/>
                </a:lnTo>
                <a:lnTo>
                  <a:pt x="4369" y="1405"/>
                </a:lnTo>
                <a:lnTo>
                  <a:pt x="4369" y="1405"/>
                </a:lnTo>
                <a:lnTo>
                  <a:pt x="4369" y="1403"/>
                </a:lnTo>
                <a:lnTo>
                  <a:pt x="4369" y="1403"/>
                </a:lnTo>
                <a:lnTo>
                  <a:pt x="4369" y="1403"/>
                </a:lnTo>
                <a:lnTo>
                  <a:pt x="4369" y="1401"/>
                </a:lnTo>
                <a:lnTo>
                  <a:pt x="4371" y="1399"/>
                </a:lnTo>
                <a:lnTo>
                  <a:pt x="4373" y="1399"/>
                </a:lnTo>
                <a:lnTo>
                  <a:pt x="4375" y="1396"/>
                </a:lnTo>
                <a:lnTo>
                  <a:pt x="4377" y="1396"/>
                </a:lnTo>
                <a:lnTo>
                  <a:pt x="4379" y="1394"/>
                </a:lnTo>
                <a:lnTo>
                  <a:pt x="4379" y="1392"/>
                </a:lnTo>
                <a:lnTo>
                  <a:pt x="4381" y="1388"/>
                </a:lnTo>
                <a:lnTo>
                  <a:pt x="4381" y="1386"/>
                </a:lnTo>
                <a:lnTo>
                  <a:pt x="4383" y="1384"/>
                </a:lnTo>
                <a:lnTo>
                  <a:pt x="4383" y="1384"/>
                </a:lnTo>
                <a:lnTo>
                  <a:pt x="4381" y="1382"/>
                </a:lnTo>
                <a:lnTo>
                  <a:pt x="4381" y="1382"/>
                </a:lnTo>
                <a:lnTo>
                  <a:pt x="4381" y="1382"/>
                </a:lnTo>
                <a:lnTo>
                  <a:pt x="4381" y="1380"/>
                </a:lnTo>
                <a:lnTo>
                  <a:pt x="4381" y="1380"/>
                </a:lnTo>
                <a:lnTo>
                  <a:pt x="4379" y="1380"/>
                </a:lnTo>
                <a:lnTo>
                  <a:pt x="4379" y="1378"/>
                </a:lnTo>
                <a:lnTo>
                  <a:pt x="4377" y="1375"/>
                </a:lnTo>
                <a:lnTo>
                  <a:pt x="4377" y="1375"/>
                </a:lnTo>
                <a:lnTo>
                  <a:pt x="4377" y="1373"/>
                </a:lnTo>
                <a:lnTo>
                  <a:pt x="4377" y="1369"/>
                </a:lnTo>
                <a:lnTo>
                  <a:pt x="4379" y="1367"/>
                </a:lnTo>
                <a:lnTo>
                  <a:pt x="4379" y="1367"/>
                </a:lnTo>
                <a:lnTo>
                  <a:pt x="4379" y="1365"/>
                </a:lnTo>
                <a:lnTo>
                  <a:pt x="4379" y="1365"/>
                </a:lnTo>
                <a:lnTo>
                  <a:pt x="4379" y="1363"/>
                </a:lnTo>
                <a:lnTo>
                  <a:pt x="4379" y="1363"/>
                </a:lnTo>
                <a:lnTo>
                  <a:pt x="4377" y="1363"/>
                </a:lnTo>
                <a:lnTo>
                  <a:pt x="4377" y="1365"/>
                </a:lnTo>
                <a:lnTo>
                  <a:pt x="4375" y="1365"/>
                </a:lnTo>
                <a:lnTo>
                  <a:pt x="4375" y="1365"/>
                </a:lnTo>
                <a:lnTo>
                  <a:pt x="4373" y="1365"/>
                </a:lnTo>
                <a:lnTo>
                  <a:pt x="4371" y="1365"/>
                </a:lnTo>
                <a:lnTo>
                  <a:pt x="4369" y="1365"/>
                </a:lnTo>
                <a:lnTo>
                  <a:pt x="4365" y="1361"/>
                </a:lnTo>
                <a:lnTo>
                  <a:pt x="4362" y="1361"/>
                </a:lnTo>
                <a:lnTo>
                  <a:pt x="4362" y="1361"/>
                </a:lnTo>
                <a:lnTo>
                  <a:pt x="4360" y="1361"/>
                </a:lnTo>
                <a:lnTo>
                  <a:pt x="4358" y="1361"/>
                </a:lnTo>
                <a:lnTo>
                  <a:pt x="4358" y="1361"/>
                </a:lnTo>
                <a:lnTo>
                  <a:pt x="4356" y="1363"/>
                </a:lnTo>
                <a:lnTo>
                  <a:pt x="4354" y="1363"/>
                </a:lnTo>
                <a:lnTo>
                  <a:pt x="4354" y="1365"/>
                </a:lnTo>
                <a:lnTo>
                  <a:pt x="4354" y="1367"/>
                </a:lnTo>
                <a:lnTo>
                  <a:pt x="4354" y="1367"/>
                </a:lnTo>
                <a:lnTo>
                  <a:pt x="4352" y="1375"/>
                </a:lnTo>
                <a:lnTo>
                  <a:pt x="4352" y="1378"/>
                </a:lnTo>
                <a:lnTo>
                  <a:pt x="4352" y="1378"/>
                </a:lnTo>
                <a:lnTo>
                  <a:pt x="4352" y="1380"/>
                </a:lnTo>
                <a:lnTo>
                  <a:pt x="4352" y="1382"/>
                </a:lnTo>
                <a:lnTo>
                  <a:pt x="4352" y="1384"/>
                </a:lnTo>
                <a:lnTo>
                  <a:pt x="4352" y="1386"/>
                </a:lnTo>
                <a:lnTo>
                  <a:pt x="4350" y="1388"/>
                </a:lnTo>
                <a:lnTo>
                  <a:pt x="4350" y="1390"/>
                </a:lnTo>
                <a:lnTo>
                  <a:pt x="4350" y="1392"/>
                </a:lnTo>
                <a:lnTo>
                  <a:pt x="4350" y="1394"/>
                </a:lnTo>
                <a:lnTo>
                  <a:pt x="4352" y="1396"/>
                </a:lnTo>
                <a:lnTo>
                  <a:pt x="4352" y="1396"/>
                </a:lnTo>
                <a:lnTo>
                  <a:pt x="4352" y="1399"/>
                </a:lnTo>
                <a:lnTo>
                  <a:pt x="4352" y="1399"/>
                </a:lnTo>
                <a:lnTo>
                  <a:pt x="4350" y="1399"/>
                </a:lnTo>
                <a:lnTo>
                  <a:pt x="4348" y="1399"/>
                </a:lnTo>
                <a:lnTo>
                  <a:pt x="4348" y="1399"/>
                </a:lnTo>
                <a:lnTo>
                  <a:pt x="4346" y="1396"/>
                </a:lnTo>
                <a:lnTo>
                  <a:pt x="4346" y="1396"/>
                </a:lnTo>
                <a:close/>
                <a:moveTo>
                  <a:pt x="4381" y="1189"/>
                </a:moveTo>
                <a:lnTo>
                  <a:pt x="4381" y="1189"/>
                </a:lnTo>
                <a:lnTo>
                  <a:pt x="4381" y="1189"/>
                </a:lnTo>
                <a:lnTo>
                  <a:pt x="4379" y="1189"/>
                </a:lnTo>
                <a:lnTo>
                  <a:pt x="4379" y="1189"/>
                </a:lnTo>
                <a:lnTo>
                  <a:pt x="4381" y="1189"/>
                </a:lnTo>
                <a:lnTo>
                  <a:pt x="4381" y="1189"/>
                </a:lnTo>
                <a:close/>
                <a:moveTo>
                  <a:pt x="4375" y="1357"/>
                </a:moveTo>
                <a:lnTo>
                  <a:pt x="4375" y="1357"/>
                </a:lnTo>
                <a:lnTo>
                  <a:pt x="4375" y="1354"/>
                </a:lnTo>
                <a:lnTo>
                  <a:pt x="4373" y="1354"/>
                </a:lnTo>
                <a:lnTo>
                  <a:pt x="4373" y="1357"/>
                </a:lnTo>
                <a:lnTo>
                  <a:pt x="4373" y="1357"/>
                </a:lnTo>
                <a:lnTo>
                  <a:pt x="4373" y="1357"/>
                </a:lnTo>
                <a:lnTo>
                  <a:pt x="4373" y="1359"/>
                </a:lnTo>
                <a:lnTo>
                  <a:pt x="4375" y="1357"/>
                </a:lnTo>
                <a:close/>
                <a:moveTo>
                  <a:pt x="4375" y="1334"/>
                </a:moveTo>
                <a:lnTo>
                  <a:pt x="4375" y="1334"/>
                </a:lnTo>
                <a:lnTo>
                  <a:pt x="4373" y="1336"/>
                </a:lnTo>
                <a:lnTo>
                  <a:pt x="4375" y="1336"/>
                </a:lnTo>
                <a:lnTo>
                  <a:pt x="4375" y="1336"/>
                </a:lnTo>
                <a:lnTo>
                  <a:pt x="4375" y="1334"/>
                </a:lnTo>
                <a:lnTo>
                  <a:pt x="4375" y="1334"/>
                </a:lnTo>
                <a:close/>
                <a:moveTo>
                  <a:pt x="4362" y="1352"/>
                </a:moveTo>
                <a:lnTo>
                  <a:pt x="4362" y="1354"/>
                </a:lnTo>
                <a:lnTo>
                  <a:pt x="4365" y="1354"/>
                </a:lnTo>
                <a:lnTo>
                  <a:pt x="4365" y="1354"/>
                </a:lnTo>
                <a:lnTo>
                  <a:pt x="4365" y="1354"/>
                </a:lnTo>
                <a:lnTo>
                  <a:pt x="4365" y="1352"/>
                </a:lnTo>
                <a:lnTo>
                  <a:pt x="4365" y="1352"/>
                </a:lnTo>
                <a:lnTo>
                  <a:pt x="4362" y="1352"/>
                </a:lnTo>
                <a:close/>
                <a:moveTo>
                  <a:pt x="4373" y="1327"/>
                </a:moveTo>
                <a:lnTo>
                  <a:pt x="4373" y="1327"/>
                </a:lnTo>
                <a:lnTo>
                  <a:pt x="4373" y="1329"/>
                </a:lnTo>
                <a:lnTo>
                  <a:pt x="4373" y="1329"/>
                </a:lnTo>
                <a:lnTo>
                  <a:pt x="4373" y="1329"/>
                </a:lnTo>
                <a:lnTo>
                  <a:pt x="4373" y="1329"/>
                </a:lnTo>
                <a:lnTo>
                  <a:pt x="4373" y="1327"/>
                </a:lnTo>
                <a:close/>
                <a:moveTo>
                  <a:pt x="4207" y="1325"/>
                </a:moveTo>
                <a:lnTo>
                  <a:pt x="4207" y="1323"/>
                </a:lnTo>
                <a:lnTo>
                  <a:pt x="4205" y="1325"/>
                </a:lnTo>
                <a:lnTo>
                  <a:pt x="4205" y="1325"/>
                </a:lnTo>
                <a:lnTo>
                  <a:pt x="4205" y="1325"/>
                </a:lnTo>
                <a:lnTo>
                  <a:pt x="4205" y="1325"/>
                </a:lnTo>
                <a:lnTo>
                  <a:pt x="4207" y="1325"/>
                </a:lnTo>
                <a:lnTo>
                  <a:pt x="4209" y="1325"/>
                </a:lnTo>
                <a:lnTo>
                  <a:pt x="4209" y="1325"/>
                </a:lnTo>
                <a:lnTo>
                  <a:pt x="4209" y="1325"/>
                </a:lnTo>
                <a:lnTo>
                  <a:pt x="4209" y="1323"/>
                </a:lnTo>
                <a:lnTo>
                  <a:pt x="4207" y="1325"/>
                </a:lnTo>
                <a:close/>
                <a:moveTo>
                  <a:pt x="4111" y="1619"/>
                </a:moveTo>
                <a:lnTo>
                  <a:pt x="4111" y="1619"/>
                </a:lnTo>
                <a:lnTo>
                  <a:pt x="4111" y="1619"/>
                </a:lnTo>
                <a:lnTo>
                  <a:pt x="4111" y="1621"/>
                </a:lnTo>
                <a:lnTo>
                  <a:pt x="4111" y="1619"/>
                </a:lnTo>
                <a:lnTo>
                  <a:pt x="4111" y="1619"/>
                </a:lnTo>
                <a:lnTo>
                  <a:pt x="4111" y="1619"/>
                </a:lnTo>
                <a:close/>
                <a:moveTo>
                  <a:pt x="3411" y="1700"/>
                </a:moveTo>
                <a:lnTo>
                  <a:pt x="3413" y="1700"/>
                </a:lnTo>
                <a:lnTo>
                  <a:pt x="3413" y="1698"/>
                </a:lnTo>
                <a:lnTo>
                  <a:pt x="3411" y="1696"/>
                </a:lnTo>
                <a:lnTo>
                  <a:pt x="3409" y="1698"/>
                </a:lnTo>
                <a:lnTo>
                  <a:pt x="3411" y="1698"/>
                </a:lnTo>
                <a:lnTo>
                  <a:pt x="3411" y="1698"/>
                </a:lnTo>
                <a:lnTo>
                  <a:pt x="3411" y="1700"/>
                </a:lnTo>
                <a:close/>
                <a:moveTo>
                  <a:pt x="3413" y="1935"/>
                </a:moveTo>
                <a:lnTo>
                  <a:pt x="3413" y="1935"/>
                </a:lnTo>
                <a:lnTo>
                  <a:pt x="3411" y="1935"/>
                </a:lnTo>
                <a:lnTo>
                  <a:pt x="3409" y="1935"/>
                </a:lnTo>
                <a:lnTo>
                  <a:pt x="3409" y="1937"/>
                </a:lnTo>
                <a:lnTo>
                  <a:pt x="3407" y="1937"/>
                </a:lnTo>
                <a:lnTo>
                  <a:pt x="3409" y="1939"/>
                </a:lnTo>
                <a:lnTo>
                  <a:pt x="3409" y="1941"/>
                </a:lnTo>
                <a:lnTo>
                  <a:pt x="3413" y="1941"/>
                </a:lnTo>
                <a:lnTo>
                  <a:pt x="3413" y="1941"/>
                </a:lnTo>
                <a:lnTo>
                  <a:pt x="3415" y="1941"/>
                </a:lnTo>
                <a:lnTo>
                  <a:pt x="3417" y="1941"/>
                </a:lnTo>
                <a:lnTo>
                  <a:pt x="3417" y="1939"/>
                </a:lnTo>
                <a:lnTo>
                  <a:pt x="3415" y="1937"/>
                </a:lnTo>
                <a:lnTo>
                  <a:pt x="3413" y="1935"/>
                </a:lnTo>
                <a:close/>
                <a:moveTo>
                  <a:pt x="3244" y="1809"/>
                </a:moveTo>
                <a:lnTo>
                  <a:pt x="3241" y="1809"/>
                </a:lnTo>
                <a:lnTo>
                  <a:pt x="3241" y="1807"/>
                </a:lnTo>
                <a:lnTo>
                  <a:pt x="3239" y="1807"/>
                </a:lnTo>
                <a:lnTo>
                  <a:pt x="3239" y="1809"/>
                </a:lnTo>
                <a:lnTo>
                  <a:pt x="3239" y="1809"/>
                </a:lnTo>
                <a:lnTo>
                  <a:pt x="3244" y="1809"/>
                </a:lnTo>
                <a:close/>
                <a:moveTo>
                  <a:pt x="3388" y="1449"/>
                </a:moveTo>
                <a:lnTo>
                  <a:pt x="3388" y="1449"/>
                </a:lnTo>
                <a:lnTo>
                  <a:pt x="3386" y="1449"/>
                </a:lnTo>
                <a:lnTo>
                  <a:pt x="3384" y="1449"/>
                </a:lnTo>
                <a:lnTo>
                  <a:pt x="3384" y="1447"/>
                </a:lnTo>
                <a:lnTo>
                  <a:pt x="3382" y="1449"/>
                </a:lnTo>
                <a:lnTo>
                  <a:pt x="3382" y="1449"/>
                </a:lnTo>
                <a:lnTo>
                  <a:pt x="3382" y="1449"/>
                </a:lnTo>
                <a:lnTo>
                  <a:pt x="3380" y="1451"/>
                </a:lnTo>
                <a:lnTo>
                  <a:pt x="3382" y="1451"/>
                </a:lnTo>
                <a:lnTo>
                  <a:pt x="3384" y="1453"/>
                </a:lnTo>
                <a:lnTo>
                  <a:pt x="3386" y="1453"/>
                </a:lnTo>
                <a:lnTo>
                  <a:pt x="3392" y="1453"/>
                </a:lnTo>
                <a:lnTo>
                  <a:pt x="3394" y="1451"/>
                </a:lnTo>
                <a:lnTo>
                  <a:pt x="3396" y="1451"/>
                </a:lnTo>
                <a:lnTo>
                  <a:pt x="3396" y="1451"/>
                </a:lnTo>
                <a:lnTo>
                  <a:pt x="3396" y="1451"/>
                </a:lnTo>
                <a:lnTo>
                  <a:pt x="3392" y="1449"/>
                </a:lnTo>
                <a:lnTo>
                  <a:pt x="3388" y="1449"/>
                </a:lnTo>
                <a:close/>
                <a:moveTo>
                  <a:pt x="3459" y="1334"/>
                </a:moveTo>
                <a:lnTo>
                  <a:pt x="3457" y="1336"/>
                </a:lnTo>
                <a:lnTo>
                  <a:pt x="3457" y="1338"/>
                </a:lnTo>
                <a:lnTo>
                  <a:pt x="3457" y="1338"/>
                </a:lnTo>
                <a:lnTo>
                  <a:pt x="3459" y="1338"/>
                </a:lnTo>
                <a:lnTo>
                  <a:pt x="3459" y="1336"/>
                </a:lnTo>
                <a:lnTo>
                  <a:pt x="3459" y="1334"/>
                </a:lnTo>
                <a:lnTo>
                  <a:pt x="3461" y="1334"/>
                </a:lnTo>
                <a:lnTo>
                  <a:pt x="3461" y="1329"/>
                </a:lnTo>
                <a:lnTo>
                  <a:pt x="3459" y="1334"/>
                </a:lnTo>
                <a:close/>
                <a:moveTo>
                  <a:pt x="3443" y="1923"/>
                </a:moveTo>
                <a:lnTo>
                  <a:pt x="3443" y="1923"/>
                </a:lnTo>
                <a:lnTo>
                  <a:pt x="3440" y="1923"/>
                </a:lnTo>
                <a:lnTo>
                  <a:pt x="3440" y="1925"/>
                </a:lnTo>
                <a:lnTo>
                  <a:pt x="3440" y="1925"/>
                </a:lnTo>
                <a:lnTo>
                  <a:pt x="3438" y="1925"/>
                </a:lnTo>
                <a:lnTo>
                  <a:pt x="3438" y="1927"/>
                </a:lnTo>
                <a:lnTo>
                  <a:pt x="3438" y="1929"/>
                </a:lnTo>
                <a:lnTo>
                  <a:pt x="3438" y="1929"/>
                </a:lnTo>
                <a:lnTo>
                  <a:pt x="3438" y="1929"/>
                </a:lnTo>
                <a:lnTo>
                  <a:pt x="3438" y="1929"/>
                </a:lnTo>
                <a:lnTo>
                  <a:pt x="3440" y="1929"/>
                </a:lnTo>
                <a:lnTo>
                  <a:pt x="3443" y="1929"/>
                </a:lnTo>
                <a:lnTo>
                  <a:pt x="3445" y="1929"/>
                </a:lnTo>
                <a:lnTo>
                  <a:pt x="3445" y="1927"/>
                </a:lnTo>
                <a:lnTo>
                  <a:pt x="3445" y="1927"/>
                </a:lnTo>
                <a:lnTo>
                  <a:pt x="3445" y="1925"/>
                </a:lnTo>
                <a:lnTo>
                  <a:pt x="3445" y="1923"/>
                </a:lnTo>
                <a:lnTo>
                  <a:pt x="3443" y="1923"/>
                </a:lnTo>
                <a:close/>
                <a:moveTo>
                  <a:pt x="3252" y="1809"/>
                </a:moveTo>
                <a:lnTo>
                  <a:pt x="3252" y="1809"/>
                </a:lnTo>
                <a:lnTo>
                  <a:pt x="3252" y="1807"/>
                </a:lnTo>
                <a:lnTo>
                  <a:pt x="3252" y="1805"/>
                </a:lnTo>
                <a:lnTo>
                  <a:pt x="3252" y="1805"/>
                </a:lnTo>
                <a:lnTo>
                  <a:pt x="3252" y="1805"/>
                </a:lnTo>
                <a:lnTo>
                  <a:pt x="3252" y="1805"/>
                </a:lnTo>
                <a:lnTo>
                  <a:pt x="3250" y="1807"/>
                </a:lnTo>
                <a:lnTo>
                  <a:pt x="3250" y="1807"/>
                </a:lnTo>
                <a:lnTo>
                  <a:pt x="3250" y="1807"/>
                </a:lnTo>
                <a:lnTo>
                  <a:pt x="3248" y="1807"/>
                </a:lnTo>
                <a:lnTo>
                  <a:pt x="3250" y="1807"/>
                </a:lnTo>
                <a:lnTo>
                  <a:pt x="3252" y="1809"/>
                </a:lnTo>
                <a:lnTo>
                  <a:pt x="3252" y="1809"/>
                </a:lnTo>
                <a:close/>
                <a:moveTo>
                  <a:pt x="3262" y="1814"/>
                </a:moveTo>
                <a:lnTo>
                  <a:pt x="3262" y="1814"/>
                </a:lnTo>
                <a:lnTo>
                  <a:pt x="3260" y="1814"/>
                </a:lnTo>
                <a:lnTo>
                  <a:pt x="3260" y="1814"/>
                </a:lnTo>
                <a:lnTo>
                  <a:pt x="3260" y="1816"/>
                </a:lnTo>
                <a:lnTo>
                  <a:pt x="3260" y="1816"/>
                </a:lnTo>
                <a:lnTo>
                  <a:pt x="3260" y="1818"/>
                </a:lnTo>
                <a:lnTo>
                  <a:pt x="3260" y="1818"/>
                </a:lnTo>
                <a:lnTo>
                  <a:pt x="3260" y="1818"/>
                </a:lnTo>
                <a:lnTo>
                  <a:pt x="3262" y="1818"/>
                </a:lnTo>
                <a:lnTo>
                  <a:pt x="3262" y="1818"/>
                </a:lnTo>
                <a:lnTo>
                  <a:pt x="3262" y="1816"/>
                </a:lnTo>
                <a:lnTo>
                  <a:pt x="3262" y="1816"/>
                </a:lnTo>
                <a:lnTo>
                  <a:pt x="3262" y="1816"/>
                </a:lnTo>
                <a:lnTo>
                  <a:pt x="3262" y="1814"/>
                </a:lnTo>
                <a:close/>
                <a:moveTo>
                  <a:pt x="3308" y="1822"/>
                </a:moveTo>
                <a:lnTo>
                  <a:pt x="3306" y="1822"/>
                </a:lnTo>
                <a:lnTo>
                  <a:pt x="3306" y="1822"/>
                </a:lnTo>
                <a:lnTo>
                  <a:pt x="3306" y="1822"/>
                </a:lnTo>
                <a:lnTo>
                  <a:pt x="3306" y="1824"/>
                </a:lnTo>
                <a:lnTo>
                  <a:pt x="3308" y="1824"/>
                </a:lnTo>
                <a:lnTo>
                  <a:pt x="3308" y="1824"/>
                </a:lnTo>
                <a:lnTo>
                  <a:pt x="3308" y="1824"/>
                </a:lnTo>
                <a:lnTo>
                  <a:pt x="3308" y="1822"/>
                </a:lnTo>
                <a:close/>
                <a:moveTo>
                  <a:pt x="3359" y="2348"/>
                </a:moveTo>
                <a:lnTo>
                  <a:pt x="3357" y="2348"/>
                </a:lnTo>
                <a:lnTo>
                  <a:pt x="3357" y="2348"/>
                </a:lnTo>
                <a:lnTo>
                  <a:pt x="3357" y="2350"/>
                </a:lnTo>
                <a:lnTo>
                  <a:pt x="3357" y="2350"/>
                </a:lnTo>
                <a:lnTo>
                  <a:pt x="3359" y="2350"/>
                </a:lnTo>
                <a:lnTo>
                  <a:pt x="3359" y="2348"/>
                </a:lnTo>
                <a:lnTo>
                  <a:pt x="3359" y="2348"/>
                </a:lnTo>
                <a:close/>
                <a:moveTo>
                  <a:pt x="3629" y="2399"/>
                </a:moveTo>
                <a:lnTo>
                  <a:pt x="3627" y="2399"/>
                </a:lnTo>
                <a:lnTo>
                  <a:pt x="3627" y="2399"/>
                </a:lnTo>
                <a:lnTo>
                  <a:pt x="3627" y="2399"/>
                </a:lnTo>
                <a:lnTo>
                  <a:pt x="3625" y="2399"/>
                </a:lnTo>
                <a:lnTo>
                  <a:pt x="3623" y="2399"/>
                </a:lnTo>
                <a:lnTo>
                  <a:pt x="3621" y="2401"/>
                </a:lnTo>
                <a:lnTo>
                  <a:pt x="3621" y="2401"/>
                </a:lnTo>
                <a:lnTo>
                  <a:pt x="3619" y="2401"/>
                </a:lnTo>
                <a:lnTo>
                  <a:pt x="3616" y="2403"/>
                </a:lnTo>
                <a:lnTo>
                  <a:pt x="3616" y="2403"/>
                </a:lnTo>
                <a:lnTo>
                  <a:pt x="3614" y="2401"/>
                </a:lnTo>
                <a:lnTo>
                  <a:pt x="3612" y="2401"/>
                </a:lnTo>
                <a:lnTo>
                  <a:pt x="3614" y="2399"/>
                </a:lnTo>
                <a:lnTo>
                  <a:pt x="3616" y="2399"/>
                </a:lnTo>
                <a:lnTo>
                  <a:pt x="3616" y="2399"/>
                </a:lnTo>
                <a:lnTo>
                  <a:pt x="3616" y="2399"/>
                </a:lnTo>
                <a:lnTo>
                  <a:pt x="3616" y="2396"/>
                </a:lnTo>
                <a:lnTo>
                  <a:pt x="3614" y="2396"/>
                </a:lnTo>
                <a:lnTo>
                  <a:pt x="3612" y="2399"/>
                </a:lnTo>
                <a:lnTo>
                  <a:pt x="3610" y="2399"/>
                </a:lnTo>
                <a:lnTo>
                  <a:pt x="3610" y="2399"/>
                </a:lnTo>
                <a:lnTo>
                  <a:pt x="3608" y="2399"/>
                </a:lnTo>
                <a:lnTo>
                  <a:pt x="3608" y="2396"/>
                </a:lnTo>
                <a:lnTo>
                  <a:pt x="3608" y="2396"/>
                </a:lnTo>
                <a:lnTo>
                  <a:pt x="3608" y="2394"/>
                </a:lnTo>
                <a:lnTo>
                  <a:pt x="3610" y="2394"/>
                </a:lnTo>
                <a:lnTo>
                  <a:pt x="3608" y="2392"/>
                </a:lnTo>
                <a:lnTo>
                  <a:pt x="3608" y="2392"/>
                </a:lnTo>
                <a:lnTo>
                  <a:pt x="3608" y="2392"/>
                </a:lnTo>
                <a:lnTo>
                  <a:pt x="3608" y="2390"/>
                </a:lnTo>
                <a:lnTo>
                  <a:pt x="3608" y="2390"/>
                </a:lnTo>
                <a:lnTo>
                  <a:pt x="3608" y="2390"/>
                </a:lnTo>
                <a:lnTo>
                  <a:pt x="3606" y="2390"/>
                </a:lnTo>
                <a:lnTo>
                  <a:pt x="3606" y="2392"/>
                </a:lnTo>
                <a:lnTo>
                  <a:pt x="3604" y="2394"/>
                </a:lnTo>
                <a:lnTo>
                  <a:pt x="3604" y="2396"/>
                </a:lnTo>
                <a:lnTo>
                  <a:pt x="3604" y="2396"/>
                </a:lnTo>
                <a:lnTo>
                  <a:pt x="3604" y="2399"/>
                </a:lnTo>
                <a:lnTo>
                  <a:pt x="3604" y="2399"/>
                </a:lnTo>
                <a:lnTo>
                  <a:pt x="3604" y="2399"/>
                </a:lnTo>
                <a:lnTo>
                  <a:pt x="3606" y="2399"/>
                </a:lnTo>
                <a:lnTo>
                  <a:pt x="3606" y="2401"/>
                </a:lnTo>
                <a:lnTo>
                  <a:pt x="3604" y="2401"/>
                </a:lnTo>
                <a:lnTo>
                  <a:pt x="3604" y="2401"/>
                </a:lnTo>
                <a:lnTo>
                  <a:pt x="3606" y="2403"/>
                </a:lnTo>
                <a:lnTo>
                  <a:pt x="3604" y="2403"/>
                </a:lnTo>
                <a:lnTo>
                  <a:pt x="3606" y="2405"/>
                </a:lnTo>
                <a:lnTo>
                  <a:pt x="3606" y="2405"/>
                </a:lnTo>
                <a:lnTo>
                  <a:pt x="3606" y="2407"/>
                </a:lnTo>
                <a:lnTo>
                  <a:pt x="3604" y="2407"/>
                </a:lnTo>
                <a:lnTo>
                  <a:pt x="3604" y="2407"/>
                </a:lnTo>
                <a:lnTo>
                  <a:pt x="3604" y="2409"/>
                </a:lnTo>
                <a:lnTo>
                  <a:pt x="3604" y="2409"/>
                </a:lnTo>
                <a:lnTo>
                  <a:pt x="3606" y="2409"/>
                </a:lnTo>
                <a:lnTo>
                  <a:pt x="3608" y="2409"/>
                </a:lnTo>
                <a:lnTo>
                  <a:pt x="3608" y="2409"/>
                </a:lnTo>
                <a:lnTo>
                  <a:pt x="3610" y="2407"/>
                </a:lnTo>
                <a:lnTo>
                  <a:pt x="3612" y="2407"/>
                </a:lnTo>
                <a:lnTo>
                  <a:pt x="3612" y="2407"/>
                </a:lnTo>
                <a:lnTo>
                  <a:pt x="3614" y="2409"/>
                </a:lnTo>
                <a:lnTo>
                  <a:pt x="3616" y="2409"/>
                </a:lnTo>
                <a:lnTo>
                  <a:pt x="3616" y="2409"/>
                </a:lnTo>
                <a:lnTo>
                  <a:pt x="3619" y="2409"/>
                </a:lnTo>
                <a:lnTo>
                  <a:pt x="3619" y="2409"/>
                </a:lnTo>
                <a:lnTo>
                  <a:pt x="3619" y="2409"/>
                </a:lnTo>
                <a:lnTo>
                  <a:pt x="3621" y="2409"/>
                </a:lnTo>
                <a:lnTo>
                  <a:pt x="3623" y="2409"/>
                </a:lnTo>
                <a:lnTo>
                  <a:pt x="3623" y="2409"/>
                </a:lnTo>
                <a:lnTo>
                  <a:pt x="3625" y="2409"/>
                </a:lnTo>
                <a:lnTo>
                  <a:pt x="3625" y="2409"/>
                </a:lnTo>
                <a:lnTo>
                  <a:pt x="3625" y="2409"/>
                </a:lnTo>
                <a:lnTo>
                  <a:pt x="3627" y="2407"/>
                </a:lnTo>
                <a:lnTo>
                  <a:pt x="3625" y="2407"/>
                </a:lnTo>
                <a:lnTo>
                  <a:pt x="3625" y="2407"/>
                </a:lnTo>
                <a:lnTo>
                  <a:pt x="3623" y="2407"/>
                </a:lnTo>
                <a:lnTo>
                  <a:pt x="3623" y="2407"/>
                </a:lnTo>
                <a:lnTo>
                  <a:pt x="3621" y="2407"/>
                </a:lnTo>
                <a:lnTo>
                  <a:pt x="3621" y="2407"/>
                </a:lnTo>
                <a:lnTo>
                  <a:pt x="3619" y="2407"/>
                </a:lnTo>
                <a:lnTo>
                  <a:pt x="3619" y="2405"/>
                </a:lnTo>
                <a:lnTo>
                  <a:pt x="3619" y="2405"/>
                </a:lnTo>
                <a:lnTo>
                  <a:pt x="3619" y="2405"/>
                </a:lnTo>
                <a:lnTo>
                  <a:pt x="3621" y="2405"/>
                </a:lnTo>
                <a:lnTo>
                  <a:pt x="3621" y="2405"/>
                </a:lnTo>
                <a:lnTo>
                  <a:pt x="3621" y="2403"/>
                </a:lnTo>
                <a:lnTo>
                  <a:pt x="3621" y="2403"/>
                </a:lnTo>
                <a:lnTo>
                  <a:pt x="3625" y="2403"/>
                </a:lnTo>
                <a:lnTo>
                  <a:pt x="3625" y="2403"/>
                </a:lnTo>
                <a:lnTo>
                  <a:pt x="3627" y="2405"/>
                </a:lnTo>
                <a:lnTo>
                  <a:pt x="3627" y="2405"/>
                </a:lnTo>
                <a:lnTo>
                  <a:pt x="3627" y="2405"/>
                </a:lnTo>
                <a:lnTo>
                  <a:pt x="3627" y="2405"/>
                </a:lnTo>
                <a:lnTo>
                  <a:pt x="3627" y="2403"/>
                </a:lnTo>
                <a:lnTo>
                  <a:pt x="3629" y="2403"/>
                </a:lnTo>
                <a:lnTo>
                  <a:pt x="3629" y="2403"/>
                </a:lnTo>
                <a:lnTo>
                  <a:pt x="3629" y="2401"/>
                </a:lnTo>
                <a:lnTo>
                  <a:pt x="3629" y="2399"/>
                </a:lnTo>
                <a:lnTo>
                  <a:pt x="3629" y="2399"/>
                </a:lnTo>
                <a:close/>
                <a:moveTo>
                  <a:pt x="3671" y="1585"/>
                </a:moveTo>
                <a:lnTo>
                  <a:pt x="3671" y="1585"/>
                </a:lnTo>
                <a:lnTo>
                  <a:pt x="3671" y="1585"/>
                </a:lnTo>
                <a:lnTo>
                  <a:pt x="3671" y="1583"/>
                </a:lnTo>
                <a:lnTo>
                  <a:pt x="3671" y="1583"/>
                </a:lnTo>
                <a:lnTo>
                  <a:pt x="3671" y="1585"/>
                </a:lnTo>
                <a:lnTo>
                  <a:pt x="3671" y="1585"/>
                </a:lnTo>
                <a:lnTo>
                  <a:pt x="3671" y="1585"/>
                </a:lnTo>
                <a:lnTo>
                  <a:pt x="3671" y="1585"/>
                </a:lnTo>
                <a:close/>
                <a:moveTo>
                  <a:pt x="3792" y="1524"/>
                </a:moveTo>
                <a:lnTo>
                  <a:pt x="3792" y="1524"/>
                </a:lnTo>
                <a:lnTo>
                  <a:pt x="3792" y="1522"/>
                </a:lnTo>
                <a:lnTo>
                  <a:pt x="3790" y="1520"/>
                </a:lnTo>
                <a:lnTo>
                  <a:pt x="3790" y="1520"/>
                </a:lnTo>
                <a:lnTo>
                  <a:pt x="3790" y="1520"/>
                </a:lnTo>
                <a:lnTo>
                  <a:pt x="3790" y="1520"/>
                </a:lnTo>
                <a:lnTo>
                  <a:pt x="3788" y="1514"/>
                </a:lnTo>
                <a:lnTo>
                  <a:pt x="3788" y="1514"/>
                </a:lnTo>
                <a:lnTo>
                  <a:pt x="3788" y="1514"/>
                </a:lnTo>
                <a:lnTo>
                  <a:pt x="3786" y="1510"/>
                </a:lnTo>
                <a:lnTo>
                  <a:pt x="3786" y="1510"/>
                </a:lnTo>
                <a:lnTo>
                  <a:pt x="3784" y="1510"/>
                </a:lnTo>
                <a:lnTo>
                  <a:pt x="3784" y="1510"/>
                </a:lnTo>
                <a:lnTo>
                  <a:pt x="3784" y="1508"/>
                </a:lnTo>
                <a:lnTo>
                  <a:pt x="3784" y="1508"/>
                </a:lnTo>
                <a:lnTo>
                  <a:pt x="3784" y="1508"/>
                </a:lnTo>
                <a:lnTo>
                  <a:pt x="3782" y="1503"/>
                </a:lnTo>
                <a:lnTo>
                  <a:pt x="3780" y="1501"/>
                </a:lnTo>
                <a:lnTo>
                  <a:pt x="3780" y="1501"/>
                </a:lnTo>
                <a:lnTo>
                  <a:pt x="3780" y="1501"/>
                </a:lnTo>
                <a:lnTo>
                  <a:pt x="3780" y="1501"/>
                </a:lnTo>
                <a:lnTo>
                  <a:pt x="3778" y="1497"/>
                </a:lnTo>
                <a:lnTo>
                  <a:pt x="3772" y="1493"/>
                </a:lnTo>
                <a:lnTo>
                  <a:pt x="3769" y="1491"/>
                </a:lnTo>
                <a:lnTo>
                  <a:pt x="3769" y="1491"/>
                </a:lnTo>
                <a:lnTo>
                  <a:pt x="3767" y="1491"/>
                </a:lnTo>
                <a:lnTo>
                  <a:pt x="3767" y="1491"/>
                </a:lnTo>
                <a:lnTo>
                  <a:pt x="3765" y="1491"/>
                </a:lnTo>
                <a:lnTo>
                  <a:pt x="3765" y="1491"/>
                </a:lnTo>
                <a:lnTo>
                  <a:pt x="3767" y="1491"/>
                </a:lnTo>
                <a:lnTo>
                  <a:pt x="3767" y="1493"/>
                </a:lnTo>
                <a:lnTo>
                  <a:pt x="3769" y="1493"/>
                </a:lnTo>
                <a:lnTo>
                  <a:pt x="3772" y="1493"/>
                </a:lnTo>
                <a:lnTo>
                  <a:pt x="3774" y="1495"/>
                </a:lnTo>
                <a:lnTo>
                  <a:pt x="3772" y="1495"/>
                </a:lnTo>
                <a:lnTo>
                  <a:pt x="3772" y="1495"/>
                </a:lnTo>
                <a:lnTo>
                  <a:pt x="3769" y="1495"/>
                </a:lnTo>
                <a:lnTo>
                  <a:pt x="3769" y="1493"/>
                </a:lnTo>
                <a:lnTo>
                  <a:pt x="3767" y="1493"/>
                </a:lnTo>
                <a:lnTo>
                  <a:pt x="3767" y="1495"/>
                </a:lnTo>
                <a:lnTo>
                  <a:pt x="3767" y="1497"/>
                </a:lnTo>
                <a:lnTo>
                  <a:pt x="3767" y="1499"/>
                </a:lnTo>
                <a:lnTo>
                  <a:pt x="3767" y="1501"/>
                </a:lnTo>
                <a:lnTo>
                  <a:pt x="3765" y="1503"/>
                </a:lnTo>
                <a:lnTo>
                  <a:pt x="3765" y="1503"/>
                </a:lnTo>
                <a:lnTo>
                  <a:pt x="3765" y="1505"/>
                </a:lnTo>
                <a:lnTo>
                  <a:pt x="3765" y="1505"/>
                </a:lnTo>
                <a:lnTo>
                  <a:pt x="3765" y="1510"/>
                </a:lnTo>
                <a:lnTo>
                  <a:pt x="3765" y="1512"/>
                </a:lnTo>
                <a:lnTo>
                  <a:pt x="3763" y="1516"/>
                </a:lnTo>
                <a:lnTo>
                  <a:pt x="3763" y="1516"/>
                </a:lnTo>
                <a:lnTo>
                  <a:pt x="3763" y="1516"/>
                </a:lnTo>
                <a:lnTo>
                  <a:pt x="3763" y="1512"/>
                </a:lnTo>
                <a:lnTo>
                  <a:pt x="3763" y="1514"/>
                </a:lnTo>
                <a:lnTo>
                  <a:pt x="3763" y="1516"/>
                </a:lnTo>
                <a:lnTo>
                  <a:pt x="3763" y="1518"/>
                </a:lnTo>
                <a:lnTo>
                  <a:pt x="3763" y="1522"/>
                </a:lnTo>
                <a:lnTo>
                  <a:pt x="3765" y="1533"/>
                </a:lnTo>
                <a:lnTo>
                  <a:pt x="3765" y="1537"/>
                </a:lnTo>
                <a:lnTo>
                  <a:pt x="3767" y="1539"/>
                </a:lnTo>
                <a:lnTo>
                  <a:pt x="3767" y="1543"/>
                </a:lnTo>
                <a:lnTo>
                  <a:pt x="3772" y="1545"/>
                </a:lnTo>
                <a:lnTo>
                  <a:pt x="3774" y="1545"/>
                </a:lnTo>
                <a:lnTo>
                  <a:pt x="3778" y="1545"/>
                </a:lnTo>
                <a:lnTo>
                  <a:pt x="3780" y="1543"/>
                </a:lnTo>
                <a:lnTo>
                  <a:pt x="3786" y="1541"/>
                </a:lnTo>
                <a:lnTo>
                  <a:pt x="3786" y="1541"/>
                </a:lnTo>
                <a:lnTo>
                  <a:pt x="3790" y="1539"/>
                </a:lnTo>
                <a:lnTo>
                  <a:pt x="3792" y="1537"/>
                </a:lnTo>
                <a:lnTo>
                  <a:pt x="3792" y="1537"/>
                </a:lnTo>
                <a:lnTo>
                  <a:pt x="3792" y="1535"/>
                </a:lnTo>
                <a:lnTo>
                  <a:pt x="3795" y="1533"/>
                </a:lnTo>
                <a:lnTo>
                  <a:pt x="3795" y="1531"/>
                </a:lnTo>
                <a:lnTo>
                  <a:pt x="3795" y="1526"/>
                </a:lnTo>
                <a:lnTo>
                  <a:pt x="3792" y="1524"/>
                </a:lnTo>
                <a:close/>
                <a:moveTo>
                  <a:pt x="3673" y="1570"/>
                </a:move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lnTo>
                  <a:pt x="3673" y="1570"/>
                </a:lnTo>
                <a:close/>
                <a:moveTo>
                  <a:pt x="3610" y="2399"/>
                </a:moveTo>
                <a:lnTo>
                  <a:pt x="3612" y="2399"/>
                </a:lnTo>
                <a:lnTo>
                  <a:pt x="3612" y="2396"/>
                </a:lnTo>
                <a:lnTo>
                  <a:pt x="3612" y="2396"/>
                </a:lnTo>
                <a:lnTo>
                  <a:pt x="3612" y="2394"/>
                </a:lnTo>
                <a:lnTo>
                  <a:pt x="3610" y="2394"/>
                </a:lnTo>
                <a:lnTo>
                  <a:pt x="3610" y="2394"/>
                </a:lnTo>
                <a:lnTo>
                  <a:pt x="3610" y="2394"/>
                </a:lnTo>
                <a:lnTo>
                  <a:pt x="3610" y="2396"/>
                </a:lnTo>
                <a:lnTo>
                  <a:pt x="3610" y="2396"/>
                </a:lnTo>
                <a:lnTo>
                  <a:pt x="3610" y="2396"/>
                </a:lnTo>
                <a:lnTo>
                  <a:pt x="3610" y="2399"/>
                </a:lnTo>
                <a:close/>
                <a:moveTo>
                  <a:pt x="3763" y="1501"/>
                </a:moveTo>
                <a:lnTo>
                  <a:pt x="3763" y="1501"/>
                </a:lnTo>
                <a:lnTo>
                  <a:pt x="3765" y="1501"/>
                </a:lnTo>
                <a:lnTo>
                  <a:pt x="3765" y="1501"/>
                </a:lnTo>
                <a:lnTo>
                  <a:pt x="3765" y="1501"/>
                </a:lnTo>
                <a:lnTo>
                  <a:pt x="3763" y="1499"/>
                </a:lnTo>
                <a:lnTo>
                  <a:pt x="3763" y="1501"/>
                </a:lnTo>
                <a:close/>
                <a:moveTo>
                  <a:pt x="3673" y="2474"/>
                </a:moveTo>
                <a:lnTo>
                  <a:pt x="3671" y="2472"/>
                </a:lnTo>
                <a:lnTo>
                  <a:pt x="3669" y="2472"/>
                </a:lnTo>
                <a:lnTo>
                  <a:pt x="3669" y="2472"/>
                </a:lnTo>
                <a:lnTo>
                  <a:pt x="3669" y="2472"/>
                </a:lnTo>
                <a:lnTo>
                  <a:pt x="3669" y="2474"/>
                </a:lnTo>
                <a:lnTo>
                  <a:pt x="3671" y="2474"/>
                </a:lnTo>
                <a:lnTo>
                  <a:pt x="3671" y="2476"/>
                </a:lnTo>
                <a:lnTo>
                  <a:pt x="3671" y="2476"/>
                </a:lnTo>
                <a:lnTo>
                  <a:pt x="3673" y="2476"/>
                </a:lnTo>
                <a:lnTo>
                  <a:pt x="3675" y="2476"/>
                </a:lnTo>
                <a:lnTo>
                  <a:pt x="3677" y="2476"/>
                </a:lnTo>
                <a:lnTo>
                  <a:pt x="3677" y="2474"/>
                </a:lnTo>
                <a:lnTo>
                  <a:pt x="3675" y="2474"/>
                </a:lnTo>
                <a:lnTo>
                  <a:pt x="3673" y="2474"/>
                </a:lnTo>
                <a:close/>
                <a:moveTo>
                  <a:pt x="3663" y="1470"/>
                </a:moveTo>
                <a:lnTo>
                  <a:pt x="3663" y="1470"/>
                </a:lnTo>
                <a:lnTo>
                  <a:pt x="3663" y="1470"/>
                </a:lnTo>
                <a:lnTo>
                  <a:pt x="3663" y="1470"/>
                </a:lnTo>
                <a:lnTo>
                  <a:pt x="3663" y="1470"/>
                </a:lnTo>
                <a:lnTo>
                  <a:pt x="3663" y="1470"/>
                </a:lnTo>
                <a:lnTo>
                  <a:pt x="3663" y="1470"/>
                </a:lnTo>
                <a:lnTo>
                  <a:pt x="3663" y="1470"/>
                </a:lnTo>
                <a:lnTo>
                  <a:pt x="3663" y="1470"/>
                </a:lnTo>
                <a:close/>
                <a:moveTo>
                  <a:pt x="3656" y="1734"/>
                </a:moveTo>
                <a:lnTo>
                  <a:pt x="3656" y="1736"/>
                </a:lnTo>
                <a:lnTo>
                  <a:pt x="3658" y="1736"/>
                </a:lnTo>
                <a:lnTo>
                  <a:pt x="3658" y="1736"/>
                </a:lnTo>
                <a:lnTo>
                  <a:pt x="3658" y="1736"/>
                </a:lnTo>
                <a:lnTo>
                  <a:pt x="3658" y="1736"/>
                </a:lnTo>
                <a:lnTo>
                  <a:pt x="3656" y="1738"/>
                </a:lnTo>
                <a:lnTo>
                  <a:pt x="3656" y="1736"/>
                </a:lnTo>
                <a:lnTo>
                  <a:pt x="3656" y="1736"/>
                </a:lnTo>
                <a:lnTo>
                  <a:pt x="3656" y="1736"/>
                </a:lnTo>
                <a:lnTo>
                  <a:pt x="3656" y="1736"/>
                </a:lnTo>
                <a:lnTo>
                  <a:pt x="3656" y="1738"/>
                </a:lnTo>
                <a:lnTo>
                  <a:pt x="3658" y="1738"/>
                </a:lnTo>
                <a:lnTo>
                  <a:pt x="3658" y="1738"/>
                </a:lnTo>
                <a:lnTo>
                  <a:pt x="3658" y="1736"/>
                </a:lnTo>
                <a:lnTo>
                  <a:pt x="3658" y="1736"/>
                </a:lnTo>
                <a:lnTo>
                  <a:pt x="3656" y="1734"/>
                </a:lnTo>
                <a:close/>
                <a:moveTo>
                  <a:pt x="3667" y="1512"/>
                </a:moveTo>
                <a:lnTo>
                  <a:pt x="3667" y="1512"/>
                </a:lnTo>
                <a:lnTo>
                  <a:pt x="3667" y="1512"/>
                </a:lnTo>
                <a:lnTo>
                  <a:pt x="3665" y="1512"/>
                </a:lnTo>
                <a:lnTo>
                  <a:pt x="3665" y="1512"/>
                </a:lnTo>
                <a:lnTo>
                  <a:pt x="3665" y="1512"/>
                </a:lnTo>
                <a:lnTo>
                  <a:pt x="3667" y="1512"/>
                </a:lnTo>
                <a:lnTo>
                  <a:pt x="3667" y="1512"/>
                </a:lnTo>
                <a:lnTo>
                  <a:pt x="3667" y="1512"/>
                </a:lnTo>
                <a:lnTo>
                  <a:pt x="3667" y="1512"/>
                </a:lnTo>
                <a:lnTo>
                  <a:pt x="3667" y="1512"/>
                </a:lnTo>
                <a:lnTo>
                  <a:pt x="3667" y="1512"/>
                </a:lnTo>
                <a:lnTo>
                  <a:pt x="3667" y="1512"/>
                </a:lnTo>
                <a:close/>
                <a:moveTo>
                  <a:pt x="2376" y="1459"/>
                </a:moveTo>
                <a:lnTo>
                  <a:pt x="2374" y="1459"/>
                </a:lnTo>
                <a:lnTo>
                  <a:pt x="2374" y="1459"/>
                </a:lnTo>
                <a:lnTo>
                  <a:pt x="2374" y="1461"/>
                </a:lnTo>
                <a:lnTo>
                  <a:pt x="2376" y="1461"/>
                </a:lnTo>
                <a:lnTo>
                  <a:pt x="2376" y="1459"/>
                </a:lnTo>
                <a:lnTo>
                  <a:pt x="2376" y="1459"/>
                </a:lnTo>
                <a:close/>
                <a:moveTo>
                  <a:pt x="2380" y="1468"/>
                </a:moveTo>
                <a:lnTo>
                  <a:pt x="2380" y="1468"/>
                </a:lnTo>
                <a:lnTo>
                  <a:pt x="2378" y="1470"/>
                </a:lnTo>
                <a:lnTo>
                  <a:pt x="2380" y="1470"/>
                </a:lnTo>
                <a:lnTo>
                  <a:pt x="2380" y="1470"/>
                </a:lnTo>
                <a:lnTo>
                  <a:pt x="2380" y="1470"/>
                </a:lnTo>
                <a:lnTo>
                  <a:pt x="2380" y="1470"/>
                </a:lnTo>
                <a:lnTo>
                  <a:pt x="2380" y="1470"/>
                </a:lnTo>
                <a:lnTo>
                  <a:pt x="2380" y="1468"/>
                </a:lnTo>
                <a:lnTo>
                  <a:pt x="2380" y="1468"/>
                </a:lnTo>
                <a:lnTo>
                  <a:pt x="2380" y="1468"/>
                </a:lnTo>
                <a:close/>
                <a:moveTo>
                  <a:pt x="2378" y="1466"/>
                </a:moveTo>
                <a:lnTo>
                  <a:pt x="2378" y="1463"/>
                </a:lnTo>
                <a:lnTo>
                  <a:pt x="2376" y="1463"/>
                </a:lnTo>
                <a:lnTo>
                  <a:pt x="2376" y="1466"/>
                </a:lnTo>
                <a:lnTo>
                  <a:pt x="2376" y="1466"/>
                </a:lnTo>
                <a:lnTo>
                  <a:pt x="2376" y="1466"/>
                </a:lnTo>
                <a:lnTo>
                  <a:pt x="2376" y="1466"/>
                </a:lnTo>
                <a:lnTo>
                  <a:pt x="2378" y="1466"/>
                </a:lnTo>
                <a:close/>
                <a:moveTo>
                  <a:pt x="2378" y="1470"/>
                </a:moveTo>
                <a:lnTo>
                  <a:pt x="2376" y="1470"/>
                </a:lnTo>
                <a:lnTo>
                  <a:pt x="2376" y="1470"/>
                </a:lnTo>
                <a:lnTo>
                  <a:pt x="2376" y="1472"/>
                </a:lnTo>
                <a:lnTo>
                  <a:pt x="2376" y="1472"/>
                </a:lnTo>
                <a:lnTo>
                  <a:pt x="2376" y="1472"/>
                </a:lnTo>
                <a:lnTo>
                  <a:pt x="2378" y="1472"/>
                </a:lnTo>
                <a:lnTo>
                  <a:pt x="2378" y="1472"/>
                </a:lnTo>
                <a:lnTo>
                  <a:pt x="2378" y="1470"/>
                </a:lnTo>
                <a:lnTo>
                  <a:pt x="2378" y="1470"/>
                </a:lnTo>
                <a:close/>
                <a:moveTo>
                  <a:pt x="2399" y="1744"/>
                </a:moveTo>
                <a:lnTo>
                  <a:pt x="2399" y="1744"/>
                </a:lnTo>
                <a:lnTo>
                  <a:pt x="2399" y="1744"/>
                </a:lnTo>
                <a:lnTo>
                  <a:pt x="2399" y="1744"/>
                </a:lnTo>
                <a:lnTo>
                  <a:pt x="2399" y="1747"/>
                </a:lnTo>
                <a:lnTo>
                  <a:pt x="2399" y="1747"/>
                </a:lnTo>
                <a:lnTo>
                  <a:pt x="2399" y="1747"/>
                </a:lnTo>
                <a:lnTo>
                  <a:pt x="2401" y="1747"/>
                </a:lnTo>
                <a:lnTo>
                  <a:pt x="2401" y="1744"/>
                </a:lnTo>
                <a:lnTo>
                  <a:pt x="2399" y="1744"/>
                </a:lnTo>
                <a:lnTo>
                  <a:pt x="2399" y="1744"/>
                </a:lnTo>
                <a:close/>
                <a:moveTo>
                  <a:pt x="2426" y="1522"/>
                </a:moveTo>
                <a:lnTo>
                  <a:pt x="2424" y="1522"/>
                </a:lnTo>
                <a:lnTo>
                  <a:pt x="2422" y="1522"/>
                </a:lnTo>
                <a:lnTo>
                  <a:pt x="2420" y="1522"/>
                </a:lnTo>
                <a:lnTo>
                  <a:pt x="2424" y="1524"/>
                </a:lnTo>
                <a:lnTo>
                  <a:pt x="2426" y="1524"/>
                </a:lnTo>
                <a:lnTo>
                  <a:pt x="2426" y="1524"/>
                </a:lnTo>
                <a:lnTo>
                  <a:pt x="2426" y="1522"/>
                </a:lnTo>
                <a:lnTo>
                  <a:pt x="2426" y="1522"/>
                </a:lnTo>
                <a:lnTo>
                  <a:pt x="2426" y="1522"/>
                </a:lnTo>
                <a:close/>
                <a:moveTo>
                  <a:pt x="2382" y="1466"/>
                </a:moveTo>
                <a:lnTo>
                  <a:pt x="2382" y="1466"/>
                </a:lnTo>
                <a:lnTo>
                  <a:pt x="2382" y="1466"/>
                </a:lnTo>
                <a:lnTo>
                  <a:pt x="2382" y="1466"/>
                </a:lnTo>
                <a:lnTo>
                  <a:pt x="2382" y="1463"/>
                </a:lnTo>
                <a:lnTo>
                  <a:pt x="2382" y="1463"/>
                </a:lnTo>
                <a:lnTo>
                  <a:pt x="2382" y="1463"/>
                </a:lnTo>
                <a:lnTo>
                  <a:pt x="2382" y="1466"/>
                </a:lnTo>
                <a:close/>
                <a:moveTo>
                  <a:pt x="2364" y="1216"/>
                </a:moveTo>
                <a:lnTo>
                  <a:pt x="2366" y="1218"/>
                </a:lnTo>
                <a:lnTo>
                  <a:pt x="2368" y="1218"/>
                </a:lnTo>
                <a:lnTo>
                  <a:pt x="2368" y="1218"/>
                </a:lnTo>
                <a:lnTo>
                  <a:pt x="2370" y="1216"/>
                </a:lnTo>
                <a:lnTo>
                  <a:pt x="2372" y="1212"/>
                </a:lnTo>
                <a:lnTo>
                  <a:pt x="2374" y="1210"/>
                </a:lnTo>
                <a:lnTo>
                  <a:pt x="2374" y="1210"/>
                </a:lnTo>
                <a:lnTo>
                  <a:pt x="2372" y="1210"/>
                </a:lnTo>
                <a:lnTo>
                  <a:pt x="2368" y="1212"/>
                </a:lnTo>
                <a:lnTo>
                  <a:pt x="2368" y="1212"/>
                </a:lnTo>
                <a:lnTo>
                  <a:pt x="2366" y="1212"/>
                </a:lnTo>
                <a:lnTo>
                  <a:pt x="2364" y="1212"/>
                </a:lnTo>
                <a:lnTo>
                  <a:pt x="2364" y="1214"/>
                </a:lnTo>
                <a:lnTo>
                  <a:pt x="2364" y="1214"/>
                </a:lnTo>
                <a:lnTo>
                  <a:pt x="2364" y="1216"/>
                </a:lnTo>
                <a:close/>
                <a:moveTo>
                  <a:pt x="2359" y="1216"/>
                </a:moveTo>
                <a:lnTo>
                  <a:pt x="2357" y="1216"/>
                </a:lnTo>
                <a:lnTo>
                  <a:pt x="2357" y="1216"/>
                </a:lnTo>
                <a:lnTo>
                  <a:pt x="2357" y="1216"/>
                </a:lnTo>
                <a:lnTo>
                  <a:pt x="2357" y="1218"/>
                </a:lnTo>
                <a:lnTo>
                  <a:pt x="2357" y="1218"/>
                </a:lnTo>
                <a:lnTo>
                  <a:pt x="2359" y="1218"/>
                </a:lnTo>
                <a:lnTo>
                  <a:pt x="2359" y="1218"/>
                </a:lnTo>
                <a:lnTo>
                  <a:pt x="2359" y="1216"/>
                </a:lnTo>
                <a:lnTo>
                  <a:pt x="2359" y="1216"/>
                </a:lnTo>
                <a:lnTo>
                  <a:pt x="2359" y="1216"/>
                </a:lnTo>
                <a:close/>
                <a:moveTo>
                  <a:pt x="4450" y="1635"/>
                </a:moveTo>
                <a:lnTo>
                  <a:pt x="4448" y="1638"/>
                </a:lnTo>
                <a:lnTo>
                  <a:pt x="4448" y="1640"/>
                </a:lnTo>
                <a:lnTo>
                  <a:pt x="4450" y="1640"/>
                </a:lnTo>
                <a:lnTo>
                  <a:pt x="4450" y="1638"/>
                </a:lnTo>
                <a:lnTo>
                  <a:pt x="4453" y="1638"/>
                </a:lnTo>
                <a:lnTo>
                  <a:pt x="4450" y="1635"/>
                </a:lnTo>
                <a:lnTo>
                  <a:pt x="4453" y="1635"/>
                </a:lnTo>
                <a:lnTo>
                  <a:pt x="4450" y="1635"/>
                </a:lnTo>
                <a:lnTo>
                  <a:pt x="4450" y="1635"/>
                </a:lnTo>
                <a:close/>
                <a:moveTo>
                  <a:pt x="2374" y="1470"/>
                </a:moveTo>
                <a:lnTo>
                  <a:pt x="2374" y="1470"/>
                </a:lnTo>
                <a:lnTo>
                  <a:pt x="2374" y="1470"/>
                </a:lnTo>
                <a:lnTo>
                  <a:pt x="2374" y="1470"/>
                </a:lnTo>
                <a:lnTo>
                  <a:pt x="2374" y="1470"/>
                </a:lnTo>
                <a:lnTo>
                  <a:pt x="2372" y="1472"/>
                </a:lnTo>
                <a:lnTo>
                  <a:pt x="2372" y="1472"/>
                </a:lnTo>
                <a:lnTo>
                  <a:pt x="2374" y="1472"/>
                </a:lnTo>
                <a:lnTo>
                  <a:pt x="2374" y="1472"/>
                </a:lnTo>
                <a:lnTo>
                  <a:pt x="2374" y="1472"/>
                </a:lnTo>
                <a:lnTo>
                  <a:pt x="2376" y="1472"/>
                </a:lnTo>
                <a:lnTo>
                  <a:pt x="2374" y="1470"/>
                </a:lnTo>
                <a:lnTo>
                  <a:pt x="2374" y="1470"/>
                </a:lnTo>
                <a:close/>
                <a:moveTo>
                  <a:pt x="3235" y="1795"/>
                </a:moveTo>
                <a:lnTo>
                  <a:pt x="3235" y="1795"/>
                </a:lnTo>
                <a:lnTo>
                  <a:pt x="3235" y="1795"/>
                </a:lnTo>
                <a:lnTo>
                  <a:pt x="3235" y="1797"/>
                </a:lnTo>
                <a:lnTo>
                  <a:pt x="3233" y="1801"/>
                </a:lnTo>
                <a:lnTo>
                  <a:pt x="3235" y="1801"/>
                </a:lnTo>
                <a:lnTo>
                  <a:pt x="3235" y="1803"/>
                </a:lnTo>
                <a:lnTo>
                  <a:pt x="3237" y="1803"/>
                </a:lnTo>
                <a:lnTo>
                  <a:pt x="3237" y="1803"/>
                </a:lnTo>
                <a:lnTo>
                  <a:pt x="3237" y="1803"/>
                </a:lnTo>
                <a:lnTo>
                  <a:pt x="3237" y="1801"/>
                </a:lnTo>
                <a:lnTo>
                  <a:pt x="3235" y="1799"/>
                </a:lnTo>
                <a:lnTo>
                  <a:pt x="3237" y="1795"/>
                </a:lnTo>
                <a:lnTo>
                  <a:pt x="3235" y="1795"/>
                </a:lnTo>
                <a:close/>
                <a:moveTo>
                  <a:pt x="3336" y="1847"/>
                </a:moveTo>
                <a:lnTo>
                  <a:pt x="3336" y="1845"/>
                </a:lnTo>
                <a:lnTo>
                  <a:pt x="3336" y="1841"/>
                </a:lnTo>
                <a:lnTo>
                  <a:pt x="3334" y="1835"/>
                </a:lnTo>
                <a:lnTo>
                  <a:pt x="3334" y="1826"/>
                </a:lnTo>
                <a:lnTo>
                  <a:pt x="3332" y="1822"/>
                </a:lnTo>
                <a:lnTo>
                  <a:pt x="3332" y="1820"/>
                </a:lnTo>
                <a:lnTo>
                  <a:pt x="3329" y="1818"/>
                </a:lnTo>
                <a:lnTo>
                  <a:pt x="3329" y="1818"/>
                </a:lnTo>
                <a:lnTo>
                  <a:pt x="3327" y="1814"/>
                </a:lnTo>
                <a:lnTo>
                  <a:pt x="3325" y="1812"/>
                </a:lnTo>
                <a:lnTo>
                  <a:pt x="3325" y="1812"/>
                </a:lnTo>
                <a:lnTo>
                  <a:pt x="3325" y="1809"/>
                </a:lnTo>
                <a:lnTo>
                  <a:pt x="3323" y="1807"/>
                </a:lnTo>
                <a:lnTo>
                  <a:pt x="3323" y="1807"/>
                </a:lnTo>
                <a:lnTo>
                  <a:pt x="3321" y="1805"/>
                </a:lnTo>
                <a:lnTo>
                  <a:pt x="3321" y="1805"/>
                </a:lnTo>
                <a:lnTo>
                  <a:pt x="3321" y="1805"/>
                </a:lnTo>
                <a:lnTo>
                  <a:pt x="3319" y="1809"/>
                </a:lnTo>
                <a:lnTo>
                  <a:pt x="3317" y="1812"/>
                </a:lnTo>
                <a:lnTo>
                  <a:pt x="3317" y="1812"/>
                </a:lnTo>
                <a:lnTo>
                  <a:pt x="3315" y="1812"/>
                </a:lnTo>
                <a:lnTo>
                  <a:pt x="3315" y="1812"/>
                </a:lnTo>
                <a:lnTo>
                  <a:pt x="3315" y="1814"/>
                </a:lnTo>
                <a:lnTo>
                  <a:pt x="3317" y="1816"/>
                </a:lnTo>
                <a:lnTo>
                  <a:pt x="3317" y="1816"/>
                </a:lnTo>
                <a:lnTo>
                  <a:pt x="3317" y="1818"/>
                </a:lnTo>
                <a:lnTo>
                  <a:pt x="3315" y="1822"/>
                </a:lnTo>
                <a:lnTo>
                  <a:pt x="3313" y="1824"/>
                </a:lnTo>
                <a:lnTo>
                  <a:pt x="3311" y="1826"/>
                </a:lnTo>
                <a:lnTo>
                  <a:pt x="3308" y="1826"/>
                </a:lnTo>
                <a:lnTo>
                  <a:pt x="3308" y="1828"/>
                </a:lnTo>
                <a:lnTo>
                  <a:pt x="3306" y="1828"/>
                </a:lnTo>
                <a:lnTo>
                  <a:pt x="3306" y="1828"/>
                </a:lnTo>
                <a:lnTo>
                  <a:pt x="3304" y="1828"/>
                </a:lnTo>
                <a:lnTo>
                  <a:pt x="3304" y="1828"/>
                </a:lnTo>
                <a:lnTo>
                  <a:pt x="3302" y="1828"/>
                </a:lnTo>
                <a:lnTo>
                  <a:pt x="3302" y="1828"/>
                </a:lnTo>
                <a:lnTo>
                  <a:pt x="3302" y="1830"/>
                </a:lnTo>
                <a:lnTo>
                  <a:pt x="3302" y="1830"/>
                </a:lnTo>
                <a:lnTo>
                  <a:pt x="3302" y="1830"/>
                </a:lnTo>
                <a:lnTo>
                  <a:pt x="3302" y="1832"/>
                </a:lnTo>
                <a:lnTo>
                  <a:pt x="3302" y="1832"/>
                </a:lnTo>
                <a:lnTo>
                  <a:pt x="3302" y="1832"/>
                </a:lnTo>
                <a:lnTo>
                  <a:pt x="3302" y="1835"/>
                </a:lnTo>
                <a:lnTo>
                  <a:pt x="3300" y="1839"/>
                </a:lnTo>
                <a:lnTo>
                  <a:pt x="3300" y="1841"/>
                </a:lnTo>
                <a:lnTo>
                  <a:pt x="3302" y="1843"/>
                </a:lnTo>
                <a:lnTo>
                  <a:pt x="3302" y="1843"/>
                </a:lnTo>
                <a:lnTo>
                  <a:pt x="3300" y="1843"/>
                </a:lnTo>
                <a:lnTo>
                  <a:pt x="3298" y="1843"/>
                </a:lnTo>
                <a:lnTo>
                  <a:pt x="3298" y="1845"/>
                </a:lnTo>
                <a:lnTo>
                  <a:pt x="3298" y="1845"/>
                </a:lnTo>
                <a:lnTo>
                  <a:pt x="3296" y="1847"/>
                </a:lnTo>
                <a:lnTo>
                  <a:pt x="3296" y="1847"/>
                </a:lnTo>
                <a:lnTo>
                  <a:pt x="3294" y="1847"/>
                </a:lnTo>
                <a:lnTo>
                  <a:pt x="3296" y="1847"/>
                </a:lnTo>
                <a:lnTo>
                  <a:pt x="3296" y="1847"/>
                </a:lnTo>
                <a:lnTo>
                  <a:pt x="3296" y="1845"/>
                </a:lnTo>
                <a:lnTo>
                  <a:pt x="3296" y="1845"/>
                </a:lnTo>
                <a:lnTo>
                  <a:pt x="3296" y="1843"/>
                </a:lnTo>
                <a:lnTo>
                  <a:pt x="3296" y="1843"/>
                </a:lnTo>
                <a:lnTo>
                  <a:pt x="3294" y="1845"/>
                </a:lnTo>
                <a:lnTo>
                  <a:pt x="3294" y="1845"/>
                </a:lnTo>
                <a:lnTo>
                  <a:pt x="3292" y="1847"/>
                </a:lnTo>
                <a:lnTo>
                  <a:pt x="3292" y="1849"/>
                </a:lnTo>
                <a:lnTo>
                  <a:pt x="3290" y="1849"/>
                </a:lnTo>
                <a:lnTo>
                  <a:pt x="3290" y="1851"/>
                </a:lnTo>
                <a:lnTo>
                  <a:pt x="3290" y="1851"/>
                </a:lnTo>
                <a:lnTo>
                  <a:pt x="3290" y="1853"/>
                </a:lnTo>
                <a:lnTo>
                  <a:pt x="3290" y="1853"/>
                </a:lnTo>
                <a:lnTo>
                  <a:pt x="3290" y="1853"/>
                </a:lnTo>
                <a:lnTo>
                  <a:pt x="3290" y="1856"/>
                </a:lnTo>
                <a:lnTo>
                  <a:pt x="3290" y="1856"/>
                </a:lnTo>
                <a:lnTo>
                  <a:pt x="3290" y="1853"/>
                </a:lnTo>
                <a:lnTo>
                  <a:pt x="3288" y="1851"/>
                </a:lnTo>
                <a:lnTo>
                  <a:pt x="3288" y="1851"/>
                </a:lnTo>
                <a:lnTo>
                  <a:pt x="3288" y="1851"/>
                </a:lnTo>
                <a:lnTo>
                  <a:pt x="3283" y="1853"/>
                </a:lnTo>
                <a:lnTo>
                  <a:pt x="3281" y="1856"/>
                </a:lnTo>
                <a:lnTo>
                  <a:pt x="3279" y="1858"/>
                </a:lnTo>
                <a:lnTo>
                  <a:pt x="3279" y="1858"/>
                </a:lnTo>
                <a:lnTo>
                  <a:pt x="3279" y="1860"/>
                </a:lnTo>
                <a:lnTo>
                  <a:pt x="3279" y="1860"/>
                </a:lnTo>
                <a:lnTo>
                  <a:pt x="3281" y="1862"/>
                </a:lnTo>
                <a:lnTo>
                  <a:pt x="3279" y="1862"/>
                </a:lnTo>
                <a:lnTo>
                  <a:pt x="3279" y="1862"/>
                </a:lnTo>
                <a:lnTo>
                  <a:pt x="3279" y="1862"/>
                </a:lnTo>
                <a:lnTo>
                  <a:pt x="3277" y="1860"/>
                </a:lnTo>
                <a:lnTo>
                  <a:pt x="3277" y="1860"/>
                </a:lnTo>
                <a:lnTo>
                  <a:pt x="3275" y="1860"/>
                </a:lnTo>
                <a:lnTo>
                  <a:pt x="3273" y="1860"/>
                </a:lnTo>
                <a:lnTo>
                  <a:pt x="3271" y="1860"/>
                </a:lnTo>
                <a:lnTo>
                  <a:pt x="3269" y="1860"/>
                </a:lnTo>
                <a:lnTo>
                  <a:pt x="3269" y="1862"/>
                </a:lnTo>
                <a:lnTo>
                  <a:pt x="3269" y="1862"/>
                </a:lnTo>
                <a:lnTo>
                  <a:pt x="3269" y="1862"/>
                </a:lnTo>
                <a:lnTo>
                  <a:pt x="3267" y="1862"/>
                </a:lnTo>
                <a:lnTo>
                  <a:pt x="3267" y="1862"/>
                </a:lnTo>
                <a:lnTo>
                  <a:pt x="3264" y="1864"/>
                </a:lnTo>
                <a:lnTo>
                  <a:pt x="3264" y="1864"/>
                </a:lnTo>
                <a:lnTo>
                  <a:pt x="3264" y="1862"/>
                </a:lnTo>
                <a:lnTo>
                  <a:pt x="3262" y="1862"/>
                </a:lnTo>
                <a:lnTo>
                  <a:pt x="3262" y="1862"/>
                </a:lnTo>
                <a:lnTo>
                  <a:pt x="3260" y="1864"/>
                </a:lnTo>
                <a:lnTo>
                  <a:pt x="3258" y="1866"/>
                </a:lnTo>
                <a:lnTo>
                  <a:pt x="3258" y="1866"/>
                </a:lnTo>
                <a:lnTo>
                  <a:pt x="3254" y="1866"/>
                </a:lnTo>
                <a:lnTo>
                  <a:pt x="3252" y="1866"/>
                </a:lnTo>
                <a:lnTo>
                  <a:pt x="3252" y="1866"/>
                </a:lnTo>
                <a:lnTo>
                  <a:pt x="3252" y="1866"/>
                </a:lnTo>
                <a:lnTo>
                  <a:pt x="3252" y="1868"/>
                </a:lnTo>
                <a:lnTo>
                  <a:pt x="3252" y="1872"/>
                </a:lnTo>
                <a:lnTo>
                  <a:pt x="3252" y="1872"/>
                </a:lnTo>
                <a:lnTo>
                  <a:pt x="3246" y="1883"/>
                </a:lnTo>
                <a:lnTo>
                  <a:pt x="3244" y="1887"/>
                </a:lnTo>
                <a:lnTo>
                  <a:pt x="3246" y="1887"/>
                </a:lnTo>
                <a:lnTo>
                  <a:pt x="3246" y="1889"/>
                </a:lnTo>
                <a:lnTo>
                  <a:pt x="3246" y="1891"/>
                </a:lnTo>
                <a:lnTo>
                  <a:pt x="3246" y="1897"/>
                </a:lnTo>
                <a:lnTo>
                  <a:pt x="3248" y="1900"/>
                </a:lnTo>
                <a:lnTo>
                  <a:pt x="3248" y="1902"/>
                </a:lnTo>
                <a:lnTo>
                  <a:pt x="3248" y="1904"/>
                </a:lnTo>
                <a:lnTo>
                  <a:pt x="3248" y="1906"/>
                </a:lnTo>
                <a:lnTo>
                  <a:pt x="3248" y="1908"/>
                </a:lnTo>
                <a:lnTo>
                  <a:pt x="3248" y="1908"/>
                </a:lnTo>
                <a:lnTo>
                  <a:pt x="3250" y="1912"/>
                </a:lnTo>
                <a:lnTo>
                  <a:pt x="3252" y="1914"/>
                </a:lnTo>
                <a:lnTo>
                  <a:pt x="3252" y="1916"/>
                </a:lnTo>
                <a:lnTo>
                  <a:pt x="3252" y="1916"/>
                </a:lnTo>
                <a:lnTo>
                  <a:pt x="3252" y="1921"/>
                </a:lnTo>
                <a:lnTo>
                  <a:pt x="3250" y="1923"/>
                </a:lnTo>
                <a:lnTo>
                  <a:pt x="3250" y="1925"/>
                </a:lnTo>
                <a:lnTo>
                  <a:pt x="3248" y="1927"/>
                </a:lnTo>
                <a:lnTo>
                  <a:pt x="3248" y="1931"/>
                </a:lnTo>
                <a:lnTo>
                  <a:pt x="3246" y="1931"/>
                </a:lnTo>
                <a:lnTo>
                  <a:pt x="3244" y="1935"/>
                </a:lnTo>
                <a:lnTo>
                  <a:pt x="3244" y="1937"/>
                </a:lnTo>
                <a:lnTo>
                  <a:pt x="3241" y="1939"/>
                </a:lnTo>
                <a:lnTo>
                  <a:pt x="3241" y="1941"/>
                </a:lnTo>
                <a:lnTo>
                  <a:pt x="3239" y="1941"/>
                </a:lnTo>
                <a:lnTo>
                  <a:pt x="3237" y="1941"/>
                </a:lnTo>
                <a:lnTo>
                  <a:pt x="3237" y="1946"/>
                </a:lnTo>
                <a:lnTo>
                  <a:pt x="3237" y="1948"/>
                </a:lnTo>
                <a:lnTo>
                  <a:pt x="3235" y="1948"/>
                </a:lnTo>
                <a:lnTo>
                  <a:pt x="3235" y="1950"/>
                </a:lnTo>
                <a:lnTo>
                  <a:pt x="3235" y="1950"/>
                </a:lnTo>
                <a:lnTo>
                  <a:pt x="3235" y="1952"/>
                </a:lnTo>
                <a:lnTo>
                  <a:pt x="3235" y="1952"/>
                </a:lnTo>
                <a:lnTo>
                  <a:pt x="3235" y="1956"/>
                </a:lnTo>
                <a:lnTo>
                  <a:pt x="3235" y="1958"/>
                </a:lnTo>
                <a:lnTo>
                  <a:pt x="3235" y="1962"/>
                </a:lnTo>
                <a:lnTo>
                  <a:pt x="3235" y="1965"/>
                </a:lnTo>
                <a:lnTo>
                  <a:pt x="3237" y="1965"/>
                </a:lnTo>
                <a:lnTo>
                  <a:pt x="3239" y="1969"/>
                </a:lnTo>
                <a:lnTo>
                  <a:pt x="3239" y="1971"/>
                </a:lnTo>
                <a:lnTo>
                  <a:pt x="3239" y="1971"/>
                </a:lnTo>
                <a:lnTo>
                  <a:pt x="3241" y="1973"/>
                </a:lnTo>
                <a:lnTo>
                  <a:pt x="3241" y="1975"/>
                </a:lnTo>
                <a:lnTo>
                  <a:pt x="3239" y="1977"/>
                </a:lnTo>
                <a:lnTo>
                  <a:pt x="3239" y="1979"/>
                </a:lnTo>
                <a:lnTo>
                  <a:pt x="3239" y="1981"/>
                </a:lnTo>
                <a:lnTo>
                  <a:pt x="3239" y="1983"/>
                </a:lnTo>
                <a:lnTo>
                  <a:pt x="3239" y="1988"/>
                </a:lnTo>
                <a:lnTo>
                  <a:pt x="3241" y="1988"/>
                </a:lnTo>
                <a:lnTo>
                  <a:pt x="3244" y="1990"/>
                </a:lnTo>
                <a:lnTo>
                  <a:pt x="3244" y="1992"/>
                </a:lnTo>
                <a:lnTo>
                  <a:pt x="3244" y="1994"/>
                </a:lnTo>
                <a:lnTo>
                  <a:pt x="3246" y="1996"/>
                </a:lnTo>
                <a:lnTo>
                  <a:pt x="3246" y="1996"/>
                </a:lnTo>
                <a:lnTo>
                  <a:pt x="3246" y="1998"/>
                </a:lnTo>
                <a:lnTo>
                  <a:pt x="3246" y="1998"/>
                </a:lnTo>
                <a:lnTo>
                  <a:pt x="3250" y="2000"/>
                </a:lnTo>
                <a:lnTo>
                  <a:pt x="3250" y="2000"/>
                </a:lnTo>
                <a:lnTo>
                  <a:pt x="3252" y="2002"/>
                </a:lnTo>
                <a:lnTo>
                  <a:pt x="3252" y="2002"/>
                </a:lnTo>
                <a:lnTo>
                  <a:pt x="3256" y="2002"/>
                </a:lnTo>
                <a:lnTo>
                  <a:pt x="3256" y="2002"/>
                </a:lnTo>
                <a:lnTo>
                  <a:pt x="3260" y="2006"/>
                </a:lnTo>
                <a:lnTo>
                  <a:pt x="3262" y="2006"/>
                </a:lnTo>
                <a:lnTo>
                  <a:pt x="3267" y="2006"/>
                </a:lnTo>
                <a:lnTo>
                  <a:pt x="3269" y="2006"/>
                </a:lnTo>
                <a:lnTo>
                  <a:pt x="3269" y="2004"/>
                </a:lnTo>
                <a:lnTo>
                  <a:pt x="3273" y="2002"/>
                </a:lnTo>
                <a:lnTo>
                  <a:pt x="3277" y="2000"/>
                </a:lnTo>
                <a:lnTo>
                  <a:pt x="3279" y="2000"/>
                </a:lnTo>
                <a:lnTo>
                  <a:pt x="3283" y="2000"/>
                </a:lnTo>
                <a:lnTo>
                  <a:pt x="3285" y="2000"/>
                </a:lnTo>
                <a:lnTo>
                  <a:pt x="3288" y="1998"/>
                </a:lnTo>
                <a:lnTo>
                  <a:pt x="3290" y="1998"/>
                </a:lnTo>
                <a:lnTo>
                  <a:pt x="3292" y="1994"/>
                </a:lnTo>
                <a:lnTo>
                  <a:pt x="3292" y="1992"/>
                </a:lnTo>
                <a:lnTo>
                  <a:pt x="3294" y="1990"/>
                </a:lnTo>
                <a:lnTo>
                  <a:pt x="3294" y="1988"/>
                </a:lnTo>
                <a:lnTo>
                  <a:pt x="3294" y="1986"/>
                </a:lnTo>
                <a:lnTo>
                  <a:pt x="3294" y="1983"/>
                </a:lnTo>
                <a:lnTo>
                  <a:pt x="3296" y="1981"/>
                </a:lnTo>
                <a:lnTo>
                  <a:pt x="3298" y="1979"/>
                </a:lnTo>
                <a:lnTo>
                  <a:pt x="3298" y="1977"/>
                </a:lnTo>
                <a:lnTo>
                  <a:pt x="3300" y="1971"/>
                </a:lnTo>
                <a:lnTo>
                  <a:pt x="3300" y="1967"/>
                </a:lnTo>
                <a:lnTo>
                  <a:pt x="3300" y="1962"/>
                </a:lnTo>
                <a:lnTo>
                  <a:pt x="3302" y="1958"/>
                </a:lnTo>
                <a:lnTo>
                  <a:pt x="3302" y="1958"/>
                </a:lnTo>
                <a:lnTo>
                  <a:pt x="3306" y="1950"/>
                </a:lnTo>
                <a:lnTo>
                  <a:pt x="3308" y="1941"/>
                </a:lnTo>
                <a:lnTo>
                  <a:pt x="3311" y="1935"/>
                </a:lnTo>
                <a:lnTo>
                  <a:pt x="3313" y="1929"/>
                </a:lnTo>
                <a:lnTo>
                  <a:pt x="3313" y="1925"/>
                </a:lnTo>
                <a:lnTo>
                  <a:pt x="3315" y="1921"/>
                </a:lnTo>
                <a:lnTo>
                  <a:pt x="3317" y="1914"/>
                </a:lnTo>
                <a:lnTo>
                  <a:pt x="3319" y="1908"/>
                </a:lnTo>
                <a:lnTo>
                  <a:pt x="3321" y="1904"/>
                </a:lnTo>
                <a:lnTo>
                  <a:pt x="3321" y="1900"/>
                </a:lnTo>
                <a:lnTo>
                  <a:pt x="3323" y="1897"/>
                </a:lnTo>
                <a:lnTo>
                  <a:pt x="3325" y="1891"/>
                </a:lnTo>
                <a:lnTo>
                  <a:pt x="3325" y="1887"/>
                </a:lnTo>
                <a:lnTo>
                  <a:pt x="3323" y="1883"/>
                </a:lnTo>
                <a:lnTo>
                  <a:pt x="3323" y="1881"/>
                </a:lnTo>
                <a:lnTo>
                  <a:pt x="3325" y="1879"/>
                </a:lnTo>
                <a:lnTo>
                  <a:pt x="3325" y="1877"/>
                </a:lnTo>
                <a:lnTo>
                  <a:pt x="3327" y="1877"/>
                </a:lnTo>
                <a:lnTo>
                  <a:pt x="3327" y="1874"/>
                </a:lnTo>
                <a:lnTo>
                  <a:pt x="3329" y="1874"/>
                </a:lnTo>
                <a:lnTo>
                  <a:pt x="3327" y="1874"/>
                </a:lnTo>
                <a:lnTo>
                  <a:pt x="3327" y="1872"/>
                </a:lnTo>
                <a:lnTo>
                  <a:pt x="3329" y="1872"/>
                </a:lnTo>
                <a:lnTo>
                  <a:pt x="3329" y="1870"/>
                </a:lnTo>
                <a:lnTo>
                  <a:pt x="3329" y="1866"/>
                </a:lnTo>
                <a:lnTo>
                  <a:pt x="3329" y="1866"/>
                </a:lnTo>
                <a:lnTo>
                  <a:pt x="3327" y="1864"/>
                </a:lnTo>
                <a:lnTo>
                  <a:pt x="3327" y="1864"/>
                </a:lnTo>
                <a:lnTo>
                  <a:pt x="3327" y="1862"/>
                </a:lnTo>
                <a:lnTo>
                  <a:pt x="3327" y="1860"/>
                </a:lnTo>
                <a:lnTo>
                  <a:pt x="3327" y="1858"/>
                </a:lnTo>
                <a:lnTo>
                  <a:pt x="3327" y="1856"/>
                </a:lnTo>
                <a:lnTo>
                  <a:pt x="3327" y="1856"/>
                </a:lnTo>
                <a:lnTo>
                  <a:pt x="3327" y="1856"/>
                </a:lnTo>
                <a:lnTo>
                  <a:pt x="3329" y="1856"/>
                </a:lnTo>
                <a:lnTo>
                  <a:pt x="3332" y="1856"/>
                </a:lnTo>
                <a:lnTo>
                  <a:pt x="3332" y="1856"/>
                </a:lnTo>
                <a:lnTo>
                  <a:pt x="3332" y="1860"/>
                </a:lnTo>
                <a:lnTo>
                  <a:pt x="3334" y="1862"/>
                </a:lnTo>
                <a:lnTo>
                  <a:pt x="3336" y="1862"/>
                </a:lnTo>
                <a:lnTo>
                  <a:pt x="3336" y="1862"/>
                </a:lnTo>
                <a:lnTo>
                  <a:pt x="3336" y="1862"/>
                </a:lnTo>
                <a:lnTo>
                  <a:pt x="3336" y="1860"/>
                </a:lnTo>
                <a:lnTo>
                  <a:pt x="3338" y="1858"/>
                </a:lnTo>
                <a:lnTo>
                  <a:pt x="3340" y="1853"/>
                </a:lnTo>
                <a:lnTo>
                  <a:pt x="3338" y="1849"/>
                </a:lnTo>
                <a:lnTo>
                  <a:pt x="3336" y="1847"/>
                </a:lnTo>
                <a:close/>
                <a:moveTo>
                  <a:pt x="3204" y="1661"/>
                </a:moveTo>
                <a:lnTo>
                  <a:pt x="3202" y="1661"/>
                </a:lnTo>
                <a:lnTo>
                  <a:pt x="3202" y="1663"/>
                </a:lnTo>
                <a:lnTo>
                  <a:pt x="3202" y="1663"/>
                </a:lnTo>
                <a:lnTo>
                  <a:pt x="3204" y="1661"/>
                </a:lnTo>
                <a:lnTo>
                  <a:pt x="3204" y="1661"/>
                </a:lnTo>
                <a:lnTo>
                  <a:pt x="3204" y="1661"/>
                </a:lnTo>
                <a:lnTo>
                  <a:pt x="3204" y="1661"/>
                </a:lnTo>
                <a:lnTo>
                  <a:pt x="3204" y="1661"/>
                </a:lnTo>
                <a:close/>
                <a:moveTo>
                  <a:pt x="3329" y="1877"/>
                </a:moveTo>
                <a:lnTo>
                  <a:pt x="3329" y="1879"/>
                </a:lnTo>
                <a:lnTo>
                  <a:pt x="3332" y="1877"/>
                </a:lnTo>
                <a:lnTo>
                  <a:pt x="3332" y="1872"/>
                </a:lnTo>
                <a:lnTo>
                  <a:pt x="3332" y="1872"/>
                </a:lnTo>
                <a:lnTo>
                  <a:pt x="3329" y="1877"/>
                </a:lnTo>
                <a:close/>
                <a:moveTo>
                  <a:pt x="3156" y="2357"/>
                </a:moveTo>
                <a:lnTo>
                  <a:pt x="3153" y="2357"/>
                </a:lnTo>
                <a:lnTo>
                  <a:pt x="3153" y="2357"/>
                </a:lnTo>
                <a:lnTo>
                  <a:pt x="3151" y="2359"/>
                </a:lnTo>
                <a:lnTo>
                  <a:pt x="3153" y="2359"/>
                </a:lnTo>
                <a:lnTo>
                  <a:pt x="3156" y="2359"/>
                </a:lnTo>
                <a:lnTo>
                  <a:pt x="3156" y="2359"/>
                </a:lnTo>
                <a:lnTo>
                  <a:pt x="3158" y="2359"/>
                </a:lnTo>
                <a:lnTo>
                  <a:pt x="3156" y="2359"/>
                </a:lnTo>
                <a:lnTo>
                  <a:pt x="3156" y="2357"/>
                </a:lnTo>
                <a:close/>
                <a:moveTo>
                  <a:pt x="2734" y="1583"/>
                </a:moveTo>
                <a:lnTo>
                  <a:pt x="2734" y="1583"/>
                </a:lnTo>
                <a:lnTo>
                  <a:pt x="2736" y="1579"/>
                </a:lnTo>
                <a:lnTo>
                  <a:pt x="2736" y="1579"/>
                </a:lnTo>
                <a:lnTo>
                  <a:pt x="2736" y="1577"/>
                </a:lnTo>
                <a:lnTo>
                  <a:pt x="2734" y="1577"/>
                </a:lnTo>
                <a:lnTo>
                  <a:pt x="2734" y="1577"/>
                </a:lnTo>
                <a:lnTo>
                  <a:pt x="2734" y="1577"/>
                </a:lnTo>
                <a:lnTo>
                  <a:pt x="2732" y="1579"/>
                </a:lnTo>
                <a:lnTo>
                  <a:pt x="2732" y="1579"/>
                </a:lnTo>
                <a:lnTo>
                  <a:pt x="2732" y="1581"/>
                </a:lnTo>
                <a:lnTo>
                  <a:pt x="2732" y="1581"/>
                </a:lnTo>
                <a:lnTo>
                  <a:pt x="2730" y="1581"/>
                </a:lnTo>
                <a:lnTo>
                  <a:pt x="2730" y="1583"/>
                </a:lnTo>
                <a:lnTo>
                  <a:pt x="2730" y="1583"/>
                </a:lnTo>
                <a:lnTo>
                  <a:pt x="2730" y="1583"/>
                </a:lnTo>
                <a:lnTo>
                  <a:pt x="2730" y="1585"/>
                </a:lnTo>
                <a:lnTo>
                  <a:pt x="2732" y="1585"/>
                </a:lnTo>
                <a:lnTo>
                  <a:pt x="2734" y="1585"/>
                </a:lnTo>
                <a:lnTo>
                  <a:pt x="2734" y="1583"/>
                </a:lnTo>
                <a:close/>
                <a:moveTo>
                  <a:pt x="4031" y="1440"/>
                </a:moveTo>
                <a:lnTo>
                  <a:pt x="4031" y="1440"/>
                </a:lnTo>
                <a:lnTo>
                  <a:pt x="4031" y="1440"/>
                </a:lnTo>
                <a:lnTo>
                  <a:pt x="4031" y="1443"/>
                </a:lnTo>
                <a:lnTo>
                  <a:pt x="4031" y="1443"/>
                </a:lnTo>
                <a:lnTo>
                  <a:pt x="4031" y="1445"/>
                </a:lnTo>
                <a:lnTo>
                  <a:pt x="4031" y="1443"/>
                </a:lnTo>
                <a:lnTo>
                  <a:pt x="4031" y="1440"/>
                </a:lnTo>
                <a:lnTo>
                  <a:pt x="4031" y="1440"/>
                </a:lnTo>
                <a:close/>
                <a:moveTo>
                  <a:pt x="2713" y="1566"/>
                </a:moveTo>
                <a:lnTo>
                  <a:pt x="2711" y="1568"/>
                </a:lnTo>
                <a:lnTo>
                  <a:pt x="2711" y="1568"/>
                </a:lnTo>
                <a:lnTo>
                  <a:pt x="2713" y="1568"/>
                </a:lnTo>
                <a:lnTo>
                  <a:pt x="2713" y="1566"/>
                </a:lnTo>
                <a:lnTo>
                  <a:pt x="2713" y="1566"/>
                </a:lnTo>
                <a:lnTo>
                  <a:pt x="2713" y="1566"/>
                </a:lnTo>
                <a:close/>
                <a:moveTo>
                  <a:pt x="2703" y="1625"/>
                </a:moveTo>
                <a:lnTo>
                  <a:pt x="2703" y="1627"/>
                </a:lnTo>
                <a:lnTo>
                  <a:pt x="2701" y="1627"/>
                </a:lnTo>
                <a:lnTo>
                  <a:pt x="2701" y="1627"/>
                </a:lnTo>
                <a:lnTo>
                  <a:pt x="2701" y="1629"/>
                </a:lnTo>
                <a:lnTo>
                  <a:pt x="2703" y="1631"/>
                </a:lnTo>
                <a:lnTo>
                  <a:pt x="2703" y="1631"/>
                </a:lnTo>
                <a:lnTo>
                  <a:pt x="2705" y="1629"/>
                </a:lnTo>
                <a:lnTo>
                  <a:pt x="2705" y="1627"/>
                </a:lnTo>
                <a:lnTo>
                  <a:pt x="2705" y="1627"/>
                </a:lnTo>
                <a:lnTo>
                  <a:pt x="2705" y="1625"/>
                </a:lnTo>
                <a:lnTo>
                  <a:pt x="2703" y="1625"/>
                </a:lnTo>
                <a:close/>
                <a:moveTo>
                  <a:pt x="2716" y="1606"/>
                </a:moveTo>
                <a:lnTo>
                  <a:pt x="2716" y="1606"/>
                </a:lnTo>
                <a:lnTo>
                  <a:pt x="2716" y="1606"/>
                </a:lnTo>
                <a:lnTo>
                  <a:pt x="2713" y="1608"/>
                </a:lnTo>
                <a:lnTo>
                  <a:pt x="2713" y="1608"/>
                </a:lnTo>
                <a:lnTo>
                  <a:pt x="2716" y="1608"/>
                </a:lnTo>
                <a:lnTo>
                  <a:pt x="2716" y="1608"/>
                </a:lnTo>
                <a:lnTo>
                  <a:pt x="2716" y="1608"/>
                </a:lnTo>
                <a:lnTo>
                  <a:pt x="2716" y="1608"/>
                </a:lnTo>
                <a:lnTo>
                  <a:pt x="2716" y="1606"/>
                </a:lnTo>
                <a:close/>
                <a:moveTo>
                  <a:pt x="2525" y="1862"/>
                </a:moveTo>
                <a:lnTo>
                  <a:pt x="2525" y="1862"/>
                </a:lnTo>
                <a:lnTo>
                  <a:pt x="2525" y="1862"/>
                </a:lnTo>
                <a:lnTo>
                  <a:pt x="2525" y="1862"/>
                </a:lnTo>
                <a:lnTo>
                  <a:pt x="2525" y="1862"/>
                </a:lnTo>
                <a:lnTo>
                  <a:pt x="2525" y="1862"/>
                </a:lnTo>
                <a:lnTo>
                  <a:pt x="2525" y="1862"/>
                </a:lnTo>
                <a:close/>
                <a:moveTo>
                  <a:pt x="4054" y="1665"/>
                </a:moveTo>
                <a:lnTo>
                  <a:pt x="4052" y="1663"/>
                </a:lnTo>
                <a:lnTo>
                  <a:pt x="4052" y="1661"/>
                </a:lnTo>
                <a:lnTo>
                  <a:pt x="4050" y="1661"/>
                </a:lnTo>
                <a:lnTo>
                  <a:pt x="4050" y="1661"/>
                </a:lnTo>
                <a:lnTo>
                  <a:pt x="4050" y="1661"/>
                </a:lnTo>
                <a:lnTo>
                  <a:pt x="4050" y="1661"/>
                </a:lnTo>
                <a:lnTo>
                  <a:pt x="4050" y="1663"/>
                </a:lnTo>
                <a:lnTo>
                  <a:pt x="4050" y="1663"/>
                </a:lnTo>
                <a:lnTo>
                  <a:pt x="4052" y="1665"/>
                </a:lnTo>
                <a:lnTo>
                  <a:pt x="4054" y="1665"/>
                </a:lnTo>
                <a:lnTo>
                  <a:pt x="4054" y="1665"/>
                </a:lnTo>
                <a:lnTo>
                  <a:pt x="4054" y="1665"/>
                </a:lnTo>
                <a:close/>
                <a:moveTo>
                  <a:pt x="4059" y="1669"/>
                </a:moveTo>
                <a:lnTo>
                  <a:pt x="4056" y="1667"/>
                </a:lnTo>
                <a:lnTo>
                  <a:pt x="4056" y="1667"/>
                </a:lnTo>
                <a:lnTo>
                  <a:pt x="4056" y="1669"/>
                </a:lnTo>
                <a:lnTo>
                  <a:pt x="4056" y="1669"/>
                </a:lnTo>
                <a:lnTo>
                  <a:pt x="4056" y="1669"/>
                </a:lnTo>
                <a:lnTo>
                  <a:pt x="4056" y="1671"/>
                </a:lnTo>
                <a:lnTo>
                  <a:pt x="4056" y="1671"/>
                </a:lnTo>
                <a:lnTo>
                  <a:pt x="4059" y="1671"/>
                </a:lnTo>
                <a:lnTo>
                  <a:pt x="4059" y="1671"/>
                </a:lnTo>
                <a:lnTo>
                  <a:pt x="4059" y="1669"/>
                </a:lnTo>
                <a:close/>
                <a:moveTo>
                  <a:pt x="4088" y="1707"/>
                </a:moveTo>
                <a:lnTo>
                  <a:pt x="4088" y="1707"/>
                </a:lnTo>
                <a:lnTo>
                  <a:pt x="4088" y="1707"/>
                </a:lnTo>
                <a:lnTo>
                  <a:pt x="4088" y="1709"/>
                </a:lnTo>
                <a:lnTo>
                  <a:pt x="4090" y="1711"/>
                </a:lnTo>
                <a:lnTo>
                  <a:pt x="4090" y="1711"/>
                </a:lnTo>
                <a:lnTo>
                  <a:pt x="4092" y="1709"/>
                </a:lnTo>
                <a:lnTo>
                  <a:pt x="4090" y="1709"/>
                </a:lnTo>
                <a:lnTo>
                  <a:pt x="4088" y="1707"/>
                </a:lnTo>
                <a:close/>
                <a:moveTo>
                  <a:pt x="4044" y="1654"/>
                </a:moveTo>
                <a:lnTo>
                  <a:pt x="4044" y="1652"/>
                </a:lnTo>
                <a:lnTo>
                  <a:pt x="4044" y="1652"/>
                </a:lnTo>
                <a:lnTo>
                  <a:pt x="4044" y="1650"/>
                </a:lnTo>
                <a:lnTo>
                  <a:pt x="4044" y="1650"/>
                </a:lnTo>
                <a:lnTo>
                  <a:pt x="4042" y="1648"/>
                </a:lnTo>
                <a:lnTo>
                  <a:pt x="4042" y="1646"/>
                </a:lnTo>
                <a:lnTo>
                  <a:pt x="4042" y="1644"/>
                </a:lnTo>
                <a:lnTo>
                  <a:pt x="4040" y="1644"/>
                </a:lnTo>
                <a:lnTo>
                  <a:pt x="4038" y="1646"/>
                </a:lnTo>
                <a:lnTo>
                  <a:pt x="4036" y="1648"/>
                </a:lnTo>
                <a:lnTo>
                  <a:pt x="4036" y="1650"/>
                </a:lnTo>
                <a:lnTo>
                  <a:pt x="4040" y="1652"/>
                </a:lnTo>
                <a:lnTo>
                  <a:pt x="4040" y="1654"/>
                </a:lnTo>
                <a:lnTo>
                  <a:pt x="4040" y="1654"/>
                </a:lnTo>
                <a:lnTo>
                  <a:pt x="4044" y="1656"/>
                </a:lnTo>
                <a:lnTo>
                  <a:pt x="4044" y="1656"/>
                </a:lnTo>
                <a:lnTo>
                  <a:pt x="4046" y="1656"/>
                </a:lnTo>
                <a:lnTo>
                  <a:pt x="4046" y="1654"/>
                </a:lnTo>
                <a:lnTo>
                  <a:pt x="4044" y="1654"/>
                </a:lnTo>
                <a:close/>
                <a:moveTo>
                  <a:pt x="3922" y="1300"/>
                </a:moveTo>
                <a:lnTo>
                  <a:pt x="3922" y="1298"/>
                </a:lnTo>
                <a:lnTo>
                  <a:pt x="3920" y="1298"/>
                </a:lnTo>
                <a:lnTo>
                  <a:pt x="3920" y="1298"/>
                </a:lnTo>
                <a:lnTo>
                  <a:pt x="3918" y="1298"/>
                </a:lnTo>
                <a:lnTo>
                  <a:pt x="3918" y="1300"/>
                </a:lnTo>
                <a:lnTo>
                  <a:pt x="3920" y="1300"/>
                </a:lnTo>
                <a:lnTo>
                  <a:pt x="3920" y="1300"/>
                </a:lnTo>
                <a:lnTo>
                  <a:pt x="3920" y="1302"/>
                </a:lnTo>
                <a:lnTo>
                  <a:pt x="3920" y="1304"/>
                </a:lnTo>
                <a:lnTo>
                  <a:pt x="3922" y="1306"/>
                </a:lnTo>
                <a:lnTo>
                  <a:pt x="3918" y="1308"/>
                </a:lnTo>
                <a:lnTo>
                  <a:pt x="3920" y="1310"/>
                </a:lnTo>
                <a:lnTo>
                  <a:pt x="3922" y="1308"/>
                </a:lnTo>
                <a:lnTo>
                  <a:pt x="3924" y="1308"/>
                </a:lnTo>
                <a:lnTo>
                  <a:pt x="3924" y="1304"/>
                </a:lnTo>
                <a:lnTo>
                  <a:pt x="3924" y="1302"/>
                </a:lnTo>
                <a:lnTo>
                  <a:pt x="3922" y="1300"/>
                </a:lnTo>
                <a:lnTo>
                  <a:pt x="3922" y="1300"/>
                </a:lnTo>
                <a:close/>
                <a:moveTo>
                  <a:pt x="4033" y="1631"/>
                </a:moveTo>
                <a:lnTo>
                  <a:pt x="4033" y="1631"/>
                </a:lnTo>
                <a:lnTo>
                  <a:pt x="4031" y="1631"/>
                </a:lnTo>
                <a:lnTo>
                  <a:pt x="4033" y="1635"/>
                </a:lnTo>
                <a:lnTo>
                  <a:pt x="4033" y="1635"/>
                </a:lnTo>
                <a:lnTo>
                  <a:pt x="4033" y="1638"/>
                </a:lnTo>
                <a:lnTo>
                  <a:pt x="4031" y="1638"/>
                </a:lnTo>
                <a:lnTo>
                  <a:pt x="4031" y="1640"/>
                </a:lnTo>
                <a:lnTo>
                  <a:pt x="4033" y="1640"/>
                </a:lnTo>
                <a:lnTo>
                  <a:pt x="4033" y="1640"/>
                </a:lnTo>
                <a:lnTo>
                  <a:pt x="4036" y="1638"/>
                </a:lnTo>
                <a:lnTo>
                  <a:pt x="4036" y="1635"/>
                </a:lnTo>
                <a:lnTo>
                  <a:pt x="4033" y="1633"/>
                </a:lnTo>
                <a:lnTo>
                  <a:pt x="4033" y="1631"/>
                </a:lnTo>
                <a:close/>
                <a:moveTo>
                  <a:pt x="4025" y="1614"/>
                </a:moveTo>
                <a:lnTo>
                  <a:pt x="4023" y="1614"/>
                </a:lnTo>
                <a:lnTo>
                  <a:pt x="4021" y="1610"/>
                </a:lnTo>
                <a:lnTo>
                  <a:pt x="4019" y="1608"/>
                </a:lnTo>
                <a:lnTo>
                  <a:pt x="4019" y="1608"/>
                </a:lnTo>
                <a:lnTo>
                  <a:pt x="4017" y="1610"/>
                </a:lnTo>
                <a:lnTo>
                  <a:pt x="4017" y="1610"/>
                </a:lnTo>
                <a:lnTo>
                  <a:pt x="4015" y="1610"/>
                </a:lnTo>
                <a:lnTo>
                  <a:pt x="4017" y="1614"/>
                </a:lnTo>
                <a:lnTo>
                  <a:pt x="4019" y="1617"/>
                </a:lnTo>
                <a:lnTo>
                  <a:pt x="4019" y="1617"/>
                </a:lnTo>
                <a:lnTo>
                  <a:pt x="4019" y="1619"/>
                </a:lnTo>
                <a:lnTo>
                  <a:pt x="4021" y="1619"/>
                </a:lnTo>
                <a:lnTo>
                  <a:pt x="4023" y="1623"/>
                </a:lnTo>
                <a:lnTo>
                  <a:pt x="4023" y="1623"/>
                </a:lnTo>
                <a:lnTo>
                  <a:pt x="4025" y="1623"/>
                </a:lnTo>
                <a:lnTo>
                  <a:pt x="4025" y="1623"/>
                </a:lnTo>
                <a:lnTo>
                  <a:pt x="4025" y="1619"/>
                </a:lnTo>
                <a:lnTo>
                  <a:pt x="4027" y="1617"/>
                </a:lnTo>
                <a:lnTo>
                  <a:pt x="4025" y="1617"/>
                </a:lnTo>
                <a:lnTo>
                  <a:pt x="4025" y="1614"/>
                </a:lnTo>
                <a:close/>
                <a:moveTo>
                  <a:pt x="4004" y="1596"/>
                </a:moveTo>
                <a:lnTo>
                  <a:pt x="4004" y="1596"/>
                </a:lnTo>
                <a:lnTo>
                  <a:pt x="4002" y="1593"/>
                </a:lnTo>
                <a:lnTo>
                  <a:pt x="4000" y="1591"/>
                </a:lnTo>
                <a:lnTo>
                  <a:pt x="4000" y="1591"/>
                </a:lnTo>
                <a:lnTo>
                  <a:pt x="3998" y="1591"/>
                </a:lnTo>
                <a:lnTo>
                  <a:pt x="3998" y="1589"/>
                </a:lnTo>
                <a:lnTo>
                  <a:pt x="3996" y="1589"/>
                </a:lnTo>
                <a:lnTo>
                  <a:pt x="3996" y="1589"/>
                </a:lnTo>
                <a:lnTo>
                  <a:pt x="3994" y="1591"/>
                </a:lnTo>
                <a:lnTo>
                  <a:pt x="3994" y="1591"/>
                </a:lnTo>
                <a:lnTo>
                  <a:pt x="3996" y="1593"/>
                </a:lnTo>
                <a:lnTo>
                  <a:pt x="3996" y="1593"/>
                </a:lnTo>
                <a:lnTo>
                  <a:pt x="3998" y="1593"/>
                </a:lnTo>
                <a:lnTo>
                  <a:pt x="3998" y="1593"/>
                </a:lnTo>
                <a:lnTo>
                  <a:pt x="4002" y="1596"/>
                </a:lnTo>
                <a:lnTo>
                  <a:pt x="4004" y="1598"/>
                </a:lnTo>
                <a:lnTo>
                  <a:pt x="4004" y="1598"/>
                </a:lnTo>
                <a:lnTo>
                  <a:pt x="4006" y="1598"/>
                </a:lnTo>
                <a:lnTo>
                  <a:pt x="4004" y="1596"/>
                </a:lnTo>
                <a:lnTo>
                  <a:pt x="4004" y="1596"/>
                </a:lnTo>
                <a:close/>
                <a:moveTo>
                  <a:pt x="4134" y="1711"/>
                </a:moveTo>
                <a:lnTo>
                  <a:pt x="4134" y="1711"/>
                </a:lnTo>
                <a:lnTo>
                  <a:pt x="4136" y="1713"/>
                </a:lnTo>
                <a:lnTo>
                  <a:pt x="4136" y="1713"/>
                </a:lnTo>
                <a:lnTo>
                  <a:pt x="4138" y="1713"/>
                </a:lnTo>
                <a:lnTo>
                  <a:pt x="4138" y="1715"/>
                </a:lnTo>
                <a:lnTo>
                  <a:pt x="4138" y="1715"/>
                </a:lnTo>
                <a:lnTo>
                  <a:pt x="4140" y="1715"/>
                </a:lnTo>
                <a:lnTo>
                  <a:pt x="4140" y="1713"/>
                </a:lnTo>
                <a:lnTo>
                  <a:pt x="4140" y="1713"/>
                </a:lnTo>
                <a:lnTo>
                  <a:pt x="4142" y="1702"/>
                </a:lnTo>
                <a:lnTo>
                  <a:pt x="4142" y="1700"/>
                </a:lnTo>
                <a:lnTo>
                  <a:pt x="4142" y="1698"/>
                </a:lnTo>
                <a:lnTo>
                  <a:pt x="4142" y="1696"/>
                </a:lnTo>
                <a:lnTo>
                  <a:pt x="4140" y="1690"/>
                </a:lnTo>
                <a:lnTo>
                  <a:pt x="4140" y="1690"/>
                </a:lnTo>
                <a:lnTo>
                  <a:pt x="4142" y="1688"/>
                </a:lnTo>
                <a:lnTo>
                  <a:pt x="4142" y="1686"/>
                </a:lnTo>
                <a:lnTo>
                  <a:pt x="4142" y="1686"/>
                </a:lnTo>
                <a:lnTo>
                  <a:pt x="4140" y="1686"/>
                </a:lnTo>
                <a:lnTo>
                  <a:pt x="4140" y="1684"/>
                </a:lnTo>
                <a:lnTo>
                  <a:pt x="4142" y="1682"/>
                </a:lnTo>
                <a:lnTo>
                  <a:pt x="4142" y="1679"/>
                </a:lnTo>
                <a:lnTo>
                  <a:pt x="4144" y="1677"/>
                </a:lnTo>
                <a:lnTo>
                  <a:pt x="4144" y="1677"/>
                </a:lnTo>
                <a:lnTo>
                  <a:pt x="4144" y="1677"/>
                </a:lnTo>
                <a:lnTo>
                  <a:pt x="4144" y="1675"/>
                </a:lnTo>
                <a:lnTo>
                  <a:pt x="4142" y="1673"/>
                </a:lnTo>
                <a:lnTo>
                  <a:pt x="4138" y="1667"/>
                </a:lnTo>
                <a:lnTo>
                  <a:pt x="4136" y="1667"/>
                </a:lnTo>
                <a:lnTo>
                  <a:pt x="4134" y="1665"/>
                </a:lnTo>
                <a:lnTo>
                  <a:pt x="4134" y="1665"/>
                </a:lnTo>
                <a:lnTo>
                  <a:pt x="4130" y="1665"/>
                </a:lnTo>
                <a:lnTo>
                  <a:pt x="4128" y="1665"/>
                </a:lnTo>
                <a:lnTo>
                  <a:pt x="4128" y="1665"/>
                </a:lnTo>
                <a:lnTo>
                  <a:pt x="4128" y="1667"/>
                </a:lnTo>
                <a:lnTo>
                  <a:pt x="4126" y="1669"/>
                </a:lnTo>
                <a:lnTo>
                  <a:pt x="4124" y="1669"/>
                </a:lnTo>
                <a:lnTo>
                  <a:pt x="4124" y="1669"/>
                </a:lnTo>
                <a:lnTo>
                  <a:pt x="4124" y="1667"/>
                </a:lnTo>
                <a:lnTo>
                  <a:pt x="4124" y="1667"/>
                </a:lnTo>
                <a:lnTo>
                  <a:pt x="4124" y="1665"/>
                </a:lnTo>
                <a:lnTo>
                  <a:pt x="4126" y="1665"/>
                </a:lnTo>
                <a:lnTo>
                  <a:pt x="4126" y="1663"/>
                </a:lnTo>
                <a:lnTo>
                  <a:pt x="4126" y="1663"/>
                </a:lnTo>
                <a:lnTo>
                  <a:pt x="4126" y="1661"/>
                </a:lnTo>
                <a:lnTo>
                  <a:pt x="4126" y="1661"/>
                </a:lnTo>
                <a:lnTo>
                  <a:pt x="4124" y="1661"/>
                </a:lnTo>
                <a:lnTo>
                  <a:pt x="4124" y="1658"/>
                </a:lnTo>
                <a:lnTo>
                  <a:pt x="4121" y="1656"/>
                </a:lnTo>
                <a:lnTo>
                  <a:pt x="4121" y="1656"/>
                </a:lnTo>
                <a:lnTo>
                  <a:pt x="4121" y="1654"/>
                </a:lnTo>
                <a:lnTo>
                  <a:pt x="4121" y="1650"/>
                </a:lnTo>
                <a:lnTo>
                  <a:pt x="4121" y="1650"/>
                </a:lnTo>
                <a:lnTo>
                  <a:pt x="4119" y="1646"/>
                </a:lnTo>
                <a:lnTo>
                  <a:pt x="4119" y="1646"/>
                </a:lnTo>
                <a:lnTo>
                  <a:pt x="4117" y="1646"/>
                </a:lnTo>
                <a:lnTo>
                  <a:pt x="4117" y="1646"/>
                </a:lnTo>
                <a:lnTo>
                  <a:pt x="4115" y="1646"/>
                </a:lnTo>
                <a:lnTo>
                  <a:pt x="4113" y="1646"/>
                </a:lnTo>
                <a:lnTo>
                  <a:pt x="4111" y="1644"/>
                </a:lnTo>
                <a:lnTo>
                  <a:pt x="4109" y="1642"/>
                </a:lnTo>
                <a:lnTo>
                  <a:pt x="4107" y="1642"/>
                </a:lnTo>
                <a:lnTo>
                  <a:pt x="4107" y="1640"/>
                </a:lnTo>
                <a:lnTo>
                  <a:pt x="4107" y="1640"/>
                </a:lnTo>
                <a:lnTo>
                  <a:pt x="4107" y="1638"/>
                </a:lnTo>
                <a:lnTo>
                  <a:pt x="4107" y="1638"/>
                </a:lnTo>
                <a:lnTo>
                  <a:pt x="4107" y="1635"/>
                </a:lnTo>
                <a:lnTo>
                  <a:pt x="4107" y="1635"/>
                </a:lnTo>
                <a:lnTo>
                  <a:pt x="4107" y="1635"/>
                </a:lnTo>
                <a:lnTo>
                  <a:pt x="4107" y="1633"/>
                </a:lnTo>
                <a:lnTo>
                  <a:pt x="4109" y="1631"/>
                </a:lnTo>
                <a:lnTo>
                  <a:pt x="4111" y="1631"/>
                </a:lnTo>
                <a:lnTo>
                  <a:pt x="4111" y="1631"/>
                </a:lnTo>
                <a:lnTo>
                  <a:pt x="4111" y="1629"/>
                </a:lnTo>
                <a:lnTo>
                  <a:pt x="4109" y="1627"/>
                </a:lnTo>
                <a:lnTo>
                  <a:pt x="4109" y="1625"/>
                </a:lnTo>
                <a:lnTo>
                  <a:pt x="4107" y="1625"/>
                </a:lnTo>
                <a:lnTo>
                  <a:pt x="4107" y="1623"/>
                </a:lnTo>
                <a:lnTo>
                  <a:pt x="4105" y="1623"/>
                </a:lnTo>
                <a:lnTo>
                  <a:pt x="4105" y="1625"/>
                </a:lnTo>
                <a:lnTo>
                  <a:pt x="4100" y="1625"/>
                </a:lnTo>
                <a:lnTo>
                  <a:pt x="4100" y="1627"/>
                </a:lnTo>
                <a:lnTo>
                  <a:pt x="4098" y="1627"/>
                </a:lnTo>
                <a:lnTo>
                  <a:pt x="4096" y="1627"/>
                </a:lnTo>
                <a:lnTo>
                  <a:pt x="4094" y="1627"/>
                </a:lnTo>
                <a:lnTo>
                  <a:pt x="4096" y="1627"/>
                </a:lnTo>
                <a:lnTo>
                  <a:pt x="4100" y="1625"/>
                </a:lnTo>
                <a:lnTo>
                  <a:pt x="4100" y="1625"/>
                </a:lnTo>
                <a:lnTo>
                  <a:pt x="4100" y="1623"/>
                </a:lnTo>
                <a:lnTo>
                  <a:pt x="4098" y="1621"/>
                </a:lnTo>
                <a:lnTo>
                  <a:pt x="4098" y="1621"/>
                </a:lnTo>
                <a:lnTo>
                  <a:pt x="4094" y="1621"/>
                </a:lnTo>
                <a:lnTo>
                  <a:pt x="4092" y="1621"/>
                </a:lnTo>
                <a:lnTo>
                  <a:pt x="4090" y="1619"/>
                </a:lnTo>
                <a:lnTo>
                  <a:pt x="4088" y="1617"/>
                </a:lnTo>
                <a:lnTo>
                  <a:pt x="4088" y="1617"/>
                </a:lnTo>
                <a:lnTo>
                  <a:pt x="4088" y="1614"/>
                </a:lnTo>
                <a:lnTo>
                  <a:pt x="4088" y="1612"/>
                </a:lnTo>
                <a:lnTo>
                  <a:pt x="4086" y="1612"/>
                </a:lnTo>
                <a:lnTo>
                  <a:pt x="4086" y="1610"/>
                </a:lnTo>
                <a:lnTo>
                  <a:pt x="4082" y="1608"/>
                </a:lnTo>
                <a:lnTo>
                  <a:pt x="4082" y="1608"/>
                </a:lnTo>
                <a:lnTo>
                  <a:pt x="4080" y="1608"/>
                </a:lnTo>
                <a:lnTo>
                  <a:pt x="4077" y="1606"/>
                </a:lnTo>
                <a:lnTo>
                  <a:pt x="4077" y="1606"/>
                </a:lnTo>
                <a:lnTo>
                  <a:pt x="4075" y="1604"/>
                </a:lnTo>
                <a:lnTo>
                  <a:pt x="4075" y="1602"/>
                </a:lnTo>
                <a:lnTo>
                  <a:pt x="4073" y="1602"/>
                </a:lnTo>
                <a:lnTo>
                  <a:pt x="4071" y="1600"/>
                </a:lnTo>
                <a:lnTo>
                  <a:pt x="4069" y="1598"/>
                </a:lnTo>
                <a:lnTo>
                  <a:pt x="4069" y="1598"/>
                </a:lnTo>
                <a:lnTo>
                  <a:pt x="4069" y="1600"/>
                </a:lnTo>
                <a:lnTo>
                  <a:pt x="4069" y="1600"/>
                </a:lnTo>
                <a:lnTo>
                  <a:pt x="4069" y="1600"/>
                </a:lnTo>
                <a:lnTo>
                  <a:pt x="4069" y="1602"/>
                </a:lnTo>
                <a:lnTo>
                  <a:pt x="4069" y="1604"/>
                </a:lnTo>
                <a:lnTo>
                  <a:pt x="4069" y="1602"/>
                </a:lnTo>
                <a:lnTo>
                  <a:pt x="4067" y="1600"/>
                </a:lnTo>
                <a:lnTo>
                  <a:pt x="4065" y="1600"/>
                </a:lnTo>
                <a:lnTo>
                  <a:pt x="4065" y="1600"/>
                </a:lnTo>
                <a:lnTo>
                  <a:pt x="4063" y="1600"/>
                </a:lnTo>
                <a:lnTo>
                  <a:pt x="4063" y="1598"/>
                </a:lnTo>
                <a:lnTo>
                  <a:pt x="4061" y="1596"/>
                </a:lnTo>
                <a:lnTo>
                  <a:pt x="4061" y="1596"/>
                </a:lnTo>
                <a:lnTo>
                  <a:pt x="4059" y="1593"/>
                </a:lnTo>
                <a:lnTo>
                  <a:pt x="4056" y="1591"/>
                </a:lnTo>
                <a:lnTo>
                  <a:pt x="4056" y="1589"/>
                </a:lnTo>
                <a:lnTo>
                  <a:pt x="4054" y="1587"/>
                </a:lnTo>
                <a:lnTo>
                  <a:pt x="4052" y="1585"/>
                </a:lnTo>
                <a:lnTo>
                  <a:pt x="4050" y="1583"/>
                </a:lnTo>
                <a:lnTo>
                  <a:pt x="4044" y="1579"/>
                </a:lnTo>
                <a:lnTo>
                  <a:pt x="4040" y="1579"/>
                </a:lnTo>
                <a:lnTo>
                  <a:pt x="4040" y="1577"/>
                </a:lnTo>
                <a:lnTo>
                  <a:pt x="4038" y="1577"/>
                </a:lnTo>
                <a:lnTo>
                  <a:pt x="4038" y="1575"/>
                </a:lnTo>
                <a:lnTo>
                  <a:pt x="4038" y="1575"/>
                </a:lnTo>
                <a:lnTo>
                  <a:pt x="4036" y="1575"/>
                </a:lnTo>
                <a:lnTo>
                  <a:pt x="4031" y="1573"/>
                </a:lnTo>
                <a:lnTo>
                  <a:pt x="4031" y="1570"/>
                </a:lnTo>
                <a:lnTo>
                  <a:pt x="4031" y="1568"/>
                </a:lnTo>
                <a:lnTo>
                  <a:pt x="4031" y="1568"/>
                </a:lnTo>
                <a:lnTo>
                  <a:pt x="4027" y="1564"/>
                </a:lnTo>
                <a:lnTo>
                  <a:pt x="4027" y="1564"/>
                </a:lnTo>
                <a:lnTo>
                  <a:pt x="4027" y="1562"/>
                </a:lnTo>
                <a:lnTo>
                  <a:pt x="4025" y="1562"/>
                </a:lnTo>
                <a:lnTo>
                  <a:pt x="4023" y="1558"/>
                </a:lnTo>
                <a:lnTo>
                  <a:pt x="4021" y="1558"/>
                </a:lnTo>
                <a:lnTo>
                  <a:pt x="4021" y="1556"/>
                </a:lnTo>
                <a:lnTo>
                  <a:pt x="4021" y="1556"/>
                </a:lnTo>
                <a:lnTo>
                  <a:pt x="4019" y="1556"/>
                </a:lnTo>
                <a:lnTo>
                  <a:pt x="4017" y="1556"/>
                </a:lnTo>
                <a:lnTo>
                  <a:pt x="4015" y="1556"/>
                </a:lnTo>
                <a:lnTo>
                  <a:pt x="4012" y="1556"/>
                </a:lnTo>
                <a:lnTo>
                  <a:pt x="4010" y="1556"/>
                </a:lnTo>
                <a:lnTo>
                  <a:pt x="4008" y="1556"/>
                </a:lnTo>
                <a:lnTo>
                  <a:pt x="4006" y="1556"/>
                </a:lnTo>
                <a:lnTo>
                  <a:pt x="4002" y="1556"/>
                </a:lnTo>
                <a:lnTo>
                  <a:pt x="4000" y="1556"/>
                </a:lnTo>
                <a:lnTo>
                  <a:pt x="3998" y="1554"/>
                </a:lnTo>
                <a:lnTo>
                  <a:pt x="3996" y="1552"/>
                </a:lnTo>
                <a:lnTo>
                  <a:pt x="3994" y="1552"/>
                </a:lnTo>
                <a:lnTo>
                  <a:pt x="3994" y="1552"/>
                </a:lnTo>
                <a:lnTo>
                  <a:pt x="3992" y="1549"/>
                </a:lnTo>
                <a:lnTo>
                  <a:pt x="3989" y="1549"/>
                </a:lnTo>
                <a:lnTo>
                  <a:pt x="3987" y="1552"/>
                </a:lnTo>
                <a:lnTo>
                  <a:pt x="3987" y="1552"/>
                </a:lnTo>
                <a:lnTo>
                  <a:pt x="3987" y="1552"/>
                </a:lnTo>
                <a:lnTo>
                  <a:pt x="3987" y="1554"/>
                </a:lnTo>
                <a:lnTo>
                  <a:pt x="3987" y="1554"/>
                </a:lnTo>
                <a:lnTo>
                  <a:pt x="3987" y="1554"/>
                </a:lnTo>
                <a:lnTo>
                  <a:pt x="3987" y="1556"/>
                </a:lnTo>
                <a:lnTo>
                  <a:pt x="3989" y="1560"/>
                </a:lnTo>
                <a:lnTo>
                  <a:pt x="3989" y="1562"/>
                </a:lnTo>
                <a:lnTo>
                  <a:pt x="3992" y="1562"/>
                </a:lnTo>
                <a:lnTo>
                  <a:pt x="3992" y="1564"/>
                </a:lnTo>
                <a:lnTo>
                  <a:pt x="3998" y="1570"/>
                </a:lnTo>
                <a:lnTo>
                  <a:pt x="4002" y="1573"/>
                </a:lnTo>
                <a:lnTo>
                  <a:pt x="4002" y="1575"/>
                </a:lnTo>
                <a:lnTo>
                  <a:pt x="4004" y="1577"/>
                </a:lnTo>
                <a:lnTo>
                  <a:pt x="4006" y="1577"/>
                </a:lnTo>
                <a:lnTo>
                  <a:pt x="4010" y="1579"/>
                </a:lnTo>
                <a:lnTo>
                  <a:pt x="4010" y="1579"/>
                </a:lnTo>
                <a:lnTo>
                  <a:pt x="4012" y="1579"/>
                </a:lnTo>
                <a:lnTo>
                  <a:pt x="4017" y="1585"/>
                </a:lnTo>
                <a:lnTo>
                  <a:pt x="4017" y="1585"/>
                </a:lnTo>
                <a:lnTo>
                  <a:pt x="4017" y="1587"/>
                </a:lnTo>
                <a:lnTo>
                  <a:pt x="4019" y="1589"/>
                </a:lnTo>
                <a:lnTo>
                  <a:pt x="4021" y="1589"/>
                </a:lnTo>
                <a:lnTo>
                  <a:pt x="4021" y="1591"/>
                </a:lnTo>
                <a:lnTo>
                  <a:pt x="4023" y="1593"/>
                </a:lnTo>
                <a:lnTo>
                  <a:pt x="4023" y="1596"/>
                </a:lnTo>
                <a:lnTo>
                  <a:pt x="4023" y="1598"/>
                </a:lnTo>
                <a:lnTo>
                  <a:pt x="4025" y="1598"/>
                </a:lnTo>
                <a:lnTo>
                  <a:pt x="4027" y="1598"/>
                </a:lnTo>
                <a:lnTo>
                  <a:pt x="4027" y="1600"/>
                </a:lnTo>
                <a:lnTo>
                  <a:pt x="4029" y="1600"/>
                </a:lnTo>
                <a:lnTo>
                  <a:pt x="4036" y="1604"/>
                </a:lnTo>
                <a:lnTo>
                  <a:pt x="4036" y="1604"/>
                </a:lnTo>
                <a:lnTo>
                  <a:pt x="4038" y="1606"/>
                </a:lnTo>
                <a:lnTo>
                  <a:pt x="4040" y="1610"/>
                </a:lnTo>
                <a:lnTo>
                  <a:pt x="4042" y="1617"/>
                </a:lnTo>
                <a:lnTo>
                  <a:pt x="4042" y="1621"/>
                </a:lnTo>
                <a:lnTo>
                  <a:pt x="4044" y="1625"/>
                </a:lnTo>
                <a:lnTo>
                  <a:pt x="4044" y="1627"/>
                </a:lnTo>
                <a:lnTo>
                  <a:pt x="4046" y="1627"/>
                </a:lnTo>
                <a:lnTo>
                  <a:pt x="4046" y="1629"/>
                </a:lnTo>
                <a:lnTo>
                  <a:pt x="4050" y="1629"/>
                </a:lnTo>
                <a:lnTo>
                  <a:pt x="4052" y="1631"/>
                </a:lnTo>
                <a:lnTo>
                  <a:pt x="4052" y="1631"/>
                </a:lnTo>
                <a:lnTo>
                  <a:pt x="4054" y="1635"/>
                </a:lnTo>
                <a:lnTo>
                  <a:pt x="4054" y="1638"/>
                </a:lnTo>
                <a:lnTo>
                  <a:pt x="4056" y="1638"/>
                </a:lnTo>
                <a:lnTo>
                  <a:pt x="4059" y="1640"/>
                </a:lnTo>
                <a:lnTo>
                  <a:pt x="4061" y="1642"/>
                </a:lnTo>
                <a:lnTo>
                  <a:pt x="4061" y="1644"/>
                </a:lnTo>
                <a:lnTo>
                  <a:pt x="4063" y="1648"/>
                </a:lnTo>
                <a:lnTo>
                  <a:pt x="4063" y="1650"/>
                </a:lnTo>
                <a:lnTo>
                  <a:pt x="4069" y="1658"/>
                </a:lnTo>
                <a:lnTo>
                  <a:pt x="4069" y="1663"/>
                </a:lnTo>
                <a:lnTo>
                  <a:pt x="4069" y="1663"/>
                </a:lnTo>
                <a:lnTo>
                  <a:pt x="4069" y="1665"/>
                </a:lnTo>
                <a:lnTo>
                  <a:pt x="4073" y="1669"/>
                </a:lnTo>
                <a:lnTo>
                  <a:pt x="4073" y="1669"/>
                </a:lnTo>
                <a:lnTo>
                  <a:pt x="4075" y="1671"/>
                </a:lnTo>
                <a:lnTo>
                  <a:pt x="4075" y="1671"/>
                </a:lnTo>
                <a:lnTo>
                  <a:pt x="4077" y="1673"/>
                </a:lnTo>
                <a:lnTo>
                  <a:pt x="4080" y="1677"/>
                </a:lnTo>
                <a:lnTo>
                  <a:pt x="4080" y="1677"/>
                </a:lnTo>
                <a:lnTo>
                  <a:pt x="4084" y="1679"/>
                </a:lnTo>
                <a:lnTo>
                  <a:pt x="4088" y="1684"/>
                </a:lnTo>
                <a:lnTo>
                  <a:pt x="4088" y="1684"/>
                </a:lnTo>
                <a:lnTo>
                  <a:pt x="4090" y="1688"/>
                </a:lnTo>
                <a:lnTo>
                  <a:pt x="4094" y="1690"/>
                </a:lnTo>
                <a:lnTo>
                  <a:pt x="4098" y="1696"/>
                </a:lnTo>
                <a:lnTo>
                  <a:pt x="4103" y="1696"/>
                </a:lnTo>
                <a:lnTo>
                  <a:pt x="4103" y="1698"/>
                </a:lnTo>
                <a:lnTo>
                  <a:pt x="4105" y="1700"/>
                </a:lnTo>
                <a:lnTo>
                  <a:pt x="4107" y="1700"/>
                </a:lnTo>
                <a:lnTo>
                  <a:pt x="4111" y="1702"/>
                </a:lnTo>
                <a:lnTo>
                  <a:pt x="4111" y="1705"/>
                </a:lnTo>
                <a:lnTo>
                  <a:pt x="4115" y="1709"/>
                </a:lnTo>
                <a:lnTo>
                  <a:pt x="4117" y="1709"/>
                </a:lnTo>
                <a:lnTo>
                  <a:pt x="4117" y="1711"/>
                </a:lnTo>
                <a:lnTo>
                  <a:pt x="4119" y="1713"/>
                </a:lnTo>
                <a:lnTo>
                  <a:pt x="4121" y="1715"/>
                </a:lnTo>
                <a:lnTo>
                  <a:pt x="4124" y="1715"/>
                </a:lnTo>
                <a:lnTo>
                  <a:pt x="4124" y="1715"/>
                </a:lnTo>
                <a:lnTo>
                  <a:pt x="4124" y="1715"/>
                </a:lnTo>
                <a:lnTo>
                  <a:pt x="4124" y="1715"/>
                </a:lnTo>
                <a:lnTo>
                  <a:pt x="4124" y="1713"/>
                </a:lnTo>
                <a:lnTo>
                  <a:pt x="4124" y="1711"/>
                </a:lnTo>
                <a:lnTo>
                  <a:pt x="4124" y="1711"/>
                </a:lnTo>
                <a:lnTo>
                  <a:pt x="4128" y="1713"/>
                </a:lnTo>
                <a:lnTo>
                  <a:pt x="4130" y="1713"/>
                </a:lnTo>
                <a:lnTo>
                  <a:pt x="4130" y="1713"/>
                </a:lnTo>
                <a:lnTo>
                  <a:pt x="4130" y="1713"/>
                </a:lnTo>
                <a:lnTo>
                  <a:pt x="4134" y="1711"/>
                </a:lnTo>
                <a:close/>
                <a:moveTo>
                  <a:pt x="4019" y="1602"/>
                </a:moveTo>
                <a:lnTo>
                  <a:pt x="4017" y="1600"/>
                </a:lnTo>
                <a:lnTo>
                  <a:pt x="4017" y="1600"/>
                </a:lnTo>
                <a:lnTo>
                  <a:pt x="4017" y="1600"/>
                </a:lnTo>
                <a:lnTo>
                  <a:pt x="4015" y="1600"/>
                </a:lnTo>
                <a:lnTo>
                  <a:pt x="4015" y="1600"/>
                </a:lnTo>
                <a:lnTo>
                  <a:pt x="4017" y="1600"/>
                </a:lnTo>
                <a:lnTo>
                  <a:pt x="4017" y="1602"/>
                </a:lnTo>
                <a:lnTo>
                  <a:pt x="4019" y="1602"/>
                </a:lnTo>
                <a:close/>
                <a:moveTo>
                  <a:pt x="4036" y="1461"/>
                </a:moveTo>
                <a:lnTo>
                  <a:pt x="4033" y="1461"/>
                </a:lnTo>
                <a:lnTo>
                  <a:pt x="4033" y="1461"/>
                </a:lnTo>
                <a:lnTo>
                  <a:pt x="4033" y="1463"/>
                </a:lnTo>
                <a:lnTo>
                  <a:pt x="4033" y="1463"/>
                </a:lnTo>
                <a:lnTo>
                  <a:pt x="4033" y="1463"/>
                </a:lnTo>
                <a:lnTo>
                  <a:pt x="4036" y="1466"/>
                </a:lnTo>
                <a:lnTo>
                  <a:pt x="4036" y="1461"/>
                </a:lnTo>
                <a:lnTo>
                  <a:pt x="4036" y="1461"/>
                </a:lnTo>
                <a:close/>
                <a:moveTo>
                  <a:pt x="4033" y="1449"/>
                </a:moveTo>
                <a:lnTo>
                  <a:pt x="4033" y="1449"/>
                </a:lnTo>
                <a:lnTo>
                  <a:pt x="4031" y="1449"/>
                </a:lnTo>
                <a:lnTo>
                  <a:pt x="4031" y="1449"/>
                </a:lnTo>
                <a:lnTo>
                  <a:pt x="4031" y="1451"/>
                </a:lnTo>
                <a:lnTo>
                  <a:pt x="4031" y="1453"/>
                </a:lnTo>
                <a:lnTo>
                  <a:pt x="4031" y="1453"/>
                </a:lnTo>
                <a:lnTo>
                  <a:pt x="4033" y="1453"/>
                </a:lnTo>
                <a:lnTo>
                  <a:pt x="4033" y="1451"/>
                </a:lnTo>
                <a:lnTo>
                  <a:pt x="4033" y="1449"/>
                </a:lnTo>
                <a:lnTo>
                  <a:pt x="4033" y="1449"/>
                </a:lnTo>
                <a:lnTo>
                  <a:pt x="4033" y="1449"/>
                </a:lnTo>
                <a:close/>
                <a:moveTo>
                  <a:pt x="4036" y="1459"/>
                </a:moveTo>
                <a:lnTo>
                  <a:pt x="4036" y="1457"/>
                </a:lnTo>
                <a:lnTo>
                  <a:pt x="4033" y="1457"/>
                </a:lnTo>
                <a:lnTo>
                  <a:pt x="4033" y="1457"/>
                </a:lnTo>
                <a:lnTo>
                  <a:pt x="4033" y="1459"/>
                </a:lnTo>
                <a:lnTo>
                  <a:pt x="4036" y="1459"/>
                </a:lnTo>
                <a:lnTo>
                  <a:pt x="4036" y="1459"/>
                </a:lnTo>
                <a:lnTo>
                  <a:pt x="4036" y="1459"/>
                </a:lnTo>
                <a:close/>
                <a:moveTo>
                  <a:pt x="4031" y="1501"/>
                </a:moveTo>
                <a:lnTo>
                  <a:pt x="4031" y="1499"/>
                </a:lnTo>
                <a:lnTo>
                  <a:pt x="4031" y="1499"/>
                </a:lnTo>
                <a:lnTo>
                  <a:pt x="4031" y="1501"/>
                </a:lnTo>
                <a:lnTo>
                  <a:pt x="4031" y="1501"/>
                </a:lnTo>
                <a:lnTo>
                  <a:pt x="4031" y="1501"/>
                </a:lnTo>
                <a:lnTo>
                  <a:pt x="4031" y="1501"/>
                </a:lnTo>
                <a:close/>
                <a:moveTo>
                  <a:pt x="4031" y="1487"/>
                </a:moveTo>
                <a:lnTo>
                  <a:pt x="4031" y="1487"/>
                </a:lnTo>
                <a:lnTo>
                  <a:pt x="4029" y="1487"/>
                </a:lnTo>
                <a:lnTo>
                  <a:pt x="4029" y="1489"/>
                </a:lnTo>
                <a:lnTo>
                  <a:pt x="4029" y="1489"/>
                </a:lnTo>
                <a:lnTo>
                  <a:pt x="4029" y="1489"/>
                </a:lnTo>
                <a:lnTo>
                  <a:pt x="4031" y="1489"/>
                </a:lnTo>
                <a:lnTo>
                  <a:pt x="4031" y="1487"/>
                </a:lnTo>
                <a:lnTo>
                  <a:pt x="4031" y="1487"/>
                </a:lnTo>
                <a:close/>
                <a:moveTo>
                  <a:pt x="4021" y="1396"/>
                </a:moveTo>
                <a:lnTo>
                  <a:pt x="4021" y="1394"/>
                </a:lnTo>
                <a:lnTo>
                  <a:pt x="4021" y="1392"/>
                </a:lnTo>
                <a:lnTo>
                  <a:pt x="4021" y="1392"/>
                </a:lnTo>
                <a:lnTo>
                  <a:pt x="4021" y="1392"/>
                </a:lnTo>
                <a:lnTo>
                  <a:pt x="4021" y="1392"/>
                </a:lnTo>
                <a:lnTo>
                  <a:pt x="4021" y="1392"/>
                </a:lnTo>
                <a:lnTo>
                  <a:pt x="4019" y="1392"/>
                </a:lnTo>
                <a:lnTo>
                  <a:pt x="4021" y="1394"/>
                </a:lnTo>
                <a:lnTo>
                  <a:pt x="4021" y="1396"/>
                </a:lnTo>
                <a:lnTo>
                  <a:pt x="4021" y="1396"/>
                </a:lnTo>
                <a:close/>
                <a:moveTo>
                  <a:pt x="4029" y="1453"/>
                </a:moveTo>
                <a:lnTo>
                  <a:pt x="4029" y="1453"/>
                </a:lnTo>
                <a:lnTo>
                  <a:pt x="4029" y="1453"/>
                </a:lnTo>
                <a:lnTo>
                  <a:pt x="4029" y="1453"/>
                </a:lnTo>
                <a:lnTo>
                  <a:pt x="4027" y="1455"/>
                </a:lnTo>
                <a:lnTo>
                  <a:pt x="4029" y="1455"/>
                </a:lnTo>
                <a:lnTo>
                  <a:pt x="4029" y="1455"/>
                </a:lnTo>
                <a:lnTo>
                  <a:pt x="4029" y="1455"/>
                </a:lnTo>
                <a:lnTo>
                  <a:pt x="4029" y="1455"/>
                </a:lnTo>
                <a:lnTo>
                  <a:pt x="4029" y="1455"/>
                </a:lnTo>
                <a:lnTo>
                  <a:pt x="4029" y="1455"/>
                </a:lnTo>
                <a:lnTo>
                  <a:pt x="4029" y="1455"/>
                </a:lnTo>
                <a:lnTo>
                  <a:pt x="4029" y="1453"/>
                </a:lnTo>
                <a:close/>
                <a:moveTo>
                  <a:pt x="3989" y="1547"/>
                </a:moveTo>
                <a:lnTo>
                  <a:pt x="3989" y="1547"/>
                </a:lnTo>
                <a:lnTo>
                  <a:pt x="3989" y="1547"/>
                </a:lnTo>
                <a:lnTo>
                  <a:pt x="3989" y="1547"/>
                </a:lnTo>
                <a:lnTo>
                  <a:pt x="3987" y="1547"/>
                </a:lnTo>
                <a:lnTo>
                  <a:pt x="3987" y="1545"/>
                </a:lnTo>
                <a:lnTo>
                  <a:pt x="3987" y="1547"/>
                </a:lnTo>
                <a:lnTo>
                  <a:pt x="3987" y="1547"/>
                </a:lnTo>
                <a:lnTo>
                  <a:pt x="3989" y="1547"/>
                </a:lnTo>
                <a:close/>
                <a:moveTo>
                  <a:pt x="3981" y="1403"/>
                </a:moveTo>
                <a:lnTo>
                  <a:pt x="3981" y="1403"/>
                </a:lnTo>
                <a:lnTo>
                  <a:pt x="3981" y="1403"/>
                </a:lnTo>
                <a:lnTo>
                  <a:pt x="3981" y="1403"/>
                </a:lnTo>
                <a:lnTo>
                  <a:pt x="3981" y="1401"/>
                </a:lnTo>
                <a:lnTo>
                  <a:pt x="3981" y="1401"/>
                </a:lnTo>
                <a:lnTo>
                  <a:pt x="3981" y="1403"/>
                </a:lnTo>
                <a:close/>
                <a:moveTo>
                  <a:pt x="4033" y="1472"/>
                </a:moveTo>
                <a:lnTo>
                  <a:pt x="4036" y="1474"/>
                </a:lnTo>
                <a:lnTo>
                  <a:pt x="4036" y="1474"/>
                </a:lnTo>
                <a:lnTo>
                  <a:pt x="4036" y="1474"/>
                </a:lnTo>
                <a:lnTo>
                  <a:pt x="4036" y="1472"/>
                </a:lnTo>
                <a:lnTo>
                  <a:pt x="4033" y="1472"/>
                </a:lnTo>
                <a:close/>
                <a:moveTo>
                  <a:pt x="4063" y="1675"/>
                </a:moveTo>
                <a:lnTo>
                  <a:pt x="4063" y="1675"/>
                </a:lnTo>
                <a:lnTo>
                  <a:pt x="4063" y="1675"/>
                </a:lnTo>
                <a:lnTo>
                  <a:pt x="4061" y="1671"/>
                </a:lnTo>
                <a:lnTo>
                  <a:pt x="4059" y="1671"/>
                </a:lnTo>
                <a:lnTo>
                  <a:pt x="4059" y="1671"/>
                </a:lnTo>
                <a:lnTo>
                  <a:pt x="4059" y="1673"/>
                </a:lnTo>
                <a:lnTo>
                  <a:pt x="4061" y="1675"/>
                </a:lnTo>
                <a:lnTo>
                  <a:pt x="4061" y="1675"/>
                </a:lnTo>
                <a:lnTo>
                  <a:pt x="4061" y="1677"/>
                </a:lnTo>
                <a:lnTo>
                  <a:pt x="4061" y="1677"/>
                </a:lnTo>
                <a:lnTo>
                  <a:pt x="4063" y="1679"/>
                </a:lnTo>
                <a:lnTo>
                  <a:pt x="4063" y="1677"/>
                </a:lnTo>
                <a:lnTo>
                  <a:pt x="4063" y="1675"/>
                </a:lnTo>
                <a:lnTo>
                  <a:pt x="4063" y="1675"/>
                </a:lnTo>
                <a:close/>
                <a:moveTo>
                  <a:pt x="3948" y="1474"/>
                </a:moveTo>
                <a:lnTo>
                  <a:pt x="3948" y="1474"/>
                </a:lnTo>
                <a:lnTo>
                  <a:pt x="3945" y="1476"/>
                </a:lnTo>
                <a:lnTo>
                  <a:pt x="3945" y="1476"/>
                </a:lnTo>
                <a:lnTo>
                  <a:pt x="3945" y="1478"/>
                </a:lnTo>
                <a:lnTo>
                  <a:pt x="3945" y="1478"/>
                </a:lnTo>
                <a:lnTo>
                  <a:pt x="3948" y="1480"/>
                </a:lnTo>
                <a:lnTo>
                  <a:pt x="3948" y="1478"/>
                </a:lnTo>
                <a:lnTo>
                  <a:pt x="3950" y="1476"/>
                </a:lnTo>
                <a:lnTo>
                  <a:pt x="3948" y="1476"/>
                </a:lnTo>
                <a:lnTo>
                  <a:pt x="3948" y="1474"/>
                </a:lnTo>
                <a:close/>
                <a:moveTo>
                  <a:pt x="3950" y="1466"/>
                </a:moveTo>
                <a:lnTo>
                  <a:pt x="3950" y="1466"/>
                </a:lnTo>
                <a:lnTo>
                  <a:pt x="3950" y="1466"/>
                </a:lnTo>
                <a:lnTo>
                  <a:pt x="3950" y="1468"/>
                </a:lnTo>
                <a:lnTo>
                  <a:pt x="3950" y="1468"/>
                </a:lnTo>
                <a:lnTo>
                  <a:pt x="3950" y="1468"/>
                </a:lnTo>
                <a:lnTo>
                  <a:pt x="3950" y="1466"/>
                </a:lnTo>
                <a:lnTo>
                  <a:pt x="3950" y="1466"/>
                </a:lnTo>
                <a:close/>
                <a:moveTo>
                  <a:pt x="3954" y="1451"/>
                </a:moveTo>
                <a:lnTo>
                  <a:pt x="3954" y="1447"/>
                </a:lnTo>
                <a:lnTo>
                  <a:pt x="3954" y="1445"/>
                </a:lnTo>
                <a:lnTo>
                  <a:pt x="3954" y="1445"/>
                </a:lnTo>
                <a:lnTo>
                  <a:pt x="3954" y="1443"/>
                </a:lnTo>
                <a:lnTo>
                  <a:pt x="3956" y="1443"/>
                </a:lnTo>
                <a:lnTo>
                  <a:pt x="3956" y="1440"/>
                </a:lnTo>
                <a:lnTo>
                  <a:pt x="3956" y="1440"/>
                </a:lnTo>
                <a:lnTo>
                  <a:pt x="3956" y="1440"/>
                </a:lnTo>
                <a:lnTo>
                  <a:pt x="3956" y="1438"/>
                </a:lnTo>
                <a:lnTo>
                  <a:pt x="3956" y="1438"/>
                </a:lnTo>
                <a:lnTo>
                  <a:pt x="3956" y="1436"/>
                </a:lnTo>
                <a:lnTo>
                  <a:pt x="3956" y="1436"/>
                </a:lnTo>
                <a:lnTo>
                  <a:pt x="3956" y="1436"/>
                </a:lnTo>
                <a:lnTo>
                  <a:pt x="3954" y="1436"/>
                </a:lnTo>
                <a:lnTo>
                  <a:pt x="3954" y="1438"/>
                </a:lnTo>
                <a:lnTo>
                  <a:pt x="3954" y="1440"/>
                </a:lnTo>
                <a:lnTo>
                  <a:pt x="3952" y="1443"/>
                </a:lnTo>
                <a:lnTo>
                  <a:pt x="3952" y="1443"/>
                </a:lnTo>
                <a:lnTo>
                  <a:pt x="3952" y="1445"/>
                </a:lnTo>
                <a:lnTo>
                  <a:pt x="3952" y="1447"/>
                </a:lnTo>
                <a:lnTo>
                  <a:pt x="3952" y="1447"/>
                </a:lnTo>
                <a:lnTo>
                  <a:pt x="3952" y="1449"/>
                </a:lnTo>
                <a:lnTo>
                  <a:pt x="3952" y="1449"/>
                </a:lnTo>
                <a:lnTo>
                  <a:pt x="3952" y="1451"/>
                </a:lnTo>
                <a:lnTo>
                  <a:pt x="3952" y="1453"/>
                </a:lnTo>
                <a:lnTo>
                  <a:pt x="3952" y="1453"/>
                </a:lnTo>
                <a:lnTo>
                  <a:pt x="3952" y="1453"/>
                </a:lnTo>
                <a:lnTo>
                  <a:pt x="3952" y="1455"/>
                </a:lnTo>
                <a:lnTo>
                  <a:pt x="3952" y="1455"/>
                </a:lnTo>
                <a:lnTo>
                  <a:pt x="3950" y="1455"/>
                </a:lnTo>
                <a:lnTo>
                  <a:pt x="3950" y="1455"/>
                </a:lnTo>
                <a:lnTo>
                  <a:pt x="3950" y="1457"/>
                </a:lnTo>
                <a:lnTo>
                  <a:pt x="3950" y="1457"/>
                </a:lnTo>
                <a:lnTo>
                  <a:pt x="3950" y="1459"/>
                </a:lnTo>
                <a:lnTo>
                  <a:pt x="3950" y="1459"/>
                </a:lnTo>
                <a:lnTo>
                  <a:pt x="3948" y="1459"/>
                </a:lnTo>
                <a:lnTo>
                  <a:pt x="3950" y="1461"/>
                </a:lnTo>
                <a:lnTo>
                  <a:pt x="3950" y="1461"/>
                </a:lnTo>
                <a:lnTo>
                  <a:pt x="3950" y="1466"/>
                </a:lnTo>
                <a:lnTo>
                  <a:pt x="3950" y="1466"/>
                </a:lnTo>
                <a:lnTo>
                  <a:pt x="3952" y="1466"/>
                </a:lnTo>
                <a:lnTo>
                  <a:pt x="3952" y="1463"/>
                </a:lnTo>
                <a:lnTo>
                  <a:pt x="3952" y="1461"/>
                </a:lnTo>
                <a:lnTo>
                  <a:pt x="3952" y="1459"/>
                </a:lnTo>
                <a:lnTo>
                  <a:pt x="3952" y="1459"/>
                </a:lnTo>
                <a:lnTo>
                  <a:pt x="3952" y="1459"/>
                </a:lnTo>
                <a:lnTo>
                  <a:pt x="3952" y="1457"/>
                </a:lnTo>
                <a:lnTo>
                  <a:pt x="3952" y="1457"/>
                </a:lnTo>
                <a:lnTo>
                  <a:pt x="3952" y="1457"/>
                </a:lnTo>
                <a:lnTo>
                  <a:pt x="3954" y="1455"/>
                </a:lnTo>
                <a:lnTo>
                  <a:pt x="3954" y="1455"/>
                </a:lnTo>
                <a:lnTo>
                  <a:pt x="3954" y="1451"/>
                </a:lnTo>
                <a:lnTo>
                  <a:pt x="3954" y="1451"/>
                </a:lnTo>
                <a:lnTo>
                  <a:pt x="3954" y="1451"/>
                </a:lnTo>
                <a:close/>
                <a:moveTo>
                  <a:pt x="3939" y="1315"/>
                </a:moveTo>
                <a:lnTo>
                  <a:pt x="3939" y="1315"/>
                </a:lnTo>
                <a:lnTo>
                  <a:pt x="3939" y="1315"/>
                </a:lnTo>
                <a:lnTo>
                  <a:pt x="3939" y="1317"/>
                </a:lnTo>
                <a:lnTo>
                  <a:pt x="3939" y="1317"/>
                </a:lnTo>
                <a:lnTo>
                  <a:pt x="3939" y="1317"/>
                </a:lnTo>
                <a:lnTo>
                  <a:pt x="3939" y="1317"/>
                </a:lnTo>
                <a:lnTo>
                  <a:pt x="3939" y="1317"/>
                </a:lnTo>
                <a:lnTo>
                  <a:pt x="3939" y="1315"/>
                </a:lnTo>
                <a:lnTo>
                  <a:pt x="3939" y="1315"/>
                </a:lnTo>
                <a:close/>
                <a:moveTo>
                  <a:pt x="3952" y="1497"/>
                </a:moveTo>
                <a:lnTo>
                  <a:pt x="3952" y="1499"/>
                </a:lnTo>
                <a:lnTo>
                  <a:pt x="3952" y="1499"/>
                </a:lnTo>
                <a:lnTo>
                  <a:pt x="3952" y="1499"/>
                </a:lnTo>
                <a:lnTo>
                  <a:pt x="3952" y="1499"/>
                </a:lnTo>
                <a:lnTo>
                  <a:pt x="3952" y="1499"/>
                </a:lnTo>
                <a:lnTo>
                  <a:pt x="3952" y="1499"/>
                </a:lnTo>
                <a:lnTo>
                  <a:pt x="3952" y="1499"/>
                </a:lnTo>
                <a:lnTo>
                  <a:pt x="3952" y="1497"/>
                </a:lnTo>
                <a:close/>
                <a:moveTo>
                  <a:pt x="3927" y="1302"/>
                </a:moveTo>
                <a:lnTo>
                  <a:pt x="3927" y="1308"/>
                </a:lnTo>
                <a:lnTo>
                  <a:pt x="3929" y="1308"/>
                </a:lnTo>
                <a:lnTo>
                  <a:pt x="3929" y="1306"/>
                </a:lnTo>
                <a:lnTo>
                  <a:pt x="3929" y="1304"/>
                </a:lnTo>
                <a:lnTo>
                  <a:pt x="3927" y="1302"/>
                </a:lnTo>
                <a:close/>
                <a:moveTo>
                  <a:pt x="3952" y="1445"/>
                </a:moveTo>
                <a:lnTo>
                  <a:pt x="3952" y="1445"/>
                </a:lnTo>
                <a:lnTo>
                  <a:pt x="3950" y="1445"/>
                </a:lnTo>
                <a:lnTo>
                  <a:pt x="3950" y="1445"/>
                </a:lnTo>
                <a:lnTo>
                  <a:pt x="3950" y="1447"/>
                </a:lnTo>
                <a:lnTo>
                  <a:pt x="3952" y="1445"/>
                </a:lnTo>
                <a:lnTo>
                  <a:pt x="3952" y="1445"/>
                </a:lnTo>
                <a:close/>
                <a:moveTo>
                  <a:pt x="3920" y="1296"/>
                </a:moveTo>
                <a:lnTo>
                  <a:pt x="3920" y="1296"/>
                </a:lnTo>
                <a:lnTo>
                  <a:pt x="3920" y="1294"/>
                </a:lnTo>
                <a:lnTo>
                  <a:pt x="3920" y="1296"/>
                </a:lnTo>
                <a:lnTo>
                  <a:pt x="3920" y="1296"/>
                </a:lnTo>
                <a:lnTo>
                  <a:pt x="3920" y="1296"/>
                </a:lnTo>
                <a:lnTo>
                  <a:pt x="3920" y="1296"/>
                </a:lnTo>
                <a:close/>
                <a:moveTo>
                  <a:pt x="3933" y="1302"/>
                </a:moveTo>
                <a:lnTo>
                  <a:pt x="3933" y="1302"/>
                </a:lnTo>
                <a:lnTo>
                  <a:pt x="3933" y="1300"/>
                </a:lnTo>
                <a:lnTo>
                  <a:pt x="3933" y="1302"/>
                </a:lnTo>
                <a:lnTo>
                  <a:pt x="3933" y="1302"/>
                </a:lnTo>
                <a:lnTo>
                  <a:pt x="3933" y="1304"/>
                </a:lnTo>
                <a:lnTo>
                  <a:pt x="3933" y="1304"/>
                </a:lnTo>
                <a:lnTo>
                  <a:pt x="3935" y="1304"/>
                </a:lnTo>
                <a:lnTo>
                  <a:pt x="3935" y="1304"/>
                </a:lnTo>
                <a:lnTo>
                  <a:pt x="3933" y="1302"/>
                </a:lnTo>
                <a:close/>
                <a:moveTo>
                  <a:pt x="3977" y="1396"/>
                </a:moveTo>
                <a:lnTo>
                  <a:pt x="3977" y="1399"/>
                </a:lnTo>
                <a:lnTo>
                  <a:pt x="3975" y="1401"/>
                </a:lnTo>
                <a:lnTo>
                  <a:pt x="3975" y="1403"/>
                </a:lnTo>
                <a:lnTo>
                  <a:pt x="3977" y="1401"/>
                </a:lnTo>
                <a:lnTo>
                  <a:pt x="3977" y="1399"/>
                </a:lnTo>
                <a:lnTo>
                  <a:pt x="3979" y="1396"/>
                </a:lnTo>
                <a:lnTo>
                  <a:pt x="3979" y="1396"/>
                </a:lnTo>
                <a:lnTo>
                  <a:pt x="3977" y="1396"/>
                </a:lnTo>
                <a:close/>
                <a:moveTo>
                  <a:pt x="3939" y="1313"/>
                </a:moveTo>
                <a:lnTo>
                  <a:pt x="3939" y="1310"/>
                </a:lnTo>
                <a:lnTo>
                  <a:pt x="3939" y="1310"/>
                </a:lnTo>
                <a:lnTo>
                  <a:pt x="3939" y="1313"/>
                </a:lnTo>
                <a:lnTo>
                  <a:pt x="3937" y="1313"/>
                </a:lnTo>
                <a:lnTo>
                  <a:pt x="3939" y="1315"/>
                </a:lnTo>
                <a:lnTo>
                  <a:pt x="3939" y="1313"/>
                </a:lnTo>
                <a:lnTo>
                  <a:pt x="3939" y="1313"/>
                </a:lnTo>
                <a:close/>
                <a:moveTo>
                  <a:pt x="3964" y="1361"/>
                </a:moveTo>
                <a:lnTo>
                  <a:pt x="3966" y="1359"/>
                </a:lnTo>
                <a:lnTo>
                  <a:pt x="3966" y="1359"/>
                </a:lnTo>
                <a:lnTo>
                  <a:pt x="3966" y="1357"/>
                </a:lnTo>
                <a:lnTo>
                  <a:pt x="3964" y="1357"/>
                </a:lnTo>
                <a:lnTo>
                  <a:pt x="3962" y="1357"/>
                </a:lnTo>
                <a:lnTo>
                  <a:pt x="3962" y="1359"/>
                </a:lnTo>
                <a:lnTo>
                  <a:pt x="3964" y="1361"/>
                </a:lnTo>
                <a:lnTo>
                  <a:pt x="3964" y="1361"/>
                </a:lnTo>
                <a:close/>
                <a:moveTo>
                  <a:pt x="3964" y="1524"/>
                </a:moveTo>
                <a:lnTo>
                  <a:pt x="3964" y="1524"/>
                </a:lnTo>
                <a:lnTo>
                  <a:pt x="3964" y="1524"/>
                </a:lnTo>
                <a:lnTo>
                  <a:pt x="3964" y="1526"/>
                </a:lnTo>
                <a:lnTo>
                  <a:pt x="3964" y="1526"/>
                </a:lnTo>
                <a:lnTo>
                  <a:pt x="3966" y="1526"/>
                </a:lnTo>
                <a:lnTo>
                  <a:pt x="3964" y="1524"/>
                </a:lnTo>
                <a:close/>
                <a:moveTo>
                  <a:pt x="3962" y="1514"/>
                </a:moveTo>
                <a:lnTo>
                  <a:pt x="3962" y="1514"/>
                </a:lnTo>
                <a:lnTo>
                  <a:pt x="3962" y="1514"/>
                </a:lnTo>
                <a:lnTo>
                  <a:pt x="3962" y="1514"/>
                </a:lnTo>
                <a:lnTo>
                  <a:pt x="3962" y="1516"/>
                </a:lnTo>
                <a:lnTo>
                  <a:pt x="3962" y="1516"/>
                </a:lnTo>
                <a:lnTo>
                  <a:pt x="3962" y="1516"/>
                </a:lnTo>
                <a:lnTo>
                  <a:pt x="3962" y="1516"/>
                </a:lnTo>
                <a:lnTo>
                  <a:pt x="3962" y="1516"/>
                </a:lnTo>
                <a:lnTo>
                  <a:pt x="3962" y="1514"/>
                </a:lnTo>
                <a:lnTo>
                  <a:pt x="3962" y="1514"/>
                </a:lnTo>
                <a:close/>
                <a:moveTo>
                  <a:pt x="3966" y="1526"/>
                </a:moveTo>
                <a:lnTo>
                  <a:pt x="3964" y="1528"/>
                </a:lnTo>
                <a:lnTo>
                  <a:pt x="3964" y="1528"/>
                </a:lnTo>
                <a:lnTo>
                  <a:pt x="3964" y="1531"/>
                </a:lnTo>
                <a:lnTo>
                  <a:pt x="3964" y="1531"/>
                </a:lnTo>
                <a:lnTo>
                  <a:pt x="3966" y="1535"/>
                </a:lnTo>
                <a:lnTo>
                  <a:pt x="3968" y="1533"/>
                </a:lnTo>
                <a:lnTo>
                  <a:pt x="3968" y="1531"/>
                </a:lnTo>
                <a:lnTo>
                  <a:pt x="3966" y="1528"/>
                </a:lnTo>
                <a:lnTo>
                  <a:pt x="3966" y="1526"/>
                </a:lnTo>
                <a:close/>
                <a:moveTo>
                  <a:pt x="3956" y="1512"/>
                </a:moveTo>
                <a:lnTo>
                  <a:pt x="3956" y="1512"/>
                </a:lnTo>
                <a:lnTo>
                  <a:pt x="3956" y="1512"/>
                </a:lnTo>
                <a:lnTo>
                  <a:pt x="3956" y="1514"/>
                </a:lnTo>
                <a:lnTo>
                  <a:pt x="3958" y="1514"/>
                </a:lnTo>
                <a:lnTo>
                  <a:pt x="3958" y="1512"/>
                </a:lnTo>
                <a:lnTo>
                  <a:pt x="3956" y="1512"/>
                </a:lnTo>
                <a:close/>
                <a:moveTo>
                  <a:pt x="3962" y="1344"/>
                </a:moveTo>
                <a:lnTo>
                  <a:pt x="3962" y="1342"/>
                </a:lnTo>
                <a:lnTo>
                  <a:pt x="3960" y="1342"/>
                </a:lnTo>
                <a:lnTo>
                  <a:pt x="3960" y="1342"/>
                </a:lnTo>
                <a:lnTo>
                  <a:pt x="3962" y="1344"/>
                </a:lnTo>
                <a:lnTo>
                  <a:pt x="3962" y="1344"/>
                </a:lnTo>
                <a:close/>
                <a:moveTo>
                  <a:pt x="3956" y="1457"/>
                </a:moveTo>
                <a:lnTo>
                  <a:pt x="3954" y="1457"/>
                </a:lnTo>
                <a:lnTo>
                  <a:pt x="3954" y="1459"/>
                </a:lnTo>
                <a:lnTo>
                  <a:pt x="3956" y="1459"/>
                </a:lnTo>
                <a:lnTo>
                  <a:pt x="3956" y="1457"/>
                </a:lnTo>
                <a:lnTo>
                  <a:pt x="3956" y="1457"/>
                </a:lnTo>
                <a:close/>
                <a:moveTo>
                  <a:pt x="3956" y="1342"/>
                </a:moveTo>
                <a:lnTo>
                  <a:pt x="3956" y="1342"/>
                </a:lnTo>
                <a:lnTo>
                  <a:pt x="3954" y="1340"/>
                </a:lnTo>
                <a:lnTo>
                  <a:pt x="3954" y="1340"/>
                </a:lnTo>
                <a:lnTo>
                  <a:pt x="3954" y="1340"/>
                </a:lnTo>
                <a:lnTo>
                  <a:pt x="3954" y="1342"/>
                </a:lnTo>
                <a:lnTo>
                  <a:pt x="3956" y="1342"/>
                </a:lnTo>
                <a:close/>
                <a:moveTo>
                  <a:pt x="3960" y="1516"/>
                </a:moveTo>
                <a:lnTo>
                  <a:pt x="3960" y="1516"/>
                </a:lnTo>
                <a:lnTo>
                  <a:pt x="3960" y="1516"/>
                </a:lnTo>
                <a:lnTo>
                  <a:pt x="3960" y="1518"/>
                </a:lnTo>
                <a:lnTo>
                  <a:pt x="3960" y="1518"/>
                </a:lnTo>
                <a:lnTo>
                  <a:pt x="3962" y="1518"/>
                </a:lnTo>
                <a:lnTo>
                  <a:pt x="3962" y="1518"/>
                </a:lnTo>
                <a:lnTo>
                  <a:pt x="3962" y="1516"/>
                </a:lnTo>
                <a:lnTo>
                  <a:pt x="3960" y="1516"/>
                </a:lnTo>
                <a:close/>
                <a:moveTo>
                  <a:pt x="3765" y="1493"/>
                </a:moveTo>
                <a:lnTo>
                  <a:pt x="3765" y="1491"/>
                </a:lnTo>
                <a:lnTo>
                  <a:pt x="3765" y="1491"/>
                </a:lnTo>
                <a:lnTo>
                  <a:pt x="3765" y="1491"/>
                </a:lnTo>
                <a:lnTo>
                  <a:pt x="3765" y="1491"/>
                </a:lnTo>
                <a:lnTo>
                  <a:pt x="3765" y="1491"/>
                </a:lnTo>
                <a:lnTo>
                  <a:pt x="3765" y="1491"/>
                </a:lnTo>
                <a:lnTo>
                  <a:pt x="3765" y="1493"/>
                </a:lnTo>
                <a:lnTo>
                  <a:pt x="3765" y="1493"/>
                </a:lnTo>
                <a:close/>
                <a:moveTo>
                  <a:pt x="4488" y="1658"/>
                </a:moveTo>
                <a:lnTo>
                  <a:pt x="4490" y="1661"/>
                </a:lnTo>
                <a:lnTo>
                  <a:pt x="4492" y="1661"/>
                </a:lnTo>
                <a:lnTo>
                  <a:pt x="4492" y="1661"/>
                </a:lnTo>
                <a:lnTo>
                  <a:pt x="4494" y="1661"/>
                </a:lnTo>
                <a:lnTo>
                  <a:pt x="4494" y="1661"/>
                </a:lnTo>
                <a:lnTo>
                  <a:pt x="4497" y="1661"/>
                </a:lnTo>
                <a:lnTo>
                  <a:pt x="4497" y="1661"/>
                </a:lnTo>
                <a:lnTo>
                  <a:pt x="4497" y="1658"/>
                </a:lnTo>
                <a:lnTo>
                  <a:pt x="4497" y="1658"/>
                </a:lnTo>
                <a:lnTo>
                  <a:pt x="4497" y="1658"/>
                </a:lnTo>
                <a:lnTo>
                  <a:pt x="4497" y="1658"/>
                </a:lnTo>
                <a:lnTo>
                  <a:pt x="4497" y="1656"/>
                </a:lnTo>
                <a:lnTo>
                  <a:pt x="4497" y="1656"/>
                </a:lnTo>
                <a:lnTo>
                  <a:pt x="4497" y="1656"/>
                </a:lnTo>
                <a:lnTo>
                  <a:pt x="4497" y="1656"/>
                </a:lnTo>
                <a:lnTo>
                  <a:pt x="4494" y="1656"/>
                </a:lnTo>
                <a:lnTo>
                  <a:pt x="4492" y="1656"/>
                </a:lnTo>
                <a:lnTo>
                  <a:pt x="4490" y="1656"/>
                </a:lnTo>
                <a:lnTo>
                  <a:pt x="4488" y="1658"/>
                </a:lnTo>
                <a:lnTo>
                  <a:pt x="4488" y="1658"/>
                </a:lnTo>
                <a:close/>
                <a:moveTo>
                  <a:pt x="4484" y="1633"/>
                </a:moveTo>
                <a:lnTo>
                  <a:pt x="4484" y="1633"/>
                </a:lnTo>
                <a:lnTo>
                  <a:pt x="4484" y="1633"/>
                </a:lnTo>
                <a:lnTo>
                  <a:pt x="4484" y="1633"/>
                </a:lnTo>
                <a:lnTo>
                  <a:pt x="4482" y="1631"/>
                </a:lnTo>
                <a:lnTo>
                  <a:pt x="4482" y="1631"/>
                </a:lnTo>
                <a:lnTo>
                  <a:pt x="4484" y="1633"/>
                </a:lnTo>
                <a:close/>
                <a:moveTo>
                  <a:pt x="4490" y="1151"/>
                </a:moveTo>
                <a:lnTo>
                  <a:pt x="4490" y="1153"/>
                </a:lnTo>
                <a:lnTo>
                  <a:pt x="4492" y="1151"/>
                </a:lnTo>
                <a:lnTo>
                  <a:pt x="4494" y="1151"/>
                </a:lnTo>
                <a:lnTo>
                  <a:pt x="4494" y="1147"/>
                </a:lnTo>
                <a:lnTo>
                  <a:pt x="4494" y="1147"/>
                </a:lnTo>
                <a:lnTo>
                  <a:pt x="4490" y="1147"/>
                </a:lnTo>
                <a:lnTo>
                  <a:pt x="4492" y="1149"/>
                </a:lnTo>
                <a:lnTo>
                  <a:pt x="4490" y="1151"/>
                </a:lnTo>
                <a:lnTo>
                  <a:pt x="4490" y="1151"/>
                </a:lnTo>
                <a:lnTo>
                  <a:pt x="4492" y="1151"/>
                </a:lnTo>
                <a:lnTo>
                  <a:pt x="4490" y="1151"/>
                </a:lnTo>
                <a:lnTo>
                  <a:pt x="4490" y="1151"/>
                </a:lnTo>
                <a:close/>
                <a:moveTo>
                  <a:pt x="4499" y="1183"/>
                </a:moveTo>
                <a:lnTo>
                  <a:pt x="4501" y="1183"/>
                </a:lnTo>
                <a:lnTo>
                  <a:pt x="4501" y="1183"/>
                </a:lnTo>
                <a:lnTo>
                  <a:pt x="4501" y="1180"/>
                </a:lnTo>
                <a:lnTo>
                  <a:pt x="4499" y="1180"/>
                </a:lnTo>
                <a:lnTo>
                  <a:pt x="4497" y="1180"/>
                </a:lnTo>
                <a:lnTo>
                  <a:pt x="4497" y="1183"/>
                </a:lnTo>
                <a:lnTo>
                  <a:pt x="4499" y="1183"/>
                </a:lnTo>
                <a:close/>
                <a:moveTo>
                  <a:pt x="4494" y="1633"/>
                </a:moveTo>
                <a:lnTo>
                  <a:pt x="4494" y="1633"/>
                </a:lnTo>
                <a:lnTo>
                  <a:pt x="4494" y="1633"/>
                </a:lnTo>
                <a:lnTo>
                  <a:pt x="4497" y="1635"/>
                </a:lnTo>
                <a:lnTo>
                  <a:pt x="4499" y="1635"/>
                </a:lnTo>
                <a:lnTo>
                  <a:pt x="4499" y="1635"/>
                </a:lnTo>
                <a:lnTo>
                  <a:pt x="4499" y="1635"/>
                </a:lnTo>
                <a:lnTo>
                  <a:pt x="4501" y="1635"/>
                </a:lnTo>
                <a:lnTo>
                  <a:pt x="4501" y="1635"/>
                </a:lnTo>
                <a:lnTo>
                  <a:pt x="4501" y="1638"/>
                </a:lnTo>
                <a:lnTo>
                  <a:pt x="4503" y="1638"/>
                </a:lnTo>
                <a:lnTo>
                  <a:pt x="4505" y="1638"/>
                </a:lnTo>
                <a:lnTo>
                  <a:pt x="4505" y="1635"/>
                </a:lnTo>
                <a:lnTo>
                  <a:pt x="4503" y="1635"/>
                </a:lnTo>
                <a:lnTo>
                  <a:pt x="4503" y="1635"/>
                </a:lnTo>
                <a:lnTo>
                  <a:pt x="4503" y="1635"/>
                </a:lnTo>
                <a:lnTo>
                  <a:pt x="4501" y="1633"/>
                </a:lnTo>
                <a:lnTo>
                  <a:pt x="4501" y="1633"/>
                </a:lnTo>
                <a:lnTo>
                  <a:pt x="4501" y="1633"/>
                </a:lnTo>
                <a:lnTo>
                  <a:pt x="4501" y="1633"/>
                </a:lnTo>
                <a:lnTo>
                  <a:pt x="4503" y="1635"/>
                </a:lnTo>
                <a:lnTo>
                  <a:pt x="4505" y="1635"/>
                </a:lnTo>
                <a:lnTo>
                  <a:pt x="4505" y="1635"/>
                </a:lnTo>
                <a:lnTo>
                  <a:pt x="4505" y="1635"/>
                </a:lnTo>
                <a:lnTo>
                  <a:pt x="4507" y="1635"/>
                </a:lnTo>
                <a:lnTo>
                  <a:pt x="4509" y="1635"/>
                </a:lnTo>
                <a:lnTo>
                  <a:pt x="4509" y="1638"/>
                </a:lnTo>
                <a:lnTo>
                  <a:pt x="4509" y="1635"/>
                </a:lnTo>
                <a:lnTo>
                  <a:pt x="4511" y="1635"/>
                </a:lnTo>
                <a:lnTo>
                  <a:pt x="4509" y="1635"/>
                </a:lnTo>
                <a:lnTo>
                  <a:pt x="4509" y="1633"/>
                </a:lnTo>
                <a:lnTo>
                  <a:pt x="4509" y="1633"/>
                </a:lnTo>
                <a:lnTo>
                  <a:pt x="4505" y="1631"/>
                </a:lnTo>
                <a:lnTo>
                  <a:pt x="4505" y="1631"/>
                </a:lnTo>
                <a:lnTo>
                  <a:pt x="4503" y="1631"/>
                </a:lnTo>
                <a:lnTo>
                  <a:pt x="4501" y="1631"/>
                </a:lnTo>
                <a:lnTo>
                  <a:pt x="4499" y="1631"/>
                </a:lnTo>
                <a:lnTo>
                  <a:pt x="4499" y="1631"/>
                </a:lnTo>
                <a:lnTo>
                  <a:pt x="4499" y="1631"/>
                </a:lnTo>
                <a:lnTo>
                  <a:pt x="4497" y="1633"/>
                </a:lnTo>
                <a:lnTo>
                  <a:pt x="4497" y="1631"/>
                </a:lnTo>
                <a:lnTo>
                  <a:pt x="4494" y="1633"/>
                </a:lnTo>
                <a:close/>
                <a:moveTo>
                  <a:pt x="4461" y="1675"/>
                </a:moveTo>
                <a:lnTo>
                  <a:pt x="4461" y="1675"/>
                </a:lnTo>
                <a:lnTo>
                  <a:pt x="4461" y="1673"/>
                </a:lnTo>
                <a:lnTo>
                  <a:pt x="4461" y="1673"/>
                </a:lnTo>
                <a:lnTo>
                  <a:pt x="4459" y="1675"/>
                </a:lnTo>
                <a:lnTo>
                  <a:pt x="4461" y="1675"/>
                </a:lnTo>
                <a:close/>
                <a:moveTo>
                  <a:pt x="4505" y="1178"/>
                </a:moveTo>
                <a:lnTo>
                  <a:pt x="4507" y="1176"/>
                </a:lnTo>
                <a:lnTo>
                  <a:pt x="4507" y="1174"/>
                </a:lnTo>
                <a:lnTo>
                  <a:pt x="4507" y="1174"/>
                </a:lnTo>
                <a:lnTo>
                  <a:pt x="4507" y="1174"/>
                </a:lnTo>
                <a:lnTo>
                  <a:pt x="4505" y="1174"/>
                </a:lnTo>
                <a:lnTo>
                  <a:pt x="4505" y="1176"/>
                </a:lnTo>
                <a:lnTo>
                  <a:pt x="4505" y="1178"/>
                </a:lnTo>
                <a:lnTo>
                  <a:pt x="4503" y="1180"/>
                </a:lnTo>
                <a:lnTo>
                  <a:pt x="4503" y="1180"/>
                </a:lnTo>
                <a:lnTo>
                  <a:pt x="4505" y="1180"/>
                </a:lnTo>
                <a:lnTo>
                  <a:pt x="4505" y="1178"/>
                </a:lnTo>
                <a:close/>
                <a:moveTo>
                  <a:pt x="4480" y="1216"/>
                </a:moveTo>
                <a:lnTo>
                  <a:pt x="4480" y="1216"/>
                </a:lnTo>
                <a:lnTo>
                  <a:pt x="4480" y="1216"/>
                </a:lnTo>
                <a:lnTo>
                  <a:pt x="4480" y="1216"/>
                </a:lnTo>
                <a:lnTo>
                  <a:pt x="4482" y="1218"/>
                </a:lnTo>
                <a:lnTo>
                  <a:pt x="4482" y="1216"/>
                </a:lnTo>
                <a:lnTo>
                  <a:pt x="4480" y="1216"/>
                </a:lnTo>
                <a:close/>
                <a:moveTo>
                  <a:pt x="4455" y="1740"/>
                </a:moveTo>
                <a:lnTo>
                  <a:pt x="4455" y="1740"/>
                </a:lnTo>
                <a:lnTo>
                  <a:pt x="4455" y="1740"/>
                </a:lnTo>
                <a:lnTo>
                  <a:pt x="4455" y="1740"/>
                </a:lnTo>
                <a:lnTo>
                  <a:pt x="4453" y="1738"/>
                </a:lnTo>
                <a:lnTo>
                  <a:pt x="4453" y="1740"/>
                </a:lnTo>
                <a:lnTo>
                  <a:pt x="4453" y="1740"/>
                </a:lnTo>
                <a:lnTo>
                  <a:pt x="4455" y="1740"/>
                </a:lnTo>
                <a:close/>
                <a:moveTo>
                  <a:pt x="4463" y="1751"/>
                </a:moveTo>
                <a:lnTo>
                  <a:pt x="4463" y="1749"/>
                </a:lnTo>
                <a:lnTo>
                  <a:pt x="4463" y="1749"/>
                </a:lnTo>
                <a:lnTo>
                  <a:pt x="4463" y="1749"/>
                </a:lnTo>
                <a:lnTo>
                  <a:pt x="4459" y="1749"/>
                </a:lnTo>
                <a:lnTo>
                  <a:pt x="4459" y="1749"/>
                </a:lnTo>
                <a:lnTo>
                  <a:pt x="4459" y="1749"/>
                </a:lnTo>
                <a:lnTo>
                  <a:pt x="4463" y="1751"/>
                </a:lnTo>
                <a:close/>
                <a:moveTo>
                  <a:pt x="4501" y="1640"/>
                </a:moveTo>
                <a:lnTo>
                  <a:pt x="4501" y="1638"/>
                </a:lnTo>
                <a:lnTo>
                  <a:pt x="4501" y="1638"/>
                </a:lnTo>
                <a:lnTo>
                  <a:pt x="4501" y="1638"/>
                </a:lnTo>
                <a:lnTo>
                  <a:pt x="4501" y="1638"/>
                </a:lnTo>
                <a:lnTo>
                  <a:pt x="4499" y="1638"/>
                </a:lnTo>
                <a:lnTo>
                  <a:pt x="4499" y="1638"/>
                </a:lnTo>
                <a:lnTo>
                  <a:pt x="4499" y="1638"/>
                </a:lnTo>
                <a:lnTo>
                  <a:pt x="4499" y="1640"/>
                </a:lnTo>
                <a:lnTo>
                  <a:pt x="4501" y="1640"/>
                </a:lnTo>
                <a:close/>
                <a:moveTo>
                  <a:pt x="4503" y="1751"/>
                </a:moveTo>
                <a:lnTo>
                  <a:pt x="4503" y="1751"/>
                </a:lnTo>
                <a:lnTo>
                  <a:pt x="4505" y="1751"/>
                </a:lnTo>
                <a:lnTo>
                  <a:pt x="4507" y="1749"/>
                </a:lnTo>
                <a:lnTo>
                  <a:pt x="4509" y="1749"/>
                </a:lnTo>
                <a:lnTo>
                  <a:pt x="4507" y="1749"/>
                </a:lnTo>
                <a:lnTo>
                  <a:pt x="4505" y="1747"/>
                </a:lnTo>
                <a:lnTo>
                  <a:pt x="4503" y="1751"/>
                </a:lnTo>
                <a:lnTo>
                  <a:pt x="4503" y="1751"/>
                </a:lnTo>
                <a:close/>
                <a:moveTo>
                  <a:pt x="4505" y="1803"/>
                </a:moveTo>
                <a:lnTo>
                  <a:pt x="4509" y="1801"/>
                </a:lnTo>
                <a:lnTo>
                  <a:pt x="4511" y="1799"/>
                </a:lnTo>
                <a:lnTo>
                  <a:pt x="4511" y="1799"/>
                </a:lnTo>
                <a:lnTo>
                  <a:pt x="4513" y="1797"/>
                </a:lnTo>
                <a:lnTo>
                  <a:pt x="4513" y="1797"/>
                </a:lnTo>
                <a:lnTo>
                  <a:pt x="4513" y="1795"/>
                </a:lnTo>
                <a:lnTo>
                  <a:pt x="4513" y="1795"/>
                </a:lnTo>
                <a:lnTo>
                  <a:pt x="4511" y="1795"/>
                </a:lnTo>
                <a:lnTo>
                  <a:pt x="4511" y="1793"/>
                </a:lnTo>
                <a:lnTo>
                  <a:pt x="4509" y="1793"/>
                </a:lnTo>
                <a:lnTo>
                  <a:pt x="4509" y="1793"/>
                </a:lnTo>
                <a:lnTo>
                  <a:pt x="4507" y="1793"/>
                </a:lnTo>
                <a:lnTo>
                  <a:pt x="4505" y="1795"/>
                </a:lnTo>
                <a:lnTo>
                  <a:pt x="4505" y="1795"/>
                </a:lnTo>
                <a:lnTo>
                  <a:pt x="4505" y="1795"/>
                </a:lnTo>
                <a:lnTo>
                  <a:pt x="4503" y="1795"/>
                </a:lnTo>
                <a:lnTo>
                  <a:pt x="4501" y="1795"/>
                </a:lnTo>
                <a:lnTo>
                  <a:pt x="4499" y="1795"/>
                </a:lnTo>
                <a:lnTo>
                  <a:pt x="4499" y="1795"/>
                </a:lnTo>
                <a:lnTo>
                  <a:pt x="4497" y="1793"/>
                </a:lnTo>
                <a:lnTo>
                  <a:pt x="4497" y="1793"/>
                </a:lnTo>
                <a:lnTo>
                  <a:pt x="4497" y="1793"/>
                </a:lnTo>
                <a:lnTo>
                  <a:pt x="4497" y="1793"/>
                </a:lnTo>
                <a:lnTo>
                  <a:pt x="4497" y="1795"/>
                </a:lnTo>
                <a:lnTo>
                  <a:pt x="4497" y="1797"/>
                </a:lnTo>
                <a:lnTo>
                  <a:pt x="4499" y="1799"/>
                </a:lnTo>
                <a:lnTo>
                  <a:pt x="4501" y="1801"/>
                </a:lnTo>
                <a:lnTo>
                  <a:pt x="4505" y="1803"/>
                </a:lnTo>
                <a:close/>
                <a:moveTo>
                  <a:pt x="4492" y="1801"/>
                </a:moveTo>
                <a:lnTo>
                  <a:pt x="4497" y="1801"/>
                </a:lnTo>
                <a:lnTo>
                  <a:pt x="4499" y="1801"/>
                </a:lnTo>
                <a:lnTo>
                  <a:pt x="4501" y="1801"/>
                </a:lnTo>
                <a:lnTo>
                  <a:pt x="4501" y="1801"/>
                </a:lnTo>
                <a:lnTo>
                  <a:pt x="4499" y="1801"/>
                </a:lnTo>
                <a:lnTo>
                  <a:pt x="4499" y="1799"/>
                </a:lnTo>
                <a:lnTo>
                  <a:pt x="4499" y="1799"/>
                </a:lnTo>
                <a:lnTo>
                  <a:pt x="4497" y="1799"/>
                </a:lnTo>
                <a:lnTo>
                  <a:pt x="4497" y="1797"/>
                </a:lnTo>
                <a:lnTo>
                  <a:pt x="4497" y="1795"/>
                </a:lnTo>
                <a:lnTo>
                  <a:pt x="4497" y="1795"/>
                </a:lnTo>
                <a:lnTo>
                  <a:pt x="4494" y="1795"/>
                </a:lnTo>
                <a:lnTo>
                  <a:pt x="4494" y="1795"/>
                </a:lnTo>
                <a:lnTo>
                  <a:pt x="4492" y="1797"/>
                </a:lnTo>
                <a:lnTo>
                  <a:pt x="4494" y="1797"/>
                </a:lnTo>
                <a:lnTo>
                  <a:pt x="4494" y="1799"/>
                </a:lnTo>
                <a:lnTo>
                  <a:pt x="4492" y="1799"/>
                </a:lnTo>
                <a:lnTo>
                  <a:pt x="4492" y="1799"/>
                </a:lnTo>
                <a:lnTo>
                  <a:pt x="4492" y="1801"/>
                </a:lnTo>
                <a:lnTo>
                  <a:pt x="4492" y="1801"/>
                </a:lnTo>
                <a:lnTo>
                  <a:pt x="4492" y="1801"/>
                </a:lnTo>
                <a:close/>
                <a:moveTo>
                  <a:pt x="4520" y="1134"/>
                </a:moveTo>
                <a:lnTo>
                  <a:pt x="4522" y="1134"/>
                </a:lnTo>
                <a:lnTo>
                  <a:pt x="4524" y="1132"/>
                </a:lnTo>
                <a:lnTo>
                  <a:pt x="4526" y="1132"/>
                </a:lnTo>
                <a:lnTo>
                  <a:pt x="4526" y="1132"/>
                </a:lnTo>
                <a:lnTo>
                  <a:pt x="4526" y="1134"/>
                </a:lnTo>
                <a:lnTo>
                  <a:pt x="4526" y="1134"/>
                </a:lnTo>
                <a:lnTo>
                  <a:pt x="4528" y="1134"/>
                </a:lnTo>
                <a:lnTo>
                  <a:pt x="4528" y="1136"/>
                </a:lnTo>
                <a:lnTo>
                  <a:pt x="4528" y="1136"/>
                </a:lnTo>
                <a:lnTo>
                  <a:pt x="4528" y="1136"/>
                </a:lnTo>
                <a:lnTo>
                  <a:pt x="4528" y="1139"/>
                </a:lnTo>
                <a:lnTo>
                  <a:pt x="4526" y="1139"/>
                </a:lnTo>
                <a:lnTo>
                  <a:pt x="4528" y="1141"/>
                </a:lnTo>
                <a:lnTo>
                  <a:pt x="4528" y="1141"/>
                </a:lnTo>
                <a:lnTo>
                  <a:pt x="4528" y="1141"/>
                </a:lnTo>
                <a:lnTo>
                  <a:pt x="4530" y="1141"/>
                </a:lnTo>
                <a:lnTo>
                  <a:pt x="4530" y="1143"/>
                </a:lnTo>
                <a:lnTo>
                  <a:pt x="4530" y="1143"/>
                </a:lnTo>
                <a:lnTo>
                  <a:pt x="4532" y="1143"/>
                </a:lnTo>
                <a:lnTo>
                  <a:pt x="4532" y="1143"/>
                </a:lnTo>
                <a:lnTo>
                  <a:pt x="4534" y="1143"/>
                </a:lnTo>
                <a:lnTo>
                  <a:pt x="4534" y="1141"/>
                </a:lnTo>
                <a:lnTo>
                  <a:pt x="4534" y="1139"/>
                </a:lnTo>
                <a:lnTo>
                  <a:pt x="4536" y="1139"/>
                </a:lnTo>
                <a:lnTo>
                  <a:pt x="4536" y="1139"/>
                </a:lnTo>
                <a:lnTo>
                  <a:pt x="4538" y="1136"/>
                </a:lnTo>
                <a:lnTo>
                  <a:pt x="4538" y="1134"/>
                </a:lnTo>
                <a:lnTo>
                  <a:pt x="4543" y="1132"/>
                </a:lnTo>
                <a:lnTo>
                  <a:pt x="4545" y="1132"/>
                </a:lnTo>
                <a:lnTo>
                  <a:pt x="4547" y="1132"/>
                </a:lnTo>
                <a:lnTo>
                  <a:pt x="4549" y="1132"/>
                </a:lnTo>
                <a:lnTo>
                  <a:pt x="4551" y="1134"/>
                </a:lnTo>
                <a:lnTo>
                  <a:pt x="4551" y="1136"/>
                </a:lnTo>
                <a:lnTo>
                  <a:pt x="4551" y="1134"/>
                </a:lnTo>
                <a:lnTo>
                  <a:pt x="4553" y="1132"/>
                </a:lnTo>
                <a:lnTo>
                  <a:pt x="4553" y="1132"/>
                </a:lnTo>
                <a:lnTo>
                  <a:pt x="4555" y="1130"/>
                </a:lnTo>
                <a:lnTo>
                  <a:pt x="4557" y="1128"/>
                </a:lnTo>
                <a:lnTo>
                  <a:pt x="4559" y="1126"/>
                </a:lnTo>
                <a:lnTo>
                  <a:pt x="4559" y="1126"/>
                </a:lnTo>
                <a:lnTo>
                  <a:pt x="4559" y="1124"/>
                </a:lnTo>
                <a:lnTo>
                  <a:pt x="4559" y="1124"/>
                </a:lnTo>
                <a:lnTo>
                  <a:pt x="4557" y="1124"/>
                </a:lnTo>
                <a:lnTo>
                  <a:pt x="4557" y="1120"/>
                </a:lnTo>
                <a:lnTo>
                  <a:pt x="4555" y="1120"/>
                </a:lnTo>
                <a:lnTo>
                  <a:pt x="4555" y="1120"/>
                </a:lnTo>
                <a:lnTo>
                  <a:pt x="4553" y="1118"/>
                </a:lnTo>
                <a:lnTo>
                  <a:pt x="4551" y="1118"/>
                </a:lnTo>
                <a:lnTo>
                  <a:pt x="4549" y="1118"/>
                </a:lnTo>
                <a:lnTo>
                  <a:pt x="4547" y="1120"/>
                </a:lnTo>
                <a:lnTo>
                  <a:pt x="4545" y="1120"/>
                </a:lnTo>
                <a:lnTo>
                  <a:pt x="4545" y="1120"/>
                </a:lnTo>
                <a:lnTo>
                  <a:pt x="4543" y="1120"/>
                </a:lnTo>
                <a:lnTo>
                  <a:pt x="4545" y="1122"/>
                </a:lnTo>
                <a:lnTo>
                  <a:pt x="4543" y="1122"/>
                </a:lnTo>
                <a:lnTo>
                  <a:pt x="4543" y="1124"/>
                </a:lnTo>
                <a:lnTo>
                  <a:pt x="4541" y="1124"/>
                </a:lnTo>
                <a:lnTo>
                  <a:pt x="4541" y="1124"/>
                </a:lnTo>
                <a:lnTo>
                  <a:pt x="4538" y="1124"/>
                </a:lnTo>
                <a:lnTo>
                  <a:pt x="4536" y="1124"/>
                </a:lnTo>
                <a:lnTo>
                  <a:pt x="4536" y="1124"/>
                </a:lnTo>
                <a:lnTo>
                  <a:pt x="4534" y="1124"/>
                </a:lnTo>
                <a:lnTo>
                  <a:pt x="4534" y="1122"/>
                </a:lnTo>
                <a:lnTo>
                  <a:pt x="4534" y="1122"/>
                </a:lnTo>
                <a:lnTo>
                  <a:pt x="4532" y="1124"/>
                </a:lnTo>
                <a:lnTo>
                  <a:pt x="4532" y="1124"/>
                </a:lnTo>
                <a:lnTo>
                  <a:pt x="4530" y="1126"/>
                </a:lnTo>
                <a:lnTo>
                  <a:pt x="4530" y="1126"/>
                </a:lnTo>
                <a:lnTo>
                  <a:pt x="4530" y="1128"/>
                </a:lnTo>
                <a:lnTo>
                  <a:pt x="4530" y="1128"/>
                </a:lnTo>
                <a:lnTo>
                  <a:pt x="4528" y="1130"/>
                </a:lnTo>
                <a:lnTo>
                  <a:pt x="4526" y="1132"/>
                </a:lnTo>
                <a:lnTo>
                  <a:pt x="4524" y="1132"/>
                </a:lnTo>
                <a:lnTo>
                  <a:pt x="4522" y="1134"/>
                </a:lnTo>
                <a:lnTo>
                  <a:pt x="4520" y="1134"/>
                </a:lnTo>
                <a:close/>
                <a:moveTo>
                  <a:pt x="4497" y="1644"/>
                </a:moveTo>
                <a:lnTo>
                  <a:pt x="4497" y="1644"/>
                </a:lnTo>
                <a:lnTo>
                  <a:pt x="4503" y="1644"/>
                </a:lnTo>
                <a:lnTo>
                  <a:pt x="4503" y="1644"/>
                </a:lnTo>
                <a:lnTo>
                  <a:pt x="4505" y="1642"/>
                </a:lnTo>
                <a:lnTo>
                  <a:pt x="4503" y="1642"/>
                </a:lnTo>
                <a:lnTo>
                  <a:pt x="4503" y="1644"/>
                </a:lnTo>
                <a:lnTo>
                  <a:pt x="4501" y="1644"/>
                </a:lnTo>
                <a:lnTo>
                  <a:pt x="4501" y="1644"/>
                </a:lnTo>
                <a:lnTo>
                  <a:pt x="4499" y="1644"/>
                </a:lnTo>
                <a:lnTo>
                  <a:pt x="4499" y="1644"/>
                </a:lnTo>
                <a:lnTo>
                  <a:pt x="4499" y="1644"/>
                </a:lnTo>
                <a:lnTo>
                  <a:pt x="4499" y="1644"/>
                </a:lnTo>
                <a:lnTo>
                  <a:pt x="4499" y="1644"/>
                </a:lnTo>
                <a:lnTo>
                  <a:pt x="4499" y="1644"/>
                </a:lnTo>
                <a:lnTo>
                  <a:pt x="4497" y="1644"/>
                </a:lnTo>
                <a:close/>
                <a:moveTo>
                  <a:pt x="4509" y="1587"/>
                </a:moveTo>
                <a:lnTo>
                  <a:pt x="4509" y="1587"/>
                </a:lnTo>
                <a:lnTo>
                  <a:pt x="4507" y="1587"/>
                </a:lnTo>
                <a:lnTo>
                  <a:pt x="4507" y="1587"/>
                </a:lnTo>
                <a:lnTo>
                  <a:pt x="4507" y="1587"/>
                </a:lnTo>
                <a:lnTo>
                  <a:pt x="4507" y="1587"/>
                </a:lnTo>
                <a:lnTo>
                  <a:pt x="4507" y="1587"/>
                </a:lnTo>
                <a:lnTo>
                  <a:pt x="4507" y="1587"/>
                </a:lnTo>
                <a:lnTo>
                  <a:pt x="4509" y="1587"/>
                </a:lnTo>
                <a:close/>
                <a:moveTo>
                  <a:pt x="4455" y="1631"/>
                </a:moveTo>
                <a:lnTo>
                  <a:pt x="4455" y="1629"/>
                </a:lnTo>
                <a:lnTo>
                  <a:pt x="4455" y="1629"/>
                </a:lnTo>
                <a:lnTo>
                  <a:pt x="4455" y="1629"/>
                </a:lnTo>
                <a:lnTo>
                  <a:pt x="4453" y="1631"/>
                </a:lnTo>
                <a:lnTo>
                  <a:pt x="4455" y="1631"/>
                </a:lnTo>
                <a:lnTo>
                  <a:pt x="4455" y="1631"/>
                </a:lnTo>
                <a:lnTo>
                  <a:pt x="4455" y="1631"/>
                </a:lnTo>
                <a:close/>
                <a:moveTo>
                  <a:pt x="4501" y="1648"/>
                </a:moveTo>
                <a:lnTo>
                  <a:pt x="4501" y="1648"/>
                </a:lnTo>
                <a:lnTo>
                  <a:pt x="4503" y="1650"/>
                </a:lnTo>
                <a:lnTo>
                  <a:pt x="4503" y="1650"/>
                </a:lnTo>
                <a:lnTo>
                  <a:pt x="4505" y="1650"/>
                </a:lnTo>
                <a:lnTo>
                  <a:pt x="4505" y="1650"/>
                </a:lnTo>
                <a:lnTo>
                  <a:pt x="4507" y="1648"/>
                </a:lnTo>
                <a:lnTo>
                  <a:pt x="4507" y="1646"/>
                </a:lnTo>
                <a:lnTo>
                  <a:pt x="4507" y="1644"/>
                </a:lnTo>
                <a:lnTo>
                  <a:pt x="4505" y="1644"/>
                </a:lnTo>
                <a:lnTo>
                  <a:pt x="4505" y="1644"/>
                </a:lnTo>
                <a:lnTo>
                  <a:pt x="4501" y="1646"/>
                </a:lnTo>
                <a:lnTo>
                  <a:pt x="4501" y="1646"/>
                </a:lnTo>
                <a:lnTo>
                  <a:pt x="4501" y="1646"/>
                </a:lnTo>
                <a:lnTo>
                  <a:pt x="4501" y="1648"/>
                </a:lnTo>
                <a:close/>
                <a:moveTo>
                  <a:pt x="4486" y="1160"/>
                </a:moveTo>
                <a:lnTo>
                  <a:pt x="4486" y="1162"/>
                </a:lnTo>
                <a:lnTo>
                  <a:pt x="4486" y="1162"/>
                </a:lnTo>
                <a:lnTo>
                  <a:pt x="4488" y="1160"/>
                </a:lnTo>
                <a:lnTo>
                  <a:pt x="4488" y="1160"/>
                </a:lnTo>
                <a:lnTo>
                  <a:pt x="4486" y="1160"/>
                </a:lnTo>
                <a:close/>
                <a:moveTo>
                  <a:pt x="4388" y="1700"/>
                </a:moveTo>
                <a:lnTo>
                  <a:pt x="4388" y="1702"/>
                </a:lnTo>
                <a:lnTo>
                  <a:pt x="4388" y="1702"/>
                </a:lnTo>
                <a:lnTo>
                  <a:pt x="4388" y="1705"/>
                </a:lnTo>
                <a:lnTo>
                  <a:pt x="4385" y="1705"/>
                </a:lnTo>
                <a:lnTo>
                  <a:pt x="4385" y="1707"/>
                </a:lnTo>
                <a:lnTo>
                  <a:pt x="4385" y="1707"/>
                </a:lnTo>
                <a:lnTo>
                  <a:pt x="4385" y="1707"/>
                </a:lnTo>
                <a:lnTo>
                  <a:pt x="4385" y="1709"/>
                </a:lnTo>
                <a:lnTo>
                  <a:pt x="4385" y="1709"/>
                </a:lnTo>
                <a:lnTo>
                  <a:pt x="4383" y="1711"/>
                </a:lnTo>
                <a:lnTo>
                  <a:pt x="4383" y="1711"/>
                </a:lnTo>
                <a:lnTo>
                  <a:pt x="4385" y="1713"/>
                </a:lnTo>
                <a:lnTo>
                  <a:pt x="4385" y="1713"/>
                </a:lnTo>
                <a:lnTo>
                  <a:pt x="4385" y="1713"/>
                </a:lnTo>
                <a:lnTo>
                  <a:pt x="4388" y="1713"/>
                </a:lnTo>
                <a:lnTo>
                  <a:pt x="4388" y="1713"/>
                </a:lnTo>
                <a:lnTo>
                  <a:pt x="4388" y="1711"/>
                </a:lnTo>
                <a:lnTo>
                  <a:pt x="4388" y="1709"/>
                </a:lnTo>
                <a:lnTo>
                  <a:pt x="4390" y="1709"/>
                </a:lnTo>
                <a:lnTo>
                  <a:pt x="4390" y="1709"/>
                </a:lnTo>
                <a:lnTo>
                  <a:pt x="4390" y="1709"/>
                </a:lnTo>
                <a:lnTo>
                  <a:pt x="4390" y="1709"/>
                </a:lnTo>
                <a:lnTo>
                  <a:pt x="4392" y="1709"/>
                </a:lnTo>
                <a:lnTo>
                  <a:pt x="4392" y="1709"/>
                </a:lnTo>
                <a:lnTo>
                  <a:pt x="4392" y="1707"/>
                </a:lnTo>
                <a:lnTo>
                  <a:pt x="4392" y="1707"/>
                </a:lnTo>
                <a:lnTo>
                  <a:pt x="4390" y="1705"/>
                </a:lnTo>
                <a:lnTo>
                  <a:pt x="4390" y="1705"/>
                </a:lnTo>
                <a:lnTo>
                  <a:pt x="4390" y="1705"/>
                </a:lnTo>
                <a:lnTo>
                  <a:pt x="4390" y="1705"/>
                </a:lnTo>
                <a:lnTo>
                  <a:pt x="4390" y="1702"/>
                </a:lnTo>
                <a:lnTo>
                  <a:pt x="4390" y="1702"/>
                </a:lnTo>
                <a:lnTo>
                  <a:pt x="4390" y="1700"/>
                </a:lnTo>
                <a:lnTo>
                  <a:pt x="4390" y="1698"/>
                </a:lnTo>
                <a:lnTo>
                  <a:pt x="4392" y="1700"/>
                </a:lnTo>
                <a:lnTo>
                  <a:pt x="4392" y="1698"/>
                </a:lnTo>
                <a:lnTo>
                  <a:pt x="4392" y="1698"/>
                </a:lnTo>
                <a:lnTo>
                  <a:pt x="4392" y="1698"/>
                </a:lnTo>
                <a:lnTo>
                  <a:pt x="4392" y="1700"/>
                </a:lnTo>
                <a:lnTo>
                  <a:pt x="4392" y="1700"/>
                </a:lnTo>
                <a:lnTo>
                  <a:pt x="4392" y="1696"/>
                </a:lnTo>
                <a:lnTo>
                  <a:pt x="4390" y="1694"/>
                </a:lnTo>
                <a:lnTo>
                  <a:pt x="4390" y="1694"/>
                </a:lnTo>
                <a:lnTo>
                  <a:pt x="4390" y="1694"/>
                </a:lnTo>
                <a:lnTo>
                  <a:pt x="4390" y="1694"/>
                </a:lnTo>
                <a:lnTo>
                  <a:pt x="4388" y="1698"/>
                </a:lnTo>
                <a:lnTo>
                  <a:pt x="4388" y="1700"/>
                </a:lnTo>
                <a:close/>
                <a:moveTo>
                  <a:pt x="4396" y="1778"/>
                </a:moveTo>
                <a:lnTo>
                  <a:pt x="4396" y="1778"/>
                </a:lnTo>
                <a:lnTo>
                  <a:pt x="4396" y="1778"/>
                </a:lnTo>
                <a:lnTo>
                  <a:pt x="4394" y="1778"/>
                </a:lnTo>
                <a:lnTo>
                  <a:pt x="4394" y="1780"/>
                </a:lnTo>
                <a:lnTo>
                  <a:pt x="4396" y="1780"/>
                </a:lnTo>
                <a:lnTo>
                  <a:pt x="4396" y="1778"/>
                </a:lnTo>
                <a:lnTo>
                  <a:pt x="4396" y="1778"/>
                </a:lnTo>
                <a:lnTo>
                  <a:pt x="4396" y="1778"/>
                </a:lnTo>
                <a:close/>
                <a:moveTo>
                  <a:pt x="4402" y="1658"/>
                </a:moveTo>
                <a:lnTo>
                  <a:pt x="4400" y="1658"/>
                </a:lnTo>
                <a:lnTo>
                  <a:pt x="4400" y="1658"/>
                </a:lnTo>
                <a:lnTo>
                  <a:pt x="4402" y="1661"/>
                </a:lnTo>
                <a:lnTo>
                  <a:pt x="4402" y="1661"/>
                </a:lnTo>
                <a:lnTo>
                  <a:pt x="4402" y="1658"/>
                </a:lnTo>
                <a:close/>
                <a:moveTo>
                  <a:pt x="4404" y="1717"/>
                </a:moveTo>
                <a:lnTo>
                  <a:pt x="4404" y="1715"/>
                </a:lnTo>
                <a:lnTo>
                  <a:pt x="4404" y="1715"/>
                </a:lnTo>
                <a:lnTo>
                  <a:pt x="4404" y="1717"/>
                </a:lnTo>
                <a:lnTo>
                  <a:pt x="4404" y="1717"/>
                </a:lnTo>
                <a:lnTo>
                  <a:pt x="4404" y="1717"/>
                </a:lnTo>
                <a:lnTo>
                  <a:pt x="4404" y="1717"/>
                </a:lnTo>
                <a:close/>
                <a:moveTo>
                  <a:pt x="4402" y="1753"/>
                </a:moveTo>
                <a:lnTo>
                  <a:pt x="4404" y="1753"/>
                </a:lnTo>
                <a:lnTo>
                  <a:pt x="4404" y="1755"/>
                </a:lnTo>
                <a:lnTo>
                  <a:pt x="4406" y="1755"/>
                </a:lnTo>
                <a:lnTo>
                  <a:pt x="4406" y="1753"/>
                </a:lnTo>
                <a:lnTo>
                  <a:pt x="4406" y="1753"/>
                </a:lnTo>
                <a:lnTo>
                  <a:pt x="4409" y="1751"/>
                </a:lnTo>
                <a:lnTo>
                  <a:pt x="4409" y="1749"/>
                </a:lnTo>
                <a:lnTo>
                  <a:pt x="4409" y="1749"/>
                </a:lnTo>
                <a:lnTo>
                  <a:pt x="4409" y="1749"/>
                </a:lnTo>
                <a:lnTo>
                  <a:pt x="4409" y="1749"/>
                </a:lnTo>
                <a:lnTo>
                  <a:pt x="4406" y="1751"/>
                </a:lnTo>
                <a:lnTo>
                  <a:pt x="4406" y="1751"/>
                </a:lnTo>
                <a:lnTo>
                  <a:pt x="4404" y="1751"/>
                </a:lnTo>
                <a:lnTo>
                  <a:pt x="4404" y="1751"/>
                </a:lnTo>
                <a:lnTo>
                  <a:pt x="4404" y="1751"/>
                </a:lnTo>
                <a:lnTo>
                  <a:pt x="4402" y="1753"/>
                </a:lnTo>
                <a:close/>
                <a:moveTo>
                  <a:pt x="4388" y="1788"/>
                </a:moveTo>
                <a:lnTo>
                  <a:pt x="4390" y="1788"/>
                </a:lnTo>
                <a:lnTo>
                  <a:pt x="4390" y="1788"/>
                </a:lnTo>
                <a:lnTo>
                  <a:pt x="4392" y="1786"/>
                </a:lnTo>
                <a:lnTo>
                  <a:pt x="4394" y="1784"/>
                </a:lnTo>
                <a:lnTo>
                  <a:pt x="4396" y="1784"/>
                </a:lnTo>
                <a:lnTo>
                  <a:pt x="4396" y="1784"/>
                </a:lnTo>
                <a:lnTo>
                  <a:pt x="4396" y="1784"/>
                </a:lnTo>
                <a:lnTo>
                  <a:pt x="4396" y="1782"/>
                </a:lnTo>
                <a:lnTo>
                  <a:pt x="4394" y="1782"/>
                </a:lnTo>
                <a:lnTo>
                  <a:pt x="4394" y="1782"/>
                </a:lnTo>
                <a:lnTo>
                  <a:pt x="4394" y="1782"/>
                </a:lnTo>
                <a:lnTo>
                  <a:pt x="4392" y="1784"/>
                </a:lnTo>
                <a:lnTo>
                  <a:pt x="4390" y="1784"/>
                </a:lnTo>
                <a:lnTo>
                  <a:pt x="4388" y="1786"/>
                </a:lnTo>
                <a:lnTo>
                  <a:pt x="4388" y="1786"/>
                </a:lnTo>
                <a:lnTo>
                  <a:pt x="4388" y="1788"/>
                </a:lnTo>
                <a:lnTo>
                  <a:pt x="4388" y="1788"/>
                </a:lnTo>
                <a:close/>
                <a:moveTo>
                  <a:pt x="4390" y="1690"/>
                </a:moveTo>
                <a:lnTo>
                  <a:pt x="4390" y="1690"/>
                </a:lnTo>
                <a:lnTo>
                  <a:pt x="4390" y="1690"/>
                </a:lnTo>
                <a:lnTo>
                  <a:pt x="4392" y="1692"/>
                </a:lnTo>
                <a:lnTo>
                  <a:pt x="4392" y="1692"/>
                </a:lnTo>
                <a:lnTo>
                  <a:pt x="4394" y="1690"/>
                </a:lnTo>
                <a:lnTo>
                  <a:pt x="4394" y="1690"/>
                </a:lnTo>
                <a:lnTo>
                  <a:pt x="4392" y="1688"/>
                </a:lnTo>
                <a:lnTo>
                  <a:pt x="4390" y="1688"/>
                </a:lnTo>
                <a:lnTo>
                  <a:pt x="4390" y="1690"/>
                </a:lnTo>
                <a:close/>
                <a:moveTo>
                  <a:pt x="4526" y="1126"/>
                </a:moveTo>
                <a:lnTo>
                  <a:pt x="4526" y="1126"/>
                </a:lnTo>
                <a:lnTo>
                  <a:pt x="4526" y="1126"/>
                </a:lnTo>
                <a:lnTo>
                  <a:pt x="4526" y="1124"/>
                </a:lnTo>
                <a:lnTo>
                  <a:pt x="4524" y="1126"/>
                </a:lnTo>
                <a:lnTo>
                  <a:pt x="4524" y="1124"/>
                </a:lnTo>
                <a:lnTo>
                  <a:pt x="4524" y="1124"/>
                </a:lnTo>
                <a:lnTo>
                  <a:pt x="4524" y="1124"/>
                </a:lnTo>
                <a:lnTo>
                  <a:pt x="4524" y="1126"/>
                </a:lnTo>
                <a:lnTo>
                  <a:pt x="4524" y="1126"/>
                </a:lnTo>
                <a:lnTo>
                  <a:pt x="4526" y="1126"/>
                </a:lnTo>
                <a:close/>
                <a:moveTo>
                  <a:pt x="4455" y="1640"/>
                </a:moveTo>
                <a:lnTo>
                  <a:pt x="4455" y="1642"/>
                </a:lnTo>
                <a:lnTo>
                  <a:pt x="4455" y="1642"/>
                </a:lnTo>
                <a:lnTo>
                  <a:pt x="4455" y="1642"/>
                </a:lnTo>
                <a:lnTo>
                  <a:pt x="4457" y="1642"/>
                </a:lnTo>
                <a:lnTo>
                  <a:pt x="4457" y="1642"/>
                </a:lnTo>
                <a:lnTo>
                  <a:pt x="4457" y="1644"/>
                </a:lnTo>
                <a:lnTo>
                  <a:pt x="4459" y="1644"/>
                </a:lnTo>
                <a:lnTo>
                  <a:pt x="4459" y="1644"/>
                </a:lnTo>
                <a:lnTo>
                  <a:pt x="4461" y="1642"/>
                </a:lnTo>
                <a:lnTo>
                  <a:pt x="4461" y="1642"/>
                </a:lnTo>
                <a:lnTo>
                  <a:pt x="4459" y="1642"/>
                </a:lnTo>
                <a:lnTo>
                  <a:pt x="4459" y="1642"/>
                </a:lnTo>
                <a:lnTo>
                  <a:pt x="4457" y="1642"/>
                </a:lnTo>
                <a:lnTo>
                  <a:pt x="4457" y="1640"/>
                </a:lnTo>
                <a:lnTo>
                  <a:pt x="4457" y="1638"/>
                </a:lnTo>
                <a:lnTo>
                  <a:pt x="4457" y="1635"/>
                </a:lnTo>
                <a:lnTo>
                  <a:pt x="4455" y="1635"/>
                </a:lnTo>
                <a:lnTo>
                  <a:pt x="4455" y="1635"/>
                </a:lnTo>
                <a:lnTo>
                  <a:pt x="4455" y="1638"/>
                </a:lnTo>
                <a:lnTo>
                  <a:pt x="4453" y="1635"/>
                </a:lnTo>
                <a:lnTo>
                  <a:pt x="4453" y="1635"/>
                </a:lnTo>
                <a:lnTo>
                  <a:pt x="4453" y="1638"/>
                </a:lnTo>
                <a:lnTo>
                  <a:pt x="4453" y="1638"/>
                </a:lnTo>
                <a:lnTo>
                  <a:pt x="4453" y="1638"/>
                </a:lnTo>
                <a:lnTo>
                  <a:pt x="4453" y="1640"/>
                </a:lnTo>
                <a:lnTo>
                  <a:pt x="4455" y="1640"/>
                </a:lnTo>
                <a:close/>
                <a:moveTo>
                  <a:pt x="4390" y="1753"/>
                </a:moveTo>
                <a:lnTo>
                  <a:pt x="4390" y="1753"/>
                </a:lnTo>
                <a:lnTo>
                  <a:pt x="4388" y="1755"/>
                </a:lnTo>
                <a:lnTo>
                  <a:pt x="4388" y="1755"/>
                </a:lnTo>
                <a:lnTo>
                  <a:pt x="4390" y="1755"/>
                </a:lnTo>
                <a:lnTo>
                  <a:pt x="4390" y="1755"/>
                </a:lnTo>
                <a:lnTo>
                  <a:pt x="4390" y="1753"/>
                </a:lnTo>
                <a:lnTo>
                  <a:pt x="4392" y="1753"/>
                </a:lnTo>
                <a:lnTo>
                  <a:pt x="4392" y="1753"/>
                </a:lnTo>
                <a:lnTo>
                  <a:pt x="4392" y="1753"/>
                </a:lnTo>
                <a:lnTo>
                  <a:pt x="4390" y="1753"/>
                </a:lnTo>
                <a:close/>
                <a:moveTo>
                  <a:pt x="4392" y="1656"/>
                </a:moveTo>
                <a:lnTo>
                  <a:pt x="4392" y="1656"/>
                </a:lnTo>
                <a:lnTo>
                  <a:pt x="4392" y="1656"/>
                </a:lnTo>
                <a:lnTo>
                  <a:pt x="4390" y="1658"/>
                </a:lnTo>
                <a:lnTo>
                  <a:pt x="4392" y="1658"/>
                </a:lnTo>
                <a:lnTo>
                  <a:pt x="4392" y="1656"/>
                </a:lnTo>
                <a:lnTo>
                  <a:pt x="4392" y="1656"/>
                </a:lnTo>
                <a:close/>
                <a:moveTo>
                  <a:pt x="4411" y="1753"/>
                </a:moveTo>
                <a:lnTo>
                  <a:pt x="4411" y="1753"/>
                </a:lnTo>
                <a:lnTo>
                  <a:pt x="4419" y="1751"/>
                </a:lnTo>
                <a:lnTo>
                  <a:pt x="4421" y="1751"/>
                </a:lnTo>
                <a:lnTo>
                  <a:pt x="4421" y="1749"/>
                </a:lnTo>
                <a:lnTo>
                  <a:pt x="4419" y="1749"/>
                </a:lnTo>
                <a:lnTo>
                  <a:pt x="4417" y="1749"/>
                </a:lnTo>
                <a:lnTo>
                  <a:pt x="4415" y="1749"/>
                </a:lnTo>
                <a:lnTo>
                  <a:pt x="4415" y="1749"/>
                </a:lnTo>
                <a:lnTo>
                  <a:pt x="4413" y="1749"/>
                </a:lnTo>
                <a:lnTo>
                  <a:pt x="4413" y="1749"/>
                </a:lnTo>
                <a:lnTo>
                  <a:pt x="4411" y="1749"/>
                </a:lnTo>
                <a:lnTo>
                  <a:pt x="4411" y="1749"/>
                </a:lnTo>
                <a:lnTo>
                  <a:pt x="4411" y="1751"/>
                </a:lnTo>
                <a:lnTo>
                  <a:pt x="4411" y="1751"/>
                </a:lnTo>
                <a:lnTo>
                  <a:pt x="4409" y="1753"/>
                </a:lnTo>
                <a:lnTo>
                  <a:pt x="4411" y="1753"/>
                </a:lnTo>
                <a:close/>
                <a:moveTo>
                  <a:pt x="4425" y="1591"/>
                </a:moveTo>
                <a:lnTo>
                  <a:pt x="4423" y="1591"/>
                </a:lnTo>
                <a:lnTo>
                  <a:pt x="4425" y="1593"/>
                </a:lnTo>
                <a:lnTo>
                  <a:pt x="4425" y="1593"/>
                </a:lnTo>
                <a:lnTo>
                  <a:pt x="4425" y="1591"/>
                </a:lnTo>
                <a:lnTo>
                  <a:pt x="4425" y="1591"/>
                </a:lnTo>
                <a:lnTo>
                  <a:pt x="4425" y="1591"/>
                </a:lnTo>
                <a:lnTo>
                  <a:pt x="4425" y="1591"/>
                </a:lnTo>
                <a:close/>
                <a:moveTo>
                  <a:pt x="4429" y="1744"/>
                </a:moveTo>
                <a:lnTo>
                  <a:pt x="4429" y="1747"/>
                </a:lnTo>
                <a:lnTo>
                  <a:pt x="4432" y="1747"/>
                </a:lnTo>
                <a:lnTo>
                  <a:pt x="4432" y="1744"/>
                </a:lnTo>
                <a:lnTo>
                  <a:pt x="4434" y="1744"/>
                </a:lnTo>
                <a:lnTo>
                  <a:pt x="4434" y="1744"/>
                </a:lnTo>
                <a:lnTo>
                  <a:pt x="4436" y="1744"/>
                </a:lnTo>
                <a:lnTo>
                  <a:pt x="4438" y="1744"/>
                </a:lnTo>
                <a:lnTo>
                  <a:pt x="4440" y="1747"/>
                </a:lnTo>
                <a:lnTo>
                  <a:pt x="4440" y="1744"/>
                </a:lnTo>
                <a:lnTo>
                  <a:pt x="4442" y="1744"/>
                </a:lnTo>
                <a:lnTo>
                  <a:pt x="4444" y="1742"/>
                </a:lnTo>
                <a:lnTo>
                  <a:pt x="4444" y="1742"/>
                </a:lnTo>
                <a:lnTo>
                  <a:pt x="4444" y="1742"/>
                </a:lnTo>
                <a:lnTo>
                  <a:pt x="4444" y="1742"/>
                </a:lnTo>
                <a:lnTo>
                  <a:pt x="4444" y="1742"/>
                </a:lnTo>
                <a:lnTo>
                  <a:pt x="4442" y="1740"/>
                </a:lnTo>
                <a:lnTo>
                  <a:pt x="4440" y="1740"/>
                </a:lnTo>
                <a:lnTo>
                  <a:pt x="4438" y="1742"/>
                </a:lnTo>
                <a:lnTo>
                  <a:pt x="4436" y="1742"/>
                </a:lnTo>
                <a:lnTo>
                  <a:pt x="4434" y="1742"/>
                </a:lnTo>
                <a:lnTo>
                  <a:pt x="4434" y="1742"/>
                </a:lnTo>
                <a:lnTo>
                  <a:pt x="4432" y="1744"/>
                </a:lnTo>
                <a:lnTo>
                  <a:pt x="4429" y="1744"/>
                </a:lnTo>
                <a:close/>
                <a:moveTo>
                  <a:pt x="4425" y="1751"/>
                </a:moveTo>
                <a:lnTo>
                  <a:pt x="4427" y="1751"/>
                </a:lnTo>
                <a:lnTo>
                  <a:pt x="4427" y="1749"/>
                </a:lnTo>
                <a:lnTo>
                  <a:pt x="4427" y="1749"/>
                </a:lnTo>
                <a:lnTo>
                  <a:pt x="4427" y="1749"/>
                </a:lnTo>
                <a:lnTo>
                  <a:pt x="4425" y="1751"/>
                </a:lnTo>
                <a:close/>
                <a:moveTo>
                  <a:pt x="4453" y="1642"/>
                </a:moveTo>
                <a:lnTo>
                  <a:pt x="4450" y="1640"/>
                </a:lnTo>
                <a:lnTo>
                  <a:pt x="4450" y="1640"/>
                </a:lnTo>
                <a:lnTo>
                  <a:pt x="4450" y="1642"/>
                </a:lnTo>
                <a:lnTo>
                  <a:pt x="4450" y="1642"/>
                </a:lnTo>
                <a:lnTo>
                  <a:pt x="4453" y="1642"/>
                </a:lnTo>
                <a:lnTo>
                  <a:pt x="4453" y="1642"/>
                </a:lnTo>
                <a:lnTo>
                  <a:pt x="4453" y="1642"/>
                </a:lnTo>
                <a:close/>
                <a:moveTo>
                  <a:pt x="4427" y="1583"/>
                </a:moveTo>
                <a:lnTo>
                  <a:pt x="4427" y="1581"/>
                </a:lnTo>
                <a:lnTo>
                  <a:pt x="4427" y="1581"/>
                </a:lnTo>
                <a:lnTo>
                  <a:pt x="4427" y="1581"/>
                </a:lnTo>
                <a:lnTo>
                  <a:pt x="4427" y="1579"/>
                </a:lnTo>
                <a:lnTo>
                  <a:pt x="4425" y="1577"/>
                </a:lnTo>
                <a:lnTo>
                  <a:pt x="4425" y="1579"/>
                </a:lnTo>
                <a:lnTo>
                  <a:pt x="4425" y="1579"/>
                </a:lnTo>
                <a:lnTo>
                  <a:pt x="4425" y="1579"/>
                </a:lnTo>
                <a:lnTo>
                  <a:pt x="4425" y="1581"/>
                </a:lnTo>
                <a:lnTo>
                  <a:pt x="4425" y="1581"/>
                </a:lnTo>
                <a:lnTo>
                  <a:pt x="4427" y="1583"/>
                </a:lnTo>
                <a:close/>
                <a:moveTo>
                  <a:pt x="4423" y="1658"/>
                </a:moveTo>
                <a:lnTo>
                  <a:pt x="4423" y="1656"/>
                </a:lnTo>
                <a:lnTo>
                  <a:pt x="4423" y="1656"/>
                </a:lnTo>
                <a:lnTo>
                  <a:pt x="4423" y="1656"/>
                </a:lnTo>
                <a:lnTo>
                  <a:pt x="4421" y="1656"/>
                </a:lnTo>
                <a:lnTo>
                  <a:pt x="4421" y="1656"/>
                </a:lnTo>
                <a:lnTo>
                  <a:pt x="4421" y="1656"/>
                </a:lnTo>
                <a:lnTo>
                  <a:pt x="4421" y="1656"/>
                </a:lnTo>
                <a:lnTo>
                  <a:pt x="4419" y="1656"/>
                </a:lnTo>
                <a:lnTo>
                  <a:pt x="4419" y="1656"/>
                </a:lnTo>
                <a:lnTo>
                  <a:pt x="4419" y="1656"/>
                </a:lnTo>
                <a:lnTo>
                  <a:pt x="4413" y="1654"/>
                </a:lnTo>
                <a:lnTo>
                  <a:pt x="4411" y="1654"/>
                </a:lnTo>
                <a:lnTo>
                  <a:pt x="4411" y="1654"/>
                </a:lnTo>
                <a:lnTo>
                  <a:pt x="4411" y="1656"/>
                </a:lnTo>
                <a:lnTo>
                  <a:pt x="4409" y="1658"/>
                </a:lnTo>
                <a:lnTo>
                  <a:pt x="4411" y="1661"/>
                </a:lnTo>
                <a:lnTo>
                  <a:pt x="4411" y="1661"/>
                </a:lnTo>
                <a:lnTo>
                  <a:pt x="4413" y="1661"/>
                </a:lnTo>
                <a:lnTo>
                  <a:pt x="4417" y="1658"/>
                </a:lnTo>
                <a:lnTo>
                  <a:pt x="4419" y="1658"/>
                </a:lnTo>
                <a:lnTo>
                  <a:pt x="4421" y="1658"/>
                </a:lnTo>
                <a:lnTo>
                  <a:pt x="4423" y="1658"/>
                </a:lnTo>
                <a:close/>
                <a:moveTo>
                  <a:pt x="4423" y="1658"/>
                </a:moveTo>
                <a:lnTo>
                  <a:pt x="4425" y="1658"/>
                </a:lnTo>
                <a:lnTo>
                  <a:pt x="4425" y="1658"/>
                </a:lnTo>
                <a:lnTo>
                  <a:pt x="4425" y="1658"/>
                </a:lnTo>
                <a:lnTo>
                  <a:pt x="4432" y="1658"/>
                </a:lnTo>
                <a:lnTo>
                  <a:pt x="4432" y="1658"/>
                </a:lnTo>
                <a:lnTo>
                  <a:pt x="4438" y="1658"/>
                </a:lnTo>
                <a:lnTo>
                  <a:pt x="4438" y="1656"/>
                </a:lnTo>
                <a:lnTo>
                  <a:pt x="4434" y="1656"/>
                </a:lnTo>
                <a:lnTo>
                  <a:pt x="4429" y="1656"/>
                </a:lnTo>
                <a:lnTo>
                  <a:pt x="4425" y="1656"/>
                </a:lnTo>
                <a:lnTo>
                  <a:pt x="4425" y="1656"/>
                </a:lnTo>
                <a:lnTo>
                  <a:pt x="4423" y="1658"/>
                </a:lnTo>
                <a:close/>
                <a:moveTo>
                  <a:pt x="4429" y="1531"/>
                </a:moveTo>
                <a:lnTo>
                  <a:pt x="4429" y="1528"/>
                </a:lnTo>
                <a:lnTo>
                  <a:pt x="4429" y="1528"/>
                </a:lnTo>
                <a:lnTo>
                  <a:pt x="4429" y="1528"/>
                </a:lnTo>
                <a:lnTo>
                  <a:pt x="4429" y="1531"/>
                </a:lnTo>
                <a:lnTo>
                  <a:pt x="4429" y="1533"/>
                </a:lnTo>
                <a:lnTo>
                  <a:pt x="4429" y="1531"/>
                </a:lnTo>
                <a:close/>
                <a:moveTo>
                  <a:pt x="4434" y="1667"/>
                </a:moveTo>
                <a:lnTo>
                  <a:pt x="4434" y="1665"/>
                </a:lnTo>
                <a:lnTo>
                  <a:pt x="4434" y="1663"/>
                </a:lnTo>
                <a:lnTo>
                  <a:pt x="4434" y="1661"/>
                </a:lnTo>
                <a:lnTo>
                  <a:pt x="4432" y="1658"/>
                </a:lnTo>
                <a:lnTo>
                  <a:pt x="4432" y="1658"/>
                </a:lnTo>
                <a:lnTo>
                  <a:pt x="4432" y="1661"/>
                </a:lnTo>
                <a:lnTo>
                  <a:pt x="4432" y="1661"/>
                </a:lnTo>
                <a:lnTo>
                  <a:pt x="4432" y="1663"/>
                </a:lnTo>
                <a:lnTo>
                  <a:pt x="4432" y="1663"/>
                </a:lnTo>
                <a:lnTo>
                  <a:pt x="4434" y="1667"/>
                </a:lnTo>
                <a:lnTo>
                  <a:pt x="4434" y="1667"/>
                </a:lnTo>
                <a:lnTo>
                  <a:pt x="4434" y="1667"/>
                </a:lnTo>
                <a:close/>
                <a:moveTo>
                  <a:pt x="4735" y="958"/>
                </a:moveTo>
                <a:lnTo>
                  <a:pt x="4731" y="958"/>
                </a:lnTo>
                <a:lnTo>
                  <a:pt x="4731" y="958"/>
                </a:lnTo>
                <a:lnTo>
                  <a:pt x="4731" y="960"/>
                </a:lnTo>
                <a:lnTo>
                  <a:pt x="4733" y="960"/>
                </a:lnTo>
                <a:lnTo>
                  <a:pt x="4733" y="960"/>
                </a:lnTo>
                <a:lnTo>
                  <a:pt x="4735" y="958"/>
                </a:lnTo>
                <a:lnTo>
                  <a:pt x="4735" y="958"/>
                </a:lnTo>
                <a:lnTo>
                  <a:pt x="4735" y="958"/>
                </a:lnTo>
                <a:close/>
                <a:moveTo>
                  <a:pt x="4794" y="1770"/>
                </a:moveTo>
                <a:lnTo>
                  <a:pt x="4794" y="1770"/>
                </a:lnTo>
                <a:lnTo>
                  <a:pt x="4794" y="1770"/>
                </a:lnTo>
                <a:lnTo>
                  <a:pt x="4794" y="1767"/>
                </a:lnTo>
                <a:lnTo>
                  <a:pt x="4792" y="1767"/>
                </a:lnTo>
                <a:lnTo>
                  <a:pt x="4792" y="1767"/>
                </a:lnTo>
                <a:lnTo>
                  <a:pt x="4790" y="1767"/>
                </a:lnTo>
                <a:lnTo>
                  <a:pt x="4788" y="1765"/>
                </a:lnTo>
                <a:lnTo>
                  <a:pt x="4788" y="1765"/>
                </a:lnTo>
                <a:lnTo>
                  <a:pt x="4788" y="1765"/>
                </a:lnTo>
                <a:lnTo>
                  <a:pt x="4788" y="1765"/>
                </a:lnTo>
                <a:lnTo>
                  <a:pt x="4788" y="1767"/>
                </a:lnTo>
                <a:lnTo>
                  <a:pt x="4788" y="1767"/>
                </a:lnTo>
                <a:lnTo>
                  <a:pt x="4788" y="1770"/>
                </a:lnTo>
                <a:lnTo>
                  <a:pt x="4788" y="1770"/>
                </a:lnTo>
                <a:lnTo>
                  <a:pt x="4790" y="1770"/>
                </a:lnTo>
                <a:lnTo>
                  <a:pt x="4790" y="1770"/>
                </a:lnTo>
                <a:lnTo>
                  <a:pt x="4792" y="1770"/>
                </a:lnTo>
                <a:lnTo>
                  <a:pt x="4794" y="1770"/>
                </a:lnTo>
                <a:lnTo>
                  <a:pt x="4794" y="1772"/>
                </a:lnTo>
                <a:lnTo>
                  <a:pt x="4794" y="1770"/>
                </a:lnTo>
                <a:close/>
                <a:moveTo>
                  <a:pt x="4786" y="1767"/>
                </a:moveTo>
                <a:lnTo>
                  <a:pt x="4786" y="1767"/>
                </a:lnTo>
                <a:lnTo>
                  <a:pt x="4786" y="1765"/>
                </a:lnTo>
                <a:lnTo>
                  <a:pt x="4786" y="1765"/>
                </a:lnTo>
                <a:lnTo>
                  <a:pt x="4786" y="1765"/>
                </a:lnTo>
                <a:lnTo>
                  <a:pt x="4784" y="1763"/>
                </a:lnTo>
                <a:lnTo>
                  <a:pt x="4784" y="1765"/>
                </a:lnTo>
                <a:lnTo>
                  <a:pt x="4781" y="1765"/>
                </a:lnTo>
                <a:lnTo>
                  <a:pt x="4786" y="1767"/>
                </a:lnTo>
                <a:lnTo>
                  <a:pt x="4786" y="1767"/>
                </a:lnTo>
                <a:close/>
                <a:moveTo>
                  <a:pt x="4794" y="1784"/>
                </a:moveTo>
                <a:lnTo>
                  <a:pt x="4794" y="1784"/>
                </a:lnTo>
                <a:lnTo>
                  <a:pt x="4794" y="1782"/>
                </a:lnTo>
                <a:lnTo>
                  <a:pt x="4792" y="1782"/>
                </a:lnTo>
                <a:lnTo>
                  <a:pt x="4792" y="1784"/>
                </a:lnTo>
                <a:lnTo>
                  <a:pt x="4792" y="1784"/>
                </a:lnTo>
                <a:lnTo>
                  <a:pt x="4794" y="1784"/>
                </a:lnTo>
                <a:close/>
                <a:moveTo>
                  <a:pt x="4394" y="1751"/>
                </a:moveTo>
                <a:lnTo>
                  <a:pt x="4394" y="1751"/>
                </a:lnTo>
                <a:lnTo>
                  <a:pt x="4392" y="1749"/>
                </a:lnTo>
                <a:lnTo>
                  <a:pt x="4392" y="1751"/>
                </a:lnTo>
                <a:lnTo>
                  <a:pt x="4392" y="1751"/>
                </a:lnTo>
                <a:lnTo>
                  <a:pt x="4390" y="1751"/>
                </a:lnTo>
                <a:lnTo>
                  <a:pt x="4390" y="1753"/>
                </a:lnTo>
                <a:lnTo>
                  <a:pt x="4394" y="1753"/>
                </a:lnTo>
                <a:lnTo>
                  <a:pt x="4394" y="1751"/>
                </a:lnTo>
                <a:close/>
                <a:moveTo>
                  <a:pt x="4723" y="965"/>
                </a:moveTo>
                <a:lnTo>
                  <a:pt x="4721" y="965"/>
                </a:lnTo>
                <a:lnTo>
                  <a:pt x="4721" y="965"/>
                </a:lnTo>
                <a:lnTo>
                  <a:pt x="4721" y="965"/>
                </a:lnTo>
                <a:lnTo>
                  <a:pt x="4721" y="965"/>
                </a:lnTo>
                <a:lnTo>
                  <a:pt x="4721" y="965"/>
                </a:lnTo>
                <a:lnTo>
                  <a:pt x="4721" y="965"/>
                </a:lnTo>
                <a:lnTo>
                  <a:pt x="4721" y="965"/>
                </a:lnTo>
                <a:lnTo>
                  <a:pt x="4721" y="967"/>
                </a:lnTo>
                <a:lnTo>
                  <a:pt x="4721" y="967"/>
                </a:lnTo>
                <a:lnTo>
                  <a:pt x="4723" y="967"/>
                </a:lnTo>
                <a:lnTo>
                  <a:pt x="4723" y="967"/>
                </a:lnTo>
                <a:lnTo>
                  <a:pt x="4723" y="965"/>
                </a:lnTo>
                <a:lnTo>
                  <a:pt x="4723" y="965"/>
                </a:lnTo>
                <a:close/>
                <a:moveTo>
                  <a:pt x="4727" y="962"/>
                </a:moveTo>
                <a:lnTo>
                  <a:pt x="4727" y="962"/>
                </a:lnTo>
                <a:lnTo>
                  <a:pt x="4727" y="962"/>
                </a:lnTo>
                <a:lnTo>
                  <a:pt x="4727" y="962"/>
                </a:lnTo>
                <a:lnTo>
                  <a:pt x="4727" y="962"/>
                </a:lnTo>
                <a:lnTo>
                  <a:pt x="4727" y="962"/>
                </a:lnTo>
                <a:lnTo>
                  <a:pt x="4727" y="962"/>
                </a:lnTo>
                <a:lnTo>
                  <a:pt x="4727" y="962"/>
                </a:lnTo>
                <a:lnTo>
                  <a:pt x="4727" y="962"/>
                </a:lnTo>
                <a:close/>
                <a:moveTo>
                  <a:pt x="4740" y="1709"/>
                </a:moveTo>
                <a:lnTo>
                  <a:pt x="4740" y="1709"/>
                </a:lnTo>
                <a:lnTo>
                  <a:pt x="4740" y="1707"/>
                </a:lnTo>
                <a:lnTo>
                  <a:pt x="4740" y="1707"/>
                </a:lnTo>
                <a:lnTo>
                  <a:pt x="4737" y="1707"/>
                </a:lnTo>
                <a:lnTo>
                  <a:pt x="4737" y="1707"/>
                </a:lnTo>
                <a:lnTo>
                  <a:pt x="4737" y="1709"/>
                </a:lnTo>
                <a:lnTo>
                  <a:pt x="4740" y="1709"/>
                </a:lnTo>
                <a:lnTo>
                  <a:pt x="4740" y="1709"/>
                </a:lnTo>
                <a:close/>
                <a:moveTo>
                  <a:pt x="4725" y="948"/>
                </a:moveTo>
                <a:lnTo>
                  <a:pt x="4725" y="948"/>
                </a:lnTo>
                <a:lnTo>
                  <a:pt x="4723" y="950"/>
                </a:lnTo>
                <a:lnTo>
                  <a:pt x="4721" y="952"/>
                </a:lnTo>
                <a:lnTo>
                  <a:pt x="4721" y="952"/>
                </a:lnTo>
                <a:lnTo>
                  <a:pt x="4719" y="954"/>
                </a:lnTo>
                <a:lnTo>
                  <a:pt x="4719" y="954"/>
                </a:lnTo>
                <a:lnTo>
                  <a:pt x="4719" y="956"/>
                </a:lnTo>
                <a:lnTo>
                  <a:pt x="4714" y="958"/>
                </a:lnTo>
                <a:lnTo>
                  <a:pt x="4714" y="958"/>
                </a:lnTo>
                <a:lnTo>
                  <a:pt x="4714" y="960"/>
                </a:lnTo>
                <a:lnTo>
                  <a:pt x="4717" y="962"/>
                </a:lnTo>
                <a:lnTo>
                  <a:pt x="4717" y="958"/>
                </a:lnTo>
                <a:lnTo>
                  <a:pt x="4719" y="956"/>
                </a:lnTo>
                <a:lnTo>
                  <a:pt x="4721" y="954"/>
                </a:lnTo>
                <a:lnTo>
                  <a:pt x="4721" y="954"/>
                </a:lnTo>
                <a:lnTo>
                  <a:pt x="4725" y="952"/>
                </a:lnTo>
                <a:lnTo>
                  <a:pt x="4725" y="950"/>
                </a:lnTo>
                <a:lnTo>
                  <a:pt x="4727" y="950"/>
                </a:lnTo>
                <a:lnTo>
                  <a:pt x="4729" y="950"/>
                </a:lnTo>
                <a:lnTo>
                  <a:pt x="4731" y="950"/>
                </a:lnTo>
                <a:lnTo>
                  <a:pt x="4731" y="948"/>
                </a:lnTo>
                <a:lnTo>
                  <a:pt x="4727" y="948"/>
                </a:lnTo>
                <a:lnTo>
                  <a:pt x="4725" y="948"/>
                </a:lnTo>
                <a:close/>
                <a:moveTo>
                  <a:pt x="4748" y="1711"/>
                </a:moveTo>
                <a:lnTo>
                  <a:pt x="4748" y="1713"/>
                </a:lnTo>
                <a:lnTo>
                  <a:pt x="4750" y="1713"/>
                </a:lnTo>
                <a:lnTo>
                  <a:pt x="4752" y="1715"/>
                </a:lnTo>
                <a:lnTo>
                  <a:pt x="4752" y="1715"/>
                </a:lnTo>
                <a:lnTo>
                  <a:pt x="4752" y="1715"/>
                </a:lnTo>
                <a:lnTo>
                  <a:pt x="4752" y="1713"/>
                </a:lnTo>
                <a:lnTo>
                  <a:pt x="4752" y="1713"/>
                </a:lnTo>
                <a:lnTo>
                  <a:pt x="4752" y="1711"/>
                </a:lnTo>
                <a:lnTo>
                  <a:pt x="4750" y="1711"/>
                </a:lnTo>
                <a:lnTo>
                  <a:pt x="4748" y="1711"/>
                </a:lnTo>
                <a:lnTo>
                  <a:pt x="4748" y="1711"/>
                </a:lnTo>
                <a:close/>
                <a:moveTo>
                  <a:pt x="4750" y="1663"/>
                </a:moveTo>
                <a:lnTo>
                  <a:pt x="4748" y="1665"/>
                </a:lnTo>
                <a:lnTo>
                  <a:pt x="4748" y="1665"/>
                </a:lnTo>
                <a:lnTo>
                  <a:pt x="4748" y="1665"/>
                </a:lnTo>
                <a:lnTo>
                  <a:pt x="4750" y="1665"/>
                </a:lnTo>
                <a:lnTo>
                  <a:pt x="4750" y="1665"/>
                </a:lnTo>
                <a:lnTo>
                  <a:pt x="4750" y="1663"/>
                </a:lnTo>
                <a:lnTo>
                  <a:pt x="4750" y="1663"/>
                </a:lnTo>
                <a:close/>
                <a:moveTo>
                  <a:pt x="4796" y="1753"/>
                </a:moveTo>
                <a:lnTo>
                  <a:pt x="4796" y="1753"/>
                </a:lnTo>
                <a:lnTo>
                  <a:pt x="4796" y="1753"/>
                </a:lnTo>
                <a:lnTo>
                  <a:pt x="4796" y="1755"/>
                </a:lnTo>
                <a:lnTo>
                  <a:pt x="4796" y="1755"/>
                </a:lnTo>
                <a:lnTo>
                  <a:pt x="4796" y="1755"/>
                </a:lnTo>
                <a:lnTo>
                  <a:pt x="4796" y="1757"/>
                </a:lnTo>
                <a:lnTo>
                  <a:pt x="4796" y="1757"/>
                </a:lnTo>
                <a:lnTo>
                  <a:pt x="4796" y="1757"/>
                </a:lnTo>
                <a:lnTo>
                  <a:pt x="4798" y="1755"/>
                </a:lnTo>
                <a:lnTo>
                  <a:pt x="4796" y="1753"/>
                </a:lnTo>
                <a:lnTo>
                  <a:pt x="4796" y="1753"/>
                </a:lnTo>
                <a:lnTo>
                  <a:pt x="4796" y="1753"/>
                </a:lnTo>
                <a:close/>
                <a:moveTo>
                  <a:pt x="4471" y="1107"/>
                </a:moveTo>
                <a:lnTo>
                  <a:pt x="4471" y="1109"/>
                </a:lnTo>
                <a:lnTo>
                  <a:pt x="4469" y="1109"/>
                </a:lnTo>
                <a:lnTo>
                  <a:pt x="4469" y="1111"/>
                </a:lnTo>
                <a:lnTo>
                  <a:pt x="4471" y="1111"/>
                </a:lnTo>
                <a:lnTo>
                  <a:pt x="4473" y="1111"/>
                </a:lnTo>
                <a:lnTo>
                  <a:pt x="4473" y="1107"/>
                </a:lnTo>
                <a:lnTo>
                  <a:pt x="4471" y="1107"/>
                </a:lnTo>
                <a:close/>
                <a:moveTo>
                  <a:pt x="4453" y="1621"/>
                </a:moveTo>
                <a:lnTo>
                  <a:pt x="4453" y="1623"/>
                </a:lnTo>
                <a:lnTo>
                  <a:pt x="4453" y="1623"/>
                </a:lnTo>
                <a:lnTo>
                  <a:pt x="4455" y="1623"/>
                </a:lnTo>
                <a:lnTo>
                  <a:pt x="4455" y="1621"/>
                </a:lnTo>
                <a:lnTo>
                  <a:pt x="4455" y="1621"/>
                </a:lnTo>
                <a:lnTo>
                  <a:pt x="4455" y="1621"/>
                </a:lnTo>
                <a:lnTo>
                  <a:pt x="4453" y="1621"/>
                </a:lnTo>
                <a:lnTo>
                  <a:pt x="4453" y="1621"/>
                </a:lnTo>
                <a:close/>
                <a:moveTo>
                  <a:pt x="4467" y="1596"/>
                </a:moveTo>
                <a:lnTo>
                  <a:pt x="4465" y="1598"/>
                </a:lnTo>
                <a:lnTo>
                  <a:pt x="4465" y="1602"/>
                </a:lnTo>
                <a:lnTo>
                  <a:pt x="4467" y="1602"/>
                </a:lnTo>
                <a:lnTo>
                  <a:pt x="4469" y="1602"/>
                </a:lnTo>
                <a:lnTo>
                  <a:pt x="4469" y="1602"/>
                </a:lnTo>
                <a:lnTo>
                  <a:pt x="4471" y="1600"/>
                </a:lnTo>
                <a:lnTo>
                  <a:pt x="4471" y="1596"/>
                </a:lnTo>
                <a:lnTo>
                  <a:pt x="4471" y="1593"/>
                </a:lnTo>
                <a:lnTo>
                  <a:pt x="4469" y="1593"/>
                </a:lnTo>
                <a:lnTo>
                  <a:pt x="4469" y="1593"/>
                </a:lnTo>
                <a:lnTo>
                  <a:pt x="4467" y="1596"/>
                </a:lnTo>
                <a:close/>
                <a:moveTo>
                  <a:pt x="4453" y="1619"/>
                </a:moveTo>
                <a:lnTo>
                  <a:pt x="4453" y="1619"/>
                </a:lnTo>
                <a:lnTo>
                  <a:pt x="4453" y="1619"/>
                </a:lnTo>
                <a:lnTo>
                  <a:pt x="4453" y="1621"/>
                </a:lnTo>
                <a:lnTo>
                  <a:pt x="4453" y="1621"/>
                </a:lnTo>
                <a:lnTo>
                  <a:pt x="4453" y="1621"/>
                </a:lnTo>
                <a:lnTo>
                  <a:pt x="4453" y="1619"/>
                </a:lnTo>
                <a:lnTo>
                  <a:pt x="4453" y="1619"/>
                </a:lnTo>
                <a:close/>
                <a:moveTo>
                  <a:pt x="4503" y="1065"/>
                </a:moveTo>
                <a:lnTo>
                  <a:pt x="4503" y="1067"/>
                </a:lnTo>
                <a:lnTo>
                  <a:pt x="4503" y="1067"/>
                </a:lnTo>
                <a:lnTo>
                  <a:pt x="4503" y="1067"/>
                </a:lnTo>
                <a:lnTo>
                  <a:pt x="4505" y="1067"/>
                </a:lnTo>
                <a:lnTo>
                  <a:pt x="4505" y="1065"/>
                </a:lnTo>
                <a:lnTo>
                  <a:pt x="4505" y="1065"/>
                </a:lnTo>
                <a:lnTo>
                  <a:pt x="4503" y="1065"/>
                </a:lnTo>
                <a:close/>
                <a:moveTo>
                  <a:pt x="4497" y="1149"/>
                </a:moveTo>
                <a:lnTo>
                  <a:pt x="4497" y="1149"/>
                </a:lnTo>
                <a:lnTo>
                  <a:pt x="4499" y="1147"/>
                </a:lnTo>
                <a:lnTo>
                  <a:pt x="4497" y="1147"/>
                </a:lnTo>
                <a:lnTo>
                  <a:pt x="4494" y="1149"/>
                </a:lnTo>
                <a:lnTo>
                  <a:pt x="4494" y="1149"/>
                </a:lnTo>
                <a:lnTo>
                  <a:pt x="4494" y="1149"/>
                </a:lnTo>
                <a:lnTo>
                  <a:pt x="4497" y="1149"/>
                </a:lnTo>
                <a:close/>
                <a:moveTo>
                  <a:pt x="4478" y="1139"/>
                </a:moveTo>
                <a:lnTo>
                  <a:pt x="4478" y="1139"/>
                </a:lnTo>
                <a:lnTo>
                  <a:pt x="4478" y="1141"/>
                </a:lnTo>
                <a:lnTo>
                  <a:pt x="4476" y="1141"/>
                </a:lnTo>
                <a:lnTo>
                  <a:pt x="4478" y="1141"/>
                </a:lnTo>
                <a:lnTo>
                  <a:pt x="4478" y="1143"/>
                </a:lnTo>
                <a:lnTo>
                  <a:pt x="4478" y="1143"/>
                </a:lnTo>
                <a:lnTo>
                  <a:pt x="4478" y="1141"/>
                </a:lnTo>
                <a:lnTo>
                  <a:pt x="4480" y="1141"/>
                </a:lnTo>
                <a:lnTo>
                  <a:pt x="4480" y="1141"/>
                </a:lnTo>
                <a:lnTo>
                  <a:pt x="4480" y="1141"/>
                </a:lnTo>
                <a:lnTo>
                  <a:pt x="4478" y="1139"/>
                </a:lnTo>
                <a:close/>
                <a:moveTo>
                  <a:pt x="4473" y="1143"/>
                </a:moveTo>
                <a:lnTo>
                  <a:pt x="4473" y="1143"/>
                </a:lnTo>
                <a:lnTo>
                  <a:pt x="4473" y="1143"/>
                </a:lnTo>
                <a:lnTo>
                  <a:pt x="4471" y="1143"/>
                </a:lnTo>
                <a:lnTo>
                  <a:pt x="4471" y="1143"/>
                </a:lnTo>
                <a:lnTo>
                  <a:pt x="4471" y="1145"/>
                </a:lnTo>
                <a:lnTo>
                  <a:pt x="4471" y="1145"/>
                </a:lnTo>
                <a:lnTo>
                  <a:pt x="4471" y="1147"/>
                </a:lnTo>
                <a:lnTo>
                  <a:pt x="4473" y="1147"/>
                </a:lnTo>
                <a:lnTo>
                  <a:pt x="4473" y="1145"/>
                </a:lnTo>
                <a:lnTo>
                  <a:pt x="4473" y="1145"/>
                </a:lnTo>
                <a:lnTo>
                  <a:pt x="4476" y="1145"/>
                </a:lnTo>
                <a:lnTo>
                  <a:pt x="4476" y="1145"/>
                </a:lnTo>
                <a:lnTo>
                  <a:pt x="4473" y="1143"/>
                </a:lnTo>
                <a:close/>
                <a:moveTo>
                  <a:pt x="4476" y="1220"/>
                </a:moveTo>
                <a:lnTo>
                  <a:pt x="4476" y="1220"/>
                </a:lnTo>
                <a:lnTo>
                  <a:pt x="4476" y="1220"/>
                </a:lnTo>
                <a:lnTo>
                  <a:pt x="4476" y="1222"/>
                </a:lnTo>
                <a:lnTo>
                  <a:pt x="4476" y="1222"/>
                </a:lnTo>
                <a:lnTo>
                  <a:pt x="4476" y="1222"/>
                </a:lnTo>
                <a:lnTo>
                  <a:pt x="4478" y="1222"/>
                </a:lnTo>
                <a:lnTo>
                  <a:pt x="4476" y="1222"/>
                </a:lnTo>
                <a:lnTo>
                  <a:pt x="4476" y="1220"/>
                </a:lnTo>
                <a:close/>
                <a:moveTo>
                  <a:pt x="4723" y="967"/>
                </a:moveTo>
                <a:lnTo>
                  <a:pt x="4725" y="967"/>
                </a:lnTo>
                <a:lnTo>
                  <a:pt x="4725" y="965"/>
                </a:lnTo>
                <a:lnTo>
                  <a:pt x="4725" y="965"/>
                </a:lnTo>
                <a:lnTo>
                  <a:pt x="4723" y="965"/>
                </a:lnTo>
                <a:lnTo>
                  <a:pt x="4723" y="967"/>
                </a:lnTo>
                <a:lnTo>
                  <a:pt x="4723" y="967"/>
                </a:lnTo>
                <a:lnTo>
                  <a:pt x="4723" y="967"/>
                </a:lnTo>
                <a:lnTo>
                  <a:pt x="4723" y="967"/>
                </a:lnTo>
                <a:close/>
                <a:moveTo>
                  <a:pt x="4578" y="1654"/>
                </a:moveTo>
                <a:lnTo>
                  <a:pt x="4576" y="1654"/>
                </a:lnTo>
                <a:lnTo>
                  <a:pt x="4570" y="1654"/>
                </a:lnTo>
                <a:lnTo>
                  <a:pt x="4570" y="1654"/>
                </a:lnTo>
                <a:lnTo>
                  <a:pt x="4570" y="1654"/>
                </a:lnTo>
                <a:lnTo>
                  <a:pt x="4576" y="1656"/>
                </a:lnTo>
                <a:lnTo>
                  <a:pt x="4578" y="1656"/>
                </a:lnTo>
                <a:lnTo>
                  <a:pt x="4580" y="1658"/>
                </a:lnTo>
                <a:lnTo>
                  <a:pt x="4580" y="1658"/>
                </a:lnTo>
                <a:lnTo>
                  <a:pt x="4582" y="1658"/>
                </a:lnTo>
                <a:lnTo>
                  <a:pt x="4585" y="1658"/>
                </a:lnTo>
                <a:lnTo>
                  <a:pt x="4587" y="1658"/>
                </a:lnTo>
                <a:lnTo>
                  <a:pt x="4589" y="1658"/>
                </a:lnTo>
                <a:lnTo>
                  <a:pt x="4591" y="1656"/>
                </a:lnTo>
                <a:lnTo>
                  <a:pt x="4591" y="1656"/>
                </a:lnTo>
                <a:lnTo>
                  <a:pt x="4589" y="1656"/>
                </a:lnTo>
                <a:lnTo>
                  <a:pt x="4585" y="1656"/>
                </a:lnTo>
                <a:lnTo>
                  <a:pt x="4580" y="1654"/>
                </a:lnTo>
                <a:lnTo>
                  <a:pt x="4578" y="1654"/>
                </a:lnTo>
                <a:close/>
                <a:moveTo>
                  <a:pt x="4580" y="1646"/>
                </a:moveTo>
                <a:lnTo>
                  <a:pt x="4578" y="1644"/>
                </a:lnTo>
                <a:lnTo>
                  <a:pt x="4576" y="1642"/>
                </a:lnTo>
                <a:lnTo>
                  <a:pt x="4576" y="1642"/>
                </a:lnTo>
                <a:lnTo>
                  <a:pt x="4574" y="1642"/>
                </a:lnTo>
                <a:lnTo>
                  <a:pt x="4574" y="1642"/>
                </a:lnTo>
                <a:lnTo>
                  <a:pt x="4572" y="1642"/>
                </a:lnTo>
                <a:lnTo>
                  <a:pt x="4570" y="1640"/>
                </a:lnTo>
                <a:lnTo>
                  <a:pt x="4570" y="1642"/>
                </a:lnTo>
                <a:lnTo>
                  <a:pt x="4570" y="1642"/>
                </a:lnTo>
                <a:lnTo>
                  <a:pt x="4570" y="1642"/>
                </a:lnTo>
                <a:lnTo>
                  <a:pt x="4570" y="1642"/>
                </a:lnTo>
                <a:lnTo>
                  <a:pt x="4572" y="1642"/>
                </a:lnTo>
                <a:lnTo>
                  <a:pt x="4572" y="1644"/>
                </a:lnTo>
                <a:lnTo>
                  <a:pt x="4574" y="1644"/>
                </a:lnTo>
                <a:lnTo>
                  <a:pt x="4576" y="1646"/>
                </a:lnTo>
                <a:lnTo>
                  <a:pt x="4576" y="1648"/>
                </a:lnTo>
                <a:lnTo>
                  <a:pt x="4576" y="1648"/>
                </a:lnTo>
                <a:lnTo>
                  <a:pt x="4578" y="1648"/>
                </a:lnTo>
                <a:lnTo>
                  <a:pt x="4580" y="1648"/>
                </a:lnTo>
                <a:lnTo>
                  <a:pt x="4580" y="1648"/>
                </a:lnTo>
                <a:lnTo>
                  <a:pt x="4582" y="1648"/>
                </a:lnTo>
                <a:lnTo>
                  <a:pt x="4582" y="1646"/>
                </a:lnTo>
                <a:lnTo>
                  <a:pt x="4582" y="1646"/>
                </a:lnTo>
                <a:lnTo>
                  <a:pt x="4580" y="1646"/>
                </a:lnTo>
                <a:close/>
                <a:moveTo>
                  <a:pt x="4629" y="1111"/>
                </a:moveTo>
                <a:lnTo>
                  <a:pt x="4629" y="1111"/>
                </a:lnTo>
                <a:lnTo>
                  <a:pt x="4626" y="1111"/>
                </a:lnTo>
                <a:lnTo>
                  <a:pt x="4626" y="1111"/>
                </a:lnTo>
                <a:lnTo>
                  <a:pt x="4626" y="1113"/>
                </a:lnTo>
                <a:lnTo>
                  <a:pt x="4629" y="1113"/>
                </a:lnTo>
                <a:lnTo>
                  <a:pt x="4629" y="1111"/>
                </a:lnTo>
                <a:close/>
                <a:moveTo>
                  <a:pt x="4610" y="1495"/>
                </a:moveTo>
                <a:lnTo>
                  <a:pt x="4610" y="1493"/>
                </a:lnTo>
                <a:lnTo>
                  <a:pt x="4610" y="1493"/>
                </a:lnTo>
                <a:lnTo>
                  <a:pt x="4610" y="1493"/>
                </a:lnTo>
                <a:lnTo>
                  <a:pt x="4610" y="1493"/>
                </a:lnTo>
                <a:lnTo>
                  <a:pt x="4608" y="1495"/>
                </a:lnTo>
                <a:lnTo>
                  <a:pt x="4608" y="1495"/>
                </a:lnTo>
                <a:lnTo>
                  <a:pt x="4608" y="1495"/>
                </a:lnTo>
                <a:lnTo>
                  <a:pt x="4610" y="1495"/>
                </a:lnTo>
                <a:lnTo>
                  <a:pt x="4610" y="1495"/>
                </a:lnTo>
                <a:close/>
                <a:moveTo>
                  <a:pt x="4553" y="1661"/>
                </a:moveTo>
                <a:lnTo>
                  <a:pt x="4553" y="1661"/>
                </a:lnTo>
                <a:lnTo>
                  <a:pt x="4553" y="1663"/>
                </a:lnTo>
                <a:lnTo>
                  <a:pt x="4555" y="1663"/>
                </a:lnTo>
                <a:lnTo>
                  <a:pt x="4555" y="1661"/>
                </a:lnTo>
                <a:lnTo>
                  <a:pt x="4555" y="1661"/>
                </a:lnTo>
                <a:lnTo>
                  <a:pt x="4555" y="1661"/>
                </a:lnTo>
                <a:lnTo>
                  <a:pt x="4553" y="1661"/>
                </a:lnTo>
                <a:close/>
                <a:moveTo>
                  <a:pt x="4528" y="1122"/>
                </a:moveTo>
                <a:lnTo>
                  <a:pt x="4528" y="1122"/>
                </a:lnTo>
                <a:lnTo>
                  <a:pt x="4528" y="1122"/>
                </a:lnTo>
                <a:lnTo>
                  <a:pt x="4528" y="1122"/>
                </a:lnTo>
                <a:lnTo>
                  <a:pt x="4528" y="1122"/>
                </a:lnTo>
                <a:lnTo>
                  <a:pt x="4526" y="1122"/>
                </a:lnTo>
                <a:lnTo>
                  <a:pt x="4528" y="1122"/>
                </a:lnTo>
                <a:lnTo>
                  <a:pt x="4528" y="1122"/>
                </a:lnTo>
                <a:close/>
                <a:moveTo>
                  <a:pt x="4553" y="1118"/>
                </a:moveTo>
                <a:lnTo>
                  <a:pt x="4553" y="1115"/>
                </a:lnTo>
                <a:lnTo>
                  <a:pt x="4553" y="1115"/>
                </a:lnTo>
                <a:lnTo>
                  <a:pt x="4553" y="1115"/>
                </a:lnTo>
                <a:lnTo>
                  <a:pt x="4555" y="1115"/>
                </a:lnTo>
                <a:lnTo>
                  <a:pt x="4553" y="1115"/>
                </a:lnTo>
                <a:lnTo>
                  <a:pt x="4551" y="1115"/>
                </a:lnTo>
                <a:lnTo>
                  <a:pt x="4551" y="1115"/>
                </a:lnTo>
                <a:lnTo>
                  <a:pt x="4553" y="1115"/>
                </a:lnTo>
                <a:lnTo>
                  <a:pt x="4553" y="1118"/>
                </a:lnTo>
                <a:close/>
                <a:moveTo>
                  <a:pt x="4564" y="1115"/>
                </a:moveTo>
                <a:lnTo>
                  <a:pt x="4561" y="1115"/>
                </a:lnTo>
                <a:lnTo>
                  <a:pt x="4561" y="1115"/>
                </a:lnTo>
                <a:lnTo>
                  <a:pt x="4559" y="1118"/>
                </a:lnTo>
                <a:lnTo>
                  <a:pt x="4559" y="1120"/>
                </a:lnTo>
                <a:lnTo>
                  <a:pt x="4559" y="1120"/>
                </a:lnTo>
                <a:lnTo>
                  <a:pt x="4559" y="1120"/>
                </a:lnTo>
                <a:lnTo>
                  <a:pt x="4561" y="1120"/>
                </a:lnTo>
                <a:lnTo>
                  <a:pt x="4561" y="1120"/>
                </a:lnTo>
                <a:lnTo>
                  <a:pt x="4561" y="1118"/>
                </a:lnTo>
                <a:lnTo>
                  <a:pt x="4564" y="1115"/>
                </a:lnTo>
                <a:lnTo>
                  <a:pt x="4564" y="1115"/>
                </a:lnTo>
                <a:close/>
                <a:moveTo>
                  <a:pt x="4561" y="1644"/>
                </a:moveTo>
                <a:lnTo>
                  <a:pt x="4561" y="1646"/>
                </a:lnTo>
                <a:lnTo>
                  <a:pt x="4561" y="1646"/>
                </a:lnTo>
                <a:lnTo>
                  <a:pt x="4561" y="1648"/>
                </a:lnTo>
                <a:lnTo>
                  <a:pt x="4561" y="1648"/>
                </a:lnTo>
                <a:lnTo>
                  <a:pt x="4564" y="1648"/>
                </a:lnTo>
                <a:lnTo>
                  <a:pt x="4564" y="1646"/>
                </a:lnTo>
                <a:lnTo>
                  <a:pt x="4564" y="1646"/>
                </a:lnTo>
                <a:lnTo>
                  <a:pt x="4564" y="1646"/>
                </a:lnTo>
                <a:lnTo>
                  <a:pt x="4561" y="1644"/>
                </a:lnTo>
                <a:close/>
                <a:moveTo>
                  <a:pt x="4633" y="1139"/>
                </a:moveTo>
                <a:lnTo>
                  <a:pt x="4635" y="1139"/>
                </a:lnTo>
                <a:lnTo>
                  <a:pt x="4633" y="1139"/>
                </a:lnTo>
                <a:lnTo>
                  <a:pt x="4633" y="1139"/>
                </a:lnTo>
                <a:lnTo>
                  <a:pt x="4633" y="1139"/>
                </a:lnTo>
                <a:lnTo>
                  <a:pt x="4633" y="1139"/>
                </a:lnTo>
                <a:lnTo>
                  <a:pt x="4633" y="1139"/>
                </a:lnTo>
                <a:lnTo>
                  <a:pt x="4633" y="1139"/>
                </a:lnTo>
                <a:close/>
                <a:moveTo>
                  <a:pt x="4557" y="1522"/>
                </a:moveTo>
                <a:lnTo>
                  <a:pt x="4557" y="1522"/>
                </a:lnTo>
                <a:lnTo>
                  <a:pt x="4557" y="1522"/>
                </a:lnTo>
                <a:lnTo>
                  <a:pt x="4557" y="1524"/>
                </a:lnTo>
                <a:lnTo>
                  <a:pt x="4557" y="1524"/>
                </a:lnTo>
                <a:lnTo>
                  <a:pt x="4557" y="1524"/>
                </a:lnTo>
                <a:lnTo>
                  <a:pt x="4557" y="1524"/>
                </a:lnTo>
                <a:lnTo>
                  <a:pt x="4557" y="1524"/>
                </a:lnTo>
                <a:lnTo>
                  <a:pt x="4559" y="1520"/>
                </a:lnTo>
                <a:lnTo>
                  <a:pt x="4559" y="1520"/>
                </a:lnTo>
                <a:lnTo>
                  <a:pt x="4557" y="1522"/>
                </a:lnTo>
                <a:lnTo>
                  <a:pt x="4557" y="1522"/>
                </a:lnTo>
                <a:close/>
                <a:moveTo>
                  <a:pt x="4668" y="1239"/>
                </a:moveTo>
                <a:lnTo>
                  <a:pt x="4666" y="1239"/>
                </a:lnTo>
                <a:lnTo>
                  <a:pt x="4666" y="1239"/>
                </a:lnTo>
                <a:lnTo>
                  <a:pt x="4666" y="1239"/>
                </a:lnTo>
                <a:lnTo>
                  <a:pt x="4668" y="1239"/>
                </a:lnTo>
                <a:lnTo>
                  <a:pt x="4668" y="1239"/>
                </a:lnTo>
                <a:lnTo>
                  <a:pt x="4668" y="1239"/>
                </a:lnTo>
                <a:close/>
                <a:moveTo>
                  <a:pt x="4721" y="1367"/>
                </a:moveTo>
                <a:lnTo>
                  <a:pt x="4721" y="1367"/>
                </a:lnTo>
                <a:lnTo>
                  <a:pt x="4719" y="1369"/>
                </a:lnTo>
                <a:lnTo>
                  <a:pt x="4719" y="1369"/>
                </a:lnTo>
                <a:lnTo>
                  <a:pt x="4721" y="1367"/>
                </a:lnTo>
                <a:lnTo>
                  <a:pt x="4721" y="1367"/>
                </a:lnTo>
                <a:close/>
                <a:moveTo>
                  <a:pt x="4717" y="1413"/>
                </a:moveTo>
                <a:lnTo>
                  <a:pt x="4717" y="1415"/>
                </a:lnTo>
                <a:lnTo>
                  <a:pt x="4717" y="1415"/>
                </a:lnTo>
                <a:lnTo>
                  <a:pt x="4719" y="1415"/>
                </a:lnTo>
                <a:lnTo>
                  <a:pt x="4719" y="1413"/>
                </a:lnTo>
                <a:lnTo>
                  <a:pt x="4717" y="1413"/>
                </a:lnTo>
                <a:lnTo>
                  <a:pt x="4717" y="1413"/>
                </a:lnTo>
                <a:close/>
                <a:moveTo>
                  <a:pt x="4723" y="1696"/>
                </a:moveTo>
                <a:lnTo>
                  <a:pt x="4721" y="1698"/>
                </a:lnTo>
                <a:lnTo>
                  <a:pt x="4721" y="1698"/>
                </a:lnTo>
                <a:lnTo>
                  <a:pt x="4721" y="1698"/>
                </a:lnTo>
                <a:lnTo>
                  <a:pt x="4723" y="1700"/>
                </a:lnTo>
                <a:lnTo>
                  <a:pt x="4723" y="1698"/>
                </a:lnTo>
                <a:lnTo>
                  <a:pt x="4723" y="1698"/>
                </a:lnTo>
                <a:lnTo>
                  <a:pt x="4723" y="1696"/>
                </a:lnTo>
                <a:lnTo>
                  <a:pt x="4723" y="1696"/>
                </a:lnTo>
                <a:lnTo>
                  <a:pt x="4723" y="1696"/>
                </a:lnTo>
                <a:close/>
                <a:moveTo>
                  <a:pt x="4719" y="1413"/>
                </a:moveTo>
                <a:lnTo>
                  <a:pt x="4719" y="1413"/>
                </a:lnTo>
                <a:lnTo>
                  <a:pt x="4719" y="1413"/>
                </a:lnTo>
                <a:lnTo>
                  <a:pt x="4719" y="1413"/>
                </a:lnTo>
                <a:lnTo>
                  <a:pt x="4721" y="1411"/>
                </a:lnTo>
                <a:lnTo>
                  <a:pt x="4721" y="1411"/>
                </a:lnTo>
                <a:lnTo>
                  <a:pt x="4721" y="1411"/>
                </a:lnTo>
                <a:lnTo>
                  <a:pt x="4721" y="1411"/>
                </a:lnTo>
                <a:lnTo>
                  <a:pt x="4719" y="1411"/>
                </a:lnTo>
                <a:lnTo>
                  <a:pt x="4719" y="1413"/>
                </a:lnTo>
                <a:close/>
                <a:moveTo>
                  <a:pt x="4712" y="1428"/>
                </a:moveTo>
                <a:lnTo>
                  <a:pt x="4712" y="1426"/>
                </a:lnTo>
                <a:lnTo>
                  <a:pt x="4712" y="1426"/>
                </a:lnTo>
                <a:lnTo>
                  <a:pt x="4712" y="1426"/>
                </a:lnTo>
                <a:lnTo>
                  <a:pt x="4710" y="1426"/>
                </a:lnTo>
                <a:lnTo>
                  <a:pt x="4710" y="1428"/>
                </a:lnTo>
                <a:lnTo>
                  <a:pt x="4710" y="1428"/>
                </a:lnTo>
                <a:lnTo>
                  <a:pt x="4712" y="1428"/>
                </a:lnTo>
                <a:close/>
                <a:moveTo>
                  <a:pt x="4704" y="1440"/>
                </a:moveTo>
                <a:lnTo>
                  <a:pt x="4704" y="1440"/>
                </a:lnTo>
                <a:lnTo>
                  <a:pt x="4706" y="1438"/>
                </a:lnTo>
                <a:lnTo>
                  <a:pt x="4708" y="1434"/>
                </a:lnTo>
                <a:lnTo>
                  <a:pt x="4706" y="1434"/>
                </a:lnTo>
                <a:lnTo>
                  <a:pt x="4706" y="1434"/>
                </a:lnTo>
                <a:lnTo>
                  <a:pt x="4706" y="1434"/>
                </a:lnTo>
                <a:lnTo>
                  <a:pt x="4706" y="1436"/>
                </a:lnTo>
                <a:lnTo>
                  <a:pt x="4704" y="1436"/>
                </a:lnTo>
                <a:lnTo>
                  <a:pt x="4704" y="1438"/>
                </a:lnTo>
                <a:lnTo>
                  <a:pt x="4704" y="1438"/>
                </a:lnTo>
                <a:lnTo>
                  <a:pt x="4704" y="1440"/>
                </a:lnTo>
                <a:close/>
                <a:moveTo>
                  <a:pt x="4717" y="1394"/>
                </a:moveTo>
                <a:lnTo>
                  <a:pt x="4719" y="1394"/>
                </a:lnTo>
                <a:lnTo>
                  <a:pt x="4719" y="1394"/>
                </a:lnTo>
                <a:lnTo>
                  <a:pt x="4719" y="1394"/>
                </a:lnTo>
                <a:lnTo>
                  <a:pt x="4719" y="1394"/>
                </a:lnTo>
                <a:lnTo>
                  <a:pt x="4719" y="1394"/>
                </a:lnTo>
                <a:lnTo>
                  <a:pt x="4717" y="1394"/>
                </a:lnTo>
                <a:lnTo>
                  <a:pt x="4717" y="1394"/>
                </a:lnTo>
                <a:close/>
                <a:moveTo>
                  <a:pt x="4719" y="1359"/>
                </a:moveTo>
                <a:lnTo>
                  <a:pt x="4719" y="1359"/>
                </a:lnTo>
                <a:lnTo>
                  <a:pt x="4719" y="1359"/>
                </a:lnTo>
                <a:lnTo>
                  <a:pt x="4719" y="1359"/>
                </a:lnTo>
                <a:lnTo>
                  <a:pt x="4719" y="1359"/>
                </a:lnTo>
                <a:lnTo>
                  <a:pt x="4719" y="1359"/>
                </a:lnTo>
                <a:lnTo>
                  <a:pt x="4719" y="1359"/>
                </a:lnTo>
                <a:close/>
                <a:moveTo>
                  <a:pt x="4392" y="1648"/>
                </a:moveTo>
                <a:lnTo>
                  <a:pt x="4392" y="1648"/>
                </a:lnTo>
                <a:lnTo>
                  <a:pt x="4390" y="1648"/>
                </a:lnTo>
                <a:lnTo>
                  <a:pt x="4388" y="1648"/>
                </a:lnTo>
                <a:lnTo>
                  <a:pt x="4388" y="1650"/>
                </a:lnTo>
                <a:lnTo>
                  <a:pt x="4388" y="1652"/>
                </a:lnTo>
                <a:lnTo>
                  <a:pt x="4388" y="1654"/>
                </a:lnTo>
                <a:lnTo>
                  <a:pt x="4388" y="1654"/>
                </a:lnTo>
                <a:lnTo>
                  <a:pt x="4390" y="1652"/>
                </a:lnTo>
                <a:lnTo>
                  <a:pt x="4392" y="1650"/>
                </a:lnTo>
                <a:lnTo>
                  <a:pt x="4392" y="1650"/>
                </a:lnTo>
                <a:lnTo>
                  <a:pt x="4392" y="1652"/>
                </a:lnTo>
                <a:lnTo>
                  <a:pt x="4392" y="1654"/>
                </a:lnTo>
                <a:lnTo>
                  <a:pt x="4392" y="1654"/>
                </a:lnTo>
                <a:lnTo>
                  <a:pt x="4392" y="1654"/>
                </a:lnTo>
                <a:lnTo>
                  <a:pt x="4394" y="1654"/>
                </a:lnTo>
                <a:lnTo>
                  <a:pt x="4394" y="1654"/>
                </a:lnTo>
                <a:lnTo>
                  <a:pt x="4394" y="1652"/>
                </a:lnTo>
                <a:lnTo>
                  <a:pt x="4394" y="1652"/>
                </a:lnTo>
                <a:lnTo>
                  <a:pt x="4396" y="1652"/>
                </a:lnTo>
                <a:lnTo>
                  <a:pt x="4396" y="1652"/>
                </a:lnTo>
                <a:lnTo>
                  <a:pt x="4398" y="1652"/>
                </a:lnTo>
                <a:lnTo>
                  <a:pt x="4398" y="1650"/>
                </a:lnTo>
                <a:lnTo>
                  <a:pt x="4398" y="1650"/>
                </a:lnTo>
                <a:lnTo>
                  <a:pt x="4396" y="1650"/>
                </a:lnTo>
                <a:lnTo>
                  <a:pt x="4396" y="1648"/>
                </a:lnTo>
                <a:lnTo>
                  <a:pt x="4394" y="1650"/>
                </a:lnTo>
                <a:lnTo>
                  <a:pt x="4394" y="1650"/>
                </a:lnTo>
                <a:lnTo>
                  <a:pt x="4392" y="1650"/>
                </a:lnTo>
                <a:lnTo>
                  <a:pt x="4394" y="1648"/>
                </a:lnTo>
                <a:lnTo>
                  <a:pt x="4392" y="1648"/>
                </a:lnTo>
                <a:close/>
                <a:moveTo>
                  <a:pt x="4788" y="1956"/>
                </a:moveTo>
                <a:lnTo>
                  <a:pt x="4788" y="1956"/>
                </a:lnTo>
                <a:lnTo>
                  <a:pt x="4788" y="1956"/>
                </a:lnTo>
                <a:lnTo>
                  <a:pt x="4788" y="1956"/>
                </a:lnTo>
                <a:lnTo>
                  <a:pt x="4788" y="1956"/>
                </a:lnTo>
                <a:lnTo>
                  <a:pt x="4788" y="1956"/>
                </a:lnTo>
                <a:lnTo>
                  <a:pt x="4788" y="1956"/>
                </a:lnTo>
                <a:lnTo>
                  <a:pt x="4788" y="1956"/>
                </a:lnTo>
                <a:close/>
                <a:moveTo>
                  <a:pt x="4779" y="1954"/>
                </a:moveTo>
                <a:lnTo>
                  <a:pt x="4779" y="1956"/>
                </a:lnTo>
                <a:lnTo>
                  <a:pt x="4779" y="1954"/>
                </a:lnTo>
                <a:lnTo>
                  <a:pt x="4779" y="1954"/>
                </a:lnTo>
                <a:lnTo>
                  <a:pt x="4779" y="1952"/>
                </a:lnTo>
                <a:lnTo>
                  <a:pt x="4779" y="1954"/>
                </a:lnTo>
                <a:lnTo>
                  <a:pt x="4779" y="1954"/>
                </a:lnTo>
                <a:close/>
                <a:moveTo>
                  <a:pt x="4683" y="1753"/>
                </a:moveTo>
                <a:lnTo>
                  <a:pt x="4683" y="1753"/>
                </a:lnTo>
                <a:lnTo>
                  <a:pt x="4685" y="1753"/>
                </a:lnTo>
                <a:lnTo>
                  <a:pt x="4685" y="1755"/>
                </a:lnTo>
                <a:lnTo>
                  <a:pt x="4687" y="1757"/>
                </a:lnTo>
                <a:lnTo>
                  <a:pt x="4687" y="1755"/>
                </a:lnTo>
                <a:lnTo>
                  <a:pt x="4685" y="1753"/>
                </a:lnTo>
                <a:lnTo>
                  <a:pt x="4683" y="1753"/>
                </a:lnTo>
                <a:lnTo>
                  <a:pt x="4683" y="1753"/>
                </a:lnTo>
                <a:close/>
                <a:moveTo>
                  <a:pt x="2364" y="1145"/>
                </a:moveTo>
                <a:lnTo>
                  <a:pt x="2366" y="1145"/>
                </a:lnTo>
                <a:lnTo>
                  <a:pt x="2366" y="1143"/>
                </a:lnTo>
                <a:lnTo>
                  <a:pt x="2366" y="1143"/>
                </a:lnTo>
                <a:lnTo>
                  <a:pt x="2361" y="1143"/>
                </a:lnTo>
                <a:lnTo>
                  <a:pt x="2361" y="1143"/>
                </a:lnTo>
                <a:lnTo>
                  <a:pt x="2359" y="1143"/>
                </a:lnTo>
                <a:lnTo>
                  <a:pt x="2357" y="1143"/>
                </a:lnTo>
                <a:lnTo>
                  <a:pt x="2357" y="1143"/>
                </a:lnTo>
                <a:lnTo>
                  <a:pt x="2359" y="1145"/>
                </a:lnTo>
                <a:lnTo>
                  <a:pt x="2361" y="1145"/>
                </a:lnTo>
                <a:lnTo>
                  <a:pt x="2364" y="1145"/>
                </a:lnTo>
                <a:close/>
                <a:moveTo>
                  <a:pt x="4765" y="1923"/>
                </a:moveTo>
                <a:lnTo>
                  <a:pt x="4765" y="1923"/>
                </a:lnTo>
                <a:lnTo>
                  <a:pt x="4765" y="1925"/>
                </a:lnTo>
                <a:lnTo>
                  <a:pt x="4765" y="1925"/>
                </a:lnTo>
                <a:lnTo>
                  <a:pt x="4765" y="1925"/>
                </a:lnTo>
                <a:lnTo>
                  <a:pt x="4765" y="1925"/>
                </a:lnTo>
                <a:lnTo>
                  <a:pt x="4767" y="1923"/>
                </a:lnTo>
                <a:lnTo>
                  <a:pt x="4765" y="1923"/>
                </a:lnTo>
                <a:close/>
                <a:moveTo>
                  <a:pt x="4767" y="1927"/>
                </a:moveTo>
                <a:lnTo>
                  <a:pt x="4767" y="1927"/>
                </a:lnTo>
                <a:lnTo>
                  <a:pt x="4767" y="1927"/>
                </a:lnTo>
                <a:lnTo>
                  <a:pt x="4767" y="1925"/>
                </a:lnTo>
                <a:lnTo>
                  <a:pt x="4767" y="1925"/>
                </a:lnTo>
                <a:lnTo>
                  <a:pt x="4765" y="1927"/>
                </a:lnTo>
                <a:lnTo>
                  <a:pt x="4767" y="1927"/>
                </a:lnTo>
                <a:lnTo>
                  <a:pt x="4767" y="1927"/>
                </a:lnTo>
                <a:close/>
                <a:moveTo>
                  <a:pt x="4591" y="1858"/>
                </a:moveTo>
                <a:lnTo>
                  <a:pt x="4591" y="1858"/>
                </a:lnTo>
                <a:lnTo>
                  <a:pt x="4591" y="1858"/>
                </a:lnTo>
                <a:lnTo>
                  <a:pt x="4591" y="1856"/>
                </a:lnTo>
                <a:lnTo>
                  <a:pt x="4591" y="1856"/>
                </a:lnTo>
                <a:lnTo>
                  <a:pt x="4591" y="1858"/>
                </a:lnTo>
                <a:close/>
                <a:moveTo>
                  <a:pt x="4823" y="1763"/>
                </a:moveTo>
                <a:lnTo>
                  <a:pt x="4823" y="1761"/>
                </a:lnTo>
                <a:lnTo>
                  <a:pt x="4823" y="1761"/>
                </a:lnTo>
                <a:lnTo>
                  <a:pt x="4823" y="1761"/>
                </a:lnTo>
                <a:lnTo>
                  <a:pt x="4821" y="1761"/>
                </a:lnTo>
                <a:lnTo>
                  <a:pt x="4821" y="1761"/>
                </a:lnTo>
                <a:lnTo>
                  <a:pt x="4819" y="1761"/>
                </a:lnTo>
                <a:lnTo>
                  <a:pt x="4819" y="1759"/>
                </a:lnTo>
                <a:lnTo>
                  <a:pt x="4817" y="1761"/>
                </a:lnTo>
                <a:lnTo>
                  <a:pt x="4817" y="1761"/>
                </a:lnTo>
                <a:lnTo>
                  <a:pt x="4819" y="1761"/>
                </a:lnTo>
                <a:lnTo>
                  <a:pt x="4819" y="1763"/>
                </a:lnTo>
                <a:lnTo>
                  <a:pt x="4819" y="1763"/>
                </a:lnTo>
                <a:lnTo>
                  <a:pt x="4821" y="1763"/>
                </a:lnTo>
                <a:lnTo>
                  <a:pt x="4821" y="1763"/>
                </a:lnTo>
                <a:lnTo>
                  <a:pt x="4823" y="1763"/>
                </a:lnTo>
                <a:lnTo>
                  <a:pt x="4823" y="1763"/>
                </a:lnTo>
                <a:lnTo>
                  <a:pt x="4823" y="1763"/>
                </a:lnTo>
                <a:lnTo>
                  <a:pt x="4823" y="1763"/>
                </a:lnTo>
                <a:lnTo>
                  <a:pt x="4823" y="1763"/>
                </a:lnTo>
                <a:close/>
                <a:moveTo>
                  <a:pt x="4798" y="1774"/>
                </a:moveTo>
                <a:lnTo>
                  <a:pt x="4798" y="1774"/>
                </a:lnTo>
                <a:lnTo>
                  <a:pt x="4796" y="1776"/>
                </a:lnTo>
                <a:lnTo>
                  <a:pt x="4796" y="1776"/>
                </a:lnTo>
                <a:lnTo>
                  <a:pt x="4796" y="1776"/>
                </a:lnTo>
                <a:lnTo>
                  <a:pt x="4796" y="1774"/>
                </a:lnTo>
                <a:lnTo>
                  <a:pt x="4794" y="1772"/>
                </a:lnTo>
                <a:lnTo>
                  <a:pt x="4792" y="1772"/>
                </a:lnTo>
                <a:lnTo>
                  <a:pt x="4792" y="1772"/>
                </a:lnTo>
                <a:lnTo>
                  <a:pt x="4792" y="1772"/>
                </a:lnTo>
                <a:lnTo>
                  <a:pt x="4794" y="1774"/>
                </a:lnTo>
                <a:lnTo>
                  <a:pt x="4794" y="1774"/>
                </a:lnTo>
                <a:lnTo>
                  <a:pt x="4794" y="1776"/>
                </a:lnTo>
                <a:lnTo>
                  <a:pt x="4794" y="1776"/>
                </a:lnTo>
                <a:lnTo>
                  <a:pt x="4798" y="1778"/>
                </a:lnTo>
                <a:lnTo>
                  <a:pt x="4798" y="1778"/>
                </a:lnTo>
                <a:lnTo>
                  <a:pt x="4800" y="1774"/>
                </a:lnTo>
                <a:lnTo>
                  <a:pt x="4798" y="1774"/>
                </a:lnTo>
                <a:close/>
                <a:moveTo>
                  <a:pt x="4790" y="1780"/>
                </a:moveTo>
                <a:lnTo>
                  <a:pt x="4790" y="1780"/>
                </a:lnTo>
                <a:lnTo>
                  <a:pt x="4794" y="1778"/>
                </a:lnTo>
                <a:lnTo>
                  <a:pt x="4790" y="1778"/>
                </a:lnTo>
                <a:lnTo>
                  <a:pt x="4788" y="1778"/>
                </a:lnTo>
                <a:lnTo>
                  <a:pt x="4786" y="1778"/>
                </a:lnTo>
                <a:lnTo>
                  <a:pt x="4786" y="1778"/>
                </a:lnTo>
                <a:lnTo>
                  <a:pt x="4784" y="1778"/>
                </a:lnTo>
                <a:lnTo>
                  <a:pt x="4781" y="1776"/>
                </a:lnTo>
                <a:lnTo>
                  <a:pt x="4779" y="1776"/>
                </a:lnTo>
                <a:lnTo>
                  <a:pt x="4779" y="1776"/>
                </a:lnTo>
                <a:lnTo>
                  <a:pt x="4779" y="1776"/>
                </a:lnTo>
                <a:lnTo>
                  <a:pt x="4777" y="1774"/>
                </a:lnTo>
                <a:lnTo>
                  <a:pt x="4777" y="1774"/>
                </a:lnTo>
                <a:lnTo>
                  <a:pt x="4777" y="1772"/>
                </a:lnTo>
                <a:lnTo>
                  <a:pt x="4779" y="1772"/>
                </a:lnTo>
                <a:lnTo>
                  <a:pt x="4779" y="1772"/>
                </a:lnTo>
                <a:lnTo>
                  <a:pt x="4781" y="1772"/>
                </a:lnTo>
                <a:lnTo>
                  <a:pt x="4781" y="1770"/>
                </a:lnTo>
                <a:lnTo>
                  <a:pt x="4779" y="1770"/>
                </a:lnTo>
                <a:lnTo>
                  <a:pt x="4779" y="1770"/>
                </a:lnTo>
                <a:lnTo>
                  <a:pt x="4777" y="1770"/>
                </a:lnTo>
                <a:lnTo>
                  <a:pt x="4773" y="1770"/>
                </a:lnTo>
                <a:lnTo>
                  <a:pt x="4773" y="1770"/>
                </a:lnTo>
                <a:lnTo>
                  <a:pt x="4771" y="1767"/>
                </a:lnTo>
                <a:lnTo>
                  <a:pt x="4769" y="1767"/>
                </a:lnTo>
                <a:lnTo>
                  <a:pt x="4769" y="1765"/>
                </a:lnTo>
                <a:lnTo>
                  <a:pt x="4771" y="1763"/>
                </a:lnTo>
                <a:lnTo>
                  <a:pt x="4769" y="1761"/>
                </a:lnTo>
                <a:lnTo>
                  <a:pt x="4769" y="1761"/>
                </a:lnTo>
                <a:lnTo>
                  <a:pt x="4769" y="1761"/>
                </a:lnTo>
                <a:lnTo>
                  <a:pt x="4767" y="1761"/>
                </a:lnTo>
                <a:lnTo>
                  <a:pt x="4763" y="1761"/>
                </a:lnTo>
                <a:lnTo>
                  <a:pt x="4763" y="1761"/>
                </a:lnTo>
                <a:lnTo>
                  <a:pt x="4761" y="1761"/>
                </a:lnTo>
                <a:lnTo>
                  <a:pt x="4758" y="1759"/>
                </a:lnTo>
                <a:lnTo>
                  <a:pt x="4758" y="1757"/>
                </a:lnTo>
                <a:lnTo>
                  <a:pt x="4758" y="1755"/>
                </a:lnTo>
                <a:lnTo>
                  <a:pt x="4756" y="1755"/>
                </a:lnTo>
                <a:lnTo>
                  <a:pt x="4754" y="1753"/>
                </a:lnTo>
                <a:lnTo>
                  <a:pt x="4754" y="1753"/>
                </a:lnTo>
                <a:lnTo>
                  <a:pt x="4754" y="1751"/>
                </a:lnTo>
                <a:lnTo>
                  <a:pt x="4754" y="1749"/>
                </a:lnTo>
                <a:lnTo>
                  <a:pt x="4754" y="1749"/>
                </a:lnTo>
                <a:lnTo>
                  <a:pt x="4750" y="1747"/>
                </a:lnTo>
                <a:lnTo>
                  <a:pt x="4750" y="1744"/>
                </a:lnTo>
                <a:lnTo>
                  <a:pt x="4748" y="1744"/>
                </a:lnTo>
                <a:lnTo>
                  <a:pt x="4746" y="1742"/>
                </a:lnTo>
                <a:lnTo>
                  <a:pt x="4744" y="1740"/>
                </a:lnTo>
                <a:lnTo>
                  <a:pt x="4742" y="1740"/>
                </a:lnTo>
                <a:lnTo>
                  <a:pt x="4742" y="1738"/>
                </a:lnTo>
                <a:lnTo>
                  <a:pt x="4740" y="1738"/>
                </a:lnTo>
                <a:lnTo>
                  <a:pt x="4740" y="1734"/>
                </a:lnTo>
                <a:lnTo>
                  <a:pt x="4737" y="1730"/>
                </a:lnTo>
                <a:lnTo>
                  <a:pt x="4737" y="1730"/>
                </a:lnTo>
                <a:lnTo>
                  <a:pt x="4737" y="1730"/>
                </a:lnTo>
                <a:lnTo>
                  <a:pt x="4740" y="1728"/>
                </a:lnTo>
                <a:lnTo>
                  <a:pt x="4742" y="1728"/>
                </a:lnTo>
                <a:lnTo>
                  <a:pt x="4748" y="1728"/>
                </a:lnTo>
                <a:lnTo>
                  <a:pt x="4750" y="1728"/>
                </a:lnTo>
                <a:lnTo>
                  <a:pt x="4750" y="1728"/>
                </a:lnTo>
                <a:lnTo>
                  <a:pt x="4750" y="1726"/>
                </a:lnTo>
                <a:lnTo>
                  <a:pt x="4750" y="1723"/>
                </a:lnTo>
                <a:lnTo>
                  <a:pt x="4748" y="1721"/>
                </a:lnTo>
                <a:lnTo>
                  <a:pt x="4748" y="1721"/>
                </a:lnTo>
                <a:lnTo>
                  <a:pt x="4748" y="1721"/>
                </a:lnTo>
                <a:lnTo>
                  <a:pt x="4746" y="1719"/>
                </a:lnTo>
                <a:lnTo>
                  <a:pt x="4746" y="1717"/>
                </a:lnTo>
                <a:lnTo>
                  <a:pt x="4746" y="1717"/>
                </a:lnTo>
                <a:lnTo>
                  <a:pt x="4744" y="1717"/>
                </a:lnTo>
                <a:lnTo>
                  <a:pt x="4744" y="1717"/>
                </a:lnTo>
                <a:lnTo>
                  <a:pt x="4742" y="1717"/>
                </a:lnTo>
                <a:lnTo>
                  <a:pt x="4740" y="1717"/>
                </a:lnTo>
                <a:lnTo>
                  <a:pt x="4737" y="1717"/>
                </a:lnTo>
                <a:lnTo>
                  <a:pt x="4729" y="1711"/>
                </a:lnTo>
                <a:lnTo>
                  <a:pt x="4725" y="1711"/>
                </a:lnTo>
                <a:lnTo>
                  <a:pt x="4723" y="1711"/>
                </a:lnTo>
                <a:lnTo>
                  <a:pt x="4721" y="1709"/>
                </a:lnTo>
                <a:lnTo>
                  <a:pt x="4719" y="1709"/>
                </a:lnTo>
                <a:lnTo>
                  <a:pt x="4721" y="1705"/>
                </a:lnTo>
                <a:lnTo>
                  <a:pt x="4721" y="1700"/>
                </a:lnTo>
                <a:lnTo>
                  <a:pt x="4719" y="1700"/>
                </a:lnTo>
                <a:lnTo>
                  <a:pt x="4712" y="1694"/>
                </a:lnTo>
                <a:lnTo>
                  <a:pt x="4712" y="1694"/>
                </a:lnTo>
                <a:lnTo>
                  <a:pt x="4710" y="1694"/>
                </a:lnTo>
                <a:lnTo>
                  <a:pt x="4708" y="1692"/>
                </a:lnTo>
                <a:lnTo>
                  <a:pt x="4708" y="1692"/>
                </a:lnTo>
                <a:lnTo>
                  <a:pt x="4706" y="1690"/>
                </a:lnTo>
                <a:lnTo>
                  <a:pt x="4704" y="1690"/>
                </a:lnTo>
                <a:lnTo>
                  <a:pt x="4704" y="1688"/>
                </a:lnTo>
                <a:lnTo>
                  <a:pt x="4702" y="1688"/>
                </a:lnTo>
                <a:lnTo>
                  <a:pt x="4702" y="1686"/>
                </a:lnTo>
                <a:lnTo>
                  <a:pt x="4700" y="1686"/>
                </a:lnTo>
                <a:lnTo>
                  <a:pt x="4700" y="1686"/>
                </a:lnTo>
                <a:lnTo>
                  <a:pt x="4700" y="1686"/>
                </a:lnTo>
                <a:lnTo>
                  <a:pt x="4698" y="1686"/>
                </a:lnTo>
                <a:lnTo>
                  <a:pt x="4696" y="1686"/>
                </a:lnTo>
                <a:lnTo>
                  <a:pt x="4696" y="1686"/>
                </a:lnTo>
                <a:lnTo>
                  <a:pt x="4693" y="1686"/>
                </a:lnTo>
                <a:lnTo>
                  <a:pt x="4691" y="1684"/>
                </a:lnTo>
                <a:lnTo>
                  <a:pt x="4691" y="1684"/>
                </a:lnTo>
                <a:lnTo>
                  <a:pt x="4689" y="1682"/>
                </a:lnTo>
                <a:lnTo>
                  <a:pt x="4687" y="1679"/>
                </a:lnTo>
                <a:lnTo>
                  <a:pt x="4685" y="1679"/>
                </a:lnTo>
                <a:lnTo>
                  <a:pt x="4681" y="1679"/>
                </a:lnTo>
                <a:lnTo>
                  <a:pt x="4679" y="1679"/>
                </a:lnTo>
                <a:lnTo>
                  <a:pt x="4679" y="1679"/>
                </a:lnTo>
                <a:lnTo>
                  <a:pt x="4673" y="1677"/>
                </a:lnTo>
                <a:lnTo>
                  <a:pt x="4668" y="1675"/>
                </a:lnTo>
                <a:lnTo>
                  <a:pt x="4664" y="1673"/>
                </a:lnTo>
                <a:lnTo>
                  <a:pt x="4664" y="1673"/>
                </a:lnTo>
                <a:lnTo>
                  <a:pt x="4664" y="1673"/>
                </a:lnTo>
                <a:lnTo>
                  <a:pt x="4662" y="1673"/>
                </a:lnTo>
                <a:lnTo>
                  <a:pt x="4660" y="1671"/>
                </a:lnTo>
                <a:lnTo>
                  <a:pt x="4654" y="1669"/>
                </a:lnTo>
                <a:lnTo>
                  <a:pt x="4652" y="1669"/>
                </a:lnTo>
                <a:lnTo>
                  <a:pt x="4647" y="1669"/>
                </a:lnTo>
                <a:lnTo>
                  <a:pt x="4647" y="1667"/>
                </a:lnTo>
                <a:lnTo>
                  <a:pt x="4645" y="1667"/>
                </a:lnTo>
                <a:lnTo>
                  <a:pt x="4645" y="1667"/>
                </a:lnTo>
                <a:lnTo>
                  <a:pt x="4641" y="1667"/>
                </a:lnTo>
                <a:lnTo>
                  <a:pt x="4639" y="1665"/>
                </a:lnTo>
                <a:lnTo>
                  <a:pt x="4639" y="1665"/>
                </a:lnTo>
                <a:lnTo>
                  <a:pt x="4639" y="1665"/>
                </a:lnTo>
                <a:lnTo>
                  <a:pt x="4635" y="1665"/>
                </a:lnTo>
                <a:lnTo>
                  <a:pt x="4633" y="1665"/>
                </a:lnTo>
                <a:lnTo>
                  <a:pt x="4629" y="1663"/>
                </a:lnTo>
                <a:lnTo>
                  <a:pt x="4624" y="1661"/>
                </a:lnTo>
                <a:lnTo>
                  <a:pt x="4624" y="1661"/>
                </a:lnTo>
                <a:lnTo>
                  <a:pt x="4622" y="1661"/>
                </a:lnTo>
                <a:lnTo>
                  <a:pt x="4620" y="1658"/>
                </a:lnTo>
                <a:lnTo>
                  <a:pt x="4618" y="1658"/>
                </a:lnTo>
                <a:lnTo>
                  <a:pt x="4618" y="1658"/>
                </a:lnTo>
                <a:lnTo>
                  <a:pt x="4616" y="1656"/>
                </a:lnTo>
                <a:lnTo>
                  <a:pt x="4608" y="1654"/>
                </a:lnTo>
                <a:lnTo>
                  <a:pt x="4608" y="1654"/>
                </a:lnTo>
                <a:lnTo>
                  <a:pt x="4605" y="1652"/>
                </a:lnTo>
                <a:lnTo>
                  <a:pt x="4603" y="1652"/>
                </a:lnTo>
                <a:lnTo>
                  <a:pt x="4601" y="1654"/>
                </a:lnTo>
                <a:lnTo>
                  <a:pt x="4597" y="1656"/>
                </a:lnTo>
                <a:lnTo>
                  <a:pt x="4595" y="1656"/>
                </a:lnTo>
                <a:lnTo>
                  <a:pt x="4595" y="1658"/>
                </a:lnTo>
                <a:lnTo>
                  <a:pt x="4595" y="1658"/>
                </a:lnTo>
                <a:lnTo>
                  <a:pt x="4595" y="1658"/>
                </a:lnTo>
                <a:lnTo>
                  <a:pt x="4595" y="1661"/>
                </a:lnTo>
                <a:lnTo>
                  <a:pt x="4593" y="1661"/>
                </a:lnTo>
                <a:lnTo>
                  <a:pt x="4591" y="1663"/>
                </a:lnTo>
                <a:lnTo>
                  <a:pt x="4587" y="1663"/>
                </a:lnTo>
                <a:lnTo>
                  <a:pt x="4585" y="1665"/>
                </a:lnTo>
                <a:lnTo>
                  <a:pt x="4582" y="1665"/>
                </a:lnTo>
                <a:lnTo>
                  <a:pt x="4582" y="1667"/>
                </a:lnTo>
                <a:lnTo>
                  <a:pt x="4582" y="1667"/>
                </a:lnTo>
                <a:lnTo>
                  <a:pt x="4582" y="1669"/>
                </a:lnTo>
                <a:lnTo>
                  <a:pt x="4578" y="1671"/>
                </a:lnTo>
                <a:lnTo>
                  <a:pt x="4578" y="1671"/>
                </a:lnTo>
                <a:lnTo>
                  <a:pt x="4576" y="1673"/>
                </a:lnTo>
                <a:lnTo>
                  <a:pt x="4576" y="1673"/>
                </a:lnTo>
                <a:lnTo>
                  <a:pt x="4572" y="1677"/>
                </a:lnTo>
                <a:lnTo>
                  <a:pt x="4572" y="1677"/>
                </a:lnTo>
                <a:lnTo>
                  <a:pt x="4570" y="1679"/>
                </a:lnTo>
                <a:lnTo>
                  <a:pt x="4570" y="1679"/>
                </a:lnTo>
                <a:lnTo>
                  <a:pt x="4568" y="1679"/>
                </a:lnTo>
                <a:lnTo>
                  <a:pt x="4566" y="1679"/>
                </a:lnTo>
                <a:lnTo>
                  <a:pt x="4564" y="1679"/>
                </a:lnTo>
                <a:lnTo>
                  <a:pt x="4561" y="1677"/>
                </a:lnTo>
                <a:lnTo>
                  <a:pt x="4561" y="1677"/>
                </a:lnTo>
                <a:lnTo>
                  <a:pt x="4561" y="1675"/>
                </a:lnTo>
                <a:lnTo>
                  <a:pt x="4561" y="1673"/>
                </a:lnTo>
                <a:lnTo>
                  <a:pt x="4561" y="1673"/>
                </a:lnTo>
                <a:lnTo>
                  <a:pt x="4559" y="1673"/>
                </a:lnTo>
                <a:lnTo>
                  <a:pt x="4559" y="1673"/>
                </a:lnTo>
                <a:lnTo>
                  <a:pt x="4559" y="1669"/>
                </a:lnTo>
                <a:lnTo>
                  <a:pt x="4557" y="1669"/>
                </a:lnTo>
                <a:lnTo>
                  <a:pt x="4557" y="1667"/>
                </a:lnTo>
                <a:lnTo>
                  <a:pt x="4557" y="1667"/>
                </a:lnTo>
                <a:lnTo>
                  <a:pt x="4557" y="1667"/>
                </a:lnTo>
                <a:lnTo>
                  <a:pt x="4555" y="1669"/>
                </a:lnTo>
                <a:lnTo>
                  <a:pt x="4555" y="1671"/>
                </a:lnTo>
                <a:lnTo>
                  <a:pt x="4555" y="1671"/>
                </a:lnTo>
                <a:lnTo>
                  <a:pt x="4555" y="1669"/>
                </a:lnTo>
                <a:lnTo>
                  <a:pt x="4551" y="1665"/>
                </a:lnTo>
                <a:lnTo>
                  <a:pt x="4551" y="1663"/>
                </a:lnTo>
                <a:lnTo>
                  <a:pt x="4551" y="1661"/>
                </a:lnTo>
                <a:lnTo>
                  <a:pt x="4551" y="1658"/>
                </a:lnTo>
                <a:lnTo>
                  <a:pt x="4551" y="1658"/>
                </a:lnTo>
                <a:lnTo>
                  <a:pt x="4551" y="1656"/>
                </a:lnTo>
                <a:lnTo>
                  <a:pt x="4551" y="1654"/>
                </a:lnTo>
                <a:lnTo>
                  <a:pt x="4553" y="1652"/>
                </a:lnTo>
                <a:lnTo>
                  <a:pt x="4553" y="1652"/>
                </a:lnTo>
                <a:lnTo>
                  <a:pt x="4553" y="1650"/>
                </a:lnTo>
                <a:lnTo>
                  <a:pt x="4553" y="1650"/>
                </a:lnTo>
                <a:lnTo>
                  <a:pt x="4551" y="1648"/>
                </a:lnTo>
                <a:lnTo>
                  <a:pt x="4551" y="1648"/>
                </a:lnTo>
                <a:lnTo>
                  <a:pt x="4551" y="1646"/>
                </a:lnTo>
                <a:lnTo>
                  <a:pt x="4551" y="1644"/>
                </a:lnTo>
                <a:lnTo>
                  <a:pt x="4551" y="1644"/>
                </a:lnTo>
                <a:lnTo>
                  <a:pt x="4549" y="1642"/>
                </a:lnTo>
                <a:lnTo>
                  <a:pt x="4549" y="1642"/>
                </a:lnTo>
                <a:lnTo>
                  <a:pt x="4547" y="1642"/>
                </a:lnTo>
                <a:lnTo>
                  <a:pt x="4545" y="1642"/>
                </a:lnTo>
                <a:lnTo>
                  <a:pt x="4541" y="1642"/>
                </a:lnTo>
                <a:lnTo>
                  <a:pt x="4538" y="1640"/>
                </a:lnTo>
                <a:lnTo>
                  <a:pt x="4536" y="1638"/>
                </a:lnTo>
                <a:lnTo>
                  <a:pt x="4532" y="1638"/>
                </a:lnTo>
                <a:lnTo>
                  <a:pt x="4530" y="1635"/>
                </a:lnTo>
                <a:lnTo>
                  <a:pt x="4528" y="1635"/>
                </a:lnTo>
                <a:lnTo>
                  <a:pt x="4526" y="1635"/>
                </a:lnTo>
                <a:lnTo>
                  <a:pt x="4522" y="1638"/>
                </a:lnTo>
                <a:lnTo>
                  <a:pt x="4522" y="1638"/>
                </a:lnTo>
                <a:lnTo>
                  <a:pt x="4522" y="1640"/>
                </a:lnTo>
                <a:lnTo>
                  <a:pt x="4520" y="1640"/>
                </a:lnTo>
                <a:lnTo>
                  <a:pt x="4517" y="1640"/>
                </a:lnTo>
                <a:lnTo>
                  <a:pt x="4517" y="1642"/>
                </a:lnTo>
                <a:lnTo>
                  <a:pt x="4511" y="1642"/>
                </a:lnTo>
                <a:lnTo>
                  <a:pt x="4509" y="1644"/>
                </a:lnTo>
                <a:lnTo>
                  <a:pt x="4509" y="1644"/>
                </a:lnTo>
                <a:lnTo>
                  <a:pt x="4509" y="1644"/>
                </a:lnTo>
                <a:lnTo>
                  <a:pt x="4509" y="1644"/>
                </a:lnTo>
                <a:lnTo>
                  <a:pt x="4509" y="1646"/>
                </a:lnTo>
                <a:lnTo>
                  <a:pt x="4509" y="1648"/>
                </a:lnTo>
                <a:lnTo>
                  <a:pt x="4507" y="1648"/>
                </a:lnTo>
                <a:lnTo>
                  <a:pt x="4507" y="1650"/>
                </a:lnTo>
                <a:lnTo>
                  <a:pt x="4507" y="1650"/>
                </a:lnTo>
                <a:lnTo>
                  <a:pt x="4505" y="1650"/>
                </a:lnTo>
                <a:lnTo>
                  <a:pt x="4505" y="1652"/>
                </a:lnTo>
                <a:lnTo>
                  <a:pt x="4507" y="1652"/>
                </a:lnTo>
                <a:lnTo>
                  <a:pt x="4507" y="1652"/>
                </a:lnTo>
                <a:lnTo>
                  <a:pt x="4509" y="1652"/>
                </a:lnTo>
                <a:lnTo>
                  <a:pt x="4509" y="1652"/>
                </a:lnTo>
                <a:lnTo>
                  <a:pt x="4509" y="1652"/>
                </a:lnTo>
                <a:lnTo>
                  <a:pt x="4515" y="1654"/>
                </a:lnTo>
                <a:lnTo>
                  <a:pt x="4517" y="1654"/>
                </a:lnTo>
                <a:lnTo>
                  <a:pt x="4520" y="1654"/>
                </a:lnTo>
                <a:lnTo>
                  <a:pt x="4520" y="1656"/>
                </a:lnTo>
                <a:lnTo>
                  <a:pt x="4520" y="1658"/>
                </a:lnTo>
                <a:lnTo>
                  <a:pt x="4520" y="1661"/>
                </a:lnTo>
                <a:lnTo>
                  <a:pt x="4522" y="1661"/>
                </a:lnTo>
                <a:lnTo>
                  <a:pt x="4522" y="1661"/>
                </a:lnTo>
                <a:lnTo>
                  <a:pt x="4524" y="1663"/>
                </a:lnTo>
                <a:lnTo>
                  <a:pt x="4524" y="1663"/>
                </a:lnTo>
                <a:lnTo>
                  <a:pt x="4526" y="1663"/>
                </a:lnTo>
                <a:lnTo>
                  <a:pt x="4528" y="1663"/>
                </a:lnTo>
                <a:lnTo>
                  <a:pt x="4530" y="1663"/>
                </a:lnTo>
                <a:lnTo>
                  <a:pt x="4532" y="1665"/>
                </a:lnTo>
                <a:lnTo>
                  <a:pt x="4534" y="1665"/>
                </a:lnTo>
                <a:lnTo>
                  <a:pt x="4538" y="1663"/>
                </a:lnTo>
                <a:lnTo>
                  <a:pt x="4541" y="1663"/>
                </a:lnTo>
                <a:lnTo>
                  <a:pt x="4541" y="1663"/>
                </a:lnTo>
                <a:lnTo>
                  <a:pt x="4545" y="1663"/>
                </a:lnTo>
                <a:lnTo>
                  <a:pt x="4547" y="1661"/>
                </a:lnTo>
                <a:lnTo>
                  <a:pt x="4547" y="1663"/>
                </a:lnTo>
                <a:lnTo>
                  <a:pt x="4547" y="1663"/>
                </a:lnTo>
                <a:lnTo>
                  <a:pt x="4547" y="1663"/>
                </a:lnTo>
                <a:lnTo>
                  <a:pt x="4547" y="1665"/>
                </a:lnTo>
                <a:lnTo>
                  <a:pt x="4547" y="1665"/>
                </a:lnTo>
                <a:lnTo>
                  <a:pt x="4547" y="1665"/>
                </a:lnTo>
                <a:lnTo>
                  <a:pt x="4547" y="1667"/>
                </a:lnTo>
                <a:lnTo>
                  <a:pt x="4547" y="1667"/>
                </a:lnTo>
                <a:lnTo>
                  <a:pt x="4545" y="1667"/>
                </a:lnTo>
                <a:lnTo>
                  <a:pt x="4545" y="1667"/>
                </a:lnTo>
                <a:lnTo>
                  <a:pt x="4545" y="1669"/>
                </a:lnTo>
                <a:lnTo>
                  <a:pt x="4545" y="1669"/>
                </a:lnTo>
                <a:lnTo>
                  <a:pt x="4543" y="1667"/>
                </a:lnTo>
                <a:lnTo>
                  <a:pt x="4543" y="1667"/>
                </a:lnTo>
                <a:lnTo>
                  <a:pt x="4541" y="1667"/>
                </a:lnTo>
                <a:lnTo>
                  <a:pt x="4538" y="1667"/>
                </a:lnTo>
                <a:lnTo>
                  <a:pt x="4536" y="1667"/>
                </a:lnTo>
                <a:lnTo>
                  <a:pt x="4536" y="1667"/>
                </a:lnTo>
                <a:lnTo>
                  <a:pt x="4534" y="1667"/>
                </a:lnTo>
                <a:lnTo>
                  <a:pt x="4532" y="1669"/>
                </a:lnTo>
                <a:lnTo>
                  <a:pt x="4530" y="1671"/>
                </a:lnTo>
                <a:lnTo>
                  <a:pt x="4530" y="1671"/>
                </a:lnTo>
                <a:lnTo>
                  <a:pt x="4528" y="1671"/>
                </a:lnTo>
                <a:lnTo>
                  <a:pt x="4524" y="1669"/>
                </a:lnTo>
                <a:lnTo>
                  <a:pt x="4524" y="1669"/>
                </a:lnTo>
                <a:lnTo>
                  <a:pt x="4522" y="1671"/>
                </a:lnTo>
                <a:lnTo>
                  <a:pt x="4520" y="1671"/>
                </a:lnTo>
                <a:lnTo>
                  <a:pt x="4520" y="1673"/>
                </a:lnTo>
                <a:lnTo>
                  <a:pt x="4522" y="1673"/>
                </a:lnTo>
                <a:lnTo>
                  <a:pt x="4522" y="1673"/>
                </a:lnTo>
                <a:lnTo>
                  <a:pt x="4524" y="1673"/>
                </a:lnTo>
                <a:lnTo>
                  <a:pt x="4526" y="1673"/>
                </a:lnTo>
                <a:lnTo>
                  <a:pt x="4528" y="1675"/>
                </a:lnTo>
                <a:lnTo>
                  <a:pt x="4530" y="1679"/>
                </a:lnTo>
                <a:lnTo>
                  <a:pt x="4532" y="1679"/>
                </a:lnTo>
                <a:lnTo>
                  <a:pt x="4532" y="1682"/>
                </a:lnTo>
                <a:lnTo>
                  <a:pt x="4530" y="1684"/>
                </a:lnTo>
                <a:lnTo>
                  <a:pt x="4532" y="1686"/>
                </a:lnTo>
                <a:lnTo>
                  <a:pt x="4532" y="1688"/>
                </a:lnTo>
                <a:lnTo>
                  <a:pt x="4532" y="1688"/>
                </a:lnTo>
                <a:lnTo>
                  <a:pt x="4534" y="1690"/>
                </a:lnTo>
                <a:lnTo>
                  <a:pt x="4534" y="1690"/>
                </a:lnTo>
                <a:lnTo>
                  <a:pt x="4536" y="1690"/>
                </a:lnTo>
                <a:lnTo>
                  <a:pt x="4536" y="1690"/>
                </a:lnTo>
                <a:lnTo>
                  <a:pt x="4538" y="1690"/>
                </a:lnTo>
                <a:lnTo>
                  <a:pt x="4541" y="1688"/>
                </a:lnTo>
                <a:lnTo>
                  <a:pt x="4541" y="1686"/>
                </a:lnTo>
                <a:lnTo>
                  <a:pt x="4541" y="1686"/>
                </a:lnTo>
                <a:lnTo>
                  <a:pt x="4541" y="1686"/>
                </a:lnTo>
                <a:lnTo>
                  <a:pt x="4543" y="1684"/>
                </a:lnTo>
                <a:lnTo>
                  <a:pt x="4543" y="1682"/>
                </a:lnTo>
                <a:lnTo>
                  <a:pt x="4543" y="1679"/>
                </a:lnTo>
                <a:lnTo>
                  <a:pt x="4543" y="1679"/>
                </a:lnTo>
                <a:lnTo>
                  <a:pt x="4545" y="1679"/>
                </a:lnTo>
                <a:lnTo>
                  <a:pt x="4545" y="1677"/>
                </a:lnTo>
                <a:lnTo>
                  <a:pt x="4545" y="1675"/>
                </a:lnTo>
                <a:lnTo>
                  <a:pt x="4545" y="1675"/>
                </a:lnTo>
                <a:lnTo>
                  <a:pt x="4545" y="1675"/>
                </a:lnTo>
                <a:lnTo>
                  <a:pt x="4547" y="1675"/>
                </a:lnTo>
                <a:lnTo>
                  <a:pt x="4547" y="1677"/>
                </a:lnTo>
                <a:lnTo>
                  <a:pt x="4545" y="1677"/>
                </a:lnTo>
                <a:lnTo>
                  <a:pt x="4545" y="1679"/>
                </a:lnTo>
                <a:lnTo>
                  <a:pt x="4545" y="1682"/>
                </a:lnTo>
                <a:lnTo>
                  <a:pt x="4545" y="1682"/>
                </a:lnTo>
                <a:lnTo>
                  <a:pt x="4547" y="1684"/>
                </a:lnTo>
                <a:lnTo>
                  <a:pt x="4547" y="1684"/>
                </a:lnTo>
                <a:lnTo>
                  <a:pt x="4547" y="1684"/>
                </a:lnTo>
                <a:lnTo>
                  <a:pt x="4549" y="1686"/>
                </a:lnTo>
                <a:lnTo>
                  <a:pt x="4549" y="1686"/>
                </a:lnTo>
                <a:lnTo>
                  <a:pt x="4549" y="1686"/>
                </a:lnTo>
                <a:lnTo>
                  <a:pt x="4551" y="1686"/>
                </a:lnTo>
                <a:lnTo>
                  <a:pt x="4551" y="1686"/>
                </a:lnTo>
                <a:lnTo>
                  <a:pt x="4551" y="1686"/>
                </a:lnTo>
                <a:lnTo>
                  <a:pt x="4551" y="1688"/>
                </a:lnTo>
                <a:lnTo>
                  <a:pt x="4553" y="1688"/>
                </a:lnTo>
                <a:lnTo>
                  <a:pt x="4555" y="1688"/>
                </a:lnTo>
                <a:lnTo>
                  <a:pt x="4555" y="1688"/>
                </a:lnTo>
                <a:lnTo>
                  <a:pt x="4557" y="1688"/>
                </a:lnTo>
                <a:lnTo>
                  <a:pt x="4557" y="1688"/>
                </a:lnTo>
                <a:lnTo>
                  <a:pt x="4559" y="1688"/>
                </a:lnTo>
                <a:lnTo>
                  <a:pt x="4559" y="1688"/>
                </a:lnTo>
                <a:lnTo>
                  <a:pt x="4561" y="1688"/>
                </a:lnTo>
                <a:lnTo>
                  <a:pt x="4559" y="1688"/>
                </a:lnTo>
                <a:lnTo>
                  <a:pt x="4559" y="1688"/>
                </a:lnTo>
                <a:lnTo>
                  <a:pt x="4559" y="1690"/>
                </a:lnTo>
                <a:lnTo>
                  <a:pt x="4559" y="1692"/>
                </a:lnTo>
                <a:lnTo>
                  <a:pt x="4566" y="1694"/>
                </a:lnTo>
                <a:lnTo>
                  <a:pt x="4568" y="1694"/>
                </a:lnTo>
                <a:lnTo>
                  <a:pt x="4568" y="1694"/>
                </a:lnTo>
                <a:lnTo>
                  <a:pt x="4570" y="1694"/>
                </a:lnTo>
                <a:lnTo>
                  <a:pt x="4574" y="1696"/>
                </a:lnTo>
                <a:lnTo>
                  <a:pt x="4578" y="1696"/>
                </a:lnTo>
                <a:lnTo>
                  <a:pt x="4580" y="1696"/>
                </a:lnTo>
                <a:lnTo>
                  <a:pt x="4580" y="1698"/>
                </a:lnTo>
                <a:lnTo>
                  <a:pt x="4585" y="1698"/>
                </a:lnTo>
                <a:lnTo>
                  <a:pt x="4587" y="1700"/>
                </a:lnTo>
                <a:lnTo>
                  <a:pt x="4591" y="1700"/>
                </a:lnTo>
                <a:lnTo>
                  <a:pt x="4591" y="1702"/>
                </a:lnTo>
                <a:lnTo>
                  <a:pt x="4593" y="1702"/>
                </a:lnTo>
                <a:lnTo>
                  <a:pt x="4593" y="1702"/>
                </a:lnTo>
                <a:lnTo>
                  <a:pt x="4593" y="1702"/>
                </a:lnTo>
                <a:lnTo>
                  <a:pt x="4595" y="1702"/>
                </a:lnTo>
                <a:lnTo>
                  <a:pt x="4595" y="1702"/>
                </a:lnTo>
                <a:lnTo>
                  <a:pt x="4595" y="1702"/>
                </a:lnTo>
                <a:lnTo>
                  <a:pt x="4597" y="1702"/>
                </a:lnTo>
                <a:lnTo>
                  <a:pt x="4597" y="1702"/>
                </a:lnTo>
                <a:lnTo>
                  <a:pt x="4603" y="1707"/>
                </a:lnTo>
                <a:lnTo>
                  <a:pt x="4603" y="1707"/>
                </a:lnTo>
                <a:lnTo>
                  <a:pt x="4605" y="1709"/>
                </a:lnTo>
                <a:lnTo>
                  <a:pt x="4605" y="1709"/>
                </a:lnTo>
                <a:lnTo>
                  <a:pt x="4605" y="1709"/>
                </a:lnTo>
                <a:lnTo>
                  <a:pt x="4608" y="1709"/>
                </a:lnTo>
                <a:lnTo>
                  <a:pt x="4608" y="1709"/>
                </a:lnTo>
                <a:lnTo>
                  <a:pt x="4608" y="1711"/>
                </a:lnTo>
                <a:lnTo>
                  <a:pt x="4608" y="1713"/>
                </a:lnTo>
                <a:lnTo>
                  <a:pt x="4608" y="1713"/>
                </a:lnTo>
                <a:lnTo>
                  <a:pt x="4608" y="1713"/>
                </a:lnTo>
                <a:lnTo>
                  <a:pt x="4610" y="1713"/>
                </a:lnTo>
                <a:lnTo>
                  <a:pt x="4610" y="1713"/>
                </a:lnTo>
                <a:lnTo>
                  <a:pt x="4610" y="1713"/>
                </a:lnTo>
                <a:lnTo>
                  <a:pt x="4612" y="1713"/>
                </a:lnTo>
                <a:lnTo>
                  <a:pt x="4610" y="1713"/>
                </a:lnTo>
                <a:lnTo>
                  <a:pt x="4610" y="1715"/>
                </a:lnTo>
                <a:lnTo>
                  <a:pt x="4612" y="1715"/>
                </a:lnTo>
                <a:lnTo>
                  <a:pt x="4612" y="1715"/>
                </a:lnTo>
                <a:lnTo>
                  <a:pt x="4612" y="1715"/>
                </a:lnTo>
                <a:lnTo>
                  <a:pt x="4612" y="1717"/>
                </a:lnTo>
                <a:lnTo>
                  <a:pt x="4612" y="1719"/>
                </a:lnTo>
                <a:lnTo>
                  <a:pt x="4614" y="1721"/>
                </a:lnTo>
                <a:lnTo>
                  <a:pt x="4614" y="1723"/>
                </a:lnTo>
                <a:lnTo>
                  <a:pt x="4616" y="1726"/>
                </a:lnTo>
                <a:lnTo>
                  <a:pt x="4618" y="1726"/>
                </a:lnTo>
                <a:lnTo>
                  <a:pt x="4618" y="1728"/>
                </a:lnTo>
                <a:lnTo>
                  <a:pt x="4618" y="1730"/>
                </a:lnTo>
                <a:lnTo>
                  <a:pt x="4620" y="1730"/>
                </a:lnTo>
                <a:lnTo>
                  <a:pt x="4616" y="1730"/>
                </a:lnTo>
                <a:lnTo>
                  <a:pt x="4616" y="1730"/>
                </a:lnTo>
                <a:lnTo>
                  <a:pt x="4616" y="1732"/>
                </a:lnTo>
                <a:lnTo>
                  <a:pt x="4618" y="1732"/>
                </a:lnTo>
                <a:lnTo>
                  <a:pt x="4620" y="1734"/>
                </a:lnTo>
                <a:lnTo>
                  <a:pt x="4622" y="1734"/>
                </a:lnTo>
                <a:lnTo>
                  <a:pt x="4622" y="1734"/>
                </a:lnTo>
                <a:lnTo>
                  <a:pt x="4624" y="1734"/>
                </a:lnTo>
                <a:lnTo>
                  <a:pt x="4622" y="1736"/>
                </a:lnTo>
                <a:lnTo>
                  <a:pt x="4622" y="1736"/>
                </a:lnTo>
                <a:lnTo>
                  <a:pt x="4620" y="1734"/>
                </a:lnTo>
                <a:lnTo>
                  <a:pt x="4620" y="1734"/>
                </a:lnTo>
                <a:lnTo>
                  <a:pt x="4618" y="1734"/>
                </a:lnTo>
                <a:lnTo>
                  <a:pt x="4618" y="1736"/>
                </a:lnTo>
                <a:lnTo>
                  <a:pt x="4618" y="1736"/>
                </a:lnTo>
                <a:lnTo>
                  <a:pt x="4620" y="1736"/>
                </a:lnTo>
                <a:lnTo>
                  <a:pt x="4620" y="1738"/>
                </a:lnTo>
                <a:lnTo>
                  <a:pt x="4620" y="1738"/>
                </a:lnTo>
                <a:lnTo>
                  <a:pt x="4620" y="1738"/>
                </a:lnTo>
                <a:lnTo>
                  <a:pt x="4622" y="1740"/>
                </a:lnTo>
                <a:lnTo>
                  <a:pt x="4622" y="1740"/>
                </a:lnTo>
                <a:lnTo>
                  <a:pt x="4622" y="1740"/>
                </a:lnTo>
                <a:lnTo>
                  <a:pt x="4622" y="1742"/>
                </a:lnTo>
                <a:lnTo>
                  <a:pt x="4622" y="1744"/>
                </a:lnTo>
                <a:lnTo>
                  <a:pt x="4620" y="1744"/>
                </a:lnTo>
                <a:lnTo>
                  <a:pt x="4620" y="1747"/>
                </a:lnTo>
                <a:lnTo>
                  <a:pt x="4620" y="1747"/>
                </a:lnTo>
                <a:lnTo>
                  <a:pt x="4620" y="1749"/>
                </a:lnTo>
                <a:lnTo>
                  <a:pt x="4620" y="1749"/>
                </a:lnTo>
                <a:lnTo>
                  <a:pt x="4620" y="1749"/>
                </a:lnTo>
                <a:lnTo>
                  <a:pt x="4620" y="1751"/>
                </a:lnTo>
                <a:lnTo>
                  <a:pt x="4622" y="1749"/>
                </a:lnTo>
                <a:lnTo>
                  <a:pt x="4624" y="1747"/>
                </a:lnTo>
                <a:lnTo>
                  <a:pt x="4624" y="1747"/>
                </a:lnTo>
                <a:lnTo>
                  <a:pt x="4624" y="1747"/>
                </a:lnTo>
                <a:lnTo>
                  <a:pt x="4626" y="1749"/>
                </a:lnTo>
                <a:lnTo>
                  <a:pt x="4626" y="1749"/>
                </a:lnTo>
                <a:lnTo>
                  <a:pt x="4626" y="1749"/>
                </a:lnTo>
                <a:lnTo>
                  <a:pt x="4629" y="1749"/>
                </a:lnTo>
                <a:lnTo>
                  <a:pt x="4631" y="1749"/>
                </a:lnTo>
                <a:lnTo>
                  <a:pt x="4633" y="1749"/>
                </a:lnTo>
                <a:lnTo>
                  <a:pt x="4635" y="1749"/>
                </a:lnTo>
                <a:lnTo>
                  <a:pt x="4637" y="1747"/>
                </a:lnTo>
                <a:lnTo>
                  <a:pt x="4637" y="1744"/>
                </a:lnTo>
                <a:lnTo>
                  <a:pt x="4637" y="1747"/>
                </a:lnTo>
                <a:lnTo>
                  <a:pt x="4635" y="1749"/>
                </a:lnTo>
                <a:lnTo>
                  <a:pt x="4635" y="1749"/>
                </a:lnTo>
                <a:lnTo>
                  <a:pt x="4637" y="1749"/>
                </a:lnTo>
                <a:lnTo>
                  <a:pt x="4637" y="1751"/>
                </a:lnTo>
                <a:lnTo>
                  <a:pt x="4643" y="1755"/>
                </a:lnTo>
                <a:lnTo>
                  <a:pt x="4645" y="1757"/>
                </a:lnTo>
                <a:lnTo>
                  <a:pt x="4645" y="1759"/>
                </a:lnTo>
                <a:lnTo>
                  <a:pt x="4647" y="1761"/>
                </a:lnTo>
                <a:lnTo>
                  <a:pt x="4649" y="1761"/>
                </a:lnTo>
                <a:lnTo>
                  <a:pt x="4652" y="1763"/>
                </a:lnTo>
                <a:lnTo>
                  <a:pt x="4654" y="1763"/>
                </a:lnTo>
                <a:lnTo>
                  <a:pt x="4654" y="1763"/>
                </a:lnTo>
                <a:lnTo>
                  <a:pt x="4656" y="1763"/>
                </a:lnTo>
                <a:lnTo>
                  <a:pt x="4658" y="1763"/>
                </a:lnTo>
                <a:lnTo>
                  <a:pt x="4660" y="1763"/>
                </a:lnTo>
                <a:lnTo>
                  <a:pt x="4660" y="1763"/>
                </a:lnTo>
                <a:lnTo>
                  <a:pt x="4664" y="1763"/>
                </a:lnTo>
                <a:lnTo>
                  <a:pt x="4668" y="1763"/>
                </a:lnTo>
                <a:lnTo>
                  <a:pt x="4668" y="1763"/>
                </a:lnTo>
                <a:lnTo>
                  <a:pt x="4670" y="1763"/>
                </a:lnTo>
                <a:lnTo>
                  <a:pt x="4670" y="1763"/>
                </a:lnTo>
                <a:lnTo>
                  <a:pt x="4673" y="1765"/>
                </a:lnTo>
                <a:lnTo>
                  <a:pt x="4675" y="1765"/>
                </a:lnTo>
                <a:lnTo>
                  <a:pt x="4677" y="1763"/>
                </a:lnTo>
                <a:lnTo>
                  <a:pt x="4681" y="1761"/>
                </a:lnTo>
                <a:lnTo>
                  <a:pt x="4683" y="1761"/>
                </a:lnTo>
                <a:lnTo>
                  <a:pt x="4685" y="1759"/>
                </a:lnTo>
                <a:lnTo>
                  <a:pt x="4685" y="1759"/>
                </a:lnTo>
                <a:lnTo>
                  <a:pt x="4685" y="1757"/>
                </a:lnTo>
                <a:lnTo>
                  <a:pt x="4685" y="1757"/>
                </a:lnTo>
                <a:lnTo>
                  <a:pt x="4683" y="1755"/>
                </a:lnTo>
                <a:lnTo>
                  <a:pt x="4683" y="1755"/>
                </a:lnTo>
                <a:lnTo>
                  <a:pt x="4681" y="1753"/>
                </a:lnTo>
                <a:lnTo>
                  <a:pt x="4681" y="1753"/>
                </a:lnTo>
                <a:lnTo>
                  <a:pt x="4679" y="1753"/>
                </a:lnTo>
                <a:lnTo>
                  <a:pt x="4677" y="1751"/>
                </a:lnTo>
                <a:lnTo>
                  <a:pt x="4673" y="1751"/>
                </a:lnTo>
                <a:lnTo>
                  <a:pt x="4673" y="1751"/>
                </a:lnTo>
                <a:lnTo>
                  <a:pt x="4670" y="1751"/>
                </a:lnTo>
                <a:lnTo>
                  <a:pt x="4670" y="1751"/>
                </a:lnTo>
                <a:lnTo>
                  <a:pt x="4670" y="1749"/>
                </a:lnTo>
                <a:lnTo>
                  <a:pt x="4668" y="1749"/>
                </a:lnTo>
                <a:lnTo>
                  <a:pt x="4668" y="1749"/>
                </a:lnTo>
                <a:lnTo>
                  <a:pt x="4670" y="1749"/>
                </a:lnTo>
                <a:lnTo>
                  <a:pt x="4670" y="1749"/>
                </a:lnTo>
                <a:lnTo>
                  <a:pt x="4670" y="1751"/>
                </a:lnTo>
                <a:lnTo>
                  <a:pt x="4670" y="1751"/>
                </a:lnTo>
                <a:lnTo>
                  <a:pt x="4673" y="1751"/>
                </a:lnTo>
                <a:lnTo>
                  <a:pt x="4675" y="1751"/>
                </a:lnTo>
                <a:lnTo>
                  <a:pt x="4675" y="1751"/>
                </a:lnTo>
                <a:lnTo>
                  <a:pt x="4677" y="1751"/>
                </a:lnTo>
                <a:lnTo>
                  <a:pt x="4679" y="1751"/>
                </a:lnTo>
                <a:lnTo>
                  <a:pt x="4681" y="1751"/>
                </a:lnTo>
                <a:lnTo>
                  <a:pt x="4683" y="1751"/>
                </a:lnTo>
                <a:lnTo>
                  <a:pt x="4685" y="1751"/>
                </a:lnTo>
                <a:lnTo>
                  <a:pt x="4689" y="1749"/>
                </a:lnTo>
                <a:lnTo>
                  <a:pt x="4687" y="1749"/>
                </a:lnTo>
                <a:lnTo>
                  <a:pt x="4687" y="1747"/>
                </a:lnTo>
                <a:lnTo>
                  <a:pt x="4687" y="1747"/>
                </a:lnTo>
                <a:lnTo>
                  <a:pt x="4687" y="1747"/>
                </a:lnTo>
                <a:lnTo>
                  <a:pt x="4689" y="1747"/>
                </a:lnTo>
                <a:lnTo>
                  <a:pt x="4691" y="1747"/>
                </a:lnTo>
                <a:lnTo>
                  <a:pt x="4691" y="1747"/>
                </a:lnTo>
                <a:lnTo>
                  <a:pt x="4691" y="1747"/>
                </a:lnTo>
                <a:lnTo>
                  <a:pt x="4691" y="1744"/>
                </a:lnTo>
                <a:lnTo>
                  <a:pt x="4691" y="1747"/>
                </a:lnTo>
                <a:lnTo>
                  <a:pt x="4693" y="1744"/>
                </a:lnTo>
                <a:lnTo>
                  <a:pt x="4689" y="1740"/>
                </a:lnTo>
                <a:lnTo>
                  <a:pt x="4689" y="1738"/>
                </a:lnTo>
                <a:lnTo>
                  <a:pt x="4689" y="1738"/>
                </a:lnTo>
                <a:lnTo>
                  <a:pt x="4691" y="1740"/>
                </a:lnTo>
                <a:lnTo>
                  <a:pt x="4691" y="1740"/>
                </a:lnTo>
                <a:lnTo>
                  <a:pt x="4691" y="1742"/>
                </a:lnTo>
                <a:lnTo>
                  <a:pt x="4693" y="1742"/>
                </a:lnTo>
                <a:lnTo>
                  <a:pt x="4696" y="1742"/>
                </a:lnTo>
                <a:lnTo>
                  <a:pt x="4698" y="1742"/>
                </a:lnTo>
                <a:lnTo>
                  <a:pt x="4698" y="1742"/>
                </a:lnTo>
                <a:lnTo>
                  <a:pt x="4698" y="1742"/>
                </a:lnTo>
                <a:lnTo>
                  <a:pt x="4700" y="1742"/>
                </a:lnTo>
                <a:lnTo>
                  <a:pt x="4700" y="1742"/>
                </a:lnTo>
                <a:lnTo>
                  <a:pt x="4700" y="1742"/>
                </a:lnTo>
                <a:lnTo>
                  <a:pt x="4700" y="1740"/>
                </a:lnTo>
                <a:lnTo>
                  <a:pt x="4702" y="1740"/>
                </a:lnTo>
                <a:lnTo>
                  <a:pt x="4702" y="1740"/>
                </a:lnTo>
                <a:lnTo>
                  <a:pt x="4704" y="1740"/>
                </a:lnTo>
                <a:lnTo>
                  <a:pt x="4706" y="1740"/>
                </a:lnTo>
                <a:lnTo>
                  <a:pt x="4706" y="1740"/>
                </a:lnTo>
                <a:lnTo>
                  <a:pt x="4706" y="1742"/>
                </a:lnTo>
                <a:lnTo>
                  <a:pt x="4708" y="1742"/>
                </a:lnTo>
                <a:lnTo>
                  <a:pt x="4708" y="1742"/>
                </a:lnTo>
                <a:lnTo>
                  <a:pt x="4710" y="1744"/>
                </a:lnTo>
                <a:lnTo>
                  <a:pt x="4710" y="1744"/>
                </a:lnTo>
                <a:lnTo>
                  <a:pt x="4712" y="1744"/>
                </a:lnTo>
                <a:lnTo>
                  <a:pt x="4714" y="1744"/>
                </a:lnTo>
                <a:lnTo>
                  <a:pt x="4717" y="1744"/>
                </a:lnTo>
                <a:lnTo>
                  <a:pt x="4719" y="1747"/>
                </a:lnTo>
                <a:lnTo>
                  <a:pt x="4719" y="1747"/>
                </a:lnTo>
                <a:lnTo>
                  <a:pt x="4721" y="1747"/>
                </a:lnTo>
                <a:lnTo>
                  <a:pt x="4723" y="1747"/>
                </a:lnTo>
                <a:lnTo>
                  <a:pt x="4725" y="1749"/>
                </a:lnTo>
                <a:lnTo>
                  <a:pt x="4725" y="1749"/>
                </a:lnTo>
                <a:lnTo>
                  <a:pt x="4725" y="1749"/>
                </a:lnTo>
                <a:lnTo>
                  <a:pt x="4725" y="1751"/>
                </a:lnTo>
                <a:lnTo>
                  <a:pt x="4727" y="1751"/>
                </a:lnTo>
                <a:lnTo>
                  <a:pt x="4727" y="1753"/>
                </a:lnTo>
                <a:lnTo>
                  <a:pt x="4729" y="1755"/>
                </a:lnTo>
                <a:lnTo>
                  <a:pt x="4731" y="1757"/>
                </a:lnTo>
                <a:lnTo>
                  <a:pt x="4731" y="1759"/>
                </a:lnTo>
                <a:lnTo>
                  <a:pt x="4733" y="1761"/>
                </a:lnTo>
                <a:lnTo>
                  <a:pt x="4735" y="1761"/>
                </a:lnTo>
                <a:lnTo>
                  <a:pt x="4735" y="1761"/>
                </a:lnTo>
                <a:lnTo>
                  <a:pt x="4737" y="1761"/>
                </a:lnTo>
                <a:lnTo>
                  <a:pt x="4735" y="1763"/>
                </a:lnTo>
                <a:lnTo>
                  <a:pt x="4735" y="1763"/>
                </a:lnTo>
                <a:lnTo>
                  <a:pt x="4737" y="1765"/>
                </a:lnTo>
                <a:lnTo>
                  <a:pt x="4737" y="1767"/>
                </a:lnTo>
                <a:lnTo>
                  <a:pt x="4742" y="1770"/>
                </a:lnTo>
                <a:lnTo>
                  <a:pt x="4744" y="1770"/>
                </a:lnTo>
                <a:lnTo>
                  <a:pt x="4744" y="1772"/>
                </a:lnTo>
                <a:lnTo>
                  <a:pt x="4746" y="1774"/>
                </a:lnTo>
                <a:lnTo>
                  <a:pt x="4746" y="1774"/>
                </a:lnTo>
                <a:lnTo>
                  <a:pt x="4748" y="1776"/>
                </a:lnTo>
                <a:lnTo>
                  <a:pt x="4748" y="1776"/>
                </a:lnTo>
                <a:lnTo>
                  <a:pt x="4750" y="1776"/>
                </a:lnTo>
                <a:lnTo>
                  <a:pt x="4752" y="1778"/>
                </a:lnTo>
                <a:lnTo>
                  <a:pt x="4754" y="1778"/>
                </a:lnTo>
                <a:lnTo>
                  <a:pt x="4754" y="1776"/>
                </a:lnTo>
                <a:lnTo>
                  <a:pt x="4756" y="1778"/>
                </a:lnTo>
                <a:lnTo>
                  <a:pt x="4756" y="1778"/>
                </a:lnTo>
                <a:lnTo>
                  <a:pt x="4758" y="1778"/>
                </a:lnTo>
                <a:lnTo>
                  <a:pt x="4761" y="1778"/>
                </a:lnTo>
                <a:lnTo>
                  <a:pt x="4761" y="1778"/>
                </a:lnTo>
                <a:lnTo>
                  <a:pt x="4763" y="1778"/>
                </a:lnTo>
                <a:lnTo>
                  <a:pt x="4765" y="1778"/>
                </a:lnTo>
                <a:lnTo>
                  <a:pt x="4765" y="1778"/>
                </a:lnTo>
                <a:lnTo>
                  <a:pt x="4771" y="1780"/>
                </a:lnTo>
                <a:lnTo>
                  <a:pt x="4775" y="1780"/>
                </a:lnTo>
                <a:lnTo>
                  <a:pt x="4775" y="1780"/>
                </a:lnTo>
                <a:lnTo>
                  <a:pt x="4777" y="1780"/>
                </a:lnTo>
                <a:lnTo>
                  <a:pt x="4779" y="1780"/>
                </a:lnTo>
                <a:lnTo>
                  <a:pt x="4779" y="1782"/>
                </a:lnTo>
                <a:lnTo>
                  <a:pt x="4781" y="1782"/>
                </a:lnTo>
                <a:lnTo>
                  <a:pt x="4781" y="1784"/>
                </a:lnTo>
                <a:lnTo>
                  <a:pt x="4784" y="1784"/>
                </a:lnTo>
                <a:lnTo>
                  <a:pt x="4786" y="1784"/>
                </a:lnTo>
                <a:lnTo>
                  <a:pt x="4788" y="1784"/>
                </a:lnTo>
                <a:lnTo>
                  <a:pt x="4788" y="1784"/>
                </a:lnTo>
                <a:lnTo>
                  <a:pt x="4790" y="1784"/>
                </a:lnTo>
                <a:lnTo>
                  <a:pt x="4790" y="1782"/>
                </a:lnTo>
                <a:lnTo>
                  <a:pt x="4790" y="1782"/>
                </a:lnTo>
                <a:lnTo>
                  <a:pt x="4788" y="1782"/>
                </a:lnTo>
                <a:lnTo>
                  <a:pt x="4788" y="1780"/>
                </a:lnTo>
                <a:lnTo>
                  <a:pt x="4788" y="1780"/>
                </a:lnTo>
                <a:lnTo>
                  <a:pt x="4790" y="1780"/>
                </a:lnTo>
                <a:close/>
                <a:moveTo>
                  <a:pt x="4687" y="1753"/>
                </a:moveTo>
                <a:lnTo>
                  <a:pt x="4687" y="1753"/>
                </a:lnTo>
                <a:lnTo>
                  <a:pt x="4687" y="1753"/>
                </a:lnTo>
                <a:lnTo>
                  <a:pt x="4687" y="1751"/>
                </a:lnTo>
                <a:lnTo>
                  <a:pt x="4683" y="1751"/>
                </a:lnTo>
                <a:lnTo>
                  <a:pt x="4685" y="1753"/>
                </a:lnTo>
                <a:lnTo>
                  <a:pt x="4687" y="1753"/>
                </a:lnTo>
                <a:lnTo>
                  <a:pt x="4687" y="1753"/>
                </a:lnTo>
                <a:close/>
                <a:moveTo>
                  <a:pt x="4629" y="1879"/>
                </a:moveTo>
                <a:lnTo>
                  <a:pt x="4626" y="1879"/>
                </a:lnTo>
                <a:lnTo>
                  <a:pt x="4629" y="1879"/>
                </a:lnTo>
                <a:lnTo>
                  <a:pt x="4629" y="1879"/>
                </a:lnTo>
                <a:lnTo>
                  <a:pt x="4631" y="1879"/>
                </a:lnTo>
                <a:lnTo>
                  <a:pt x="4629" y="1879"/>
                </a:lnTo>
                <a:lnTo>
                  <a:pt x="4629" y="1877"/>
                </a:lnTo>
                <a:lnTo>
                  <a:pt x="4629" y="1879"/>
                </a:lnTo>
                <a:close/>
                <a:moveTo>
                  <a:pt x="4616" y="1751"/>
                </a:moveTo>
                <a:lnTo>
                  <a:pt x="4620" y="1753"/>
                </a:lnTo>
                <a:lnTo>
                  <a:pt x="4620" y="1753"/>
                </a:lnTo>
                <a:lnTo>
                  <a:pt x="4620" y="1751"/>
                </a:lnTo>
                <a:lnTo>
                  <a:pt x="4618" y="1749"/>
                </a:lnTo>
                <a:lnTo>
                  <a:pt x="4618" y="1749"/>
                </a:lnTo>
                <a:lnTo>
                  <a:pt x="4616" y="1749"/>
                </a:lnTo>
                <a:lnTo>
                  <a:pt x="4616" y="1751"/>
                </a:lnTo>
                <a:lnTo>
                  <a:pt x="4616" y="1751"/>
                </a:lnTo>
                <a:lnTo>
                  <a:pt x="4616" y="1751"/>
                </a:lnTo>
                <a:lnTo>
                  <a:pt x="4616" y="1751"/>
                </a:lnTo>
                <a:close/>
                <a:moveTo>
                  <a:pt x="4620" y="1744"/>
                </a:moveTo>
                <a:lnTo>
                  <a:pt x="4622" y="1742"/>
                </a:lnTo>
                <a:lnTo>
                  <a:pt x="4620" y="1740"/>
                </a:lnTo>
                <a:lnTo>
                  <a:pt x="4620" y="1738"/>
                </a:lnTo>
                <a:lnTo>
                  <a:pt x="4618" y="1738"/>
                </a:lnTo>
                <a:lnTo>
                  <a:pt x="4618" y="1738"/>
                </a:lnTo>
                <a:lnTo>
                  <a:pt x="4614" y="1738"/>
                </a:lnTo>
                <a:lnTo>
                  <a:pt x="4612" y="1738"/>
                </a:lnTo>
                <a:lnTo>
                  <a:pt x="4610" y="1738"/>
                </a:lnTo>
                <a:lnTo>
                  <a:pt x="4608" y="1740"/>
                </a:lnTo>
                <a:lnTo>
                  <a:pt x="4608" y="1740"/>
                </a:lnTo>
                <a:lnTo>
                  <a:pt x="4605" y="1744"/>
                </a:lnTo>
                <a:lnTo>
                  <a:pt x="4603" y="1751"/>
                </a:lnTo>
                <a:lnTo>
                  <a:pt x="4601" y="1753"/>
                </a:lnTo>
                <a:lnTo>
                  <a:pt x="4603" y="1753"/>
                </a:lnTo>
                <a:lnTo>
                  <a:pt x="4605" y="1751"/>
                </a:lnTo>
                <a:lnTo>
                  <a:pt x="4608" y="1751"/>
                </a:lnTo>
                <a:lnTo>
                  <a:pt x="4612" y="1753"/>
                </a:lnTo>
                <a:lnTo>
                  <a:pt x="4614" y="1751"/>
                </a:lnTo>
                <a:lnTo>
                  <a:pt x="4616" y="1749"/>
                </a:lnTo>
                <a:lnTo>
                  <a:pt x="4618" y="1747"/>
                </a:lnTo>
                <a:lnTo>
                  <a:pt x="4620" y="1744"/>
                </a:lnTo>
                <a:close/>
                <a:moveTo>
                  <a:pt x="4591" y="1837"/>
                </a:moveTo>
                <a:lnTo>
                  <a:pt x="4591" y="1837"/>
                </a:lnTo>
                <a:lnTo>
                  <a:pt x="4591" y="1837"/>
                </a:lnTo>
                <a:lnTo>
                  <a:pt x="4591" y="1837"/>
                </a:lnTo>
                <a:lnTo>
                  <a:pt x="4589" y="1837"/>
                </a:lnTo>
                <a:lnTo>
                  <a:pt x="4589" y="1835"/>
                </a:lnTo>
                <a:lnTo>
                  <a:pt x="4589" y="1835"/>
                </a:lnTo>
                <a:lnTo>
                  <a:pt x="4589" y="1832"/>
                </a:lnTo>
                <a:lnTo>
                  <a:pt x="4591" y="1832"/>
                </a:lnTo>
                <a:lnTo>
                  <a:pt x="4591" y="1832"/>
                </a:lnTo>
                <a:lnTo>
                  <a:pt x="4591" y="1830"/>
                </a:lnTo>
                <a:lnTo>
                  <a:pt x="4591" y="1830"/>
                </a:lnTo>
                <a:lnTo>
                  <a:pt x="4591" y="1830"/>
                </a:lnTo>
                <a:lnTo>
                  <a:pt x="4591" y="1830"/>
                </a:lnTo>
                <a:lnTo>
                  <a:pt x="4589" y="1830"/>
                </a:lnTo>
                <a:lnTo>
                  <a:pt x="4589" y="1830"/>
                </a:lnTo>
                <a:lnTo>
                  <a:pt x="4589" y="1830"/>
                </a:lnTo>
                <a:lnTo>
                  <a:pt x="4589" y="1830"/>
                </a:lnTo>
                <a:lnTo>
                  <a:pt x="4589" y="1828"/>
                </a:lnTo>
                <a:lnTo>
                  <a:pt x="4587" y="1828"/>
                </a:lnTo>
                <a:lnTo>
                  <a:pt x="4587" y="1828"/>
                </a:lnTo>
                <a:lnTo>
                  <a:pt x="4587" y="1830"/>
                </a:lnTo>
                <a:lnTo>
                  <a:pt x="4585" y="1830"/>
                </a:lnTo>
                <a:lnTo>
                  <a:pt x="4585" y="1835"/>
                </a:lnTo>
                <a:lnTo>
                  <a:pt x="4585" y="1835"/>
                </a:lnTo>
                <a:lnTo>
                  <a:pt x="4585" y="1837"/>
                </a:lnTo>
                <a:lnTo>
                  <a:pt x="4582" y="1837"/>
                </a:lnTo>
                <a:lnTo>
                  <a:pt x="4582" y="1837"/>
                </a:lnTo>
                <a:lnTo>
                  <a:pt x="4585" y="1837"/>
                </a:lnTo>
                <a:lnTo>
                  <a:pt x="4587" y="1837"/>
                </a:lnTo>
                <a:lnTo>
                  <a:pt x="4589" y="1837"/>
                </a:lnTo>
                <a:lnTo>
                  <a:pt x="4591" y="1837"/>
                </a:lnTo>
                <a:lnTo>
                  <a:pt x="4591" y="1837"/>
                </a:lnTo>
                <a:close/>
                <a:moveTo>
                  <a:pt x="4828" y="1998"/>
                </a:moveTo>
                <a:lnTo>
                  <a:pt x="4825" y="2000"/>
                </a:lnTo>
                <a:lnTo>
                  <a:pt x="4825" y="2002"/>
                </a:lnTo>
                <a:lnTo>
                  <a:pt x="4825" y="2002"/>
                </a:lnTo>
                <a:lnTo>
                  <a:pt x="4823" y="2004"/>
                </a:lnTo>
                <a:lnTo>
                  <a:pt x="4823" y="2006"/>
                </a:lnTo>
                <a:lnTo>
                  <a:pt x="4823" y="2009"/>
                </a:lnTo>
                <a:lnTo>
                  <a:pt x="4825" y="2009"/>
                </a:lnTo>
                <a:lnTo>
                  <a:pt x="4825" y="2009"/>
                </a:lnTo>
                <a:lnTo>
                  <a:pt x="4825" y="2009"/>
                </a:lnTo>
                <a:lnTo>
                  <a:pt x="4825" y="2004"/>
                </a:lnTo>
                <a:lnTo>
                  <a:pt x="4830" y="1998"/>
                </a:lnTo>
                <a:lnTo>
                  <a:pt x="4830" y="1998"/>
                </a:lnTo>
                <a:lnTo>
                  <a:pt x="4828" y="1996"/>
                </a:lnTo>
                <a:lnTo>
                  <a:pt x="4828" y="1994"/>
                </a:lnTo>
                <a:lnTo>
                  <a:pt x="4828" y="1994"/>
                </a:lnTo>
                <a:lnTo>
                  <a:pt x="4828" y="1994"/>
                </a:lnTo>
                <a:lnTo>
                  <a:pt x="4828" y="1994"/>
                </a:lnTo>
                <a:lnTo>
                  <a:pt x="4825" y="1994"/>
                </a:lnTo>
                <a:lnTo>
                  <a:pt x="4828" y="1994"/>
                </a:lnTo>
                <a:lnTo>
                  <a:pt x="4828" y="1996"/>
                </a:lnTo>
                <a:lnTo>
                  <a:pt x="4828" y="1998"/>
                </a:lnTo>
                <a:lnTo>
                  <a:pt x="4828" y="1998"/>
                </a:lnTo>
                <a:close/>
                <a:moveTo>
                  <a:pt x="4631" y="1868"/>
                </a:moveTo>
                <a:lnTo>
                  <a:pt x="4631" y="1868"/>
                </a:lnTo>
                <a:lnTo>
                  <a:pt x="4629" y="1870"/>
                </a:lnTo>
                <a:lnTo>
                  <a:pt x="4626" y="1870"/>
                </a:lnTo>
                <a:lnTo>
                  <a:pt x="4624" y="1870"/>
                </a:lnTo>
                <a:lnTo>
                  <a:pt x="4624" y="1872"/>
                </a:lnTo>
                <a:lnTo>
                  <a:pt x="4624" y="1872"/>
                </a:lnTo>
                <a:lnTo>
                  <a:pt x="4624" y="1874"/>
                </a:lnTo>
                <a:lnTo>
                  <a:pt x="4624" y="1872"/>
                </a:lnTo>
                <a:lnTo>
                  <a:pt x="4626" y="1872"/>
                </a:lnTo>
                <a:lnTo>
                  <a:pt x="4626" y="1872"/>
                </a:lnTo>
                <a:lnTo>
                  <a:pt x="4626" y="1872"/>
                </a:lnTo>
                <a:lnTo>
                  <a:pt x="4629" y="1872"/>
                </a:lnTo>
                <a:lnTo>
                  <a:pt x="4629" y="1870"/>
                </a:lnTo>
                <a:lnTo>
                  <a:pt x="4629" y="1870"/>
                </a:lnTo>
                <a:lnTo>
                  <a:pt x="4631" y="1870"/>
                </a:lnTo>
                <a:lnTo>
                  <a:pt x="4631" y="1868"/>
                </a:lnTo>
                <a:close/>
                <a:moveTo>
                  <a:pt x="4668" y="1778"/>
                </a:moveTo>
                <a:lnTo>
                  <a:pt x="4668" y="1776"/>
                </a:lnTo>
                <a:lnTo>
                  <a:pt x="4666" y="1776"/>
                </a:lnTo>
                <a:lnTo>
                  <a:pt x="4666" y="1776"/>
                </a:lnTo>
                <a:lnTo>
                  <a:pt x="4666" y="1778"/>
                </a:lnTo>
                <a:lnTo>
                  <a:pt x="4668" y="1778"/>
                </a:lnTo>
                <a:close/>
                <a:moveTo>
                  <a:pt x="4668" y="1786"/>
                </a:moveTo>
                <a:lnTo>
                  <a:pt x="4668" y="1786"/>
                </a:lnTo>
                <a:lnTo>
                  <a:pt x="4668" y="1784"/>
                </a:lnTo>
                <a:lnTo>
                  <a:pt x="4666" y="1784"/>
                </a:lnTo>
                <a:lnTo>
                  <a:pt x="4666" y="1784"/>
                </a:lnTo>
                <a:lnTo>
                  <a:pt x="4666" y="1786"/>
                </a:lnTo>
                <a:lnTo>
                  <a:pt x="4668" y="1786"/>
                </a:lnTo>
                <a:close/>
                <a:moveTo>
                  <a:pt x="4670" y="1778"/>
                </a:moveTo>
                <a:lnTo>
                  <a:pt x="4668" y="1778"/>
                </a:lnTo>
                <a:lnTo>
                  <a:pt x="4668" y="1778"/>
                </a:lnTo>
                <a:lnTo>
                  <a:pt x="4668" y="1778"/>
                </a:lnTo>
                <a:lnTo>
                  <a:pt x="4668" y="1778"/>
                </a:lnTo>
                <a:lnTo>
                  <a:pt x="4668" y="1778"/>
                </a:lnTo>
                <a:lnTo>
                  <a:pt x="4670" y="1778"/>
                </a:lnTo>
                <a:close/>
                <a:moveTo>
                  <a:pt x="4798" y="1975"/>
                </a:moveTo>
                <a:lnTo>
                  <a:pt x="4798" y="1975"/>
                </a:lnTo>
                <a:lnTo>
                  <a:pt x="4798" y="1975"/>
                </a:lnTo>
                <a:lnTo>
                  <a:pt x="4796" y="1975"/>
                </a:lnTo>
                <a:lnTo>
                  <a:pt x="4796" y="1975"/>
                </a:lnTo>
                <a:lnTo>
                  <a:pt x="4798" y="1979"/>
                </a:lnTo>
                <a:lnTo>
                  <a:pt x="4798" y="1979"/>
                </a:lnTo>
                <a:lnTo>
                  <a:pt x="4798" y="1979"/>
                </a:lnTo>
                <a:lnTo>
                  <a:pt x="4800" y="1977"/>
                </a:lnTo>
                <a:lnTo>
                  <a:pt x="4798" y="1977"/>
                </a:lnTo>
                <a:lnTo>
                  <a:pt x="4798" y="1977"/>
                </a:lnTo>
                <a:lnTo>
                  <a:pt x="4798" y="1975"/>
                </a:lnTo>
                <a:lnTo>
                  <a:pt x="4798" y="1975"/>
                </a:lnTo>
                <a:close/>
                <a:moveTo>
                  <a:pt x="4746" y="937"/>
                </a:moveTo>
                <a:lnTo>
                  <a:pt x="4746" y="937"/>
                </a:lnTo>
                <a:lnTo>
                  <a:pt x="4744" y="939"/>
                </a:lnTo>
                <a:lnTo>
                  <a:pt x="4742" y="941"/>
                </a:lnTo>
                <a:lnTo>
                  <a:pt x="4740" y="941"/>
                </a:lnTo>
                <a:lnTo>
                  <a:pt x="4740" y="944"/>
                </a:lnTo>
                <a:lnTo>
                  <a:pt x="4737" y="946"/>
                </a:lnTo>
                <a:lnTo>
                  <a:pt x="4735" y="946"/>
                </a:lnTo>
                <a:lnTo>
                  <a:pt x="4735" y="948"/>
                </a:lnTo>
                <a:lnTo>
                  <a:pt x="4740" y="946"/>
                </a:lnTo>
                <a:lnTo>
                  <a:pt x="4740" y="946"/>
                </a:lnTo>
                <a:lnTo>
                  <a:pt x="4742" y="944"/>
                </a:lnTo>
                <a:lnTo>
                  <a:pt x="4746" y="941"/>
                </a:lnTo>
                <a:lnTo>
                  <a:pt x="4746" y="939"/>
                </a:lnTo>
                <a:lnTo>
                  <a:pt x="4746" y="939"/>
                </a:lnTo>
                <a:lnTo>
                  <a:pt x="4746" y="939"/>
                </a:lnTo>
                <a:lnTo>
                  <a:pt x="4748" y="939"/>
                </a:lnTo>
                <a:lnTo>
                  <a:pt x="4750" y="937"/>
                </a:lnTo>
                <a:lnTo>
                  <a:pt x="4752" y="937"/>
                </a:lnTo>
                <a:lnTo>
                  <a:pt x="4756" y="933"/>
                </a:lnTo>
                <a:lnTo>
                  <a:pt x="4758" y="933"/>
                </a:lnTo>
                <a:lnTo>
                  <a:pt x="4761" y="933"/>
                </a:lnTo>
                <a:lnTo>
                  <a:pt x="4763" y="933"/>
                </a:lnTo>
                <a:lnTo>
                  <a:pt x="4765" y="931"/>
                </a:lnTo>
                <a:lnTo>
                  <a:pt x="4763" y="931"/>
                </a:lnTo>
                <a:lnTo>
                  <a:pt x="4765" y="929"/>
                </a:lnTo>
                <a:lnTo>
                  <a:pt x="4765" y="929"/>
                </a:lnTo>
                <a:lnTo>
                  <a:pt x="4763" y="929"/>
                </a:lnTo>
                <a:lnTo>
                  <a:pt x="4763" y="929"/>
                </a:lnTo>
                <a:lnTo>
                  <a:pt x="4763" y="929"/>
                </a:lnTo>
                <a:lnTo>
                  <a:pt x="4761" y="929"/>
                </a:lnTo>
                <a:lnTo>
                  <a:pt x="4756" y="933"/>
                </a:lnTo>
                <a:lnTo>
                  <a:pt x="4754" y="933"/>
                </a:lnTo>
                <a:lnTo>
                  <a:pt x="4752" y="933"/>
                </a:lnTo>
                <a:lnTo>
                  <a:pt x="4752" y="931"/>
                </a:lnTo>
                <a:lnTo>
                  <a:pt x="4750" y="931"/>
                </a:lnTo>
                <a:lnTo>
                  <a:pt x="4750" y="933"/>
                </a:lnTo>
                <a:lnTo>
                  <a:pt x="4750" y="933"/>
                </a:lnTo>
                <a:lnTo>
                  <a:pt x="4748" y="935"/>
                </a:lnTo>
                <a:lnTo>
                  <a:pt x="4746" y="937"/>
                </a:lnTo>
                <a:close/>
                <a:moveTo>
                  <a:pt x="4662" y="799"/>
                </a:moveTo>
                <a:lnTo>
                  <a:pt x="4662" y="801"/>
                </a:lnTo>
                <a:lnTo>
                  <a:pt x="4660" y="801"/>
                </a:lnTo>
                <a:lnTo>
                  <a:pt x="4660" y="803"/>
                </a:lnTo>
                <a:lnTo>
                  <a:pt x="4660" y="809"/>
                </a:lnTo>
                <a:lnTo>
                  <a:pt x="4660" y="811"/>
                </a:lnTo>
                <a:lnTo>
                  <a:pt x="4662" y="814"/>
                </a:lnTo>
                <a:lnTo>
                  <a:pt x="4662" y="814"/>
                </a:lnTo>
                <a:lnTo>
                  <a:pt x="4660" y="814"/>
                </a:lnTo>
                <a:lnTo>
                  <a:pt x="4662" y="816"/>
                </a:lnTo>
                <a:lnTo>
                  <a:pt x="4662" y="816"/>
                </a:lnTo>
                <a:lnTo>
                  <a:pt x="4664" y="818"/>
                </a:lnTo>
                <a:lnTo>
                  <a:pt x="4666" y="820"/>
                </a:lnTo>
                <a:lnTo>
                  <a:pt x="4668" y="824"/>
                </a:lnTo>
                <a:lnTo>
                  <a:pt x="4668" y="828"/>
                </a:lnTo>
                <a:lnTo>
                  <a:pt x="4666" y="830"/>
                </a:lnTo>
                <a:lnTo>
                  <a:pt x="4666" y="832"/>
                </a:lnTo>
                <a:lnTo>
                  <a:pt x="4666" y="835"/>
                </a:lnTo>
                <a:lnTo>
                  <a:pt x="4666" y="837"/>
                </a:lnTo>
                <a:lnTo>
                  <a:pt x="4666" y="841"/>
                </a:lnTo>
                <a:lnTo>
                  <a:pt x="4666" y="843"/>
                </a:lnTo>
                <a:lnTo>
                  <a:pt x="4666" y="856"/>
                </a:lnTo>
                <a:lnTo>
                  <a:pt x="4666" y="858"/>
                </a:lnTo>
                <a:lnTo>
                  <a:pt x="4666" y="860"/>
                </a:lnTo>
                <a:lnTo>
                  <a:pt x="4664" y="864"/>
                </a:lnTo>
                <a:lnTo>
                  <a:pt x="4664" y="866"/>
                </a:lnTo>
                <a:lnTo>
                  <a:pt x="4662" y="870"/>
                </a:lnTo>
                <a:lnTo>
                  <a:pt x="4662" y="870"/>
                </a:lnTo>
                <a:lnTo>
                  <a:pt x="4664" y="872"/>
                </a:lnTo>
                <a:lnTo>
                  <a:pt x="4666" y="874"/>
                </a:lnTo>
                <a:lnTo>
                  <a:pt x="4666" y="879"/>
                </a:lnTo>
                <a:lnTo>
                  <a:pt x="4668" y="883"/>
                </a:lnTo>
                <a:lnTo>
                  <a:pt x="4666" y="885"/>
                </a:lnTo>
                <a:lnTo>
                  <a:pt x="4666" y="887"/>
                </a:lnTo>
                <a:lnTo>
                  <a:pt x="4664" y="889"/>
                </a:lnTo>
                <a:lnTo>
                  <a:pt x="4664" y="891"/>
                </a:lnTo>
                <a:lnTo>
                  <a:pt x="4664" y="893"/>
                </a:lnTo>
                <a:lnTo>
                  <a:pt x="4664" y="895"/>
                </a:lnTo>
                <a:lnTo>
                  <a:pt x="4664" y="897"/>
                </a:lnTo>
                <a:lnTo>
                  <a:pt x="4666" y="900"/>
                </a:lnTo>
                <a:lnTo>
                  <a:pt x="4664" y="902"/>
                </a:lnTo>
                <a:lnTo>
                  <a:pt x="4662" y="908"/>
                </a:lnTo>
                <a:lnTo>
                  <a:pt x="4662" y="912"/>
                </a:lnTo>
                <a:lnTo>
                  <a:pt x="4664" y="916"/>
                </a:lnTo>
                <a:lnTo>
                  <a:pt x="4664" y="918"/>
                </a:lnTo>
                <a:lnTo>
                  <a:pt x="4664" y="921"/>
                </a:lnTo>
                <a:lnTo>
                  <a:pt x="4664" y="921"/>
                </a:lnTo>
                <a:lnTo>
                  <a:pt x="4666" y="923"/>
                </a:lnTo>
                <a:lnTo>
                  <a:pt x="4666" y="921"/>
                </a:lnTo>
                <a:lnTo>
                  <a:pt x="4668" y="918"/>
                </a:lnTo>
                <a:lnTo>
                  <a:pt x="4668" y="914"/>
                </a:lnTo>
                <a:lnTo>
                  <a:pt x="4670" y="912"/>
                </a:lnTo>
                <a:lnTo>
                  <a:pt x="4670" y="910"/>
                </a:lnTo>
                <a:lnTo>
                  <a:pt x="4673" y="908"/>
                </a:lnTo>
                <a:lnTo>
                  <a:pt x="4673" y="908"/>
                </a:lnTo>
                <a:lnTo>
                  <a:pt x="4675" y="908"/>
                </a:lnTo>
                <a:lnTo>
                  <a:pt x="4675" y="908"/>
                </a:lnTo>
                <a:lnTo>
                  <a:pt x="4677" y="908"/>
                </a:lnTo>
                <a:lnTo>
                  <a:pt x="4677" y="908"/>
                </a:lnTo>
                <a:lnTo>
                  <a:pt x="4677" y="910"/>
                </a:lnTo>
                <a:lnTo>
                  <a:pt x="4681" y="910"/>
                </a:lnTo>
                <a:lnTo>
                  <a:pt x="4683" y="910"/>
                </a:lnTo>
                <a:lnTo>
                  <a:pt x="4685" y="912"/>
                </a:lnTo>
                <a:lnTo>
                  <a:pt x="4685" y="914"/>
                </a:lnTo>
                <a:lnTo>
                  <a:pt x="4685" y="916"/>
                </a:lnTo>
                <a:lnTo>
                  <a:pt x="4685" y="921"/>
                </a:lnTo>
                <a:lnTo>
                  <a:pt x="4685" y="918"/>
                </a:lnTo>
                <a:lnTo>
                  <a:pt x="4687" y="918"/>
                </a:lnTo>
                <a:lnTo>
                  <a:pt x="4687" y="916"/>
                </a:lnTo>
                <a:lnTo>
                  <a:pt x="4687" y="916"/>
                </a:lnTo>
                <a:lnTo>
                  <a:pt x="4687" y="914"/>
                </a:lnTo>
                <a:lnTo>
                  <a:pt x="4687" y="912"/>
                </a:lnTo>
                <a:lnTo>
                  <a:pt x="4687" y="910"/>
                </a:lnTo>
                <a:lnTo>
                  <a:pt x="4687" y="906"/>
                </a:lnTo>
                <a:lnTo>
                  <a:pt x="4685" y="906"/>
                </a:lnTo>
                <a:lnTo>
                  <a:pt x="4685" y="906"/>
                </a:lnTo>
                <a:lnTo>
                  <a:pt x="4683" y="906"/>
                </a:lnTo>
                <a:lnTo>
                  <a:pt x="4683" y="906"/>
                </a:lnTo>
                <a:lnTo>
                  <a:pt x="4681" y="906"/>
                </a:lnTo>
                <a:lnTo>
                  <a:pt x="4681" y="902"/>
                </a:lnTo>
                <a:lnTo>
                  <a:pt x="4679" y="897"/>
                </a:lnTo>
                <a:lnTo>
                  <a:pt x="4679" y="895"/>
                </a:lnTo>
                <a:lnTo>
                  <a:pt x="4679" y="895"/>
                </a:lnTo>
                <a:lnTo>
                  <a:pt x="4677" y="895"/>
                </a:lnTo>
                <a:lnTo>
                  <a:pt x="4677" y="895"/>
                </a:lnTo>
                <a:lnTo>
                  <a:pt x="4677" y="893"/>
                </a:lnTo>
                <a:lnTo>
                  <a:pt x="4675" y="893"/>
                </a:lnTo>
                <a:lnTo>
                  <a:pt x="4673" y="889"/>
                </a:lnTo>
                <a:lnTo>
                  <a:pt x="4673" y="889"/>
                </a:lnTo>
                <a:lnTo>
                  <a:pt x="4673" y="887"/>
                </a:lnTo>
                <a:lnTo>
                  <a:pt x="4673" y="883"/>
                </a:lnTo>
                <a:lnTo>
                  <a:pt x="4675" y="879"/>
                </a:lnTo>
                <a:lnTo>
                  <a:pt x="4679" y="866"/>
                </a:lnTo>
                <a:lnTo>
                  <a:pt x="4679" y="864"/>
                </a:lnTo>
                <a:lnTo>
                  <a:pt x="4681" y="862"/>
                </a:lnTo>
                <a:lnTo>
                  <a:pt x="4683" y="860"/>
                </a:lnTo>
                <a:lnTo>
                  <a:pt x="4685" y="860"/>
                </a:lnTo>
                <a:lnTo>
                  <a:pt x="4689" y="860"/>
                </a:lnTo>
                <a:lnTo>
                  <a:pt x="4691" y="860"/>
                </a:lnTo>
                <a:lnTo>
                  <a:pt x="4693" y="860"/>
                </a:lnTo>
                <a:lnTo>
                  <a:pt x="4696" y="862"/>
                </a:lnTo>
                <a:lnTo>
                  <a:pt x="4696" y="862"/>
                </a:lnTo>
                <a:lnTo>
                  <a:pt x="4698" y="864"/>
                </a:lnTo>
                <a:lnTo>
                  <a:pt x="4700" y="866"/>
                </a:lnTo>
                <a:lnTo>
                  <a:pt x="4702" y="868"/>
                </a:lnTo>
                <a:lnTo>
                  <a:pt x="4702" y="868"/>
                </a:lnTo>
                <a:lnTo>
                  <a:pt x="4704" y="872"/>
                </a:lnTo>
                <a:lnTo>
                  <a:pt x="4704" y="872"/>
                </a:lnTo>
                <a:lnTo>
                  <a:pt x="4704" y="868"/>
                </a:lnTo>
                <a:lnTo>
                  <a:pt x="4704" y="868"/>
                </a:lnTo>
                <a:lnTo>
                  <a:pt x="4702" y="866"/>
                </a:lnTo>
                <a:lnTo>
                  <a:pt x="4700" y="864"/>
                </a:lnTo>
                <a:lnTo>
                  <a:pt x="4700" y="862"/>
                </a:lnTo>
                <a:lnTo>
                  <a:pt x="4698" y="860"/>
                </a:lnTo>
                <a:lnTo>
                  <a:pt x="4698" y="858"/>
                </a:lnTo>
                <a:lnTo>
                  <a:pt x="4698" y="856"/>
                </a:lnTo>
                <a:lnTo>
                  <a:pt x="4696" y="853"/>
                </a:lnTo>
                <a:lnTo>
                  <a:pt x="4696" y="849"/>
                </a:lnTo>
                <a:lnTo>
                  <a:pt x="4691" y="841"/>
                </a:lnTo>
                <a:lnTo>
                  <a:pt x="4689" y="837"/>
                </a:lnTo>
                <a:lnTo>
                  <a:pt x="4687" y="824"/>
                </a:lnTo>
                <a:lnTo>
                  <a:pt x="4687" y="822"/>
                </a:lnTo>
                <a:lnTo>
                  <a:pt x="4687" y="822"/>
                </a:lnTo>
                <a:lnTo>
                  <a:pt x="4685" y="820"/>
                </a:lnTo>
                <a:lnTo>
                  <a:pt x="4685" y="820"/>
                </a:lnTo>
                <a:lnTo>
                  <a:pt x="4685" y="818"/>
                </a:lnTo>
                <a:lnTo>
                  <a:pt x="4683" y="818"/>
                </a:lnTo>
                <a:lnTo>
                  <a:pt x="4683" y="816"/>
                </a:lnTo>
                <a:lnTo>
                  <a:pt x="4683" y="814"/>
                </a:lnTo>
                <a:lnTo>
                  <a:pt x="4683" y="811"/>
                </a:lnTo>
                <a:lnTo>
                  <a:pt x="4683" y="809"/>
                </a:lnTo>
                <a:lnTo>
                  <a:pt x="4681" y="807"/>
                </a:lnTo>
                <a:lnTo>
                  <a:pt x="4681" y="803"/>
                </a:lnTo>
                <a:lnTo>
                  <a:pt x="4683" y="801"/>
                </a:lnTo>
                <a:lnTo>
                  <a:pt x="4683" y="799"/>
                </a:lnTo>
                <a:lnTo>
                  <a:pt x="4683" y="799"/>
                </a:lnTo>
                <a:lnTo>
                  <a:pt x="4685" y="797"/>
                </a:lnTo>
                <a:lnTo>
                  <a:pt x="4685" y="795"/>
                </a:lnTo>
                <a:lnTo>
                  <a:pt x="4685" y="791"/>
                </a:lnTo>
                <a:lnTo>
                  <a:pt x="4683" y="786"/>
                </a:lnTo>
                <a:lnTo>
                  <a:pt x="4683" y="786"/>
                </a:lnTo>
                <a:lnTo>
                  <a:pt x="4683" y="784"/>
                </a:lnTo>
                <a:lnTo>
                  <a:pt x="4681" y="780"/>
                </a:lnTo>
                <a:lnTo>
                  <a:pt x="4679" y="774"/>
                </a:lnTo>
                <a:lnTo>
                  <a:pt x="4679" y="774"/>
                </a:lnTo>
                <a:lnTo>
                  <a:pt x="4679" y="772"/>
                </a:lnTo>
                <a:lnTo>
                  <a:pt x="4679" y="772"/>
                </a:lnTo>
                <a:lnTo>
                  <a:pt x="4679" y="770"/>
                </a:lnTo>
                <a:lnTo>
                  <a:pt x="4679" y="767"/>
                </a:lnTo>
                <a:lnTo>
                  <a:pt x="4679" y="767"/>
                </a:lnTo>
                <a:lnTo>
                  <a:pt x="4677" y="763"/>
                </a:lnTo>
                <a:lnTo>
                  <a:pt x="4675" y="761"/>
                </a:lnTo>
                <a:lnTo>
                  <a:pt x="4675" y="763"/>
                </a:lnTo>
                <a:lnTo>
                  <a:pt x="4675" y="763"/>
                </a:lnTo>
                <a:lnTo>
                  <a:pt x="4673" y="765"/>
                </a:lnTo>
                <a:lnTo>
                  <a:pt x="4670" y="765"/>
                </a:lnTo>
                <a:lnTo>
                  <a:pt x="4673" y="767"/>
                </a:lnTo>
                <a:lnTo>
                  <a:pt x="4675" y="772"/>
                </a:lnTo>
                <a:lnTo>
                  <a:pt x="4675" y="772"/>
                </a:lnTo>
                <a:lnTo>
                  <a:pt x="4675" y="774"/>
                </a:lnTo>
                <a:lnTo>
                  <a:pt x="4675" y="776"/>
                </a:lnTo>
                <a:lnTo>
                  <a:pt x="4675" y="776"/>
                </a:lnTo>
                <a:lnTo>
                  <a:pt x="4675" y="776"/>
                </a:lnTo>
                <a:lnTo>
                  <a:pt x="4673" y="776"/>
                </a:lnTo>
                <a:lnTo>
                  <a:pt x="4673" y="778"/>
                </a:lnTo>
                <a:lnTo>
                  <a:pt x="4673" y="780"/>
                </a:lnTo>
                <a:lnTo>
                  <a:pt x="4673" y="780"/>
                </a:lnTo>
                <a:lnTo>
                  <a:pt x="4670" y="782"/>
                </a:lnTo>
                <a:lnTo>
                  <a:pt x="4670" y="782"/>
                </a:lnTo>
                <a:lnTo>
                  <a:pt x="4670" y="782"/>
                </a:lnTo>
                <a:lnTo>
                  <a:pt x="4668" y="780"/>
                </a:lnTo>
                <a:lnTo>
                  <a:pt x="4666" y="780"/>
                </a:lnTo>
                <a:lnTo>
                  <a:pt x="4664" y="780"/>
                </a:lnTo>
                <a:lnTo>
                  <a:pt x="4662" y="782"/>
                </a:lnTo>
                <a:lnTo>
                  <a:pt x="4662" y="782"/>
                </a:lnTo>
                <a:lnTo>
                  <a:pt x="4662" y="786"/>
                </a:lnTo>
                <a:lnTo>
                  <a:pt x="4662" y="788"/>
                </a:lnTo>
                <a:lnTo>
                  <a:pt x="4662" y="793"/>
                </a:lnTo>
                <a:lnTo>
                  <a:pt x="4662" y="799"/>
                </a:lnTo>
                <a:close/>
                <a:moveTo>
                  <a:pt x="4731" y="1663"/>
                </a:moveTo>
                <a:lnTo>
                  <a:pt x="4731" y="1663"/>
                </a:lnTo>
                <a:lnTo>
                  <a:pt x="4731" y="1663"/>
                </a:lnTo>
                <a:lnTo>
                  <a:pt x="4731" y="1663"/>
                </a:lnTo>
                <a:lnTo>
                  <a:pt x="4733" y="1663"/>
                </a:lnTo>
                <a:lnTo>
                  <a:pt x="4733" y="1663"/>
                </a:lnTo>
                <a:lnTo>
                  <a:pt x="4735" y="1663"/>
                </a:lnTo>
                <a:lnTo>
                  <a:pt x="4737" y="1663"/>
                </a:lnTo>
                <a:lnTo>
                  <a:pt x="4740" y="1663"/>
                </a:lnTo>
                <a:lnTo>
                  <a:pt x="4740" y="1663"/>
                </a:lnTo>
                <a:lnTo>
                  <a:pt x="4742" y="1661"/>
                </a:lnTo>
                <a:lnTo>
                  <a:pt x="4742" y="1661"/>
                </a:lnTo>
                <a:lnTo>
                  <a:pt x="4744" y="1661"/>
                </a:lnTo>
                <a:lnTo>
                  <a:pt x="4744" y="1661"/>
                </a:lnTo>
                <a:lnTo>
                  <a:pt x="4744" y="1661"/>
                </a:lnTo>
                <a:lnTo>
                  <a:pt x="4744" y="1661"/>
                </a:lnTo>
                <a:lnTo>
                  <a:pt x="4744" y="1661"/>
                </a:lnTo>
                <a:lnTo>
                  <a:pt x="4744" y="1661"/>
                </a:lnTo>
                <a:lnTo>
                  <a:pt x="4744" y="1661"/>
                </a:lnTo>
                <a:lnTo>
                  <a:pt x="4737" y="1658"/>
                </a:lnTo>
                <a:lnTo>
                  <a:pt x="4735" y="1658"/>
                </a:lnTo>
                <a:lnTo>
                  <a:pt x="4733" y="1661"/>
                </a:lnTo>
                <a:lnTo>
                  <a:pt x="4733" y="1658"/>
                </a:lnTo>
                <a:lnTo>
                  <a:pt x="4731" y="1661"/>
                </a:lnTo>
                <a:lnTo>
                  <a:pt x="4731" y="1661"/>
                </a:lnTo>
                <a:lnTo>
                  <a:pt x="4731" y="1663"/>
                </a:lnTo>
                <a:lnTo>
                  <a:pt x="4731" y="1663"/>
                </a:lnTo>
                <a:close/>
                <a:moveTo>
                  <a:pt x="4790" y="667"/>
                </a:moveTo>
                <a:lnTo>
                  <a:pt x="4792" y="667"/>
                </a:lnTo>
                <a:lnTo>
                  <a:pt x="4792" y="665"/>
                </a:lnTo>
                <a:lnTo>
                  <a:pt x="4790" y="665"/>
                </a:lnTo>
                <a:lnTo>
                  <a:pt x="4790" y="667"/>
                </a:lnTo>
                <a:lnTo>
                  <a:pt x="4788" y="667"/>
                </a:lnTo>
                <a:lnTo>
                  <a:pt x="4788" y="667"/>
                </a:lnTo>
                <a:lnTo>
                  <a:pt x="4788" y="669"/>
                </a:lnTo>
                <a:lnTo>
                  <a:pt x="4790" y="667"/>
                </a:lnTo>
                <a:close/>
                <a:moveTo>
                  <a:pt x="4784" y="1665"/>
                </a:moveTo>
                <a:lnTo>
                  <a:pt x="4781" y="1665"/>
                </a:lnTo>
                <a:lnTo>
                  <a:pt x="4779" y="1667"/>
                </a:lnTo>
                <a:lnTo>
                  <a:pt x="4781" y="1667"/>
                </a:lnTo>
                <a:lnTo>
                  <a:pt x="4781" y="1667"/>
                </a:lnTo>
                <a:lnTo>
                  <a:pt x="4781" y="1669"/>
                </a:lnTo>
                <a:lnTo>
                  <a:pt x="4784" y="1669"/>
                </a:lnTo>
                <a:lnTo>
                  <a:pt x="4784" y="1669"/>
                </a:lnTo>
                <a:lnTo>
                  <a:pt x="4788" y="1669"/>
                </a:lnTo>
                <a:lnTo>
                  <a:pt x="4788" y="1669"/>
                </a:lnTo>
                <a:lnTo>
                  <a:pt x="4788" y="1667"/>
                </a:lnTo>
                <a:lnTo>
                  <a:pt x="4788" y="1667"/>
                </a:lnTo>
                <a:lnTo>
                  <a:pt x="4788" y="1667"/>
                </a:lnTo>
                <a:lnTo>
                  <a:pt x="4784" y="1665"/>
                </a:lnTo>
                <a:close/>
                <a:moveTo>
                  <a:pt x="4786" y="916"/>
                </a:moveTo>
                <a:lnTo>
                  <a:pt x="4779" y="921"/>
                </a:lnTo>
                <a:lnTo>
                  <a:pt x="4777" y="923"/>
                </a:lnTo>
                <a:lnTo>
                  <a:pt x="4775" y="923"/>
                </a:lnTo>
                <a:lnTo>
                  <a:pt x="4773" y="927"/>
                </a:lnTo>
                <a:lnTo>
                  <a:pt x="4773" y="927"/>
                </a:lnTo>
                <a:lnTo>
                  <a:pt x="4777" y="927"/>
                </a:lnTo>
                <a:lnTo>
                  <a:pt x="4779" y="925"/>
                </a:lnTo>
                <a:lnTo>
                  <a:pt x="4779" y="923"/>
                </a:lnTo>
                <a:lnTo>
                  <a:pt x="4781" y="923"/>
                </a:lnTo>
                <a:lnTo>
                  <a:pt x="4784" y="921"/>
                </a:lnTo>
                <a:lnTo>
                  <a:pt x="4784" y="921"/>
                </a:lnTo>
                <a:lnTo>
                  <a:pt x="4788" y="916"/>
                </a:lnTo>
                <a:lnTo>
                  <a:pt x="4786" y="916"/>
                </a:lnTo>
                <a:lnTo>
                  <a:pt x="4786" y="916"/>
                </a:lnTo>
                <a:close/>
                <a:moveTo>
                  <a:pt x="4641" y="975"/>
                </a:moveTo>
                <a:lnTo>
                  <a:pt x="4639" y="977"/>
                </a:lnTo>
                <a:lnTo>
                  <a:pt x="4637" y="977"/>
                </a:lnTo>
                <a:lnTo>
                  <a:pt x="4637" y="979"/>
                </a:lnTo>
                <a:lnTo>
                  <a:pt x="4635" y="979"/>
                </a:lnTo>
                <a:lnTo>
                  <a:pt x="4635" y="979"/>
                </a:lnTo>
                <a:lnTo>
                  <a:pt x="4635" y="981"/>
                </a:lnTo>
                <a:lnTo>
                  <a:pt x="4633" y="983"/>
                </a:lnTo>
                <a:lnTo>
                  <a:pt x="4633" y="983"/>
                </a:lnTo>
                <a:lnTo>
                  <a:pt x="4633" y="986"/>
                </a:lnTo>
                <a:lnTo>
                  <a:pt x="4635" y="988"/>
                </a:lnTo>
                <a:lnTo>
                  <a:pt x="4637" y="990"/>
                </a:lnTo>
                <a:lnTo>
                  <a:pt x="4637" y="990"/>
                </a:lnTo>
                <a:lnTo>
                  <a:pt x="4637" y="992"/>
                </a:lnTo>
                <a:lnTo>
                  <a:pt x="4637" y="994"/>
                </a:lnTo>
                <a:lnTo>
                  <a:pt x="4637" y="996"/>
                </a:lnTo>
                <a:lnTo>
                  <a:pt x="4635" y="998"/>
                </a:lnTo>
                <a:lnTo>
                  <a:pt x="4637" y="998"/>
                </a:lnTo>
                <a:lnTo>
                  <a:pt x="4637" y="1000"/>
                </a:lnTo>
                <a:lnTo>
                  <a:pt x="4637" y="1000"/>
                </a:lnTo>
                <a:lnTo>
                  <a:pt x="4639" y="1000"/>
                </a:lnTo>
                <a:lnTo>
                  <a:pt x="4639" y="1000"/>
                </a:lnTo>
                <a:lnTo>
                  <a:pt x="4641" y="998"/>
                </a:lnTo>
                <a:lnTo>
                  <a:pt x="4643" y="998"/>
                </a:lnTo>
                <a:lnTo>
                  <a:pt x="4643" y="996"/>
                </a:lnTo>
                <a:lnTo>
                  <a:pt x="4645" y="994"/>
                </a:lnTo>
                <a:lnTo>
                  <a:pt x="4645" y="994"/>
                </a:lnTo>
                <a:lnTo>
                  <a:pt x="4647" y="994"/>
                </a:lnTo>
                <a:lnTo>
                  <a:pt x="4649" y="994"/>
                </a:lnTo>
                <a:lnTo>
                  <a:pt x="4649" y="994"/>
                </a:lnTo>
                <a:lnTo>
                  <a:pt x="4652" y="994"/>
                </a:lnTo>
                <a:lnTo>
                  <a:pt x="4652" y="994"/>
                </a:lnTo>
                <a:lnTo>
                  <a:pt x="4652" y="994"/>
                </a:lnTo>
                <a:lnTo>
                  <a:pt x="4649" y="992"/>
                </a:lnTo>
                <a:lnTo>
                  <a:pt x="4647" y="988"/>
                </a:lnTo>
                <a:lnTo>
                  <a:pt x="4645" y="988"/>
                </a:lnTo>
                <a:lnTo>
                  <a:pt x="4645" y="988"/>
                </a:lnTo>
                <a:lnTo>
                  <a:pt x="4643" y="988"/>
                </a:lnTo>
                <a:lnTo>
                  <a:pt x="4641" y="988"/>
                </a:lnTo>
                <a:lnTo>
                  <a:pt x="4641" y="986"/>
                </a:lnTo>
                <a:lnTo>
                  <a:pt x="4641" y="986"/>
                </a:lnTo>
                <a:lnTo>
                  <a:pt x="4641" y="983"/>
                </a:lnTo>
                <a:lnTo>
                  <a:pt x="4641" y="983"/>
                </a:lnTo>
                <a:lnTo>
                  <a:pt x="4641" y="981"/>
                </a:lnTo>
                <a:lnTo>
                  <a:pt x="4643" y="981"/>
                </a:lnTo>
                <a:lnTo>
                  <a:pt x="4643" y="981"/>
                </a:lnTo>
                <a:lnTo>
                  <a:pt x="4645" y="981"/>
                </a:lnTo>
                <a:lnTo>
                  <a:pt x="4645" y="981"/>
                </a:lnTo>
                <a:lnTo>
                  <a:pt x="4647" y="981"/>
                </a:lnTo>
                <a:lnTo>
                  <a:pt x="4649" y="983"/>
                </a:lnTo>
                <a:lnTo>
                  <a:pt x="4649" y="986"/>
                </a:lnTo>
                <a:lnTo>
                  <a:pt x="4656" y="981"/>
                </a:lnTo>
                <a:lnTo>
                  <a:pt x="4662" y="981"/>
                </a:lnTo>
                <a:lnTo>
                  <a:pt x="4666" y="981"/>
                </a:lnTo>
                <a:lnTo>
                  <a:pt x="4673" y="986"/>
                </a:lnTo>
                <a:lnTo>
                  <a:pt x="4679" y="988"/>
                </a:lnTo>
                <a:lnTo>
                  <a:pt x="4681" y="990"/>
                </a:lnTo>
                <a:lnTo>
                  <a:pt x="4683" y="990"/>
                </a:lnTo>
                <a:lnTo>
                  <a:pt x="4683" y="990"/>
                </a:lnTo>
                <a:lnTo>
                  <a:pt x="4683" y="990"/>
                </a:lnTo>
                <a:lnTo>
                  <a:pt x="4685" y="988"/>
                </a:lnTo>
                <a:lnTo>
                  <a:pt x="4685" y="988"/>
                </a:lnTo>
                <a:lnTo>
                  <a:pt x="4685" y="986"/>
                </a:lnTo>
                <a:lnTo>
                  <a:pt x="4685" y="983"/>
                </a:lnTo>
                <a:lnTo>
                  <a:pt x="4687" y="979"/>
                </a:lnTo>
                <a:lnTo>
                  <a:pt x="4691" y="977"/>
                </a:lnTo>
                <a:lnTo>
                  <a:pt x="4693" y="975"/>
                </a:lnTo>
                <a:lnTo>
                  <a:pt x="4698" y="973"/>
                </a:lnTo>
                <a:lnTo>
                  <a:pt x="4698" y="973"/>
                </a:lnTo>
                <a:lnTo>
                  <a:pt x="4702" y="975"/>
                </a:lnTo>
                <a:lnTo>
                  <a:pt x="4704" y="975"/>
                </a:lnTo>
                <a:lnTo>
                  <a:pt x="4706" y="973"/>
                </a:lnTo>
                <a:lnTo>
                  <a:pt x="4708" y="973"/>
                </a:lnTo>
                <a:lnTo>
                  <a:pt x="4708" y="973"/>
                </a:lnTo>
                <a:lnTo>
                  <a:pt x="4710" y="971"/>
                </a:lnTo>
                <a:lnTo>
                  <a:pt x="4712" y="971"/>
                </a:lnTo>
                <a:lnTo>
                  <a:pt x="4712" y="971"/>
                </a:lnTo>
                <a:lnTo>
                  <a:pt x="4714" y="971"/>
                </a:lnTo>
                <a:lnTo>
                  <a:pt x="4717" y="971"/>
                </a:lnTo>
                <a:lnTo>
                  <a:pt x="4717" y="969"/>
                </a:lnTo>
                <a:lnTo>
                  <a:pt x="4717" y="969"/>
                </a:lnTo>
                <a:lnTo>
                  <a:pt x="4719" y="967"/>
                </a:lnTo>
                <a:lnTo>
                  <a:pt x="4721" y="967"/>
                </a:lnTo>
                <a:lnTo>
                  <a:pt x="4719" y="967"/>
                </a:lnTo>
                <a:lnTo>
                  <a:pt x="4719" y="967"/>
                </a:lnTo>
                <a:lnTo>
                  <a:pt x="4717" y="967"/>
                </a:lnTo>
                <a:lnTo>
                  <a:pt x="4714" y="969"/>
                </a:lnTo>
                <a:lnTo>
                  <a:pt x="4714" y="969"/>
                </a:lnTo>
                <a:lnTo>
                  <a:pt x="4712" y="969"/>
                </a:lnTo>
                <a:lnTo>
                  <a:pt x="4712" y="965"/>
                </a:lnTo>
                <a:lnTo>
                  <a:pt x="4712" y="962"/>
                </a:lnTo>
                <a:lnTo>
                  <a:pt x="4710" y="962"/>
                </a:lnTo>
                <a:lnTo>
                  <a:pt x="4710" y="960"/>
                </a:lnTo>
                <a:lnTo>
                  <a:pt x="4710" y="958"/>
                </a:lnTo>
                <a:lnTo>
                  <a:pt x="4712" y="954"/>
                </a:lnTo>
                <a:lnTo>
                  <a:pt x="4714" y="952"/>
                </a:lnTo>
                <a:lnTo>
                  <a:pt x="4714" y="950"/>
                </a:lnTo>
                <a:lnTo>
                  <a:pt x="4714" y="950"/>
                </a:lnTo>
                <a:lnTo>
                  <a:pt x="4712" y="950"/>
                </a:lnTo>
                <a:lnTo>
                  <a:pt x="4710" y="952"/>
                </a:lnTo>
                <a:lnTo>
                  <a:pt x="4706" y="956"/>
                </a:lnTo>
                <a:lnTo>
                  <a:pt x="4706" y="956"/>
                </a:lnTo>
                <a:lnTo>
                  <a:pt x="4704" y="956"/>
                </a:lnTo>
                <a:lnTo>
                  <a:pt x="4702" y="956"/>
                </a:lnTo>
                <a:lnTo>
                  <a:pt x="4702" y="956"/>
                </a:lnTo>
                <a:lnTo>
                  <a:pt x="4696" y="954"/>
                </a:lnTo>
                <a:lnTo>
                  <a:pt x="4693" y="954"/>
                </a:lnTo>
                <a:lnTo>
                  <a:pt x="4693" y="954"/>
                </a:lnTo>
                <a:lnTo>
                  <a:pt x="4691" y="954"/>
                </a:lnTo>
                <a:lnTo>
                  <a:pt x="4691" y="954"/>
                </a:lnTo>
                <a:lnTo>
                  <a:pt x="4689" y="952"/>
                </a:lnTo>
                <a:lnTo>
                  <a:pt x="4687" y="950"/>
                </a:lnTo>
                <a:lnTo>
                  <a:pt x="4683" y="948"/>
                </a:lnTo>
                <a:lnTo>
                  <a:pt x="4681" y="946"/>
                </a:lnTo>
                <a:lnTo>
                  <a:pt x="4677" y="944"/>
                </a:lnTo>
                <a:lnTo>
                  <a:pt x="4675" y="941"/>
                </a:lnTo>
                <a:lnTo>
                  <a:pt x="4670" y="935"/>
                </a:lnTo>
                <a:lnTo>
                  <a:pt x="4668" y="933"/>
                </a:lnTo>
                <a:lnTo>
                  <a:pt x="4664" y="931"/>
                </a:lnTo>
                <a:lnTo>
                  <a:pt x="4664" y="929"/>
                </a:lnTo>
                <a:lnTo>
                  <a:pt x="4664" y="929"/>
                </a:lnTo>
                <a:lnTo>
                  <a:pt x="4664" y="929"/>
                </a:lnTo>
                <a:lnTo>
                  <a:pt x="4662" y="931"/>
                </a:lnTo>
                <a:lnTo>
                  <a:pt x="4662" y="931"/>
                </a:lnTo>
                <a:lnTo>
                  <a:pt x="4660" y="931"/>
                </a:lnTo>
                <a:lnTo>
                  <a:pt x="4660" y="931"/>
                </a:lnTo>
                <a:lnTo>
                  <a:pt x="4660" y="931"/>
                </a:lnTo>
                <a:lnTo>
                  <a:pt x="4660" y="933"/>
                </a:lnTo>
                <a:lnTo>
                  <a:pt x="4658" y="935"/>
                </a:lnTo>
                <a:lnTo>
                  <a:pt x="4660" y="937"/>
                </a:lnTo>
                <a:lnTo>
                  <a:pt x="4660" y="939"/>
                </a:lnTo>
                <a:lnTo>
                  <a:pt x="4662" y="944"/>
                </a:lnTo>
                <a:lnTo>
                  <a:pt x="4662" y="948"/>
                </a:lnTo>
                <a:lnTo>
                  <a:pt x="4660" y="950"/>
                </a:lnTo>
                <a:lnTo>
                  <a:pt x="4660" y="952"/>
                </a:lnTo>
                <a:lnTo>
                  <a:pt x="4660" y="956"/>
                </a:lnTo>
                <a:lnTo>
                  <a:pt x="4660" y="956"/>
                </a:lnTo>
                <a:lnTo>
                  <a:pt x="4658" y="960"/>
                </a:lnTo>
                <a:lnTo>
                  <a:pt x="4656" y="962"/>
                </a:lnTo>
                <a:lnTo>
                  <a:pt x="4656" y="965"/>
                </a:lnTo>
                <a:lnTo>
                  <a:pt x="4656" y="967"/>
                </a:lnTo>
                <a:lnTo>
                  <a:pt x="4656" y="969"/>
                </a:lnTo>
                <a:lnTo>
                  <a:pt x="4654" y="969"/>
                </a:lnTo>
                <a:lnTo>
                  <a:pt x="4654" y="971"/>
                </a:lnTo>
                <a:lnTo>
                  <a:pt x="4652" y="971"/>
                </a:lnTo>
                <a:lnTo>
                  <a:pt x="4649" y="969"/>
                </a:lnTo>
                <a:lnTo>
                  <a:pt x="4647" y="969"/>
                </a:lnTo>
                <a:lnTo>
                  <a:pt x="4647" y="969"/>
                </a:lnTo>
                <a:lnTo>
                  <a:pt x="4645" y="967"/>
                </a:lnTo>
                <a:lnTo>
                  <a:pt x="4643" y="967"/>
                </a:lnTo>
                <a:lnTo>
                  <a:pt x="4641" y="969"/>
                </a:lnTo>
                <a:lnTo>
                  <a:pt x="4641" y="969"/>
                </a:lnTo>
                <a:lnTo>
                  <a:pt x="4641" y="971"/>
                </a:lnTo>
                <a:lnTo>
                  <a:pt x="4643" y="973"/>
                </a:lnTo>
                <a:lnTo>
                  <a:pt x="4643" y="973"/>
                </a:lnTo>
                <a:lnTo>
                  <a:pt x="4641" y="975"/>
                </a:lnTo>
                <a:close/>
                <a:moveTo>
                  <a:pt x="4629" y="990"/>
                </a:moveTo>
                <a:lnTo>
                  <a:pt x="4629" y="990"/>
                </a:lnTo>
                <a:lnTo>
                  <a:pt x="4629" y="986"/>
                </a:lnTo>
                <a:lnTo>
                  <a:pt x="4629" y="986"/>
                </a:lnTo>
                <a:lnTo>
                  <a:pt x="4629" y="988"/>
                </a:lnTo>
                <a:lnTo>
                  <a:pt x="4626" y="988"/>
                </a:lnTo>
                <a:lnTo>
                  <a:pt x="4629" y="990"/>
                </a:lnTo>
                <a:lnTo>
                  <a:pt x="4629" y="990"/>
                </a:lnTo>
                <a:lnTo>
                  <a:pt x="4629" y="990"/>
                </a:lnTo>
                <a:close/>
                <a:moveTo>
                  <a:pt x="4652" y="931"/>
                </a:moveTo>
                <a:lnTo>
                  <a:pt x="4652" y="931"/>
                </a:lnTo>
                <a:lnTo>
                  <a:pt x="4652" y="931"/>
                </a:lnTo>
                <a:lnTo>
                  <a:pt x="4649" y="929"/>
                </a:lnTo>
                <a:lnTo>
                  <a:pt x="4649" y="929"/>
                </a:lnTo>
                <a:lnTo>
                  <a:pt x="4649" y="931"/>
                </a:lnTo>
                <a:lnTo>
                  <a:pt x="4652" y="933"/>
                </a:lnTo>
                <a:lnTo>
                  <a:pt x="4652" y="931"/>
                </a:lnTo>
                <a:close/>
                <a:moveTo>
                  <a:pt x="4825" y="889"/>
                </a:moveTo>
                <a:lnTo>
                  <a:pt x="4825" y="887"/>
                </a:lnTo>
                <a:lnTo>
                  <a:pt x="4825" y="887"/>
                </a:lnTo>
                <a:lnTo>
                  <a:pt x="4823" y="889"/>
                </a:lnTo>
                <a:lnTo>
                  <a:pt x="4823" y="889"/>
                </a:lnTo>
                <a:lnTo>
                  <a:pt x="4825" y="889"/>
                </a:lnTo>
                <a:lnTo>
                  <a:pt x="4825" y="889"/>
                </a:lnTo>
                <a:close/>
                <a:moveTo>
                  <a:pt x="4654" y="935"/>
                </a:moveTo>
                <a:lnTo>
                  <a:pt x="4654" y="935"/>
                </a:lnTo>
                <a:lnTo>
                  <a:pt x="4656" y="935"/>
                </a:lnTo>
                <a:lnTo>
                  <a:pt x="4656" y="935"/>
                </a:lnTo>
                <a:lnTo>
                  <a:pt x="4654" y="933"/>
                </a:lnTo>
                <a:lnTo>
                  <a:pt x="4654" y="933"/>
                </a:lnTo>
                <a:lnTo>
                  <a:pt x="4652" y="935"/>
                </a:lnTo>
                <a:lnTo>
                  <a:pt x="4652" y="935"/>
                </a:lnTo>
                <a:lnTo>
                  <a:pt x="4654" y="935"/>
                </a:lnTo>
                <a:close/>
                <a:moveTo>
                  <a:pt x="4811" y="1671"/>
                </a:moveTo>
                <a:lnTo>
                  <a:pt x="4809" y="1671"/>
                </a:lnTo>
                <a:lnTo>
                  <a:pt x="4809" y="1671"/>
                </a:lnTo>
                <a:lnTo>
                  <a:pt x="4809" y="1671"/>
                </a:lnTo>
                <a:lnTo>
                  <a:pt x="4809" y="1671"/>
                </a:lnTo>
                <a:lnTo>
                  <a:pt x="4811" y="1671"/>
                </a:lnTo>
                <a:lnTo>
                  <a:pt x="4811" y="1671"/>
                </a:lnTo>
                <a:close/>
                <a:moveTo>
                  <a:pt x="4813" y="900"/>
                </a:moveTo>
                <a:lnTo>
                  <a:pt x="4813" y="900"/>
                </a:lnTo>
                <a:lnTo>
                  <a:pt x="4811" y="902"/>
                </a:lnTo>
                <a:lnTo>
                  <a:pt x="4809" y="904"/>
                </a:lnTo>
                <a:lnTo>
                  <a:pt x="4807" y="904"/>
                </a:lnTo>
                <a:lnTo>
                  <a:pt x="4807" y="906"/>
                </a:lnTo>
                <a:lnTo>
                  <a:pt x="4807" y="906"/>
                </a:lnTo>
                <a:lnTo>
                  <a:pt x="4807" y="906"/>
                </a:lnTo>
                <a:lnTo>
                  <a:pt x="4811" y="904"/>
                </a:lnTo>
                <a:lnTo>
                  <a:pt x="4813" y="900"/>
                </a:lnTo>
                <a:lnTo>
                  <a:pt x="4813" y="900"/>
                </a:lnTo>
                <a:close/>
                <a:moveTo>
                  <a:pt x="4809" y="1524"/>
                </a:moveTo>
                <a:lnTo>
                  <a:pt x="4809" y="1524"/>
                </a:lnTo>
                <a:lnTo>
                  <a:pt x="4809" y="1524"/>
                </a:lnTo>
                <a:lnTo>
                  <a:pt x="4809" y="1524"/>
                </a:lnTo>
                <a:lnTo>
                  <a:pt x="4809" y="1524"/>
                </a:lnTo>
                <a:lnTo>
                  <a:pt x="4809" y="1524"/>
                </a:lnTo>
                <a:lnTo>
                  <a:pt x="4809" y="1524"/>
                </a:lnTo>
                <a:lnTo>
                  <a:pt x="4809" y="1524"/>
                </a:lnTo>
                <a:lnTo>
                  <a:pt x="4809" y="1524"/>
                </a:lnTo>
                <a:close/>
                <a:moveTo>
                  <a:pt x="4819" y="1675"/>
                </a:moveTo>
                <a:lnTo>
                  <a:pt x="4819" y="1675"/>
                </a:lnTo>
                <a:lnTo>
                  <a:pt x="4817" y="1675"/>
                </a:lnTo>
                <a:lnTo>
                  <a:pt x="4817" y="1675"/>
                </a:lnTo>
                <a:lnTo>
                  <a:pt x="4819" y="1677"/>
                </a:lnTo>
                <a:lnTo>
                  <a:pt x="4819" y="1677"/>
                </a:lnTo>
                <a:lnTo>
                  <a:pt x="4819" y="1675"/>
                </a:lnTo>
                <a:close/>
                <a:moveTo>
                  <a:pt x="4775" y="1650"/>
                </a:moveTo>
                <a:lnTo>
                  <a:pt x="4775" y="1652"/>
                </a:lnTo>
                <a:lnTo>
                  <a:pt x="4775" y="1652"/>
                </a:lnTo>
                <a:lnTo>
                  <a:pt x="4775" y="1654"/>
                </a:lnTo>
                <a:lnTo>
                  <a:pt x="4777" y="1654"/>
                </a:lnTo>
                <a:lnTo>
                  <a:pt x="4777" y="1654"/>
                </a:lnTo>
                <a:lnTo>
                  <a:pt x="4777" y="1654"/>
                </a:lnTo>
                <a:lnTo>
                  <a:pt x="4777" y="1652"/>
                </a:lnTo>
                <a:lnTo>
                  <a:pt x="4775" y="1650"/>
                </a:lnTo>
                <a:lnTo>
                  <a:pt x="4775" y="1650"/>
                </a:lnTo>
                <a:close/>
                <a:moveTo>
                  <a:pt x="4792" y="1671"/>
                </a:moveTo>
                <a:lnTo>
                  <a:pt x="4794" y="1671"/>
                </a:lnTo>
                <a:lnTo>
                  <a:pt x="4794" y="1671"/>
                </a:lnTo>
                <a:lnTo>
                  <a:pt x="4796" y="1671"/>
                </a:lnTo>
                <a:lnTo>
                  <a:pt x="4800" y="1675"/>
                </a:lnTo>
                <a:lnTo>
                  <a:pt x="4802" y="1675"/>
                </a:lnTo>
                <a:lnTo>
                  <a:pt x="4805" y="1677"/>
                </a:lnTo>
                <a:lnTo>
                  <a:pt x="4807" y="1679"/>
                </a:lnTo>
                <a:lnTo>
                  <a:pt x="4809" y="1679"/>
                </a:lnTo>
                <a:lnTo>
                  <a:pt x="4809" y="1682"/>
                </a:lnTo>
                <a:lnTo>
                  <a:pt x="4811" y="1682"/>
                </a:lnTo>
                <a:lnTo>
                  <a:pt x="4811" y="1682"/>
                </a:lnTo>
                <a:lnTo>
                  <a:pt x="4813" y="1682"/>
                </a:lnTo>
                <a:lnTo>
                  <a:pt x="4813" y="1682"/>
                </a:lnTo>
                <a:lnTo>
                  <a:pt x="4815" y="1684"/>
                </a:lnTo>
                <a:lnTo>
                  <a:pt x="4819" y="1688"/>
                </a:lnTo>
                <a:lnTo>
                  <a:pt x="4819" y="1690"/>
                </a:lnTo>
                <a:lnTo>
                  <a:pt x="4819" y="1692"/>
                </a:lnTo>
                <a:lnTo>
                  <a:pt x="4819" y="1694"/>
                </a:lnTo>
                <a:lnTo>
                  <a:pt x="4819" y="1694"/>
                </a:lnTo>
                <a:lnTo>
                  <a:pt x="4819" y="1696"/>
                </a:lnTo>
                <a:lnTo>
                  <a:pt x="4821" y="1698"/>
                </a:lnTo>
                <a:lnTo>
                  <a:pt x="4821" y="1698"/>
                </a:lnTo>
                <a:lnTo>
                  <a:pt x="4821" y="1700"/>
                </a:lnTo>
                <a:lnTo>
                  <a:pt x="4823" y="1700"/>
                </a:lnTo>
                <a:lnTo>
                  <a:pt x="4823" y="1700"/>
                </a:lnTo>
                <a:lnTo>
                  <a:pt x="4825" y="1698"/>
                </a:lnTo>
                <a:lnTo>
                  <a:pt x="4825" y="1696"/>
                </a:lnTo>
                <a:lnTo>
                  <a:pt x="4825" y="1696"/>
                </a:lnTo>
                <a:lnTo>
                  <a:pt x="4825" y="1694"/>
                </a:lnTo>
                <a:lnTo>
                  <a:pt x="4825" y="1694"/>
                </a:lnTo>
                <a:lnTo>
                  <a:pt x="4825" y="1692"/>
                </a:lnTo>
                <a:lnTo>
                  <a:pt x="4825" y="1690"/>
                </a:lnTo>
                <a:lnTo>
                  <a:pt x="4815" y="1682"/>
                </a:lnTo>
                <a:lnTo>
                  <a:pt x="4815" y="1682"/>
                </a:lnTo>
                <a:lnTo>
                  <a:pt x="4813" y="1679"/>
                </a:lnTo>
                <a:lnTo>
                  <a:pt x="4811" y="1677"/>
                </a:lnTo>
                <a:lnTo>
                  <a:pt x="4811" y="1677"/>
                </a:lnTo>
                <a:lnTo>
                  <a:pt x="4807" y="1677"/>
                </a:lnTo>
                <a:lnTo>
                  <a:pt x="4805" y="1675"/>
                </a:lnTo>
                <a:lnTo>
                  <a:pt x="4805" y="1675"/>
                </a:lnTo>
                <a:lnTo>
                  <a:pt x="4802" y="1673"/>
                </a:lnTo>
                <a:lnTo>
                  <a:pt x="4800" y="1673"/>
                </a:lnTo>
                <a:lnTo>
                  <a:pt x="4798" y="1673"/>
                </a:lnTo>
                <a:lnTo>
                  <a:pt x="4798" y="1671"/>
                </a:lnTo>
                <a:lnTo>
                  <a:pt x="4796" y="1669"/>
                </a:lnTo>
                <a:lnTo>
                  <a:pt x="4792" y="1669"/>
                </a:lnTo>
                <a:lnTo>
                  <a:pt x="4792" y="1669"/>
                </a:lnTo>
                <a:lnTo>
                  <a:pt x="4792" y="1671"/>
                </a:lnTo>
                <a:lnTo>
                  <a:pt x="4792" y="1671"/>
                </a:lnTo>
                <a:close/>
                <a:moveTo>
                  <a:pt x="4769" y="1711"/>
                </a:moveTo>
                <a:lnTo>
                  <a:pt x="4769" y="1711"/>
                </a:lnTo>
                <a:lnTo>
                  <a:pt x="4767" y="1711"/>
                </a:lnTo>
                <a:lnTo>
                  <a:pt x="4763" y="1711"/>
                </a:lnTo>
                <a:lnTo>
                  <a:pt x="4763" y="1711"/>
                </a:lnTo>
                <a:lnTo>
                  <a:pt x="4761" y="1711"/>
                </a:lnTo>
                <a:lnTo>
                  <a:pt x="4761" y="1711"/>
                </a:lnTo>
                <a:lnTo>
                  <a:pt x="4761" y="1711"/>
                </a:lnTo>
                <a:lnTo>
                  <a:pt x="4758" y="1709"/>
                </a:lnTo>
                <a:lnTo>
                  <a:pt x="4756" y="1711"/>
                </a:lnTo>
                <a:lnTo>
                  <a:pt x="4756" y="1713"/>
                </a:lnTo>
                <a:lnTo>
                  <a:pt x="4758" y="1713"/>
                </a:lnTo>
                <a:lnTo>
                  <a:pt x="4758" y="1715"/>
                </a:lnTo>
                <a:lnTo>
                  <a:pt x="4761" y="1715"/>
                </a:lnTo>
                <a:lnTo>
                  <a:pt x="4763" y="1715"/>
                </a:lnTo>
                <a:lnTo>
                  <a:pt x="4763" y="1717"/>
                </a:lnTo>
                <a:lnTo>
                  <a:pt x="4767" y="1719"/>
                </a:lnTo>
                <a:lnTo>
                  <a:pt x="4769" y="1719"/>
                </a:lnTo>
                <a:lnTo>
                  <a:pt x="4771" y="1719"/>
                </a:lnTo>
                <a:lnTo>
                  <a:pt x="4771" y="1719"/>
                </a:lnTo>
                <a:lnTo>
                  <a:pt x="4773" y="1719"/>
                </a:lnTo>
                <a:lnTo>
                  <a:pt x="4775" y="1721"/>
                </a:lnTo>
                <a:lnTo>
                  <a:pt x="4775" y="1721"/>
                </a:lnTo>
                <a:lnTo>
                  <a:pt x="4777" y="1721"/>
                </a:lnTo>
                <a:lnTo>
                  <a:pt x="4779" y="1721"/>
                </a:lnTo>
                <a:lnTo>
                  <a:pt x="4784" y="1721"/>
                </a:lnTo>
                <a:lnTo>
                  <a:pt x="4788" y="1721"/>
                </a:lnTo>
                <a:lnTo>
                  <a:pt x="4788" y="1721"/>
                </a:lnTo>
                <a:lnTo>
                  <a:pt x="4790" y="1719"/>
                </a:lnTo>
                <a:lnTo>
                  <a:pt x="4792" y="1719"/>
                </a:lnTo>
                <a:lnTo>
                  <a:pt x="4792" y="1719"/>
                </a:lnTo>
                <a:lnTo>
                  <a:pt x="4792" y="1719"/>
                </a:lnTo>
                <a:lnTo>
                  <a:pt x="4794" y="1717"/>
                </a:lnTo>
                <a:lnTo>
                  <a:pt x="4796" y="1717"/>
                </a:lnTo>
                <a:lnTo>
                  <a:pt x="4796" y="1717"/>
                </a:lnTo>
                <a:lnTo>
                  <a:pt x="4798" y="1717"/>
                </a:lnTo>
                <a:lnTo>
                  <a:pt x="4800" y="1715"/>
                </a:lnTo>
                <a:lnTo>
                  <a:pt x="4802" y="1713"/>
                </a:lnTo>
                <a:lnTo>
                  <a:pt x="4802" y="1713"/>
                </a:lnTo>
                <a:lnTo>
                  <a:pt x="4802" y="1713"/>
                </a:lnTo>
                <a:lnTo>
                  <a:pt x="4802" y="1711"/>
                </a:lnTo>
                <a:lnTo>
                  <a:pt x="4802" y="1711"/>
                </a:lnTo>
                <a:lnTo>
                  <a:pt x="4805" y="1711"/>
                </a:lnTo>
                <a:lnTo>
                  <a:pt x="4809" y="1711"/>
                </a:lnTo>
                <a:lnTo>
                  <a:pt x="4809" y="1711"/>
                </a:lnTo>
                <a:lnTo>
                  <a:pt x="4811" y="1709"/>
                </a:lnTo>
                <a:lnTo>
                  <a:pt x="4811" y="1709"/>
                </a:lnTo>
                <a:lnTo>
                  <a:pt x="4811" y="1707"/>
                </a:lnTo>
                <a:lnTo>
                  <a:pt x="4809" y="1705"/>
                </a:lnTo>
                <a:lnTo>
                  <a:pt x="4809" y="1705"/>
                </a:lnTo>
                <a:lnTo>
                  <a:pt x="4811" y="1702"/>
                </a:lnTo>
                <a:lnTo>
                  <a:pt x="4813" y="1702"/>
                </a:lnTo>
                <a:lnTo>
                  <a:pt x="4813" y="1702"/>
                </a:lnTo>
                <a:lnTo>
                  <a:pt x="4813" y="1702"/>
                </a:lnTo>
                <a:lnTo>
                  <a:pt x="4815" y="1700"/>
                </a:lnTo>
                <a:lnTo>
                  <a:pt x="4815" y="1698"/>
                </a:lnTo>
                <a:lnTo>
                  <a:pt x="4815" y="1698"/>
                </a:lnTo>
                <a:lnTo>
                  <a:pt x="4815" y="1696"/>
                </a:lnTo>
                <a:lnTo>
                  <a:pt x="4815" y="1696"/>
                </a:lnTo>
                <a:lnTo>
                  <a:pt x="4815" y="1694"/>
                </a:lnTo>
                <a:lnTo>
                  <a:pt x="4815" y="1694"/>
                </a:lnTo>
                <a:lnTo>
                  <a:pt x="4813" y="1692"/>
                </a:lnTo>
                <a:lnTo>
                  <a:pt x="4811" y="1692"/>
                </a:lnTo>
                <a:lnTo>
                  <a:pt x="4809" y="1694"/>
                </a:lnTo>
                <a:lnTo>
                  <a:pt x="4809" y="1692"/>
                </a:lnTo>
                <a:lnTo>
                  <a:pt x="4809" y="1692"/>
                </a:lnTo>
                <a:lnTo>
                  <a:pt x="4807" y="1692"/>
                </a:lnTo>
                <a:lnTo>
                  <a:pt x="4805" y="1692"/>
                </a:lnTo>
                <a:lnTo>
                  <a:pt x="4805" y="1692"/>
                </a:lnTo>
                <a:lnTo>
                  <a:pt x="4802" y="1692"/>
                </a:lnTo>
                <a:lnTo>
                  <a:pt x="4802" y="1692"/>
                </a:lnTo>
                <a:lnTo>
                  <a:pt x="4802" y="1694"/>
                </a:lnTo>
                <a:lnTo>
                  <a:pt x="4805" y="1698"/>
                </a:lnTo>
                <a:lnTo>
                  <a:pt x="4805" y="1700"/>
                </a:lnTo>
                <a:lnTo>
                  <a:pt x="4805" y="1700"/>
                </a:lnTo>
                <a:lnTo>
                  <a:pt x="4805" y="1702"/>
                </a:lnTo>
                <a:lnTo>
                  <a:pt x="4802" y="1702"/>
                </a:lnTo>
                <a:lnTo>
                  <a:pt x="4800" y="1702"/>
                </a:lnTo>
                <a:lnTo>
                  <a:pt x="4800" y="1702"/>
                </a:lnTo>
                <a:lnTo>
                  <a:pt x="4798" y="1705"/>
                </a:lnTo>
                <a:lnTo>
                  <a:pt x="4796" y="1707"/>
                </a:lnTo>
                <a:lnTo>
                  <a:pt x="4796" y="1707"/>
                </a:lnTo>
                <a:lnTo>
                  <a:pt x="4794" y="1709"/>
                </a:lnTo>
                <a:lnTo>
                  <a:pt x="4794" y="1709"/>
                </a:lnTo>
                <a:lnTo>
                  <a:pt x="4792" y="1709"/>
                </a:lnTo>
                <a:lnTo>
                  <a:pt x="4792" y="1709"/>
                </a:lnTo>
                <a:lnTo>
                  <a:pt x="4792" y="1711"/>
                </a:lnTo>
                <a:lnTo>
                  <a:pt x="4790" y="1711"/>
                </a:lnTo>
                <a:lnTo>
                  <a:pt x="4788" y="1709"/>
                </a:lnTo>
                <a:lnTo>
                  <a:pt x="4786" y="1709"/>
                </a:lnTo>
                <a:lnTo>
                  <a:pt x="4786" y="1711"/>
                </a:lnTo>
                <a:lnTo>
                  <a:pt x="4784" y="1711"/>
                </a:lnTo>
                <a:lnTo>
                  <a:pt x="4781" y="1709"/>
                </a:lnTo>
                <a:lnTo>
                  <a:pt x="4781" y="1707"/>
                </a:lnTo>
                <a:lnTo>
                  <a:pt x="4781" y="1707"/>
                </a:lnTo>
                <a:lnTo>
                  <a:pt x="4781" y="1705"/>
                </a:lnTo>
                <a:lnTo>
                  <a:pt x="4784" y="1705"/>
                </a:lnTo>
                <a:lnTo>
                  <a:pt x="4784" y="1702"/>
                </a:lnTo>
                <a:lnTo>
                  <a:pt x="4781" y="1702"/>
                </a:lnTo>
                <a:lnTo>
                  <a:pt x="4781" y="1702"/>
                </a:lnTo>
                <a:lnTo>
                  <a:pt x="4781" y="1705"/>
                </a:lnTo>
                <a:lnTo>
                  <a:pt x="4779" y="1709"/>
                </a:lnTo>
                <a:lnTo>
                  <a:pt x="4779" y="1711"/>
                </a:lnTo>
                <a:lnTo>
                  <a:pt x="4775" y="1711"/>
                </a:lnTo>
                <a:lnTo>
                  <a:pt x="4775" y="1711"/>
                </a:lnTo>
                <a:lnTo>
                  <a:pt x="4773" y="1711"/>
                </a:lnTo>
                <a:lnTo>
                  <a:pt x="4771" y="1711"/>
                </a:lnTo>
                <a:lnTo>
                  <a:pt x="4769" y="1711"/>
                </a:lnTo>
                <a:close/>
                <a:moveTo>
                  <a:pt x="4805" y="1526"/>
                </a:moveTo>
                <a:lnTo>
                  <a:pt x="4805" y="1526"/>
                </a:lnTo>
                <a:lnTo>
                  <a:pt x="4805" y="1526"/>
                </a:lnTo>
                <a:lnTo>
                  <a:pt x="4805" y="1526"/>
                </a:lnTo>
                <a:lnTo>
                  <a:pt x="4805" y="1526"/>
                </a:lnTo>
                <a:lnTo>
                  <a:pt x="4805" y="1524"/>
                </a:lnTo>
                <a:lnTo>
                  <a:pt x="4805" y="1524"/>
                </a:lnTo>
                <a:lnTo>
                  <a:pt x="4805" y="1524"/>
                </a:lnTo>
                <a:lnTo>
                  <a:pt x="4805" y="1524"/>
                </a:lnTo>
                <a:lnTo>
                  <a:pt x="4805" y="1524"/>
                </a:lnTo>
                <a:lnTo>
                  <a:pt x="4805" y="1524"/>
                </a:lnTo>
                <a:lnTo>
                  <a:pt x="4805" y="1526"/>
                </a:lnTo>
                <a:lnTo>
                  <a:pt x="4805" y="1526"/>
                </a:lnTo>
                <a:close/>
                <a:moveTo>
                  <a:pt x="4811" y="1673"/>
                </a:moveTo>
                <a:lnTo>
                  <a:pt x="4811" y="1673"/>
                </a:lnTo>
                <a:lnTo>
                  <a:pt x="4811" y="1673"/>
                </a:lnTo>
                <a:lnTo>
                  <a:pt x="4811" y="1673"/>
                </a:lnTo>
                <a:lnTo>
                  <a:pt x="4809" y="1671"/>
                </a:lnTo>
                <a:lnTo>
                  <a:pt x="4809" y="1673"/>
                </a:lnTo>
                <a:lnTo>
                  <a:pt x="4809" y="1673"/>
                </a:lnTo>
                <a:lnTo>
                  <a:pt x="4811" y="1673"/>
                </a:lnTo>
                <a:close/>
                <a:moveTo>
                  <a:pt x="4559" y="1726"/>
                </a:moveTo>
                <a:lnTo>
                  <a:pt x="4559" y="1723"/>
                </a:lnTo>
                <a:lnTo>
                  <a:pt x="4557" y="1723"/>
                </a:lnTo>
                <a:lnTo>
                  <a:pt x="4559" y="1726"/>
                </a:lnTo>
                <a:lnTo>
                  <a:pt x="4559" y="1726"/>
                </a:lnTo>
                <a:lnTo>
                  <a:pt x="4559" y="1726"/>
                </a:lnTo>
                <a:close/>
                <a:moveTo>
                  <a:pt x="4377" y="1757"/>
                </a:moveTo>
                <a:lnTo>
                  <a:pt x="4379" y="1757"/>
                </a:lnTo>
                <a:lnTo>
                  <a:pt x="4381" y="1757"/>
                </a:lnTo>
                <a:lnTo>
                  <a:pt x="4381" y="1757"/>
                </a:lnTo>
                <a:lnTo>
                  <a:pt x="4383" y="1757"/>
                </a:lnTo>
                <a:lnTo>
                  <a:pt x="4385" y="1755"/>
                </a:lnTo>
                <a:lnTo>
                  <a:pt x="4385" y="1755"/>
                </a:lnTo>
                <a:lnTo>
                  <a:pt x="4388" y="1755"/>
                </a:lnTo>
                <a:lnTo>
                  <a:pt x="4388" y="1755"/>
                </a:lnTo>
                <a:lnTo>
                  <a:pt x="4388" y="1753"/>
                </a:lnTo>
                <a:lnTo>
                  <a:pt x="4388" y="1753"/>
                </a:lnTo>
                <a:lnTo>
                  <a:pt x="4388" y="1751"/>
                </a:lnTo>
                <a:lnTo>
                  <a:pt x="4390" y="1751"/>
                </a:lnTo>
                <a:lnTo>
                  <a:pt x="4390" y="1751"/>
                </a:lnTo>
                <a:lnTo>
                  <a:pt x="4390" y="1749"/>
                </a:lnTo>
                <a:lnTo>
                  <a:pt x="4388" y="1749"/>
                </a:lnTo>
                <a:lnTo>
                  <a:pt x="4388" y="1747"/>
                </a:lnTo>
                <a:lnTo>
                  <a:pt x="4388" y="1749"/>
                </a:lnTo>
                <a:lnTo>
                  <a:pt x="4385" y="1749"/>
                </a:lnTo>
                <a:lnTo>
                  <a:pt x="4388" y="1749"/>
                </a:lnTo>
                <a:lnTo>
                  <a:pt x="4388" y="1751"/>
                </a:lnTo>
                <a:lnTo>
                  <a:pt x="4385" y="1751"/>
                </a:lnTo>
                <a:lnTo>
                  <a:pt x="4383" y="1753"/>
                </a:lnTo>
                <a:lnTo>
                  <a:pt x="4383" y="1753"/>
                </a:lnTo>
                <a:lnTo>
                  <a:pt x="4383" y="1753"/>
                </a:lnTo>
                <a:lnTo>
                  <a:pt x="4381" y="1753"/>
                </a:lnTo>
                <a:lnTo>
                  <a:pt x="4381" y="1755"/>
                </a:lnTo>
                <a:lnTo>
                  <a:pt x="4381" y="1755"/>
                </a:lnTo>
                <a:lnTo>
                  <a:pt x="4379" y="1755"/>
                </a:lnTo>
                <a:lnTo>
                  <a:pt x="4379" y="1755"/>
                </a:lnTo>
                <a:lnTo>
                  <a:pt x="4377" y="1753"/>
                </a:lnTo>
                <a:lnTo>
                  <a:pt x="4375" y="1753"/>
                </a:lnTo>
                <a:lnTo>
                  <a:pt x="4375" y="1753"/>
                </a:lnTo>
                <a:lnTo>
                  <a:pt x="4373" y="1753"/>
                </a:lnTo>
                <a:lnTo>
                  <a:pt x="4373" y="1753"/>
                </a:lnTo>
                <a:lnTo>
                  <a:pt x="4371" y="1753"/>
                </a:lnTo>
                <a:lnTo>
                  <a:pt x="4371" y="1753"/>
                </a:lnTo>
                <a:lnTo>
                  <a:pt x="4369" y="1753"/>
                </a:lnTo>
                <a:lnTo>
                  <a:pt x="4369" y="1755"/>
                </a:lnTo>
                <a:lnTo>
                  <a:pt x="4369" y="1755"/>
                </a:lnTo>
                <a:lnTo>
                  <a:pt x="4367" y="1755"/>
                </a:lnTo>
                <a:lnTo>
                  <a:pt x="4367" y="1755"/>
                </a:lnTo>
                <a:lnTo>
                  <a:pt x="4365" y="1753"/>
                </a:lnTo>
                <a:lnTo>
                  <a:pt x="4362" y="1753"/>
                </a:lnTo>
                <a:lnTo>
                  <a:pt x="4360" y="1751"/>
                </a:lnTo>
                <a:lnTo>
                  <a:pt x="4358" y="1751"/>
                </a:lnTo>
                <a:lnTo>
                  <a:pt x="4356" y="1751"/>
                </a:lnTo>
                <a:lnTo>
                  <a:pt x="4356" y="1751"/>
                </a:lnTo>
                <a:lnTo>
                  <a:pt x="4354" y="1751"/>
                </a:lnTo>
                <a:lnTo>
                  <a:pt x="4354" y="1751"/>
                </a:lnTo>
                <a:lnTo>
                  <a:pt x="4354" y="1751"/>
                </a:lnTo>
                <a:lnTo>
                  <a:pt x="4352" y="1751"/>
                </a:lnTo>
                <a:lnTo>
                  <a:pt x="4352" y="1751"/>
                </a:lnTo>
                <a:lnTo>
                  <a:pt x="4350" y="1751"/>
                </a:lnTo>
                <a:lnTo>
                  <a:pt x="4348" y="1751"/>
                </a:lnTo>
                <a:lnTo>
                  <a:pt x="4346" y="1753"/>
                </a:lnTo>
                <a:lnTo>
                  <a:pt x="4346" y="1753"/>
                </a:lnTo>
                <a:lnTo>
                  <a:pt x="4344" y="1753"/>
                </a:lnTo>
                <a:lnTo>
                  <a:pt x="4344" y="1753"/>
                </a:lnTo>
                <a:lnTo>
                  <a:pt x="4344" y="1753"/>
                </a:lnTo>
                <a:lnTo>
                  <a:pt x="4344" y="1755"/>
                </a:lnTo>
                <a:lnTo>
                  <a:pt x="4344" y="1755"/>
                </a:lnTo>
                <a:lnTo>
                  <a:pt x="4344" y="1757"/>
                </a:lnTo>
                <a:lnTo>
                  <a:pt x="4344" y="1757"/>
                </a:lnTo>
                <a:lnTo>
                  <a:pt x="4344" y="1757"/>
                </a:lnTo>
                <a:lnTo>
                  <a:pt x="4346" y="1759"/>
                </a:lnTo>
                <a:lnTo>
                  <a:pt x="4346" y="1757"/>
                </a:lnTo>
                <a:lnTo>
                  <a:pt x="4348" y="1757"/>
                </a:lnTo>
                <a:lnTo>
                  <a:pt x="4350" y="1759"/>
                </a:lnTo>
                <a:lnTo>
                  <a:pt x="4354" y="1757"/>
                </a:lnTo>
                <a:lnTo>
                  <a:pt x="4358" y="1759"/>
                </a:lnTo>
                <a:lnTo>
                  <a:pt x="4360" y="1759"/>
                </a:lnTo>
                <a:lnTo>
                  <a:pt x="4360" y="1759"/>
                </a:lnTo>
                <a:lnTo>
                  <a:pt x="4362" y="1759"/>
                </a:lnTo>
                <a:lnTo>
                  <a:pt x="4362" y="1759"/>
                </a:lnTo>
                <a:lnTo>
                  <a:pt x="4362" y="1759"/>
                </a:lnTo>
                <a:lnTo>
                  <a:pt x="4365" y="1759"/>
                </a:lnTo>
                <a:lnTo>
                  <a:pt x="4367" y="1757"/>
                </a:lnTo>
                <a:lnTo>
                  <a:pt x="4369" y="1757"/>
                </a:lnTo>
                <a:lnTo>
                  <a:pt x="4369" y="1759"/>
                </a:lnTo>
                <a:lnTo>
                  <a:pt x="4369" y="1759"/>
                </a:lnTo>
                <a:lnTo>
                  <a:pt x="4371" y="1759"/>
                </a:lnTo>
                <a:lnTo>
                  <a:pt x="4371" y="1759"/>
                </a:lnTo>
                <a:lnTo>
                  <a:pt x="4373" y="1759"/>
                </a:lnTo>
                <a:lnTo>
                  <a:pt x="4377" y="1757"/>
                </a:lnTo>
                <a:lnTo>
                  <a:pt x="4377" y="1757"/>
                </a:lnTo>
                <a:close/>
                <a:moveTo>
                  <a:pt x="4413" y="1851"/>
                </a:moveTo>
                <a:lnTo>
                  <a:pt x="4411" y="1851"/>
                </a:lnTo>
                <a:lnTo>
                  <a:pt x="4411" y="1851"/>
                </a:lnTo>
                <a:lnTo>
                  <a:pt x="4411" y="1853"/>
                </a:lnTo>
                <a:lnTo>
                  <a:pt x="4413" y="1853"/>
                </a:lnTo>
                <a:lnTo>
                  <a:pt x="4413" y="1853"/>
                </a:lnTo>
                <a:lnTo>
                  <a:pt x="4413" y="1853"/>
                </a:lnTo>
                <a:lnTo>
                  <a:pt x="4413" y="1853"/>
                </a:lnTo>
                <a:lnTo>
                  <a:pt x="4413" y="1853"/>
                </a:lnTo>
                <a:lnTo>
                  <a:pt x="4413" y="1853"/>
                </a:lnTo>
                <a:lnTo>
                  <a:pt x="4413" y="1851"/>
                </a:lnTo>
                <a:close/>
                <a:moveTo>
                  <a:pt x="4398" y="1753"/>
                </a:moveTo>
                <a:lnTo>
                  <a:pt x="4400" y="1753"/>
                </a:lnTo>
                <a:lnTo>
                  <a:pt x="4400" y="1751"/>
                </a:lnTo>
                <a:lnTo>
                  <a:pt x="4402" y="1751"/>
                </a:lnTo>
                <a:lnTo>
                  <a:pt x="4402" y="1749"/>
                </a:lnTo>
                <a:lnTo>
                  <a:pt x="4402" y="1749"/>
                </a:lnTo>
                <a:lnTo>
                  <a:pt x="4400" y="1749"/>
                </a:lnTo>
                <a:lnTo>
                  <a:pt x="4398" y="1751"/>
                </a:lnTo>
                <a:lnTo>
                  <a:pt x="4398" y="1751"/>
                </a:lnTo>
                <a:lnTo>
                  <a:pt x="4398" y="1751"/>
                </a:lnTo>
                <a:lnTo>
                  <a:pt x="4396" y="1751"/>
                </a:lnTo>
                <a:lnTo>
                  <a:pt x="4396" y="1751"/>
                </a:lnTo>
                <a:lnTo>
                  <a:pt x="4396" y="1751"/>
                </a:lnTo>
                <a:lnTo>
                  <a:pt x="4396" y="1751"/>
                </a:lnTo>
                <a:lnTo>
                  <a:pt x="4396" y="1751"/>
                </a:lnTo>
                <a:lnTo>
                  <a:pt x="4396" y="1751"/>
                </a:lnTo>
                <a:lnTo>
                  <a:pt x="4394" y="1753"/>
                </a:lnTo>
                <a:lnTo>
                  <a:pt x="4394" y="1755"/>
                </a:lnTo>
                <a:lnTo>
                  <a:pt x="4394" y="1755"/>
                </a:lnTo>
                <a:lnTo>
                  <a:pt x="4394" y="1755"/>
                </a:lnTo>
                <a:lnTo>
                  <a:pt x="4396" y="1755"/>
                </a:lnTo>
                <a:lnTo>
                  <a:pt x="4396" y="1755"/>
                </a:lnTo>
                <a:lnTo>
                  <a:pt x="4396" y="1755"/>
                </a:lnTo>
                <a:lnTo>
                  <a:pt x="4398" y="1755"/>
                </a:lnTo>
                <a:lnTo>
                  <a:pt x="4398" y="1755"/>
                </a:lnTo>
                <a:lnTo>
                  <a:pt x="4398" y="1753"/>
                </a:lnTo>
                <a:lnTo>
                  <a:pt x="4398" y="1753"/>
                </a:lnTo>
                <a:lnTo>
                  <a:pt x="4398" y="1753"/>
                </a:lnTo>
                <a:lnTo>
                  <a:pt x="4398" y="1753"/>
                </a:lnTo>
                <a:close/>
                <a:moveTo>
                  <a:pt x="4310" y="1751"/>
                </a:moveTo>
                <a:lnTo>
                  <a:pt x="4310" y="1751"/>
                </a:lnTo>
                <a:lnTo>
                  <a:pt x="4312" y="1749"/>
                </a:lnTo>
                <a:lnTo>
                  <a:pt x="4312" y="1749"/>
                </a:lnTo>
                <a:lnTo>
                  <a:pt x="4310" y="1749"/>
                </a:lnTo>
                <a:lnTo>
                  <a:pt x="4310" y="1749"/>
                </a:lnTo>
                <a:lnTo>
                  <a:pt x="4310" y="1749"/>
                </a:lnTo>
                <a:lnTo>
                  <a:pt x="4310" y="1751"/>
                </a:lnTo>
                <a:lnTo>
                  <a:pt x="4310" y="1751"/>
                </a:lnTo>
                <a:lnTo>
                  <a:pt x="4310" y="1751"/>
                </a:lnTo>
                <a:close/>
                <a:moveTo>
                  <a:pt x="4331" y="1757"/>
                </a:moveTo>
                <a:lnTo>
                  <a:pt x="4331" y="1757"/>
                </a:lnTo>
                <a:lnTo>
                  <a:pt x="4331" y="1757"/>
                </a:lnTo>
                <a:lnTo>
                  <a:pt x="4331" y="1757"/>
                </a:lnTo>
                <a:lnTo>
                  <a:pt x="4333" y="1757"/>
                </a:lnTo>
                <a:lnTo>
                  <a:pt x="4333" y="1757"/>
                </a:lnTo>
                <a:lnTo>
                  <a:pt x="4333" y="1755"/>
                </a:lnTo>
                <a:lnTo>
                  <a:pt x="4333" y="1755"/>
                </a:lnTo>
                <a:lnTo>
                  <a:pt x="4333" y="1755"/>
                </a:lnTo>
                <a:lnTo>
                  <a:pt x="4333" y="1755"/>
                </a:lnTo>
                <a:lnTo>
                  <a:pt x="4333" y="1753"/>
                </a:lnTo>
                <a:lnTo>
                  <a:pt x="4331" y="1751"/>
                </a:lnTo>
                <a:lnTo>
                  <a:pt x="4331" y="1751"/>
                </a:lnTo>
                <a:lnTo>
                  <a:pt x="4329" y="1751"/>
                </a:lnTo>
                <a:lnTo>
                  <a:pt x="4329" y="1751"/>
                </a:lnTo>
                <a:lnTo>
                  <a:pt x="4329" y="1751"/>
                </a:lnTo>
                <a:lnTo>
                  <a:pt x="4327" y="1753"/>
                </a:lnTo>
                <a:lnTo>
                  <a:pt x="4327" y="1753"/>
                </a:lnTo>
                <a:lnTo>
                  <a:pt x="4327" y="1751"/>
                </a:lnTo>
                <a:lnTo>
                  <a:pt x="4327" y="1751"/>
                </a:lnTo>
                <a:lnTo>
                  <a:pt x="4325" y="1751"/>
                </a:lnTo>
                <a:lnTo>
                  <a:pt x="4325" y="1751"/>
                </a:lnTo>
                <a:lnTo>
                  <a:pt x="4323" y="1751"/>
                </a:lnTo>
                <a:lnTo>
                  <a:pt x="4323" y="1751"/>
                </a:lnTo>
                <a:lnTo>
                  <a:pt x="4321" y="1751"/>
                </a:lnTo>
                <a:lnTo>
                  <a:pt x="4321" y="1751"/>
                </a:lnTo>
                <a:lnTo>
                  <a:pt x="4321" y="1751"/>
                </a:lnTo>
                <a:lnTo>
                  <a:pt x="4318" y="1749"/>
                </a:lnTo>
                <a:lnTo>
                  <a:pt x="4318" y="1749"/>
                </a:lnTo>
                <a:lnTo>
                  <a:pt x="4316" y="1747"/>
                </a:lnTo>
                <a:lnTo>
                  <a:pt x="4316" y="1749"/>
                </a:lnTo>
                <a:lnTo>
                  <a:pt x="4314" y="1749"/>
                </a:lnTo>
                <a:lnTo>
                  <a:pt x="4314" y="1749"/>
                </a:lnTo>
                <a:lnTo>
                  <a:pt x="4314" y="1751"/>
                </a:lnTo>
                <a:lnTo>
                  <a:pt x="4314" y="1751"/>
                </a:lnTo>
                <a:lnTo>
                  <a:pt x="4316" y="1753"/>
                </a:lnTo>
                <a:lnTo>
                  <a:pt x="4318" y="1753"/>
                </a:lnTo>
                <a:lnTo>
                  <a:pt x="4318" y="1753"/>
                </a:lnTo>
                <a:lnTo>
                  <a:pt x="4318" y="1753"/>
                </a:lnTo>
                <a:lnTo>
                  <a:pt x="4321" y="1753"/>
                </a:lnTo>
                <a:lnTo>
                  <a:pt x="4321" y="1755"/>
                </a:lnTo>
                <a:lnTo>
                  <a:pt x="4321" y="1755"/>
                </a:lnTo>
                <a:lnTo>
                  <a:pt x="4318" y="1755"/>
                </a:lnTo>
                <a:lnTo>
                  <a:pt x="4316" y="1757"/>
                </a:lnTo>
                <a:lnTo>
                  <a:pt x="4316" y="1757"/>
                </a:lnTo>
                <a:lnTo>
                  <a:pt x="4314" y="1757"/>
                </a:lnTo>
                <a:lnTo>
                  <a:pt x="4312" y="1755"/>
                </a:lnTo>
                <a:lnTo>
                  <a:pt x="4312" y="1755"/>
                </a:lnTo>
                <a:lnTo>
                  <a:pt x="4312" y="1755"/>
                </a:lnTo>
                <a:lnTo>
                  <a:pt x="4312" y="1753"/>
                </a:lnTo>
                <a:lnTo>
                  <a:pt x="4310" y="1753"/>
                </a:lnTo>
                <a:lnTo>
                  <a:pt x="4310" y="1753"/>
                </a:lnTo>
                <a:lnTo>
                  <a:pt x="4308" y="1753"/>
                </a:lnTo>
                <a:lnTo>
                  <a:pt x="4306" y="1751"/>
                </a:lnTo>
                <a:lnTo>
                  <a:pt x="4306" y="1751"/>
                </a:lnTo>
                <a:lnTo>
                  <a:pt x="4304" y="1753"/>
                </a:lnTo>
                <a:lnTo>
                  <a:pt x="4302" y="1753"/>
                </a:lnTo>
                <a:lnTo>
                  <a:pt x="4302" y="1753"/>
                </a:lnTo>
                <a:lnTo>
                  <a:pt x="4300" y="1755"/>
                </a:lnTo>
                <a:lnTo>
                  <a:pt x="4300" y="1755"/>
                </a:lnTo>
                <a:lnTo>
                  <a:pt x="4300" y="1755"/>
                </a:lnTo>
                <a:lnTo>
                  <a:pt x="4300" y="1757"/>
                </a:lnTo>
                <a:lnTo>
                  <a:pt x="4300" y="1759"/>
                </a:lnTo>
                <a:lnTo>
                  <a:pt x="4300" y="1759"/>
                </a:lnTo>
                <a:lnTo>
                  <a:pt x="4300" y="1761"/>
                </a:lnTo>
                <a:lnTo>
                  <a:pt x="4302" y="1761"/>
                </a:lnTo>
                <a:lnTo>
                  <a:pt x="4302" y="1761"/>
                </a:lnTo>
                <a:lnTo>
                  <a:pt x="4304" y="1761"/>
                </a:lnTo>
                <a:lnTo>
                  <a:pt x="4306" y="1761"/>
                </a:lnTo>
                <a:lnTo>
                  <a:pt x="4306" y="1761"/>
                </a:lnTo>
                <a:lnTo>
                  <a:pt x="4306" y="1761"/>
                </a:lnTo>
                <a:lnTo>
                  <a:pt x="4308" y="1761"/>
                </a:lnTo>
                <a:lnTo>
                  <a:pt x="4308" y="1761"/>
                </a:lnTo>
                <a:lnTo>
                  <a:pt x="4310" y="1761"/>
                </a:lnTo>
                <a:lnTo>
                  <a:pt x="4314" y="1759"/>
                </a:lnTo>
                <a:lnTo>
                  <a:pt x="4314" y="1759"/>
                </a:lnTo>
                <a:lnTo>
                  <a:pt x="4314" y="1759"/>
                </a:lnTo>
                <a:lnTo>
                  <a:pt x="4318" y="1759"/>
                </a:lnTo>
                <a:lnTo>
                  <a:pt x="4318" y="1759"/>
                </a:lnTo>
                <a:lnTo>
                  <a:pt x="4321" y="1759"/>
                </a:lnTo>
                <a:lnTo>
                  <a:pt x="4321" y="1757"/>
                </a:lnTo>
                <a:lnTo>
                  <a:pt x="4323" y="1755"/>
                </a:lnTo>
                <a:lnTo>
                  <a:pt x="4323" y="1757"/>
                </a:lnTo>
                <a:lnTo>
                  <a:pt x="4323" y="1757"/>
                </a:lnTo>
                <a:lnTo>
                  <a:pt x="4323" y="1759"/>
                </a:lnTo>
                <a:lnTo>
                  <a:pt x="4325" y="1759"/>
                </a:lnTo>
                <a:lnTo>
                  <a:pt x="4327" y="1757"/>
                </a:lnTo>
                <a:lnTo>
                  <a:pt x="4327" y="1757"/>
                </a:lnTo>
                <a:lnTo>
                  <a:pt x="4329" y="1759"/>
                </a:lnTo>
                <a:lnTo>
                  <a:pt x="4329" y="1759"/>
                </a:lnTo>
                <a:lnTo>
                  <a:pt x="4329" y="1757"/>
                </a:lnTo>
                <a:lnTo>
                  <a:pt x="4329" y="1757"/>
                </a:lnTo>
                <a:lnTo>
                  <a:pt x="4329" y="1757"/>
                </a:lnTo>
                <a:lnTo>
                  <a:pt x="4329" y="1757"/>
                </a:lnTo>
                <a:lnTo>
                  <a:pt x="4329" y="1757"/>
                </a:lnTo>
                <a:lnTo>
                  <a:pt x="4331" y="1757"/>
                </a:lnTo>
                <a:close/>
                <a:moveTo>
                  <a:pt x="4585" y="1858"/>
                </a:moveTo>
                <a:lnTo>
                  <a:pt x="4585" y="1858"/>
                </a:lnTo>
                <a:lnTo>
                  <a:pt x="4587" y="1858"/>
                </a:lnTo>
                <a:lnTo>
                  <a:pt x="4587" y="1858"/>
                </a:lnTo>
                <a:lnTo>
                  <a:pt x="4587" y="1856"/>
                </a:lnTo>
                <a:lnTo>
                  <a:pt x="4587" y="1856"/>
                </a:lnTo>
                <a:lnTo>
                  <a:pt x="4585" y="1856"/>
                </a:lnTo>
                <a:lnTo>
                  <a:pt x="4585" y="1858"/>
                </a:lnTo>
                <a:close/>
                <a:moveTo>
                  <a:pt x="4455" y="1677"/>
                </a:moveTo>
                <a:lnTo>
                  <a:pt x="4455" y="1677"/>
                </a:lnTo>
                <a:lnTo>
                  <a:pt x="4455" y="1679"/>
                </a:lnTo>
                <a:lnTo>
                  <a:pt x="4457" y="1679"/>
                </a:lnTo>
                <a:lnTo>
                  <a:pt x="4457" y="1679"/>
                </a:lnTo>
                <a:lnTo>
                  <a:pt x="4455" y="1677"/>
                </a:lnTo>
                <a:lnTo>
                  <a:pt x="4455" y="1677"/>
                </a:lnTo>
                <a:close/>
                <a:moveTo>
                  <a:pt x="4461" y="1654"/>
                </a:moveTo>
                <a:lnTo>
                  <a:pt x="4463" y="1656"/>
                </a:lnTo>
                <a:lnTo>
                  <a:pt x="4463" y="1656"/>
                </a:lnTo>
                <a:lnTo>
                  <a:pt x="4465" y="1654"/>
                </a:lnTo>
                <a:lnTo>
                  <a:pt x="4465" y="1654"/>
                </a:lnTo>
                <a:lnTo>
                  <a:pt x="4463" y="1652"/>
                </a:lnTo>
                <a:lnTo>
                  <a:pt x="4461" y="1652"/>
                </a:lnTo>
                <a:lnTo>
                  <a:pt x="4459" y="1650"/>
                </a:lnTo>
                <a:lnTo>
                  <a:pt x="4457" y="1650"/>
                </a:lnTo>
                <a:lnTo>
                  <a:pt x="4457" y="1650"/>
                </a:lnTo>
                <a:lnTo>
                  <a:pt x="4455" y="1652"/>
                </a:lnTo>
                <a:lnTo>
                  <a:pt x="4453" y="1654"/>
                </a:lnTo>
                <a:lnTo>
                  <a:pt x="4453" y="1654"/>
                </a:lnTo>
                <a:lnTo>
                  <a:pt x="4455" y="1656"/>
                </a:lnTo>
                <a:lnTo>
                  <a:pt x="4457" y="1656"/>
                </a:lnTo>
                <a:lnTo>
                  <a:pt x="4459" y="1656"/>
                </a:lnTo>
                <a:lnTo>
                  <a:pt x="4461" y="1654"/>
                </a:lnTo>
                <a:close/>
                <a:moveTo>
                  <a:pt x="4425" y="1765"/>
                </a:moveTo>
                <a:lnTo>
                  <a:pt x="4429" y="1763"/>
                </a:lnTo>
                <a:lnTo>
                  <a:pt x="4432" y="1763"/>
                </a:lnTo>
                <a:lnTo>
                  <a:pt x="4432" y="1763"/>
                </a:lnTo>
                <a:lnTo>
                  <a:pt x="4432" y="1763"/>
                </a:lnTo>
                <a:lnTo>
                  <a:pt x="4434" y="1761"/>
                </a:lnTo>
                <a:lnTo>
                  <a:pt x="4436" y="1761"/>
                </a:lnTo>
                <a:lnTo>
                  <a:pt x="4438" y="1761"/>
                </a:lnTo>
                <a:lnTo>
                  <a:pt x="4438" y="1759"/>
                </a:lnTo>
                <a:lnTo>
                  <a:pt x="4440" y="1759"/>
                </a:lnTo>
                <a:lnTo>
                  <a:pt x="4442" y="1759"/>
                </a:lnTo>
                <a:lnTo>
                  <a:pt x="4442" y="1757"/>
                </a:lnTo>
                <a:lnTo>
                  <a:pt x="4444" y="1757"/>
                </a:lnTo>
                <a:lnTo>
                  <a:pt x="4446" y="1757"/>
                </a:lnTo>
                <a:lnTo>
                  <a:pt x="4448" y="1755"/>
                </a:lnTo>
                <a:lnTo>
                  <a:pt x="4453" y="1753"/>
                </a:lnTo>
                <a:lnTo>
                  <a:pt x="4450" y="1753"/>
                </a:lnTo>
                <a:lnTo>
                  <a:pt x="4450" y="1751"/>
                </a:lnTo>
                <a:lnTo>
                  <a:pt x="4448" y="1751"/>
                </a:lnTo>
                <a:lnTo>
                  <a:pt x="4446" y="1751"/>
                </a:lnTo>
                <a:lnTo>
                  <a:pt x="4446" y="1751"/>
                </a:lnTo>
                <a:lnTo>
                  <a:pt x="4446" y="1751"/>
                </a:lnTo>
                <a:lnTo>
                  <a:pt x="4444" y="1753"/>
                </a:lnTo>
                <a:lnTo>
                  <a:pt x="4442" y="1753"/>
                </a:lnTo>
                <a:lnTo>
                  <a:pt x="4440" y="1753"/>
                </a:lnTo>
                <a:lnTo>
                  <a:pt x="4436" y="1753"/>
                </a:lnTo>
                <a:lnTo>
                  <a:pt x="4432" y="1753"/>
                </a:lnTo>
                <a:lnTo>
                  <a:pt x="4429" y="1753"/>
                </a:lnTo>
                <a:lnTo>
                  <a:pt x="4423" y="1755"/>
                </a:lnTo>
                <a:lnTo>
                  <a:pt x="4423" y="1755"/>
                </a:lnTo>
                <a:lnTo>
                  <a:pt x="4421" y="1755"/>
                </a:lnTo>
                <a:lnTo>
                  <a:pt x="4421" y="1757"/>
                </a:lnTo>
                <a:lnTo>
                  <a:pt x="4419" y="1759"/>
                </a:lnTo>
                <a:lnTo>
                  <a:pt x="4417" y="1761"/>
                </a:lnTo>
                <a:lnTo>
                  <a:pt x="4415" y="1761"/>
                </a:lnTo>
                <a:lnTo>
                  <a:pt x="4413" y="1763"/>
                </a:lnTo>
                <a:lnTo>
                  <a:pt x="4413" y="1763"/>
                </a:lnTo>
                <a:lnTo>
                  <a:pt x="4406" y="1765"/>
                </a:lnTo>
                <a:lnTo>
                  <a:pt x="4404" y="1765"/>
                </a:lnTo>
                <a:lnTo>
                  <a:pt x="4402" y="1767"/>
                </a:lnTo>
                <a:lnTo>
                  <a:pt x="4400" y="1770"/>
                </a:lnTo>
                <a:lnTo>
                  <a:pt x="4400" y="1772"/>
                </a:lnTo>
                <a:lnTo>
                  <a:pt x="4398" y="1774"/>
                </a:lnTo>
                <a:lnTo>
                  <a:pt x="4398" y="1774"/>
                </a:lnTo>
                <a:lnTo>
                  <a:pt x="4398" y="1776"/>
                </a:lnTo>
                <a:lnTo>
                  <a:pt x="4400" y="1776"/>
                </a:lnTo>
                <a:lnTo>
                  <a:pt x="4400" y="1778"/>
                </a:lnTo>
                <a:lnTo>
                  <a:pt x="4398" y="1778"/>
                </a:lnTo>
                <a:lnTo>
                  <a:pt x="4398" y="1778"/>
                </a:lnTo>
                <a:lnTo>
                  <a:pt x="4398" y="1780"/>
                </a:lnTo>
                <a:lnTo>
                  <a:pt x="4398" y="1780"/>
                </a:lnTo>
                <a:lnTo>
                  <a:pt x="4400" y="1780"/>
                </a:lnTo>
                <a:lnTo>
                  <a:pt x="4402" y="1780"/>
                </a:lnTo>
                <a:lnTo>
                  <a:pt x="4404" y="1780"/>
                </a:lnTo>
                <a:lnTo>
                  <a:pt x="4406" y="1778"/>
                </a:lnTo>
                <a:lnTo>
                  <a:pt x="4409" y="1778"/>
                </a:lnTo>
                <a:lnTo>
                  <a:pt x="4411" y="1778"/>
                </a:lnTo>
                <a:lnTo>
                  <a:pt x="4411" y="1776"/>
                </a:lnTo>
                <a:lnTo>
                  <a:pt x="4413" y="1776"/>
                </a:lnTo>
                <a:lnTo>
                  <a:pt x="4415" y="1774"/>
                </a:lnTo>
                <a:lnTo>
                  <a:pt x="4417" y="1772"/>
                </a:lnTo>
                <a:lnTo>
                  <a:pt x="4419" y="1770"/>
                </a:lnTo>
                <a:lnTo>
                  <a:pt x="4419" y="1770"/>
                </a:lnTo>
                <a:lnTo>
                  <a:pt x="4421" y="1767"/>
                </a:lnTo>
                <a:lnTo>
                  <a:pt x="4425" y="1765"/>
                </a:lnTo>
                <a:close/>
                <a:moveTo>
                  <a:pt x="4421" y="1841"/>
                </a:moveTo>
                <a:lnTo>
                  <a:pt x="4421" y="1841"/>
                </a:lnTo>
                <a:lnTo>
                  <a:pt x="4419" y="1843"/>
                </a:lnTo>
                <a:lnTo>
                  <a:pt x="4421" y="1843"/>
                </a:lnTo>
                <a:lnTo>
                  <a:pt x="4421" y="1841"/>
                </a:lnTo>
                <a:lnTo>
                  <a:pt x="4421" y="1841"/>
                </a:lnTo>
                <a:lnTo>
                  <a:pt x="4421" y="1841"/>
                </a:lnTo>
                <a:lnTo>
                  <a:pt x="4421" y="1841"/>
                </a:lnTo>
                <a:close/>
                <a:moveTo>
                  <a:pt x="4333" y="1749"/>
                </a:moveTo>
                <a:lnTo>
                  <a:pt x="4333" y="1749"/>
                </a:lnTo>
                <a:lnTo>
                  <a:pt x="4333" y="1749"/>
                </a:lnTo>
                <a:lnTo>
                  <a:pt x="4333" y="1749"/>
                </a:lnTo>
                <a:lnTo>
                  <a:pt x="4333" y="1749"/>
                </a:lnTo>
                <a:lnTo>
                  <a:pt x="4333" y="1749"/>
                </a:lnTo>
                <a:lnTo>
                  <a:pt x="4331" y="1749"/>
                </a:lnTo>
                <a:lnTo>
                  <a:pt x="4333" y="1751"/>
                </a:lnTo>
                <a:lnTo>
                  <a:pt x="4333" y="1749"/>
                </a:lnTo>
                <a:lnTo>
                  <a:pt x="4333" y="1749"/>
                </a:lnTo>
                <a:close/>
                <a:moveTo>
                  <a:pt x="4379" y="1707"/>
                </a:moveTo>
                <a:lnTo>
                  <a:pt x="4379" y="1709"/>
                </a:lnTo>
                <a:lnTo>
                  <a:pt x="4381" y="1709"/>
                </a:lnTo>
                <a:lnTo>
                  <a:pt x="4381" y="1709"/>
                </a:lnTo>
                <a:lnTo>
                  <a:pt x="4381" y="1709"/>
                </a:lnTo>
                <a:lnTo>
                  <a:pt x="4383" y="1709"/>
                </a:lnTo>
                <a:lnTo>
                  <a:pt x="4383" y="1709"/>
                </a:lnTo>
                <a:lnTo>
                  <a:pt x="4383" y="1709"/>
                </a:lnTo>
                <a:lnTo>
                  <a:pt x="4385" y="1707"/>
                </a:lnTo>
                <a:lnTo>
                  <a:pt x="4383" y="1705"/>
                </a:lnTo>
                <a:lnTo>
                  <a:pt x="4385" y="1702"/>
                </a:lnTo>
                <a:lnTo>
                  <a:pt x="4385" y="1698"/>
                </a:lnTo>
                <a:lnTo>
                  <a:pt x="4385" y="1698"/>
                </a:lnTo>
                <a:lnTo>
                  <a:pt x="4385" y="1698"/>
                </a:lnTo>
                <a:lnTo>
                  <a:pt x="4383" y="1698"/>
                </a:lnTo>
                <a:lnTo>
                  <a:pt x="4381" y="1700"/>
                </a:lnTo>
                <a:lnTo>
                  <a:pt x="4379" y="1700"/>
                </a:lnTo>
                <a:lnTo>
                  <a:pt x="4381" y="1702"/>
                </a:lnTo>
                <a:lnTo>
                  <a:pt x="4381" y="1705"/>
                </a:lnTo>
                <a:lnTo>
                  <a:pt x="4379" y="1705"/>
                </a:lnTo>
                <a:lnTo>
                  <a:pt x="4379" y="1707"/>
                </a:lnTo>
                <a:close/>
                <a:moveTo>
                  <a:pt x="4612" y="1061"/>
                </a:moveTo>
                <a:lnTo>
                  <a:pt x="4610" y="1061"/>
                </a:lnTo>
                <a:lnTo>
                  <a:pt x="4610" y="1061"/>
                </a:lnTo>
                <a:lnTo>
                  <a:pt x="4612" y="1061"/>
                </a:lnTo>
                <a:lnTo>
                  <a:pt x="4614" y="1059"/>
                </a:lnTo>
                <a:lnTo>
                  <a:pt x="4616" y="1057"/>
                </a:lnTo>
                <a:lnTo>
                  <a:pt x="4614" y="1057"/>
                </a:lnTo>
                <a:lnTo>
                  <a:pt x="4614" y="1057"/>
                </a:lnTo>
                <a:lnTo>
                  <a:pt x="4614" y="1055"/>
                </a:lnTo>
                <a:lnTo>
                  <a:pt x="4614" y="1053"/>
                </a:lnTo>
                <a:lnTo>
                  <a:pt x="4614" y="1053"/>
                </a:lnTo>
                <a:lnTo>
                  <a:pt x="4612" y="1055"/>
                </a:lnTo>
                <a:lnTo>
                  <a:pt x="4610" y="1057"/>
                </a:lnTo>
                <a:lnTo>
                  <a:pt x="4610" y="1059"/>
                </a:lnTo>
                <a:lnTo>
                  <a:pt x="4612" y="1059"/>
                </a:lnTo>
                <a:lnTo>
                  <a:pt x="4612" y="1059"/>
                </a:lnTo>
                <a:lnTo>
                  <a:pt x="4612" y="1059"/>
                </a:lnTo>
                <a:lnTo>
                  <a:pt x="4612" y="1061"/>
                </a:lnTo>
                <a:close/>
                <a:moveTo>
                  <a:pt x="4373" y="1707"/>
                </a:moveTo>
                <a:lnTo>
                  <a:pt x="4373" y="1707"/>
                </a:lnTo>
                <a:lnTo>
                  <a:pt x="4373" y="1709"/>
                </a:lnTo>
                <a:lnTo>
                  <a:pt x="4375" y="1709"/>
                </a:lnTo>
                <a:lnTo>
                  <a:pt x="4375" y="1709"/>
                </a:lnTo>
                <a:lnTo>
                  <a:pt x="4375" y="1707"/>
                </a:lnTo>
                <a:lnTo>
                  <a:pt x="4375" y="1705"/>
                </a:lnTo>
                <a:lnTo>
                  <a:pt x="4375" y="1705"/>
                </a:lnTo>
                <a:lnTo>
                  <a:pt x="4375" y="1705"/>
                </a:lnTo>
                <a:lnTo>
                  <a:pt x="4373" y="1705"/>
                </a:lnTo>
                <a:lnTo>
                  <a:pt x="4373" y="1705"/>
                </a:lnTo>
                <a:lnTo>
                  <a:pt x="4373" y="1705"/>
                </a:lnTo>
                <a:lnTo>
                  <a:pt x="4373" y="1705"/>
                </a:lnTo>
                <a:lnTo>
                  <a:pt x="4373" y="1707"/>
                </a:lnTo>
                <a:close/>
                <a:moveTo>
                  <a:pt x="4398" y="1654"/>
                </a:moveTo>
                <a:lnTo>
                  <a:pt x="4398" y="1652"/>
                </a:lnTo>
                <a:lnTo>
                  <a:pt x="4398" y="1652"/>
                </a:lnTo>
                <a:lnTo>
                  <a:pt x="4396" y="1652"/>
                </a:lnTo>
                <a:lnTo>
                  <a:pt x="4396" y="1654"/>
                </a:lnTo>
                <a:lnTo>
                  <a:pt x="4398" y="1656"/>
                </a:lnTo>
                <a:lnTo>
                  <a:pt x="4398" y="1656"/>
                </a:lnTo>
                <a:lnTo>
                  <a:pt x="4398" y="1654"/>
                </a:lnTo>
                <a:lnTo>
                  <a:pt x="4398" y="1654"/>
                </a:lnTo>
                <a:lnTo>
                  <a:pt x="4398" y="1654"/>
                </a:lnTo>
                <a:close/>
                <a:moveTo>
                  <a:pt x="4331" y="1770"/>
                </a:moveTo>
                <a:lnTo>
                  <a:pt x="4333" y="1770"/>
                </a:lnTo>
                <a:lnTo>
                  <a:pt x="4333" y="1772"/>
                </a:lnTo>
                <a:lnTo>
                  <a:pt x="4337" y="1772"/>
                </a:lnTo>
                <a:lnTo>
                  <a:pt x="4337" y="1772"/>
                </a:lnTo>
                <a:lnTo>
                  <a:pt x="4339" y="1772"/>
                </a:lnTo>
                <a:lnTo>
                  <a:pt x="4339" y="1772"/>
                </a:lnTo>
                <a:lnTo>
                  <a:pt x="4344" y="1774"/>
                </a:lnTo>
                <a:lnTo>
                  <a:pt x="4346" y="1774"/>
                </a:lnTo>
                <a:lnTo>
                  <a:pt x="4346" y="1776"/>
                </a:lnTo>
                <a:lnTo>
                  <a:pt x="4348" y="1778"/>
                </a:lnTo>
                <a:lnTo>
                  <a:pt x="4348" y="1778"/>
                </a:lnTo>
                <a:lnTo>
                  <a:pt x="4350" y="1778"/>
                </a:lnTo>
                <a:lnTo>
                  <a:pt x="4352" y="1778"/>
                </a:lnTo>
                <a:lnTo>
                  <a:pt x="4352" y="1780"/>
                </a:lnTo>
                <a:lnTo>
                  <a:pt x="4354" y="1778"/>
                </a:lnTo>
                <a:lnTo>
                  <a:pt x="4356" y="1778"/>
                </a:lnTo>
                <a:lnTo>
                  <a:pt x="4356" y="1778"/>
                </a:lnTo>
                <a:lnTo>
                  <a:pt x="4358" y="1776"/>
                </a:lnTo>
                <a:lnTo>
                  <a:pt x="4358" y="1776"/>
                </a:lnTo>
                <a:lnTo>
                  <a:pt x="4358" y="1774"/>
                </a:lnTo>
                <a:lnTo>
                  <a:pt x="4356" y="1774"/>
                </a:lnTo>
                <a:lnTo>
                  <a:pt x="4356" y="1772"/>
                </a:lnTo>
                <a:lnTo>
                  <a:pt x="4354" y="1772"/>
                </a:lnTo>
                <a:lnTo>
                  <a:pt x="4354" y="1770"/>
                </a:lnTo>
                <a:lnTo>
                  <a:pt x="4352" y="1770"/>
                </a:lnTo>
                <a:lnTo>
                  <a:pt x="4352" y="1770"/>
                </a:lnTo>
                <a:lnTo>
                  <a:pt x="4350" y="1770"/>
                </a:lnTo>
                <a:lnTo>
                  <a:pt x="4350" y="1770"/>
                </a:lnTo>
                <a:lnTo>
                  <a:pt x="4350" y="1767"/>
                </a:lnTo>
                <a:lnTo>
                  <a:pt x="4350" y="1767"/>
                </a:lnTo>
                <a:lnTo>
                  <a:pt x="4348" y="1767"/>
                </a:lnTo>
                <a:lnTo>
                  <a:pt x="4346" y="1765"/>
                </a:lnTo>
                <a:lnTo>
                  <a:pt x="4346" y="1765"/>
                </a:lnTo>
                <a:lnTo>
                  <a:pt x="4346" y="1765"/>
                </a:lnTo>
                <a:lnTo>
                  <a:pt x="4344" y="1765"/>
                </a:lnTo>
                <a:lnTo>
                  <a:pt x="4344" y="1765"/>
                </a:lnTo>
                <a:lnTo>
                  <a:pt x="4341" y="1765"/>
                </a:lnTo>
                <a:lnTo>
                  <a:pt x="4337" y="1765"/>
                </a:lnTo>
                <a:lnTo>
                  <a:pt x="4335" y="1765"/>
                </a:lnTo>
                <a:lnTo>
                  <a:pt x="4335" y="1765"/>
                </a:lnTo>
                <a:lnTo>
                  <a:pt x="4333" y="1767"/>
                </a:lnTo>
                <a:lnTo>
                  <a:pt x="4331" y="1767"/>
                </a:lnTo>
                <a:lnTo>
                  <a:pt x="4331" y="1767"/>
                </a:lnTo>
                <a:lnTo>
                  <a:pt x="4331" y="1770"/>
                </a:lnTo>
                <a:lnTo>
                  <a:pt x="4331" y="1770"/>
                </a:lnTo>
                <a:close/>
                <a:moveTo>
                  <a:pt x="4339" y="1755"/>
                </a:moveTo>
                <a:lnTo>
                  <a:pt x="4339" y="1755"/>
                </a:lnTo>
                <a:lnTo>
                  <a:pt x="4339" y="1753"/>
                </a:lnTo>
                <a:lnTo>
                  <a:pt x="4339" y="1753"/>
                </a:lnTo>
                <a:lnTo>
                  <a:pt x="4339" y="1753"/>
                </a:lnTo>
                <a:lnTo>
                  <a:pt x="4339" y="1753"/>
                </a:lnTo>
                <a:lnTo>
                  <a:pt x="4339" y="1753"/>
                </a:lnTo>
                <a:lnTo>
                  <a:pt x="4337" y="1753"/>
                </a:lnTo>
                <a:lnTo>
                  <a:pt x="4337" y="1753"/>
                </a:lnTo>
                <a:lnTo>
                  <a:pt x="4337" y="1755"/>
                </a:lnTo>
                <a:lnTo>
                  <a:pt x="4337" y="1755"/>
                </a:lnTo>
                <a:lnTo>
                  <a:pt x="4337" y="1755"/>
                </a:lnTo>
                <a:lnTo>
                  <a:pt x="4337" y="1757"/>
                </a:lnTo>
                <a:lnTo>
                  <a:pt x="4337" y="1757"/>
                </a:lnTo>
                <a:lnTo>
                  <a:pt x="4339" y="1757"/>
                </a:lnTo>
                <a:lnTo>
                  <a:pt x="4337" y="1755"/>
                </a:lnTo>
                <a:lnTo>
                  <a:pt x="4339" y="1755"/>
                </a:lnTo>
                <a:lnTo>
                  <a:pt x="4339" y="1755"/>
                </a:lnTo>
                <a:close/>
                <a:moveTo>
                  <a:pt x="4358" y="1734"/>
                </a:moveTo>
                <a:lnTo>
                  <a:pt x="4358" y="1732"/>
                </a:lnTo>
                <a:lnTo>
                  <a:pt x="4356" y="1732"/>
                </a:lnTo>
                <a:lnTo>
                  <a:pt x="4356" y="1732"/>
                </a:lnTo>
                <a:lnTo>
                  <a:pt x="4356" y="1734"/>
                </a:lnTo>
                <a:lnTo>
                  <a:pt x="4356" y="1734"/>
                </a:lnTo>
                <a:lnTo>
                  <a:pt x="4358" y="1734"/>
                </a:lnTo>
                <a:close/>
                <a:moveTo>
                  <a:pt x="4465" y="1686"/>
                </a:moveTo>
                <a:lnTo>
                  <a:pt x="4465" y="1684"/>
                </a:lnTo>
                <a:lnTo>
                  <a:pt x="4465" y="1684"/>
                </a:lnTo>
                <a:lnTo>
                  <a:pt x="4465" y="1684"/>
                </a:lnTo>
                <a:lnTo>
                  <a:pt x="4467" y="1684"/>
                </a:lnTo>
                <a:lnTo>
                  <a:pt x="4467" y="1682"/>
                </a:lnTo>
                <a:lnTo>
                  <a:pt x="4467" y="1682"/>
                </a:lnTo>
                <a:lnTo>
                  <a:pt x="4465" y="1682"/>
                </a:lnTo>
                <a:lnTo>
                  <a:pt x="4463" y="1684"/>
                </a:lnTo>
                <a:lnTo>
                  <a:pt x="4463" y="1684"/>
                </a:lnTo>
                <a:lnTo>
                  <a:pt x="4461" y="1684"/>
                </a:lnTo>
                <a:lnTo>
                  <a:pt x="4461" y="1684"/>
                </a:lnTo>
                <a:lnTo>
                  <a:pt x="4461" y="1686"/>
                </a:lnTo>
                <a:lnTo>
                  <a:pt x="4461" y="1686"/>
                </a:lnTo>
                <a:lnTo>
                  <a:pt x="4463" y="1684"/>
                </a:lnTo>
                <a:lnTo>
                  <a:pt x="4463" y="1684"/>
                </a:lnTo>
                <a:lnTo>
                  <a:pt x="4465" y="1684"/>
                </a:lnTo>
                <a:lnTo>
                  <a:pt x="4465" y="1684"/>
                </a:lnTo>
                <a:lnTo>
                  <a:pt x="4465" y="1686"/>
                </a:lnTo>
                <a:lnTo>
                  <a:pt x="4465" y="1686"/>
                </a:lnTo>
                <a:close/>
                <a:moveTo>
                  <a:pt x="4352" y="1721"/>
                </a:moveTo>
                <a:lnTo>
                  <a:pt x="4352" y="1723"/>
                </a:lnTo>
                <a:lnTo>
                  <a:pt x="4354" y="1723"/>
                </a:lnTo>
                <a:lnTo>
                  <a:pt x="4354" y="1721"/>
                </a:lnTo>
                <a:lnTo>
                  <a:pt x="4354" y="1717"/>
                </a:lnTo>
                <a:lnTo>
                  <a:pt x="4354" y="1715"/>
                </a:lnTo>
                <a:lnTo>
                  <a:pt x="4354" y="1715"/>
                </a:lnTo>
                <a:lnTo>
                  <a:pt x="4352" y="1715"/>
                </a:lnTo>
                <a:lnTo>
                  <a:pt x="4352" y="1719"/>
                </a:lnTo>
                <a:lnTo>
                  <a:pt x="4352" y="1719"/>
                </a:lnTo>
                <a:lnTo>
                  <a:pt x="4352" y="1721"/>
                </a:lnTo>
                <a:close/>
                <a:moveTo>
                  <a:pt x="4373" y="1782"/>
                </a:moveTo>
                <a:lnTo>
                  <a:pt x="4371" y="1782"/>
                </a:lnTo>
                <a:lnTo>
                  <a:pt x="4371" y="1784"/>
                </a:lnTo>
                <a:lnTo>
                  <a:pt x="4373" y="1784"/>
                </a:lnTo>
                <a:lnTo>
                  <a:pt x="4373" y="1784"/>
                </a:lnTo>
                <a:lnTo>
                  <a:pt x="4375" y="1782"/>
                </a:lnTo>
                <a:lnTo>
                  <a:pt x="4375" y="1782"/>
                </a:lnTo>
                <a:lnTo>
                  <a:pt x="4375" y="1782"/>
                </a:lnTo>
                <a:lnTo>
                  <a:pt x="4373" y="1782"/>
                </a:lnTo>
                <a:lnTo>
                  <a:pt x="4373" y="1782"/>
                </a:lnTo>
                <a:close/>
                <a:moveTo>
                  <a:pt x="4559" y="1719"/>
                </a:moveTo>
                <a:lnTo>
                  <a:pt x="4559" y="1719"/>
                </a:lnTo>
                <a:lnTo>
                  <a:pt x="4559" y="1717"/>
                </a:lnTo>
                <a:lnTo>
                  <a:pt x="4559" y="1717"/>
                </a:lnTo>
                <a:lnTo>
                  <a:pt x="4559" y="1715"/>
                </a:lnTo>
                <a:lnTo>
                  <a:pt x="4559" y="1715"/>
                </a:lnTo>
                <a:lnTo>
                  <a:pt x="4559" y="1713"/>
                </a:lnTo>
                <a:lnTo>
                  <a:pt x="4559" y="1713"/>
                </a:lnTo>
                <a:lnTo>
                  <a:pt x="4559" y="1711"/>
                </a:lnTo>
                <a:lnTo>
                  <a:pt x="4559" y="1711"/>
                </a:lnTo>
                <a:lnTo>
                  <a:pt x="4559" y="1711"/>
                </a:lnTo>
                <a:lnTo>
                  <a:pt x="4559" y="1711"/>
                </a:lnTo>
                <a:lnTo>
                  <a:pt x="4557" y="1709"/>
                </a:lnTo>
                <a:lnTo>
                  <a:pt x="4557" y="1709"/>
                </a:lnTo>
                <a:lnTo>
                  <a:pt x="4557" y="1709"/>
                </a:lnTo>
                <a:lnTo>
                  <a:pt x="4555" y="1711"/>
                </a:lnTo>
                <a:lnTo>
                  <a:pt x="4555" y="1711"/>
                </a:lnTo>
                <a:lnTo>
                  <a:pt x="4553" y="1713"/>
                </a:lnTo>
                <a:lnTo>
                  <a:pt x="4553" y="1713"/>
                </a:lnTo>
                <a:lnTo>
                  <a:pt x="4551" y="1713"/>
                </a:lnTo>
                <a:lnTo>
                  <a:pt x="4553" y="1713"/>
                </a:lnTo>
                <a:lnTo>
                  <a:pt x="4553" y="1715"/>
                </a:lnTo>
                <a:lnTo>
                  <a:pt x="4553" y="1717"/>
                </a:lnTo>
                <a:lnTo>
                  <a:pt x="4553" y="1717"/>
                </a:lnTo>
                <a:lnTo>
                  <a:pt x="4553" y="1717"/>
                </a:lnTo>
                <a:lnTo>
                  <a:pt x="4551" y="1717"/>
                </a:lnTo>
                <a:lnTo>
                  <a:pt x="4551" y="1719"/>
                </a:lnTo>
                <a:lnTo>
                  <a:pt x="4551" y="1719"/>
                </a:lnTo>
                <a:lnTo>
                  <a:pt x="4553" y="1719"/>
                </a:lnTo>
                <a:lnTo>
                  <a:pt x="4553" y="1719"/>
                </a:lnTo>
                <a:lnTo>
                  <a:pt x="4553" y="1721"/>
                </a:lnTo>
                <a:lnTo>
                  <a:pt x="4555" y="1721"/>
                </a:lnTo>
                <a:lnTo>
                  <a:pt x="4557" y="1723"/>
                </a:lnTo>
                <a:lnTo>
                  <a:pt x="4559" y="1721"/>
                </a:lnTo>
                <a:lnTo>
                  <a:pt x="4559" y="1721"/>
                </a:lnTo>
                <a:lnTo>
                  <a:pt x="4559" y="1721"/>
                </a:lnTo>
                <a:lnTo>
                  <a:pt x="4559" y="1719"/>
                </a:lnTo>
                <a:lnTo>
                  <a:pt x="4559" y="1719"/>
                </a:lnTo>
                <a:close/>
                <a:moveTo>
                  <a:pt x="4557" y="1728"/>
                </a:moveTo>
                <a:lnTo>
                  <a:pt x="4559" y="1728"/>
                </a:lnTo>
                <a:lnTo>
                  <a:pt x="4559" y="1728"/>
                </a:lnTo>
                <a:lnTo>
                  <a:pt x="4559" y="1728"/>
                </a:lnTo>
                <a:lnTo>
                  <a:pt x="4559" y="1726"/>
                </a:lnTo>
                <a:lnTo>
                  <a:pt x="4559" y="1726"/>
                </a:lnTo>
                <a:lnTo>
                  <a:pt x="4559" y="1728"/>
                </a:lnTo>
                <a:lnTo>
                  <a:pt x="4557" y="1728"/>
                </a:lnTo>
                <a:lnTo>
                  <a:pt x="4557" y="1728"/>
                </a:lnTo>
                <a:close/>
                <a:moveTo>
                  <a:pt x="4534" y="1711"/>
                </a:moveTo>
                <a:lnTo>
                  <a:pt x="4534" y="1713"/>
                </a:lnTo>
                <a:lnTo>
                  <a:pt x="4534" y="1715"/>
                </a:lnTo>
                <a:lnTo>
                  <a:pt x="4532" y="1717"/>
                </a:lnTo>
                <a:lnTo>
                  <a:pt x="4534" y="1715"/>
                </a:lnTo>
                <a:lnTo>
                  <a:pt x="4534" y="1713"/>
                </a:lnTo>
                <a:lnTo>
                  <a:pt x="4536" y="1711"/>
                </a:lnTo>
                <a:lnTo>
                  <a:pt x="4536" y="1709"/>
                </a:lnTo>
                <a:lnTo>
                  <a:pt x="4536" y="1707"/>
                </a:lnTo>
                <a:lnTo>
                  <a:pt x="4536" y="1707"/>
                </a:lnTo>
                <a:lnTo>
                  <a:pt x="4534" y="1711"/>
                </a:lnTo>
                <a:close/>
                <a:moveTo>
                  <a:pt x="4473" y="1684"/>
                </a:moveTo>
                <a:lnTo>
                  <a:pt x="4473" y="1682"/>
                </a:lnTo>
                <a:lnTo>
                  <a:pt x="4471" y="1682"/>
                </a:lnTo>
                <a:lnTo>
                  <a:pt x="4471" y="1682"/>
                </a:lnTo>
                <a:lnTo>
                  <a:pt x="4471" y="1682"/>
                </a:lnTo>
                <a:lnTo>
                  <a:pt x="4471" y="1682"/>
                </a:lnTo>
                <a:lnTo>
                  <a:pt x="4471" y="1684"/>
                </a:lnTo>
                <a:lnTo>
                  <a:pt x="4471" y="1684"/>
                </a:lnTo>
                <a:lnTo>
                  <a:pt x="4471" y="1684"/>
                </a:lnTo>
                <a:lnTo>
                  <a:pt x="4473" y="1684"/>
                </a:lnTo>
                <a:close/>
                <a:moveTo>
                  <a:pt x="4541" y="1692"/>
                </a:moveTo>
                <a:lnTo>
                  <a:pt x="4538" y="1690"/>
                </a:lnTo>
                <a:lnTo>
                  <a:pt x="4538" y="1692"/>
                </a:lnTo>
                <a:lnTo>
                  <a:pt x="4543" y="1692"/>
                </a:lnTo>
                <a:lnTo>
                  <a:pt x="4543" y="1692"/>
                </a:lnTo>
                <a:lnTo>
                  <a:pt x="4543" y="1692"/>
                </a:lnTo>
                <a:lnTo>
                  <a:pt x="4541" y="1692"/>
                </a:lnTo>
                <a:close/>
                <a:moveTo>
                  <a:pt x="4398" y="1707"/>
                </a:moveTo>
                <a:lnTo>
                  <a:pt x="4398" y="1707"/>
                </a:lnTo>
                <a:lnTo>
                  <a:pt x="4398" y="1707"/>
                </a:lnTo>
                <a:lnTo>
                  <a:pt x="4398" y="1709"/>
                </a:lnTo>
                <a:lnTo>
                  <a:pt x="4398" y="1709"/>
                </a:lnTo>
                <a:lnTo>
                  <a:pt x="4398" y="1707"/>
                </a:lnTo>
                <a:lnTo>
                  <a:pt x="4398" y="1707"/>
                </a:lnTo>
                <a:lnTo>
                  <a:pt x="4398" y="1707"/>
                </a:lnTo>
                <a:close/>
                <a:moveTo>
                  <a:pt x="4561" y="1723"/>
                </a:moveTo>
                <a:lnTo>
                  <a:pt x="4561" y="1723"/>
                </a:lnTo>
                <a:lnTo>
                  <a:pt x="4561" y="1723"/>
                </a:lnTo>
                <a:lnTo>
                  <a:pt x="4561" y="1721"/>
                </a:lnTo>
                <a:lnTo>
                  <a:pt x="4561" y="1721"/>
                </a:lnTo>
                <a:lnTo>
                  <a:pt x="4561" y="1721"/>
                </a:lnTo>
                <a:lnTo>
                  <a:pt x="4561" y="1723"/>
                </a:lnTo>
                <a:close/>
                <a:moveTo>
                  <a:pt x="4589" y="1793"/>
                </a:moveTo>
                <a:lnTo>
                  <a:pt x="4589" y="1793"/>
                </a:lnTo>
                <a:lnTo>
                  <a:pt x="4587" y="1793"/>
                </a:lnTo>
                <a:lnTo>
                  <a:pt x="4587" y="1795"/>
                </a:lnTo>
                <a:lnTo>
                  <a:pt x="4585" y="1795"/>
                </a:lnTo>
                <a:lnTo>
                  <a:pt x="4587" y="1797"/>
                </a:lnTo>
                <a:lnTo>
                  <a:pt x="4587" y="1795"/>
                </a:lnTo>
                <a:lnTo>
                  <a:pt x="4589" y="1793"/>
                </a:lnTo>
                <a:lnTo>
                  <a:pt x="4589" y="1791"/>
                </a:lnTo>
                <a:lnTo>
                  <a:pt x="4589" y="1791"/>
                </a:lnTo>
                <a:lnTo>
                  <a:pt x="4589" y="1791"/>
                </a:lnTo>
                <a:lnTo>
                  <a:pt x="4589" y="1793"/>
                </a:lnTo>
                <a:close/>
                <a:moveTo>
                  <a:pt x="4593" y="1860"/>
                </a:moveTo>
                <a:lnTo>
                  <a:pt x="4593" y="1860"/>
                </a:lnTo>
                <a:lnTo>
                  <a:pt x="4593" y="1860"/>
                </a:lnTo>
                <a:lnTo>
                  <a:pt x="4593" y="1860"/>
                </a:lnTo>
                <a:lnTo>
                  <a:pt x="4593" y="1858"/>
                </a:lnTo>
                <a:lnTo>
                  <a:pt x="4593" y="1858"/>
                </a:lnTo>
                <a:lnTo>
                  <a:pt x="4593" y="1858"/>
                </a:lnTo>
                <a:lnTo>
                  <a:pt x="4593" y="1858"/>
                </a:lnTo>
                <a:lnTo>
                  <a:pt x="4591" y="1858"/>
                </a:lnTo>
                <a:lnTo>
                  <a:pt x="4593" y="1860"/>
                </a:lnTo>
                <a:lnTo>
                  <a:pt x="4593" y="1860"/>
                </a:lnTo>
                <a:close/>
                <a:moveTo>
                  <a:pt x="4580" y="1799"/>
                </a:moveTo>
                <a:lnTo>
                  <a:pt x="4582" y="1799"/>
                </a:lnTo>
                <a:lnTo>
                  <a:pt x="4582" y="1799"/>
                </a:lnTo>
                <a:lnTo>
                  <a:pt x="4585" y="1797"/>
                </a:lnTo>
                <a:lnTo>
                  <a:pt x="4585" y="1797"/>
                </a:lnTo>
                <a:lnTo>
                  <a:pt x="4585" y="1797"/>
                </a:lnTo>
                <a:lnTo>
                  <a:pt x="4582" y="1799"/>
                </a:lnTo>
                <a:lnTo>
                  <a:pt x="4580" y="1799"/>
                </a:lnTo>
                <a:close/>
                <a:moveTo>
                  <a:pt x="4551" y="1723"/>
                </a:moveTo>
                <a:lnTo>
                  <a:pt x="4551" y="1723"/>
                </a:lnTo>
                <a:lnTo>
                  <a:pt x="4549" y="1728"/>
                </a:lnTo>
                <a:lnTo>
                  <a:pt x="4551" y="1730"/>
                </a:lnTo>
                <a:lnTo>
                  <a:pt x="4551" y="1730"/>
                </a:lnTo>
                <a:lnTo>
                  <a:pt x="4553" y="1730"/>
                </a:lnTo>
                <a:lnTo>
                  <a:pt x="4553" y="1730"/>
                </a:lnTo>
                <a:lnTo>
                  <a:pt x="4555" y="1728"/>
                </a:lnTo>
                <a:lnTo>
                  <a:pt x="4557" y="1726"/>
                </a:lnTo>
                <a:lnTo>
                  <a:pt x="4557" y="1726"/>
                </a:lnTo>
                <a:lnTo>
                  <a:pt x="4557" y="1723"/>
                </a:lnTo>
                <a:lnTo>
                  <a:pt x="4555" y="1723"/>
                </a:lnTo>
                <a:lnTo>
                  <a:pt x="4553" y="1721"/>
                </a:lnTo>
                <a:lnTo>
                  <a:pt x="4553" y="1721"/>
                </a:lnTo>
                <a:lnTo>
                  <a:pt x="4551" y="1719"/>
                </a:lnTo>
                <a:lnTo>
                  <a:pt x="4551" y="1719"/>
                </a:lnTo>
                <a:lnTo>
                  <a:pt x="4551" y="1721"/>
                </a:lnTo>
                <a:lnTo>
                  <a:pt x="4551" y="1723"/>
                </a:lnTo>
                <a:lnTo>
                  <a:pt x="4551" y="1723"/>
                </a:lnTo>
                <a:lnTo>
                  <a:pt x="4551" y="1723"/>
                </a:lnTo>
                <a:lnTo>
                  <a:pt x="4551" y="1723"/>
                </a:lnTo>
                <a:close/>
                <a:moveTo>
                  <a:pt x="4490" y="1679"/>
                </a:moveTo>
                <a:lnTo>
                  <a:pt x="4490" y="1682"/>
                </a:lnTo>
                <a:lnTo>
                  <a:pt x="4492" y="1682"/>
                </a:lnTo>
                <a:lnTo>
                  <a:pt x="4494" y="1682"/>
                </a:lnTo>
                <a:lnTo>
                  <a:pt x="4497" y="1684"/>
                </a:lnTo>
                <a:lnTo>
                  <a:pt x="4499" y="1686"/>
                </a:lnTo>
                <a:lnTo>
                  <a:pt x="4503" y="1686"/>
                </a:lnTo>
                <a:lnTo>
                  <a:pt x="4503" y="1682"/>
                </a:lnTo>
                <a:lnTo>
                  <a:pt x="4503" y="1682"/>
                </a:lnTo>
                <a:lnTo>
                  <a:pt x="4503" y="1679"/>
                </a:lnTo>
                <a:lnTo>
                  <a:pt x="4501" y="1679"/>
                </a:lnTo>
                <a:lnTo>
                  <a:pt x="4501" y="1679"/>
                </a:lnTo>
                <a:lnTo>
                  <a:pt x="4501" y="1679"/>
                </a:lnTo>
                <a:lnTo>
                  <a:pt x="4501" y="1677"/>
                </a:lnTo>
                <a:lnTo>
                  <a:pt x="4499" y="1675"/>
                </a:lnTo>
                <a:lnTo>
                  <a:pt x="4497" y="1673"/>
                </a:lnTo>
                <a:lnTo>
                  <a:pt x="4494" y="1673"/>
                </a:lnTo>
                <a:lnTo>
                  <a:pt x="4492" y="1673"/>
                </a:lnTo>
                <a:lnTo>
                  <a:pt x="4490" y="1673"/>
                </a:lnTo>
                <a:lnTo>
                  <a:pt x="4488" y="1673"/>
                </a:lnTo>
                <a:lnTo>
                  <a:pt x="4486" y="1671"/>
                </a:lnTo>
                <a:lnTo>
                  <a:pt x="4484" y="1671"/>
                </a:lnTo>
                <a:lnTo>
                  <a:pt x="4484" y="1671"/>
                </a:lnTo>
                <a:lnTo>
                  <a:pt x="4482" y="1671"/>
                </a:lnTo>
                <a:lnTo>
                  <a:pt x="4482" y="1671"/>
                </a:lnTo>
                <a:lnTo>
                  <a:pt x="4480" y="1673"/>
                </a:lnTo>
                <a:lnTo>
                  <a:pt x="4480" y="1673"/>
                </a:lnTo>
                <a:lnTo>
                  <a:pt x="4478" y="1673"/>
                </a:lnTo>
                <a:lnTo>
                  <a:pt x="4478" y="1673"/>
                </a:lnTo>
                <a:lnTo>
                  <a:pt x="4478" y="1671"/>
                </a:lnTo>
                <a:lnTo>
                  <a:pt x="4476" y="1671"/>
                </a:lnTo>
                <a:lnTo>
                  <a:pt x="4476" y="1671"/>
                </a:lnTo>
                <a:lnTo>
                  <a:pt x="4473" y="1673"/>
                </a:lnTo>
                <a:lnTo>
                  <a:pt x="4469" y="1671"/>
                </a:lnTo>
                <a:lnTo>
                  <a:pt x="4465" y="1673"/>
                </a:lnTo>
                <a:lnTo>
                  <a:pt x="4463" y="1673"/>
                </a:lnTo>
                <a:lnTo>
                  <a:pt x="4461" y="1677"/>
                </a:lnTo>
                <a:lnTo>
                  <a:pt x="4461" y="1677"/>
                </a:lnTo>
                <a:lnTo>
                  <a:pt x="4461" y="1679"/>
                </a:lnTo>
                <a:lnTo>
                  <a:pt x="4461" y="1679"/>
                </a:lnTo>
                <a:lnTo>
                  <a:pt x="4461" y="1682"/>
                </a:lnTo>
                <a:lnTo>
                  <a:pt x="4461" y="1682"/>
                </a:lnTo>
                <a:lnTo>
                  <a:pt x="4461" y="1682"/>
                </a:lnTo>
                <a:lnTo>
                  <a:pt x="4463" y="1679"/>
                </a:lnTo>
                <a:lnTo>
                  <a:pt x="4463" y="1679"/>
                </a:lnTo>
                <a:lnTo>
                  <a:pt x="4463" y="1677"/>
                </a:lnTo>
                <a:lnTo>
                  <a:pt x="4463" y="1677"/>
                </a:lnTo>
                <a:lnTo>
                  <a:pt x="4463" y="1677"/>
                </a:lnTo>
                <a:lnTo>
                  <a:pt x="4465" y="1677"/>
                </a:lnTo>
                <a:lnTo>
                  <a:pt x="4465" y="1677"/>
                </a:lnTo>
                <a:lnTo>
                  <a:pt x="4465" y="1677"/>
                </a:lnTo>
                <a:lnTo>
                  <a:pt x="4467" y="1679"/>
                </a:lnTo>
                <a:lnTo>
                  <a:pt x="4469" y="1682"/>
                </a:lnTo>
                <a:lnTo>
                  <a:pt x="4469" y="1682"/>
                </a:lnTo>
                <a:lnTo>
                  <a:pt x="4471" y="1679"/>
                </a:lnTo>
                <a:lnTo>
                  <a:pt x="4471" y="1679"/>
                </a:lnTo>
                <a:lnTo>
                  <a:pt x="4473" y="1679"/>
                </a:lnTo>
                <a:lnTo>
                  <a:pt x="4473" y="1677"/>
                </a:lnTo>
                <a:lnTo>
                  <a:pt x="4476" y="1677"/>
                </a:lnTo>
                <a:lnTo>
                  <a:pt x="4476" y="1677"/>
                </a:lnTo>
                <a:lnTo>
                  <a:pt x="4476" y="1677"/>
                </a:lnTo>
                <a:lnTo>
                  <a:pt x="4476" y="1677"/>
                </a:lnTo>
                <a:lnTo>
                  <a:pt x="4476" y="1679"/>
                </a:lnTo>
                <a:lnTo>
                  <a:pt x="4476" y="1679"/>
                </a:lnTo>
                <a:lnTo>
                  <a:pt x="4478" y="1679"/>
                </a:lnTo>
                <a:lnTo>
                  <a:pt x="4480" y="1679"/>
                </a:lnTo>
                <a:lnTo>
                  <a:pt x="4482" y="1679"/>
                </a:lnTo>
                <a:lnTo>
                  <a:pt x="4484" y="1682"/>
                </a:lnTo>
                <a:lnTo>
                  <a:pt x="4484" y="1679"/>
                </a:lnTo>
                <a:lnTo>
                  <a:pt x="4484" y="1679"/>
                </a:lnTo>
                <a:lnTo>
                  <a:pt x="4484" y="1679"/>
                </a:lnTo>
                <a:lnTo>
                  <a:pt x="4484" y="1679"/>
                </a:lnTo>
                <a:lnTo>
                  <a:pt x="4486" y="1679"/>
                </a:lnTo>
                <a:lnTo>
                  <a:pt x="4488" y="1679"/>
                </a:lnTo>
                <a:lnTo>
                  <a:pt x="4490" y="1679"/>
                </a:lnTo>
                <a:close/>
                <a:moveTo>
                  <a:pt x="4530" y="1715"/>
                </a:moveTo>
                <a:lnTo>
                  <a:pt x="4530" y="1715"/>
                </a:lnTo>
                <a:lnTo>
                  <a:pt x="4530" y="1717"/>
                </a:lnTo>
                <a:lnTo>
                  <a:pt x="4532" y="1715"/>
                </a:lnTo>
                <a:lnTo>
                  <a:pt x="4532" y="1715"/>
                </a:lnTo>
                <a:lnTo>
                  <a:pt x="4530" y="1713"/>
                </a:lnTo>
                <a:lnTo>
                  <a:pt x="4530" y="1713"/>
                </a:lnTo>
                <a:lnTo>
                  <a:pt x="4530" y="1711"/>
                </a:lnTo>
                <a:lnTo>
                  <a:pt x="4530" y="1711"/>
                </a:lnTo>
                <a:lnTo>
                  <a:pt x="4530" y="1713"/>
                </a:lnTo>
                <a:lnTo>
                  <a:pt x="4530" y="1715"/>
                </a:lnTo>
                <a:lnTo>
                  <a:pt x="4530" y="1715"/>
                </a:lnTo>
                <a:close/>
                <a:moveTo>
                  <a:pt x="4471" y="1734"/>
                </a:moveTo>
                <a:lnTo>
                  <a:pt x="4471" y="1732"/>
                </a:lnTo>
                <a:lnTo>
                  <a:pt x="4471" y="1734"/>
                </a:lnTo>
                <a:lnTo>
                  <a:pt x="4469" y="1734"/>
                </a:lnTo>
                <a:lnTo>
                  <a:pt x="4469" y="1734"/>
                </a:lnTo>
                <a:lnTo>
                  <a:pt x="4471" y="1734"/>
                </a:lnTo>
                <a:lnTo>
                  <a:pt x="4471" y="1734"/>
                </a:lnTo>
                <a:lnTo>
                  <a:pt x="4471" y="1734"/>
                </a:lnTo>
                <a:lnTo>
                  <a:pt x="4471" y="1734"/>
                </a:lnTo>
                <a:lnTo>
                  <a:pt x="4471" y="1734"/>
                </a:lnTo>
                <a:close/>
                <a:moveTo>
                  <a:pt x="4469" y="1682"/>
                </a:moveTo>
                <a:lnTo>
                  <a:pt x="4469" y="1682"/>
                </a:lnTo>
                <a:lnTo>
                  <a:pt x="4467" y="1684"/>
                </a:lnTo>
                <a:lnTo>
                  <a:pt x="4469" y="1684"/>
                </a:lnTo>
                <a:lnTo>
                  <a:pt x="4469" y="1682"/>
                </a:lnTo>
                <a:lnTo>
                  <a:pt x="4469" y="1682"/>
                </a:lnTo>
                <a:close/>
                <a:moveTo>
                  <a:pt x="4486" y="1742"/>
                </a:moveTo>
                <a:lnTo>
                  <a:pt x="4486" y="1744"/>
                </a:lnTo>
                <a:lnTo>
                  <a:pt x="4486" y="1744"/>
                </a:lnTo>
                <a:lnTo>
                  <a:pt x="4486" y="1747"/>
                </a:lnTo>
                <a:lnTo>
                  <a:pt x="4488" y="1747"/>
                </a:lnTo>
                <a:lnTo>
                  <a:pt x="4488" y="1747"/>
                </a:lnTo>
                <a:lnTo>
                  <a:pt x="4488" y="1744"/>
                </a:lnTo>
                <a:lnTo>
                  <a:pt x="4488" y="1744"/>
                </a:lnTo>
                <a:lnTo>
                  <a:pt x="4486" y="1742"/>
                </a:lnTo>
                <a:lnTo>
                  <a:pt x="4486" y="1742"/>
                </a:lnTo>
                <a:close/>
                <a:moveTo>
                  <a:pt x="4515" y="1734"/>
                </a:moveTo>
                <a:lnTo>
                  <a:pt x="4517" y="1734"/>
                </a:lnTo>
                <a:lnTo>
                  <a:pt x="4517" y="1734"/>
                </a:lnTo>
                <a:lnTo>
                  <a:pt x="4517" y="1734"/>
                </a:lnTo>
                <a:lnTo>
                  <a:pt x="4520" y="1736"/>
                </a:lnTo>
                <a:lnTo>
                  <a:pt x="4520" y="1736"/>
                </a:lnTo>
                <a:lnTo>
                  <a:pt x="4520" y="1734"/>
                </a:lnTo>
                <a:lnTo>
                  <a:pt x="4520" y="1734"/>
                </a:lnTo>
                <a:lnTo>
                  <a:pt x="4515" y="1734"/>
                </a:lnTo>
                <a:close/>
                <a:moveTo>
                  <a:pt x="4515" y="1734"/>
                </a:moveTo>
                <a:lnTo>
                  <a:pt x="4515" y="1734"/>
                </a:lnTo>
                <a:lnTo>
                  <a:pt x="4513" y="1734"/>
                </a:lnTo>
                <a:lnTo>
                  <a:pt x="4513" y="1734"/>
                </a:lnTo>
                <a:lnTo>
                  <a:pt x="4513" y="1734"/>
                </a:lnTo>
                <a:lnTo>
                  <a:pt x="4513" y="1736"/>
                </a:lnTo>
                <a:lnTo>
                  <a:pt x="4511" y="1736"/>
                </a:lnTo>
                <a:lnTo>
                  <a:pt x="4511" y="1736"/>
                </a:lnTo>
                <a:lnTo>
                  <a:pt x="4511" y="1738"/>
                </a:lnTo>
                <a:lnTo>
                  <a:pt x="4509" y="1738"/>
                </a:lnTo>
                <a:lnTo>
                  <a:pt x="4509" y="1738"/>
                </a:lnTo>
                <a:lnTo>
                  <a:pt x="4509" y="1740"/>
                </a:lnTo>
                <a:lnTo>
                  <a:pt x="4509" y="1742"/>
                </a:lnTo>
                <a:lnTo>
                  <a:pt x="4507" y="1742"/>
                </a:lnTo>
                <a:lnTo>
                  <a:pt x="4507" y="1742"/>
                </a:lnTo>
                <a:lnTo>
                  <a:pt x="4507" y="1744"/>
                </a:lnTo>
                <a:lnTo>
                  <a:pt x="4507" y="1744"/>
                </a:lnTo>
                <a:lnTo>
                  <a:pt x="4507" y="1747"/>
                </a:lnTo>
                <a:lnTo>
                  <a:pt x="4509" y="1747"/>
                </a:lnTo>
                <a:lnTo>
                  <a:pt x="4509" y="1747"/>
                </a:lnTo>
                <a:lnTo>
                  <a:pt x="4511" y="1747"/>
                </a:lnTo>
                <a:lnTo>
                  <a:pt x="4511" y="1747"/>
                </a:lnTo>
                <a:lnTo>
                  <a:pt x="4511" y="1744"/>
                </a:lnTo>
                <a:lnTo>
                  <a:pt x="4511" y="1744"/>
                </a:lnTo>
                <a:lnTo>
                  <a:pt x="4513" y="1742"/>
                </a:lnTo>
                <a:lnTo>
                  <a:pt x="4513" y="1742"/>
                </a:lnTo>
                <a:lnTo>
                  <a:pt x="4513" y="1742"/>
                </a:lnTo>
                <a:lnTo>
                  <a:pt x="4515" y="1740"/>
                </a:lnTo>
                <a:lnTo>
                  <a:pt x="4515" y="1738"/>
                </a:lnTo>
                <a:lnTo>
                  <a:pt x="4515" y="1736"/>
                </a:lnTo>
                <a:lnTo>
                  <a:pt x="4515" y="1734"/>
                </a:lnTo>
                <a:lnTo>
                  <a:pt x="4515" y="1734"/>
                </a:lnTo>
                <a:close/>
                <a:moveTo>
                  <a:pt x="4528" y="1795"/>
                </a:moveTo>
                <a:lnTo>
                  <a:pt x="4528" y="1795"/>
                </a:lnTo>
                <a:lnTo>
                  <a:pt x="4530" y="1793"/>
                </a:lnTo>
                <a:lnTo>
                  <a:pt x="4528" y="1791"/>
                </a:lnTo>
                <a:lnTo>
                  <a:pt x="4528" y="1791"/>
                </a:lnTo>
                <a:lnTo>
                  <a:pt x="4528" y="1788"/>
                </a:lnTo>
                <a:lnTo>
                  <a:pt x="4528" y="1791"/>
                </a:lnTo>
                <a:lnTo>
                  <a:pt x="4528" y="1791"/>
                </a:lnTo>
                <a:lnTo>
                  <a:pt x="4528" y="1791"/>
                </a:lnTo>
                <a:lnTo>
                  <a:pt x="4528" y="1793"/>
                </a:lnTo>
                <a:lnTo>
                  <a:pt x="4528" y="1795"/>
                </a:lnTo>
                <a:close/>
                <a:moveTo>
                  <a:pt x="5364" y="508"/>
                </a:moveTo>
                <a:lnTo>
                  <a:pt x="5362" y="508"/>
                </a:lnTo>
                <a:lnTo>
                  <a:pt x="5356" y="508"/>
                </a:lnTo>
                <a:lnTo>
                  <a:pt x="5358" y="508"/>
                </a:lnTo>
                <a:lnTo>
                  <a:pt x="5358" y="505"/>
                </a:lnTo>
                <a:lnTo>
                  <a:pt x="5356" y="505"/>
                </a:lnTo>
                <a:lnTo>
                  <a:pt x="5356" y="505"/>
                </a:lnTo>
                <a:lnTo>
                  <a:pt x="5356" y="505"/>
                </a:lnTo>
                <a:lnTo>
                  <a:pt x="5353" y="505"/>
                </a:lnTo>
                <a:lnTo>
                  <a:pt x="5351" y="505"/>
                </a:lnTo>
                <a:lnTo>
                  <a:pt x="5351" y="505"/>
                </a:lnTo>
                <a:lnTo>
                  <a:pt x="5353" y="503"/>
                </a:lnTo>
                <a:lnTo>
                  <a:pt x="5353" y="503"/>
                </a:lnTo>
                <a:lnTo>
                  <a:pt x="5351" y="503"/>
                </a:lnTo>
                <a:lnTo>
                  <a:pt x="5347" y="499"/>
                </a:lnTo>
                <a:lnTo>
                  <a:pt x="5343" y="497"/>
                </a:lnTo>
                <a:lnTo>
                  <a:pt x="5341" y="495"/>
                </a:lnTo>
                <a:lnTo>
                  <a:pt x="5337" y="493"/>
                </a:lnTo>
                <a:lnTo>
                  <a:pt x="5335" y="489"/>
                </a:lnTo>
                <a:lnTo>
                  <a:pt x="5330" y="489"/>
                </a:lnTo>
                <a:lnTo>
                  <a:pt x="5326" y="489"/>
                </a:lnTo>
                <a:lnTo>
                  <a:pt x="5324" y="489"/>
                </a:lnTo>
                <a:lnTo>
                  <a:pt x="5322" y="487"/>
                </a:lnTo>
                <a:lnTo>
                  <a:pt x="5316" y="487"/>
                </a:lnTo>
                <a:lnTo>
                  <a:pt x="5316" y="487"/>
                </a:lnTo>
                <a:lnTo>
                  <a:pt x="5322" y="489"/>
                </a:lnTo>
                <a:lnTo>
                  <a:pt x="5324" y="489"/>
                </a:lnTo>
                <a:lnTo>
                  <a:pt x="5324" y="489"/>
                </a:lnTo>
                <a:lnTo>
                  <a:pt x="5322" y="489"/>
                </a:lnTo>
                <a:lnTo>
                  <a:pt x="5318" y="489"/>
                </a:lnTo>
                <a:lnTo>
                  <a:pt x="5316" y="489"/>
                </a:lnTo>
                <a:lnTo>
                  <a:pt x="5314" y="489"/>
                </a:lnTo>
                <a:lnTo>
                  <a:pt x="5314" y="489"/>
                </a:lnTo>
                <a:lnTo>
                  <a:pt x="5314" y="489"/>
                </a:lnTo>
                <a:lnTo>
                  <a:pt x="5314" y="491"/>
                </a:lnTo>
                <a:lnTo>
                  <a:pt x="5314" y="491"/>
                </a:lnTo>
                <a:lnTo>
                  <a:pt x="5314" y="491"/>
                </a:lnTo>
                <a:lnTo>
                  <a:pt x="5312" y="491"/>
                </a:lnTo>
                <a:lnTo>
                  <a:pt x="5312" y="491"/>
                </a:lnTo>
                <a:lnTo>
                  <a:pt x="5312" y="489"/>
                </a:lnTo>
                <a:lnTo>
                  <a:pt x="5314" y="487"/>
                </a:lnTo>
                <a:lnTo>
                  <a:pt x="5314" y="487"/>
                </a:lnTo>
                <a:lnTo>
                  <a:pt x="5314" y="487"/>
                </a:lnTo>
                <a:lnTo>
                  <a:pt x="5309" y="484"/>
                </a:lnTo>
                <a:lnTo>
                  <a:pt x="5307" y="484"/>
                </a:lnTo>
                <a:lnTo>
                  <a:pt x="5307" y="484"/>
                </a:lnTo>
                <a:lnTo>
                  <a:pt x="5303" y="484"/>
                </a:lnTo>
                <a:lnTo>
                  <a:pt x="5295" y="484"/>
                </a:lnTo>
                <a:lnTo>
                  <a:pt x="5295" y="487"/>
                </a:lnTo>
                <a:lnTo>
                  <a:pt x="5295" y="487"/>
                </a:lnTo>
                <a:lnTo>
                  <a:pt x="5295" y="487"/>
                </a:lnTo>
                <a:lnTo>
                  <a:pt x="5295" y="487"/>
                </a:lnTo>
                <a:lnTo>
                  <a:pt x="5297" y="487"/>
                </a:lnTo>
                <a:lnTo>
                  <a:pt x="5299" y="489"/>
                </a:lnTo>
                <a:lnTo>
                  <a:pt x="5299" y="489"/>
                </a:lnTo>
                <a:lnTo>
                  <a:pt x="5301" y="489"/>
                </a:lnTo>
                <a:lnTo>
                  <a:pt x="5301" y="491"/>
                </a:lnTo>
                <a:lnTo>
                  <a:pt x="5301" y="493"/>
                </a:lnTo>
                <a:lnTo>
                  <a:pt x="5301" y="493"/>
                </a:lnTo>
                <a:lnTo>
                  <a:pt x="5301" y="495"/>
                </a:lnTo>
                <a:lnTo>
                  <a:pt x="5301" y="497"/>
                </a:lnTo>
                <a:lnTo>
                  <a:pt x="5299" y="497"/>
                </a:lnTo>
                <a:lnTo>
                  <a:pt x="5299" y="497"/>
                </a:lnTo>
                <a:lnTo>
                  <a:pt x="5301" y="499"/>
                </a:lnTo>
                <a:lnTo>
                  <a:pt x="5303" y="499"/>
                </a:lnTo>
                <a:lnTo>
                  <a:pt x="5305" y="499"/>
                </a:lnTo>
                <a:lnTo>
                  <a:pt x="5305" y="501"/>
                </a:lnTo>
                <a:lnTo>
                  <a:pt x="5305" y="503"/>
                </a:lnTo>
                <a:lnTo>
                  <a:pt x="5303" y="505"/>
                </a:lnTo>
                <a:lnTo>
                  <a:pt x="5303" y="505"/>
                </a:lnTo>
                <a:lnTo>
                  <a:pt x="5303" y="505"/>
                </a:lnTo>
                <a:lnTo>
                  <a:pt x="5301" y="505"/>
                </a:lnTo>
                <a:lnTo>
                  <a:pt x="5301" y="505"/>
                </a:lnTo>
                <a:lnTo>
                  <a:pt x="5301" y="503"/>
                </a:lnTo>
                <a:lnTo>
                  <a:pt x="5301" y="501"/>
                </a:lnTo>
                <a:lnTo>
                  <a:pt x="5299" y="501"/>
                </a:lnTo>
                <a:lnTo>
                  <a:pt x="5299" y="501"/>
                </a:lnTo>
                <a:lnTo>
                  <a:pt x="5297" y="503"/>
                </a:lnTo>
                <a:lnTo>
                  <a:pt x="5297" y="503"/>
                </a:lnTo>
                <a:lnTo>
                  <a:pt x="5297" y="503"/>
                </a:lnTo>
                <a:lnTo>
                  <a:pt x="5295" y="501"/>
                </a:lnTo>
                <a:lnTo>
                  <a:pt x="5295" y="499"/>
                </a:lnTo>
                <a:lnTo>
                  <a:pt x="5295" y="499"/>
                </a:lnTo>
                <a:lnTo>
                  <a:pt x="5293" y="497"/>
                </a:lnTo>
                <a:lnTo>
                  <a:pt x="5293" y="497"/>
                </a:lnTo>
                <a:lnTo>
                  <a:pt x="5291" y="497"/>
                </a:lnTo>
                <a:lnTo>
                  <a:pt x="5289" y="497"/>
                </a:lnTo>
                <a:lnTo>
                  <a:pt x="5289" y="495"/>
                </a:lnTo>
                <a:lnTo>
                  <a:pt x="5291" y="493"/>
                </a:lnTo>
                <a:lnTo>
                  <a:pt x="5291" y="491"/>
                </a:lnTo>
                <a:lnTo>
                  <a:pt x="5291" y="489"/>
                </a:lnTo>
                <a:lnTo>
                  <a:pt x="5289" y="489"/>
                </a:lnTo>
                <a:lnTo>
                  <a:pt x="5289" y="487"/>
                </a:lnTo>
                <a:lnTo>
                  <a:pt x="5289" y="482"/>
                </a:lnTo>
                <a:lnTo>
                  <a:pt x="5289" y="482"/>
                </a:lnTo>
                <a:lnTo>
                  <a:pt x="5291" y="480"/>
                </a:lnTo>
                <a:lnTo>
                  <a:pt x="5289" y="478"/>
                </a:lnTo>
                <a:lnTo>
                  <a:pt x="5289" y="478"/>
                </a:lnTo>
                <a:lnTo>
                  <a:pt x="5286" y="478"/>
                </a:lnTo>
                <a:lnTo>
                  <a:pt x="5286" y="478"/>
                </a:lnTo>
                <a:lnTo>
                  <a:pt x="5284" y="478"/>
                </a:lnTo>
                <a:lnTo>
                  <a:pt x="5282" y="478"/>
                </a:lnTo>
                <a:lnTo>
                  <a:pt x="5284" y="476"/>
                </a:lnTo>
                <a:lnTo>
                  <a:pt x="5284" y="476"/>
                </a:lnTo>
                <a:lnTo>
                  <a:pt x="5284" y="474"/>
                </a:lnTo>
                <a:lnTo>
                  <a:pt x="5282" y="474"/>
                </a:lnTo>
                <a:lnTo>
                  <a:pt x="5282" y="472"/>
                </a:lnTo>
                <a:lnTo>
                  <a:pt x="5259" y="461"/>
                </a:lnTo>
                <a:lnTo>
                  <a:pt x="5257" y="459"/>
                </a:lnTo>
                <a:lnTo>
                  <a:pt x="5255" y="457"/>
                </a:lnTo>
                <a:lnTo>
                  <a:pt x="5253" y="457"/>
                </a:lnTo>
                <a:lnTo>
                  <a:pt x="5251" y="457"/>
                </a:lnTo>
                <a:lnTo>
                  <a:pt x="5251" y="457"/>
                </a:lnTo>
                <a:lnTo>
                  <a:pt x="5249" y="457"/>
                </a:lnTo>
                <a:lnTo>
                  <a:pt x="5251" y="457"/>
                </a:lnTo>
                <a:lnTo>
                  <a:pt x="5251" y="455"/>
                </a:lnTo>
                <a:lnTo>
                  <a:pt x="5249" y="455"/>
                </a:lnTo>
                <a:lnTo>
                  <a:pt x="5240" y="451"/>
                </a:lnTo>
                <a:lnTo>
                  <a:pt x="5238" y="449"/>
                </a:lnTo>
                <a:lnTo>
                  <a:pt x="5240" y="451"/>
                </a:lnTo>
                <a:lnTo>
                  <a:pt x="5247" y="455"/>
                </a:lnTo>
                <a:lnTo>
                  <a:pt x="5247" y="455"/>
                </a:lnTo>
                <a:lnTo>
                  <a:pt x="5245" y="457"/>
                </a:lnTo>
                <a:lnTo>
                  <a:pt x="5242" y="457"/>
                </a:lnTo>
                <a:lnTo>
                  <a:pt x="5245" y="455"/>
                </a:lnTo>
                <a:lnTo>
                  <a:pt x="5242" y="453"/>
                </a:lnTo>
                <a:lnTo>
                  <a:pt x="5242" y="453"/>
                </a:lnTo>
                <a:lnTo>
                  <a:pt x="5240" y="451"/>
                </a:lnTo>
                <a:lnTo>
                  <a:pt x="5238" y="451"/>
                </a:lnTo>
                <a:lnTo>
                  <a:pt x="5234" y="451"/>
                </a:lnTo>
                <a:lnTo>
                  <a:pt x="5234" y="449"/>
                </a:lnTo>
                <a:lnTo>
                  <a:pt x="5234" y="447"/>
                </a:lnTo>
                <a:lnTo>
                  <a:pt x="5236" y="449"/>
                </a:lnTo>
                <a:lnTo>
                  <a:pt x="5236" y="449"/>
                </a:lnTo>
                <a:lnTo>
                  <a:pt x="5234" y="447"/>
                </a:lnTo>
                <a:lnTo>
                  <a:pt x="5232" y="445"/>
                </a:lnTo>
                <a:lnTo>
                  <a:pt x="5226" y="443"/>
                </a:lnTo>
                <a:lnTo>
                  <a:pt x="5224" y="443"/>
                </a:lnTo>
                <a:lnTo>
                  <a:pt x="5224" y="440"/>
                </a:lnTo>
                <a:lnTo>
                  <a:pt x="5221" y="440"/>
                </a:lnTo>
                <a:lnTo>
                  <a:pt x="5221" y="440"/>
                </a:lnTo>
                <a:lnTo>
                  <a:pt x="5217" y="440"/>
                </a:lnTo>
                <a:lnTo>
                  <a:pt x="5215" y="438"/>
                </a:lnTo>
                <a:lnTo>
                  <a:pt x="5215" y="438"/>
                </a:lnTo>
                <a:lnTo>
                  <a:pt x="5213" y="438"/>
                </a:lnTo>
                <a:lnTo>
                  <a:pt x="5205" y="432"/>
                </a:lnTo>
                <a:lnTo>
                  <a:pt x="5201" y="430"/>
                </a:lnTo>
                <a:lnTo>
                  <a:pt x="5201" y="430"/>
                </a:lnTo>
                <a:lnTo>
                  <a:pt x="5201" y="430"/>
                </a:lnTo>
                <a:lnTo>
                  <a:pt x="5198" y="428"/>
                </a:lnTo>
                <a:lnTo>
                  <a:pt x="5192" y="428"/>
                </a:lnTo>
                <a:lnTo>
                  <a:pt x="5186" y="426"/>
                </a:lnTo>
                <a:lnTo>
                  <a:pt x="5177" y="424"/>
                </a:lnTo>
                <a:lnTo>
                  <a:pt x="5171" y="422"/>
                </a:lnTo>
                <a:lnTo>
                  <a:pt x="5163" y="419"/>
                </a:lnTo>
                <a:lnTo>
                  <a:pt x="5159" y="417"/>
                </a:lnTo>
                <a:lnTo>
                  <a:pt x="5157" y="415"/>
                </a:lnTo>
                <a:lnTo>
                  <a:pt x="5154" y="415"/>
                </a:lnTo>
                <a:lnTo>
                  <a:pt x="5148" y="417"/>
                </a:lnTo>
                <a:lnTo>
                  <a:pt x="5140" y="417"/>
                </a:lnTo>
                <a:lnTo>
                  <a:pt x="5133" y="415"/>
                </a:lnTo>
                <a:lnTo>
                  <a:pt x="5127" y="415"/>
                </a:lnTo>
                <a:lnTo>
                  <a:pt x="5125" y="415"/>
                </a:lnTo>
                <a:lnTo>
                  <a:pt x="5121" y="415"/>
                </a:lnTo>
                <a:lnTo>
                  <a:pt x="5119" y="415"/>
                </a:lnTo>
                <a:lnTo>
                  <a:pt x="5119" y="417"/>
                </a:lnTo>
                <a:lnTo>
                  <a:pt x="5115" y="417"/>
                </a:lnTo>
                <a:lnTo>
                  <a:pt x="5113" y="415"/>
                </a:lnTo>
                <a:lnTo>
                  <a:pt x="5108" y="413"/>
                </a:lnTo>
                <a:lnTo>
                  <a:pt x="5100" y="413"/>
                </a:lnTo>
                <a:lnTo>
                  <a:pt x="5089" y="411"/>
                </a:lnTo>
                <a:lnTo>
                  <a:pt x="5083" y="411"/>
                </a:lnTo>
                <a:lnTo>
                  <a:pt x="5077" y="411"/>
                </a:lnTo>
                <a:lnTo>
                  <a:pt x="5079" y="415"/>
                </a:lnTo>
                <a:lnTo>
                  <a:pt x="5077" y="417"/>
                </a:lnTo>
                <a:lnTo>
                  <a:pt x="5075" y="419"/>
                </a:lnTo>
                <a:lnTo>
                  <a:pt x="5073" y="422"/>
                </a:lnTo>
                <a:lnTo>
                  <a:pt x="5073" y="422"/>
                </a:lnTo>
                <a:lnTo>
                  <a:pt x="5079" y="424"/>
                </a:lnTo>
                <a:lnTo>
                  <a:pt x="5081" y="428"/>
                </a:lnTo>
                <a:lnTo>
                  <a:pt x="5083" y="432"/>
                </a:lnTo>
                <a:lnTo>
                  <a:pt x="5085" y="434"/>
                </a:lnTo>
                <a:lnTo>
                  <a:pt x="5085" y="436"/>
                </a:lnTo>
                <a:lnTo>
                  <a:pt x="5079" y="443"/>
                </a:lnTo>
                <a:lnTo>
                  <a:pt x="5071" y="443"/>
                </a:lnTo>
                <a:lnTo>
                  <a:pt x="5064" y="445"/>
                </a:lnTo>
                <a:lnTo>
                  <a:pt x="5062" y="440"/>
                </a:lnTo>
                <a:lnTo>
                  <a:pt x="5060" y="436"/>
                </a:lnTo>
                <a:lnTo>
                  <a:pt x="5056" y="434"/>
                </a:lnTo>
                <a:lnTo>
                  <a:pt x="5050" y="432"/>
                </a:lnTo>
                <a:lnTo>
                  <a:pt x="5048" y="432"/>
                </a:lnTo>
                <a:lnTo>
                  <a:pt x="5045" y="432"/>
                </a:lnTo>
                <a:lnTo>
                  <a:pt x="5045" y="428"/>
                </a:lnTo>
                <a:lnTo>
                  <a:pt x="5043" y="424"/>
                </a:lnTo>
                <a:lnTo>
                  <a:pt x="5041" y="422"/>
                </a:lnTo>
                <a:lnTo>
                  <a:pt x="5041" y="422"/>
                </a:lnTo>
                <a:lnTo>
                  <a:pt x="5039" y="419"/>
                </a:lnTo>
                <a:lnTo>
                  <a:pt x="5037" y="419"/>
                </a:lnTo>
                <a:lnTo>
                  <a:pt x="5029" y="424"/>
                </a:lnTo>
                <a:lnTo>
                  <a:pt x="5025" y="426"/>
                </a:lnTo>
                <a:lnTo>
                  <a:pt x="5025" y="426"/>
                </a:lnTo>
                <a:lnTo>
                  <a:pt x="5012" y="424"/>
                </a:lnTo>
                <a:lnTo>
                  <a:pt x="5010" y="424"/>
                </a:lnTo>
                <a:lnTo>
                  <a:pt x="4991" y="424"/>
                </a:lnTo>
                <a:lnTo>
                  <a:pt x="4987" y="419"/>
                </a:lnTo>
                <a:lnTo>
                  <a:pt x="4983" y="419"/>
                </a:lnTo>
                <a:lnTo>
                  <a:pt x="4978" y="419"/>
                </a:lnTo>
                <a:lnTo>
                  <a:pt x="4976" y="422"/>
                </a:lnTo>
                <a:lnTo>
                  <a:pt x="4972" y="419"/>
                </a:lnTo>
                <a:lnTo>
                  <a:pt x="4968" y="422"/>
                </a:lnTo>
                <a:lnTo>
                  <a:pt x="4960" y="422"/>
                </a:lnTo>
                <a:lnTo>
                  <a:pt x="4957" y="424"/>
                </a:lnTo>
                <a:lnTo>
                  <a:pt x="4953" y="424"/>
                </a:lnTo>
                <a:lnTo>
                  <a:pt x="4947" y="428"/>
                </a:lnTo>
                <a:lnTo>
                  <a:pt x="4947" y="430"/>
                </a:lnTo>
                <a:lnTo>
                  <a:pt x="4947" y="434"/>
                </a:lnTo>
                <a:lnTo>
                  <a:pt x="4949" y="436"/>
                </a:lnTo>
                <a:lnTo>
                  <a:pt x="4949" y="440"/>
                </a:lnTo>
                <a:lnTo>
                  <a:pt x="4947" y="443"/>
                </a:lnTo>
                <a:lnTo>
                  <a:pt x="4945" y="443"/>
                </a:lnTo>
                <a:lnTo>
                  <a:pt x="4943" y="447"/>
                </a:lnTo>
                <a:lnTo>
                  <a:pt x="4941" y="449"/>
                </a:lnTo>
                <a:lnTo>
                  <a:pt x="4939" y="449"/>
                </a:lnTo>
                <a:lnTo>
                  <a:pt x="4941" y="449"/>
                </a:lnTo>
                <a:lnTo>
                  <a:pt x="4943" y="447"/>
                </a:lnTo>
                <a:lnTo>
                  <a:pt x="4945" y="440"/>
                </a:lnTo>
                <a:lnTo>
                  <a:pt x="4945" y="438"/>
                </a:lnTo>
                <a:lnTo>
                  <a:pt x="4943" y="438"/>
                </a:lnTo>
                <a:lnTo>
                  <a:pt x="4941" y="436"/>
                </a:lnTo>
                <a:lnTo>
                  <a:pt x="4941" y="430"/>
                </a:lnTo>
                <a:lnTo>
                  <a:pt x="4939" y="426"/>
                </a:lnTo>
                <a:lnTo>
                  <a:pt x="4939" y="424"/>
                </a:lnTo>
                <a:lnTo>
                  <a:pt x="4937" y="422"/>
                </a:lnTo>
                <a:lnTo>
                  <a:pt x="4928" y="419"/>
                </a:lnTo>
                <a:lnTo>
                  <a:pt x="4924" y="417"/>
                </a:lnTo>
                <a:lnTo>
                  <a:pt x="4922" y="415"/>
                </a:lnTo>
                <a:lnTo>
                  <a:pt x="4924" y="413"/>
                </a:lnTo>
                <a:lnTo>
                  <a:pt x="4924" y="411"/>
                </a:lnTo>
                <a:lnTo>
                  <a:pt x="4924" y="409"/>
                </a:lnTo>
                <a:lnTo>
                  <a:pt x="4926" y="407"/>
                </a:lnTo>
                <a:lnTo>
                  <a:pt x="4926" y="405"/>
                </a:lnTo>
                <a:lnTo>
                  <a:pt x="4926" y="403"/>
                </a:lnTo>
                <a:lnTo>
                  <a:pt x="4924" y="401"/>
                </a:lnTo>
                <a:lnTo>
                  <a:pt x="4922" y="396"/>
                </a:lnTo>
                <a:lnTo>
                  <a:pt x="4922" y="396"/>
                </a:lnTo>
                <a:lnTo>
                  <a:pt x="4916" y="392"/>
                </a:lnTo>
                <a:lnTo>
                  <a:pt x="4907" y="388"/>
                </a:lnTo>
                <a:lnTo>
                  <a:pt x="4897" y="386"/>
                </a:lnTo>
                <a:lnTo>
                  <a:pt x="4888" y="386"/>
                </a:lnTo>
                <a:lnTo>
                  <a:pt x="4878" y="384"/>
                </a:lnTo>
                <a:lnTo>
                  <a:pt x="4865" y="384"/>
                </a:lnTo>
                <a:lnTo>
                  <a:pt x="4861" y="386"/>
                </a:lnTo>
                <a:lnTo>
                  <a:pt x="4853" y="386"/>
                </a:lnTo>
                <a:lnTo>
                  <a:pt x="4844" y="388"/>
                </a:lnTo>
                <a:lnTo>
                  <a:pt x="4836" y="390"/>
                </a:lnTo>
                <a:lnTo>
                  <a:pt x="4832" y="390"/>
                </a:lnTo>
                <a:lnTo>
                  <a:pt x="4821" y="392"/>
                </a:lnTo>
                <a:lnTo>
                  <a:pt x="4817" y="392"/>
                </a:lnTo>
                <a:lnTo>
                  <a:pt x="4807" y="388"/>
                </a:lnTo>
                <a:lnTo>
                  <a:pt x="4809" y="386"/>
                </a:lnTo>
                <a:lnTo>
                  <a:pt x="4811" y="386"/>
                </a:lnTo>
                <a:lnTo>
                  <a:pt x="4807" y="382"/>
                </a:lnTo>
                <a:lnTo>
                  <a:pt x="4805" y="380"/>
                </a:lnTo>
                <a:lnTo>
                  <a:pt x="4798" y="378"/>
                </a:lnTo>
                <a:lnTo>
                  <a:pt x="4794" y="378"/>
                </a:lnTo>
                <a:lnTo>
                  <a:pt x="4792" y="378"/>
                </a:lnTo>
                <a:lnTo>
                  <a:pt x="4784" y="380"/>
                </a:lnTo>
                <a:lnTo>
                  <a:pt x="4781" y="382"/>
                </a:lnTo>
                <a:lnTo>
                  <a:pt x="4786" y="378"/>
                </a:lnTo>
                <a:lnTo>
                  <a:pt x="4788" y="378"/>
                </a:lnTo>
                <a:lnTo>
                  <a:pt x="4790" y="375"/>
                </a:lnTo>
                <a:lnTo>
                  <a:pt x="4790" y="373"/>
                </a:lnTo>
                <a:lnTo>
                  <a:pt x="4790" y="373"/>
                </a:lnTo>
                <a:lnTo>
                  <a:pt x="4781" y="373"/>
                </a:lnTo>
                <a:lnTo>
                  <a:pt x="4781" y="373"/>
                </a:lnTo>
                <a:lnTo>
                  <a:pt x="4779" y="371"/>
                </a:lnTo>
                <a:lnTo>
                  <a:pt x="4779" y="371"/>
                </a:lnTo>
                <a:lnTo>
                  <a:pt x="4773" y="369"/>
                </a:lnTo>
                <a:lnTo>
                  <a:pt x="4769" y="369"/>
                </a:lnTo>
                <a:lnTo>
                  <a:pt x="4767" y="369"/>
                </a:lnTo>
                <a:lnTo>
                  <a:pt x="4765" y="367"/>
                </a:lnTo>
                <a:lnTo>
                  <a:pt x="4765" y="367"/>
                </a:lnTo>
                <a:lnTo>
                  <a:pt x="4767" y="367"/>
                </a:lnTo>
                <a:lnTo>
                  <a:pt x="4767" y="365"/>
                </a:lnTo>
                <a:lnTo>
                  <a:pt x="4771" y="365"/>
                </a:lnTo>
                <a:lnTo>
                  <a:pt x="4779" y="365"/>
                </a:lnTo>
                <a:lnTo>
                  <a:pt x="4781" y="363"/>
                </a:lnTo>
                <a:lnTo>
                  <a:pt x="4781" y="361"/>
                </a:lnTo>
                <a:lnTo>
                  <a:pt x="4779" y="361"/>
                </a:lnTo>
                <a:lnTo>
                  <a:pt x="4777" y="359"/>
                </a:lnTo>
                <a:lnTo>
                  <a:pt x="4773" y="357"/>
                </a:lnTo>
                <a:lnTo>
                  <a:pt x="4767" y="354"/>
                </a:lnTo>
                <a:lnTo>
                  <a:pt x="4758" y="352"/>
                </a:lnTo>
                <a:lnTo>
                  <a:pt x="4744" y="350"/>
                </a:lnTo>
                <a:lnTo>
                  <a:pt x="4742" y="352"/>
                </a:lnTo>
                <a:lnTo>
                  <a:pt x="4740" y="352"/>
                </a:lnTo>
                <a:lnTo>
                  <a:pt x="4735" y="354"/>
                </a:lnTo>
                <a:lnTo>
                  <a:pt x="4729" y="363"/>
                </a:lnTo>
                <a:lnTo>
                  <a:pt x="4725" y="365"/>
                </a:lnTo>
                <a:lnTo>
                  <a:pt x="4721" y="367"/>
                </a:lnTo>
                <a:lnTo>
                  <a:pt x="4710" y="369"/>
                </a:lnTo>
                <a:lnTo>
                  <a:pt x="4710" y="369"/>
                </a:lnTo>
                <a:lnTo>
                  <a:pt x="4708" y="367"/>
                </a:lnTo>
                <a:lnTo>
                  <a:pt x="4708" y="365"/>
                </a:lnTo>
                <a:lnTo>
                  <a:pt x="4710" y="365"/>
                </a:lnTo>
                <a:lnTo>
                  <a:pt x="4710" y="365"/>
                </a:lnTo>
                <a:lnTo>
                  <a:pt x="4708" y="363"/>
                </a:lnTo>
                <a:lnTo>
                  <a:pt x="4710" y="363"/>
                </a:lnTo>
                <a:lnTo>
                  <a:pt x="4710" y="363"/>
                </a:lnTo>
                <a:lnTo>
                  <a:pt x="4712" y="363"/>
                </a:lnTo>
                <a:lnTo>
                  <a:pt x="4714" y="363"/>
                </a:lnTo>
                <a:lnTo>
                  <a:pt x="4719" y="363"/>
                </a:lnTo>
                <a:lnTo>
                  <a:pt x="4719" y="361"/>
                </a:lnTo>
                <a:lnTo>
                  <a:pt x="4719" y="359"/>
                </a:lnTo>
                <a:lnTo>
                  <a:pt x="4719" y="357"/>
                </a:lnTo>
                <a:lnTo>
                  <a:pt x="4719" y="354"/>
                </a:lnTo>
                <a:lnTo>
                  <a:pt x="4719" y="354"/>
                </a:lnTo>
                <a:lnTo>
                  <a:pt x="4721" y="354"/>
                </a:lnTo>
                <a:lnTo>
                  <a:pt x="4723" y="357"/>
                </a:lnTo>
                <a:lnTo>
                  <a:pt x="4725" y="357"/>
                </a:lnTo>
                <a:lnTo>
                  <a:pt x="4727" y="357"/>
                </a:lnTo>
                <a:lnTo>
                  <a:pt x="4723" y="363"/>
                </a:lnTo>
                <a:lnTo>
                  <a:pt x="4725" y="363"/>
                </a:lnTo>
                <a:lnTo>
                  <a:pt x="4729" y="359"/>
                </a:lnTo>
                <a:lnTo>
                  <a:pt x="4731" y="357"/>
                </a:lnTo>
                <a:lnTo>
                  <a:pt x="4735" y="354"/>
                </a:lnTo>
                <a:lnTo>
                  <a:pt x="4735" y="352"/>
                </a:lnTo>
                <a:lnTo>
                  <a:pt x="4731" y="352"/>
                </a:lnTo>
                <a:lnTo>
                  <a:pt x="4708" y="354"/>
                </a:lnTo>
                <a:lnTo>
                  <a:pt x="4700" y="357"/>
                </a:lnTo>
                <a:lnTo>
                  <a:pt x="4698" y="354"/>
                </a:lnTo>
                <a:lnTo>
                  <a:pt x="4696" y="354"/>
                </a:lnTo>
                <a:lnTo>
                  <a:pt x="4700" y="352"/>
                </a:lnTo>
                <a:lnTo>
                  <a:pt x="4702" y="352"/>
                </a:lnTo>
                <a:lnTo>
                  <a:pt x="4706" y="350"/>
                </a:lnTo>
                <a:lnTo>
                  <a:pt x="4706" y="350"/>
                </a:lnTo>
                <a:lnTo>
                  <a:pt x="4712" y="350"/>
                </a:lnTo>
                <a:lnTo>
                  <a:pt x="4714" y="350"/>
                </a:lnTo>
                <a:lnTo>
                  <a:pt x="4727" y="350"/>
                </a:lnTo>
                <a:lnTo>
                  <a:pt x="4727" y="348"/>
                </a:lnTo>
                <a:lnTo>
                  <a:pt x="4725" y="348"/>
                </a:lnTo>
                <a:lnTo>
                  <a:pt x="4719" y="346"/>
                </a:lnTo>
                <a:lnTo>
                  <a:pt x="4714" y="346"/>
                </a:lnTo>
                <a:lnTo>
                  <a:pt x="4710" y="346"/>
                </a:lnTo>
                <a:lnTo>
                  <a:pt x="4702" y="344"/>
                </a:lnTo>
                <a:lnTo>
                  <a:pt x="4698" y="344"/>
                </a:lnTo>
                <a:lnTo>
                  <a:pt x="4689" y="342"/>
                </a:lnTo>
                <a:lnTo>
                  <a:pt x="4687" y="342"/>
                </a:lnTo>
                <a:lnTo>
                  <a:pt x="4666" y="342"/>
                </a:lnTo>
                <a:lnTo>
                  <a:pt x="4658" y="340"/>
                </a:lnTo>
                <a:lnTo>
                  <a:pt x="4656" y="338"/>
                </a:lnTo>
                <a:lnTo>
                  <a:pt x="4647" y="336"/>
                </a:lnTo>
                <a:lnTo>
                  <a:pt x="4645" y="336"/>
                </a:lnTo>
                <a:lnTo>
                  <a:pt x="4645" y="338"/>
                </a:lnTo>
                <a:lnTo>
                  <a:pt x="4645" y="338"/>
                </a:lnTo>
                <a:lnTo>
                  <a:pt x="4649" y="342"/>
                </a:lnTo>
                <a:lnTo>
                  <a:pt x="4649" y="344"/>
                </a:lnTo>
                <a:lnTo>
                  <a:pt x="4652" y="344"/>
                </a:lnTo>
                <a:lnTo>
                  <a:pt x="4645" y="346"/>
                </a:lnTo>
                <a:lnTo>
                  <a:pt x="4643" y="348"/>
                </a:lnTo>
                <a:lnTo>
                  <a:pt x="4631" y="346"/>
                </a:lnTo>
                <a:lnTo>
                  <a:pt x="4629" y="348"/>
                </a:lnTo>
                <a:lnTo>
                  <a:pt x="4624" y="352"/>
                </a:lnTo>
                <a:lnTo>
                  <a:pt x="4624" y="352"/>
                </a:lnTo>
                <a:lnTo>
                  <a:pt x="4624" y="357"/>
                </a:lnTo>
                <a:lnTo>
                  <a:pt x="4629" y="357"/>
                </a:lnTo>
                <a:lnTo>
                  <a:pt x="4629" y="354"/>
                </a:lnTo>
                <a:lnTo>
                  <a:pt x="4631" y="354"/>
                </a:lnTo>
                <a:lnTo>
                  <a:pt x="4637" y="354"/>
                </a:lnTo>
                <a:lnTo>
                  <a:pt x="4639" y="354"/>
                </a:lnTo>
                <a:lnTo>
                  <a:pt x="4637" y="357"/>
                </a:lnTo>
                <a:lnTo>
                  <a:pt x="4633" y="357"/>
                </a:lnTo>
                <a:lnTo>
                  <a:pt x="4631" y="361"/>
                </a:lnTo>
                <a:lnTo>
                  <a:pt x="4626" y="361"/>
                </a:lnTo>
                <a:lnTo>
                  <a:pt x="4629" y="363"/>
                </a:lnTo>
                <a:lnTo>
                  <a:pt x="4633" y="363"/>
                </a:lnTo>
                <a:lnTo>
                  <a:pt x="4631" y="369"/>
                </a:lnTo>
                <a:lnTo>
                  <a:pt x="4635" y="371"/>
                </a:lnTo>
                <a:lnTo>
                  <a:pt x="4635" y="373"/>
                </a:lnTo>
                <a:lnTo>
                  <a:pt x="4631" y="373"/>
                </a:lnTo>
                <a:lnTo>
                  <a:pt x="4626" y="375"/>
                </a:lnTo>
                <a:lnTo>
                  <a:pt x="4624" y="375"/>
                </a:lnTo>
                <a:lnTo>
                  <a:pt x="4622" y="371"/>
                </a:lnTo>
                <a:lnTo>
                  <a:pt x="4618" y="371"/>
                </a:lnTo>
                <a:lnTo>
                  <a:pt x="4616" y="369"/>
                </a:lnTo>
                <a:lnTo>
                  <a:pt x="4614" y="371"/>
                </a:lnTo>
                <a:lnTo>
                  <a:pt x="4612" y="371"/>
                </a:lnTo>
                <a:lnTo>
                  <a:pt x="4610" y="371"/>
                </a:lnTo>
                <a:lnTo>
                  <a:pt x="4610" y="371"/>
                </a:lnTo>
                <a:lnTo>
                  <a:pt x="4608" y="373"/>
                </a:lnTo>
                <a:lnTo>
                  <a:pt x="4608" y="375"/>
                </a:lnTo>
                <a:lnTo>
                  <a:pt x="4605" y="375"/>
                </a:lnTo>
                <a:lnTo>
                  <a:pt x="4605" y="378"/>
                </a:lnTo>
                <a:lnTo>
                  <a:pt x="4608" y="378"/>
                </a:lnTo>
                <a:lnTo>
                  <a:pt x="4608" y="378"/>
                </a:lnTo>
                <a:lnTo>
                  <a:pt x="4612" y="378"/>
                </a:lnTo>
                <a:lnTo>
                  <a:pt x="4608" y="380"/>
                </a:lnTo>
                <a:lnTo>
                  <a:pt x="4608" y="380"/>
                </a:lnTo>
                <a:lnTo>
                  <a:pt x="4608" y="380"/>
                </a:lnTo>
                <a:lnTo>
                  <a:pt x="4605" y="382"/>
                </a:lnTo>
                <a:lnTo>
                  <a:pt x="4605" y="382"/>
                </a:lnTo>
                <a:lnTo>
                  <a:pt x="4608" y="382"/>
                </a:lnTo>
                <a:lnTo>
                  <a:pt x="4608" y="384"/>
                </a:lnTo>
                <a:lnTo>
                  <a:pt x="4605" y="384"/>
                </a:lnTo>
                <a:lnTo>
                  <a:pt x="4603" y="382"/>
                </a:lnTo>
                <a:lnTo>
                  <a:pt x="4601" y="382"/>
                </a:lnTo>
                <a:lnTo>
                  <a:pt x="4599" y="380"/>
                </a:lnTo>
                <a:lnTo>
                  <a:pt x="4597" y="378"/>
                </a:lnTo>
                <a:lnTo>
                  <a:pt x="4595" y="375"/>
                </a:lnTo>
                <a:lnTo>
                  <a:pt x="4585" y="371"/>
                </a:lnTo>
                <a:lnTo>
                  <a:pt x="4578" y="371"/>
                </a:lnTo>
                <a:lnTo>
                  <a:pt x="4576" y="371"/>
                </a:lnTo>
                <a:lnTo>
                  <a:pt x="4572" y="371"/>
                </a:lnTo>
                <a:lnTo>
                  <a:pt x="4568" y="373"/>
                </a:lnTo>
                <a:lnTo>
                  <a:pt x="4564" y="373"/>
                </a:lnTo>
                <a:lnTo>
                  <a:pt x="4561" y="375"/>
                </a:lnTo>
                <a:lnTo>
                  <a:pt x="4559" y="378"/>
                </a:lnTo>
                <a:lnTo>
                  <a:pt x="4551" y="378"/>
                </a:lnTo>
                <a:lnTo>
                  <a:pt x="4545" y="375"/>
                </a:lnTo>
                <a:lnTo>
                  <a:pt x="4541" y="373"/>
                </a:lnTo>
                <a:lnTo>
                  <a:pt x="4536" y="371"/>
                </a:lnTo>
                <a:lnTo>
                  <a:pt x="4532" y="367"/>
                </a:lnTo>
                <a:lnTo>
                  <a:pt x="4532" y="367"/>
                </a:lnTo>
                <a:lnTo>
                  <a:pt x="4532" y="365"/>
                </a:lnTo>
                <a:lnTo>
                  <a:pt x="4530" y="363"/>
                </a:lnTo>
                <a:lnTo>
                  <a:pt x="4530" y="363"/>
                </a:lnTo>
                <a:lnTo>
                  <a:pt x="4528" y="363"/>
                </a:lnTo>
                <a:lnTo>
                  <a:pt x="4524" y="367"/>
                </a:lnTo>
                <a:lnTo>
                  <a:pt x="4524" y="369"/>
                </a:lnTo>
                <a:lnTo>
                  <a:pt x="4522" y="373"/>
                </a:lnTo>
                <a:lnTo>
                  <a:pt x="4520" y="378"/>
                </a:lnTo>
                <a:lnTo>
                  <a:pt x="4520" y="380"/>
                </a:lnTo>
                <a:lnTo>
                  <a:pt x="4520" y="380"/>
                </a:lnTo>
                <a:lnTo>
                  <a:pt x="4520" y="382"/>
                </a:lnTo>
                <a:lnTo>
                  <a:pt x="4517" y="384"/>
                </a:lnTo>
                <a:lnTo>
                  <a:pt x="4513" y="390"/>
                </a:lnTo>
                <a:lnTo>
                  <a:pt x="4511" y="392"/>
                </a:lnTo>
                <a:lnTo>
                  <a:pt x="4509" y="392"/>
                </a:lnTo>
                <a:lnTo>
                  <a:pt x="4507" y="394"/>
                </a:lnTo>
                <a:lnTo>
                  <a:pt x="4505" y="394"/>
                </a:lnTo>
                <a:lnTo>
                  <a:pt x="4505" y="392"/>
                </a:lnTo>
                <a:lnTo>
                  <a:pt x="4503" y="388"/>
                </a:lnTo>
                <a:lnTo>
                  <a:pt x="4503" y="388"/>
                </a:lnTo>
                <a:lnTo>
                  <a:pt x="4501" y="390"/>
                </a:lnTo>
                <a:lnTo>
                  <a:pt x="4499" y="390"/>
                </a:lnTo>
                <a:lnTo>
                  <a:pt x="4494" y="388"/>
                </a:lnTo>
                <a:lnTo>
                  <a:pt x="4492" y="386"/>
                </a:lnTo>
                <a:lnTo>
                  <a:pt x="4488" y="384"/>
                </a:lnTo>
                <a:lnTo>
                  <a:pt x="4482" y="375"/>
                </a:lnTo>
                <a:lnTo>
                  <a:pt x="4480" y="373"/>
                </a:lnTo>
                <a:lnTo>
                  <a:pt x="4478" y="371"/>
                </a:lnTo>
                <a:lnTo>
                  <a:pt x="4476" y="371"/>
                </a:lnTo>
                <a:lnTo>
                  <a:pt x="4473" y="369"/>
                </a:lnTo>
                <a:lnTo>
                  <a:pt x="4476" y="369"/>
                </a:lnTo>
                <a:lnTo>
                  <a:pt x="4480" y="367"/>
                </a:lnTo>
                <a:lnTo>
                  <a:pt x="4484" y="367"/>
                </a:lnTo>
                <a:lnTo>
                  <a:pt x="4480" y="365"/>
                </a:lnTo>
                <a:lnTo>
                  <a:pt x="4480" y="363"/>
                </a:lnTo>
                <a:lnTo>
                  <a:pt x="4478" y="361"/>
                </a:lnTo>
                <a:lnTo>
                  <a:pt x="4480" y="363"/>
                </a:lnTo>
                <a:lnTo>
                  <a:pt x="4478" y="365"/>
                </a:lnTo>
                <a:lnTo>
                  <a:pt x="4478" y="367"/>
                </a:lnTo>
                <a:lnTo>
                  <a:pt x="4476" y="367"/>
                </a:lnTo>
                <a:lnTo>
                  <a:pt x="4467" y="359"/>
                </a:lnTo>
                <a:lnTo>
                  <a:pt x="4463" y="354"/>
                </a:lnTo>
                <a:lnTo>
                  <a:pt x="4459" y="352"/>
                </a:lnTo>
                <a:lnTo>
                  <a:pt x="4459" y="350"/>
                </a:lnTo>
                <a:lnTo>
                  <a:pt x="4459" y="348"/>
                </a:lnTo>
                <a:lnTo>
                  <a:pt x="4465" y="352"/>
                </a:lnTo>
                <a:lnTo>
                  <a:pt x="4469" y="354"/>
                </a:lnTo>
                <a:lnTo>
                  <a:pt x="4476" y="359"/>
                </a:lnTo>
                <a:lnTo>
                  <a:pt x="4480" y="359"/>
                </a:lnTo>
                <a:lnTo>
                  <a:pt x="4482" y="357"/>
                </a:lnTo>
                <a:lnTo>
                  <a:pt x="4482" y="352"/>
                </a:lnTo>
                <a:lnTo>
                  <a:pt x="4480" y="348"/>
                </a:lnTo>
                <a:lnTo>
                  <a:pt x="4478" y="348"/>
                </a:lnTo>
                <a:lnTo>
                  <a:pt x="4469" y="346"/>
                </a:lnTo>
                <a:lnTo>
                  <a:pt x="4467" y="346"/>
                </a:lnTo>
                <a:lnTo>
                  <a:pt x="4469" y="346"/>
                </a:lnTo>
                <a:lnTo>
                  <a:pt x="4471" y="346"/>
                </a:lnTo>
                <a:lnTo>
                  <a:pt x="4473" y="344"/>
                </a:lnTo>
                <a:lnTo>
                  <a:pt x="4478" y="342"/>
                </a:lnTo>
                <a:lnTo>
                  <a:pt x="4480" y="342"/>
                </a:lnTo>
                <a:lnTo>
                  <a:pt x="4480" y="340"/>
                </a:lnTo>
                <a:lnTo>
                  <a:pt x="4478" y="338"/>
                </a:lnTo>
                <a:lnTo>
                  <a:pt x="4471" y="336"/>
                </a:lnTo>
                <a:lnTo>
                  <a:pt x="4471" y="336"/>
                </a:lnTo>
                <a:lnTo>
                  <a:pt x="4473" y="336"/>
                </a:lnTo>
                <a:lnTo>
                  <a:pt x="4473" y="333"/>
                </a:lnTo>
                <a:lnTo>
                  <a:pt x="4478" y="331"/>
                </a:lnTo>
                <a:lnTo>
                  <a:pt x="4478" y="329"/>
                </a:lnTo>
                <a:lnTo>
                  <a:pt x="4478" y="331"/>
                </a:lnTo>
                <a:lnTo>
                  <a:pt x="4476" y="329"/>
                </a:lnTo>
                <a:lnTo>
                  <a:pt x="4476" y="329"/>
                </a:lnTo>
                <a:lnTo>
                  <a:pt x="4476" y="327"/>
                </a:lnTo>
                <a:lnTo>
                  <a:pt x="4473" y="327"/>
                </a:lnTo>
                <a:lnTo>
                  <a:pt x="4471" y="325"/>
                </a:lnTo>
                <a:lnTo>
                  <a:pt x="4465" y="325"/>
                </a:lnTo>
                <a:lnTo>
                  <a:pt x="4465" y="325"/>
                </a:lnTo>
                <a:lnTo>
                  <a:pt x="4467" y="325"/>
                </a:lnTo>
                <a:lnTo>
                  <a:pt x="4465" y="323"/>
                </a:lnTo>
                <a:lnTo>
                  <a:pt x="4463" y="323"/>
                </a:lnTo>
                <a:lnTo>
                  <a:pt x="4463" y="321"/>
                </a:lnTo>
                <a:lnTo>
                  <a:pt x="4461" y="321"/>
                </a:lnTo>
                <a:lnTo>
                  <a:pt x="4459" y="321"/>
                </a:lnTo>
                <a:lnTo>
                  <a:pt x="4448" y="319"/>
                </a:lnTo>
                <a:lnTo>
                  <a:pt x="4446" y="319"/>
                </a:lnTo>
                <a:lnTo>
                  <a:pt x="4446" y="321"/>
                </a:lnTo>
                <a:lnTo>
                  <a:pt x="4442" y="325"/>
                </a:lnTo>
                <a:lnTo>
                  <a:pt x="4438" y="323"/>
                </a:lnTo>
                <a:lnTo>
                  <a:pt x="4438" y="323"/>
                </a:lnTo>
                <a:lnTo>
                  <a:pt x="4438" y="321"/>
                </a:lnTo>
                <a:lnTo>
                  <a:pt x="4438" y="321"/>
                </a:lnTo>
                <a:lnTo>
                  <a:pt x="4438" y="319"/>
                </a:lnTo>
                <a:lnTo>
                  <a:pt x="4438" y="319"/>
                </a:lnTo>
                <a:lnTo>
                  <a:pt x="4436" y="319"/>
                </a:lnTo>
                <a:lnTo>
                  <a:pt x="4434" y="319"/>
                </a:lnTo>
                <a:lnTo>
                  <a:pt x="4432" y="319"/>
                </a:lnTo>
                <a:lnTo>
                  <a:pt x="4429" y="321"/>
                </a:lnTo>
                <a:lnTo>
                  <a:pt x="4427" y="321"/>
                </a:lnTo>
                <a:lnTo>
                  <a:pt x="4427" y="319"/>
                </a:lnTo>
                <a:lnTo>
                  <a:pt x="4415" y="315"/>
                </a:lnTo>
                <a:lnTo>
                  <a:pt x="4413" y="313"/>
                </a:lnTo>
                <a:lnTo>
                  <a:pt x="4411" y="313"/>
                </a:lnTo>
                <a:lnTo>
                  <a:pt x="4404" y="315"/>
                </a:lnTo>
                <a:lnTo>
                  <a:pt x="4402" y="315"/>
                </a:lnTo>
                <a:lnTo>
                  <a:pt x="4400" y="317"/>
                </a:lnTo>
                <a:lnTo>
                  <a:pt x="4396" y="315"/>
                </a:lnTo>
                <a:lnTo>
                  <a:pt x="4396" y="317"/>
                </a:lnTo>
                <a:lnTo>
                  <a:pt x="4394" y="319"/>
                </a:lnTo>
                <a:lnTo>
                  <a:pt x="4394" y="321"/>
                </a:lnTo>
                <a:lnTo>
                  <a:pt x="4394" y="323"/>
                </a:lnTo>
                <a:lnTo>
                  <a:pt x="4396" y="323"/>
                </a:lnTo>
                <a:lnTo>
                  <a:pt x="4396" y="325"/>
                </a:lnTo>
                <a:lnTo>
                  <a:pt x="4398" y="327"/>
                </a:lnTo>
                <a:lnTo>
                  <a:pt x="4398" y="329"/>
                </a:lnTo>
                <a:lnTo>
                  <a:pt x="4398" y="329"/>
                </a:lnTo>
                <a:lnTo>
                  <a:pt x="4396" y="329"/>
                </a:lnTo>
                <a:lnTo>
                  <a:pt x="4396" y="331"/>
                </a:lnTo>
                <a:lnTo>
                  <a:pt x="4394" y="333"/>
                </a:lnTo>
                <a:lnTo>
                  <a:pt x="4392" y="336"/>
                </a:lnTo>
                <a:lnTo>
                  <a:pt x="4390" y="333"/>
                </a:lnTo>
                <a:lnTo>
                  <a:pt x="4383" y="333"/>
                </a:lnTo>
                <a:lnTo>
                  <a:pt x="4383" y="333"/>
                </a:lnTo>
                <a:lnTo>
                  <a:pt x="4383" y="333"/>
                </a:lnTo>
                <a:lnTo>
                  <a:pt x="4385" y="336"/>
                </a:lnTo>
                <a:lnTo>
                  <a:pt x="4385" y="336"/>
                </a:lnTo>
                <a:lnTo>
                  <a:pt x="4385" y="336"/>
                </a:lnTo>
                <a:lnTo>
                  <a:pt x="4383" y="338"/>
                </a:lnTo>
                <a:lnTo>
                  <a:pt x="4379" y="336"/>
                </a:lnTo>
                <a:lnTo>
                  <a:pt x="4375" y="336"/>
                </a:lnTo>
                <a:lnTo>
                  <a:pt x="4373" y="333"/>
                </a:lnTo>
                <a:lnTo>
                  <a:pt x="4371" y="333"/>
                </a:lnTo>
                <a:lnTo>
                  <a:pt x="4367" y="333"/>
                </a:lnTo>
                <a:lnTo>
                  <a:pt x="4360" y="336"/>
                </a:lnTo>
                <a:lnTo>
                  <a:pt x="4354" y="333"/>
                </a:lnTo>
                <a:lnTo>
                  <a:pt x="4346" y="333"/>
                </a:lnTo>
                <a:lnTo>
                  <a:pt x="4344" y="333"/>
                </a:lnTo>
                <a:lnTo>
                  <a:pt x="4337" y="331"/>
                </a:lnTo>
                <a:lnTo>
                  <a:pt x="4331" y="329"/>
                </a:lnTo>
                <a:lnTo>
                  <a:pt x="4323" y="327"/>
                </a:lnTo>
                <a:lnTo>
                  <a:pt x="4323" y="323"/>
                </a:lnTo>
                <a:lnTo>
                  <a:pt x="4325" y="321"/>
                </a:lnTo>
                <a:lnTo>
                  <a:pt x="4329" y="321"/>
                </a:lnTo>
                <a:lnTo>
                  <a:pt x="4331" y="321"/>
                </a:lnTo>
                <a:lnTo>
                  <a:pt x="4331" y="319"/>
                </a:lnTo>
                <a:lnTo>
                  <a:pt x="4329" y="319"/>
                </a:lnTo>
                <a:lnTo>
                  <a:pt x="4325" y="317"/>
                </a:lnTo>
                <a:lnTo>
                  <a:pt x="4308" y="317"/>
                </a:lnTo>
                <a:lnTo>
                  <a:pt x="4295" y="315"/>
                </a:lnTo>
                <a:lnTo>
                  <a:pt x="4279" y="315"/>
                </a:lnTo>
                <a:lnTo>
                  <a:pt x="4270" y="317"/>
                </a:lnTo>
                <a:lnTo>
                  <a:pt x="4260" y="317"/>
                </a:lnTo>
                <a:lnTo>
                  <a:pt x="4258" y="319"/>
                </a:lnTo>
                <a:lnTo>
                  <a:pt x="4251" y="319"/>
                </a:lnTo>
                <a:lnTo>
                  <a:pt x="4253" y="321"/>
                </a:lnTo>
                <a:lnTo>
                  <a:pt x="4256" y="323"/>
                </a:lnTo>
                <a:lnTo>
                  <a:pt x="4256" y="323"/>
                </a:lnTo>
                <a:lnTo>
                  <a:pt x="4258" y="323"/>
                </a:lnTo>
                <a:lnTo>
                  <a:pt x="4258" y="325"/>
                </a:lnTo>
                <a:lnTo>
                  <a:pt x="4256" y="325"/>
                </a:lnTo>
                <a:lnTo>
                  <a:pt x="4253" y="325"/>
                </a:lnTo>
                <a:lnTo>
                  <a:pt x="4253" y="327"/>
                </a:lnTo>
                <a:lnTo>
                  <a:pt x="4253" y="329"/>
                </a:lnTo>
                <a:lnTo>
                  <a:pt x="4253" y="331"/>
                </a:lnTo>
                <a:lnTo>
                  <a:pt x="4251" y="336"/>
                </a:lnTo>
                <a:lnTo>
                  <a:pt x="4249" y="338"/>
                </a:lnTo>
                <a:lnTo>
                  <a:pt x="4247" y="338"/>
                </a:lnTo>
                <a:lnTo>
                  <a:pt x="4249" y="340"/>
                </a:lnTo>
                <a:lnTo>
                  <a:pt x="4251" y="342"/>
                </a:lnTo>
                <a:lnTo>
                  <a:pt x="4253" y="342"/>
                </a:lnTo>
                <a:lnTo>
                  <a:pt x="4256" y="342"/>
                </a:lnTo>
                <a:lnTo>
                  <a:pt x="4253" y="344"/>
                </a:lnTo>
                <a:lnTo>
                  <a:pt x="4249" y="342"/>
                </a:lnTo>
                <a:lnTo>
                  <a:pt x="4247" y="340"/>
                </a:lnTo>
                <a:lnTo>
                  <a:pt x="4247" y="340"/>
                </a:lnTo>
                <a:lnTo>
                  <a:pt x="4247" y="338"/>
                </a:lnTo>
                <a:lnTo>
                  <a:pt x="4249" y="336"/>
                </a:lnTo>
                <a:lnTo>
                  <a:pt x="4249" y="336"/>
                </a:lnTo>
                <a:lnTo>
                  <a:pt x="4251" y="331"/>
                </a:lnTo>
                <a:lnTo>
                  <a:pt x="4251" y="329"/>
                </a:lnTo>
                <a:lnTo>
                  <a:pt x="4251" y="323"/>
                </a:lnTo>
                <a:lnTo>
                  <a:pt x="4249" y="323"/>
                </a:lnTo>
                <a:lnTo>
                  <a:pt x="4247" y="321"/>
                </a:lnTo>
                <a:lnTo>
                  <a:pt x="4249" y="317"/>
                </a:lnTo>
                <a:lnTo>
                  <a:pt x="4251" y="315"/>
                </a:lnTo>
                <a:lnTo>
                  <a:pt x="4249" y="315"/>
                </a:lnTo>
                <a:lnTo>
                  <a:pt x="4247" y="310"/>
                </a:lnTo>
                <a:lnTo>
                  <a:pt x="4245" y="308"/>
                </a:lnTo>
                <a:lnTo>
                  <a:pt x="4243" y="306"/>
                </a:lnTo>
                <a:lnTo>
                  <a:pt x="4243" y="306"/>
                </a:lnTo>
                <a:lnTo>
                  <a:pt x="4243" y="310"/>
                </a:lnTo>
                <a:lnTo>
                  <a:pt x="4243" y="313"/>
                </a:lnTo>
                <a:lnTo>
                  <a:pt x="4241" y="313"/>
                </a:lnTo>
                <a:lnTo>
                  <a:pt x="4237" y="315"/>
                </a:lnTo>
                <a:lnTo>
                  <a:pt x="4233" y="315"/>
                </a:lnTo>
                <a:lnTo>
                  <a:pt x="4228" y="313"/>
                </a:lnTo>
                <a:lnTo>
                  <a:pt x="4222" y="310"/>
                </a:lnTo>
                <a:lnTo>
                  <a:pt x="4220" y="308"/>
                </a:lnTo>
                <a:lnTo>
                  <a:pt x="4220" y="306"/>
                </a:lnTo>
                <a:lnTo>
                  <a:pt x="4222" y="306"/>
                </a:lnTo>
                <a:lnTo>
                  <a:pt x="4224" y="304"/>
                </a:lnTo>
                <a:lnTo>
                  <a:pt x="4220" y="304"/>
                </a:lnTo>
                <a:lnTo>
                  <a:pt x="4218" y="304"/>
                </a:lnTo>
                <a:lnTo>
                  <a:pt x="4216" y="308"/>
                </a:lnTo>
                <a:lnTo>
                  <a:pt x="4214" y="306"/>
                </a:lnTo>
                <a:lnTo>
                  <a:pt x="4205" y="304"/>
                </a:lnTo>
                <a:lnTo>
                  <a:pt x="4203" y="306"/>
                </a:lnTo>
                <a:lnTo>
                  <a:pt x="4199" y="308"/>
                </a:lnTo>
                <a:lnTo>
                  <a:pt x="4199" y="308"/>
                </a:lnTo>
                <a:lnTo>
                  <a:pt x="4197" y="310"/>
                </a:lnTo>
                <a:lnTo>
                  <a:pt x="4197" y="313"/>
                </a:lnTo>
                <a:lnTo>
                  <a:pt x="4197" y="313"/>
                </a:lnTo>
                <a:lnTo>
                  <a:pt x="4203" y="315"/>
                </a:lnTo>
                <a:lnTo>
                  <a:pt x="4207" y="313"/>
                </a:lnTo>
                <a:lnTo>
                  <a:pt x="4212" y="313"/>
                </a:lnTo>
                <a:lnTo>
                  <a:pt x="4214" y="313"/>
                </a:lnTo>
                <a:lnTo>
                  <a:pt x="4214" y="313"/>
                </a:lnTo>
                <a:lnTo>
                  <a:pt x="4212" y="315"/>
                </a:lnTo>
                <a:lnTo>
                  <a:pt x="4207" y="317"/>
                </a:lnTo>
                <a:lnTo>
                  <a:pt x="4199" y="321"/>
                </a:lnTo>
                <a:lnTo>
                  <a:pt x="4197" y="321"/>
                </a:lnTo>
                <a:lnTo>
                  <a:pt x="4191" y="321"/>
                </a:lnTo>
                <a:lnTo>
                  <a:pt x="4189" y="323"/>
                </a:lnTo>
                <a:lnTo>
                  <a:pt x="4189" y="323"/>
                </a:lnTo>
                <a:lnTo>
                  <a:pt x="4180" y="325"/>
                </a:lnTo>
                <a:lnTo>
                  <a:pt x="4178" y="325"/>
                </a:lnTo>
                <a:lnTo>
                  <a:pt x="4176" y="325"/>
                </a:lnTo>
                <a:lnTo>
                  <a:pt x="4174" y="327"/>
                </a:lnTo>
                <a:lnTo>
                  <a:pt x="4172" y="327"/>
                </a:lnTo>
                <a:lnTo>
                  <a:pt x="4170" y="329"/>
                </a:lnTo>
                <a:lnTo>
                  <a:pt x="4163" y="329"/>
                </a:lnTo>
                <a:lnTo>
                  <a:pt x="4159" y="329"/>
                </a:lnTo>
                <a:lnTo>
                  <a:pt x="4151" y="329"/>
                </a:lnTo>
                <a:lnTo>
                  <a:pt x="4149" y="331"/>
                </a:lnTo>
                <a:lnTo>
                  <a:pt x="4147" y="331"/>
                </a:lnTo>
                <a:lnTo>
                  <a:pt x="4147" y="333"/>
                </a:lnTo>
                <a:lnTo>
                  <a:pt x="4144" y="336"/>
                </a:lnTo>
                <a:lnTo>
                  <a:pt x="4138" y="338"/>
                </a:lnTo>
                <a:lnTo>
                  <a:pt x="4134" y="340"/>
                </a:lnTo>
                <a:lnTo>
                  <a:pt x="4132" y="340"/>
                </a:lnTo>
                <a:lnTo>
                  <a:pt x="4134" y="338"/>
                </a:lnTo>
                <a:lnTo>
                  <a:pt x="4138" y="333"/>
                </a:lnTo>
                <a:lnTo>
                  <a:pt x="4147" y="325"/>
                </a:lnTo>
                <a:lnTo>
                  <a:pt x="4153" y="325"/>
                </a:lnTo>
                <a:lnTo>
                  <a:pt x="4155" y="323"/>
                </a:lnTo>
                <a:lnTo>
                  <a:pt x="4161" y="317"/>
                </a:lnTo>
                <a:lnTo>
                  <a:pt x="4161" y="317"/>
                </a:lnTo>
                <a:lnTo>
                  <a:pt x="4170" y="317"/>
                </a:lnTo>
                <a:lnTo>
                  <a:pt x="4176" y="315"/>
                </a:lnTo>
                <a:lnTo>
                  <a:pt x="4189" y="304"/>
                </a:lnTo>
                <a:lnTo>
                  <a:pt x="4195" y="304"/>
                </a:lnTo>
                <a:lnTo>
                  <a:pt x="4199" y="300"/>
                </a:lnTo>
                <a:lnTo>
                  <a:pt x="4199" y="300"/>
                </a:lnTo>
                <a:lnTo>
                  <a:pt x="4199" y="298"/>
                </a:lnTo>
                <a:lnTo>
                  <a:pt x="4199" y="298"/>
                </a:lnTo>
                <a:lnTo>
                  <a:pt x="4199" y="296"/>
                </a:lnTo>
                <a:lnTo>
                  <a:pt x="4205" y="296"/>
                </a:lnTo>
                <a:lnTo>
                  <a:pt x="4207" y="292"/>
                </a:lnTo>
                <a:lnTo>
                  <a:pt x="4214" y="289"/>
                </a:lnTo>
                <a:lnTo>
                  <a:pt x="4220" y="287"/>
                </a:lnTo>
                <a:lnTo>
                  <a:pt x="4228" y="285"/>
                </a:lnTo>
                <a:lnTo>
                  <a:pt x="4233" y="281"/>
                </a:lnTo>
                <a:lnTo>
                  <a:pt x="4243" y="277"/>
                </a:lnTo>
                <a:lnTo>
                  <a:pt x="4253" y="269"/>
                </a:lnTo>
                <a:lnTo>
                  <a:pt x="4256" y="264"/>
                </a:lnTo>
                <a:lnTo>
                  <a:pt x="4253" y="262"/>
                </a:lnTo>
                <a:lnTo>
                  <a:pt x="4249" y="262"/>
                </a:lnTo>
                <a:lnTo>
                  <a:pt x="4249" y="260"/>
                </a:lnTo>
                <a:lnTo>
                  <a:pt x="4247" y="260"/>
                </a:lnTo>
                <a:lnTo>
                  <a:pt x="4245" y="260"/>
                </a:lnTo>
                <a:lnTo>
                  <a:pt x="4241" y="256"/>
                </a:lnTo>
                <a:lnTo>
                  <a:pt x="4237" y="254"/>
                </a:lnTo>
                <a:lnTo>
                  <a:pt x="4237" y="254"/>
                </a:lnTo>
                <a:lnTo>
                  <a:pt x="4237" y="252"/>
                </a:lnTo>
                <a:lnTo>
                  <a:pt x="4239" y="254"/>
                </a:lnTo>
                <a:lnTo>
                  <a:pt x="4247" y="258"/>
                </a:lnTo>
                <a:lnTo>
                  <a:pt x="4251" y="258"/>
                </a:lnTo>
                <a:lnTo>
                  <a:pt x="4251" y="258"/>
                </a:lnTo>
                <a:lnTo>
                  <a:pt x="4251" y="260"/>
                </a:lnTo>
                <a:lnTo>
                  <a:pt x="4251" y="260"/>
                </a:lnTo>
                <a:lnTo>
                  <a:pt x="4253" y="260"/>
                </a:lnTo>
                <a:lnTo>
                  <a:pt x="4253" y="260"/>
                </a:lnTo>
                <a:lnTo>
                  <a:pt x="4256" y="256"/>
                </a:lnTo>
                <a:lnTo>
                  <a:pt x="4258" y="252"/>
                </a:lnTo>
                <a:lnTo>
                  <a:pt x="4258" y="250"/>
                </a:lnTo>
                <a:lnTo>
                  <a:pt x="4253" y="252"/>
                </a:lnTo>
                <a:lnTo>
                  <a:pt x="4251" y="245"/>
                </a:lnTo>
                <a:lnTo>
                  <a:pt x="4249" y="243"/>
                </a:lnTo>
                <a:lnTo>
                  <a:pt x="4249" y="241"/>
                </a:lnTo>
                <a:lnTo>
                  <a:pt x="4245" y="241"/>
                </a:lnTo>
                <a:lnTo>
                  <a:pt x="4245" y="241"/>
                </a:lnTo>
                <a:lnTo>
                  <a:pt x="4245" y="241"/>
                </a:lnTo>
                <a:lnTo>
                  <a:pt x="4247" y="243"/>
                </a:lnTo>
                <a:lnTo>
                  <a:pt x="4245" y="243"/>
                </a:lnTo>
                <a:lnTo>
                  <a:pt x="4245" y="245"/>
                </a:lnTo>
                <a:lnTo>
                  <a:pt x="4243" y="245"/>
                </a:lnTo>
                <a:lnTo>
                  <a:pt x="4239" y="248"/>
                </a:lnTo>
                <a:lnTo>
                  <a:pt x="4241" y="245"/>
                </a:lnTo>
                <a:lnTo>
                  <a:pt x="4241" y="243"/>
                </a:lnTo>
                <a:lnTo>
                  <a:pt x="4241" y="243"/>
                </a:lnTo>
                <a:lnTo>
                  <a:pt x="4241" y="241"/>
                </a:lnTo>
                <a:lnTo>
                  <a:pt x="4239" y="237"/>
                </a:lnTo>
                <a:lnTo>
                  <a:pt x="4237" y="237"/>
                </a:lnTo>
                <a:lnTo>
                  <a:pt x="4235" y="235"/>
                </a:lnTo>
                <a:lnTo>
                  <a:pt x="4233" y="235"/>
                </a:lnTo>
                <a:lnTo>
                  <a:pt x="4230" y="237"/>
                </a:lnTo>
                <a:lnTo>
                  <a:pt x="4230" y="235"/>
                </a:lnTo>
                <a:lnTo>
                  <a:pt x="4233" y="235"/>
                </a:lnTo>
                <a:lnTo>
                  <a:pt x="4230" y="231"/>
                </a:lnTo>
                <a:lnTo>
                  <a:pt x="4226" y="231"/>
                </a:lnTo>
                <a:lnTo>
                  <a:pt x="4224" y="231"/>
                </a:lnTo>
                <a:lnTo>
                  <a:pt x="4222" y="229"/>
                </a:lnTo>
                <a:lnTo>
                  <a:pt x="4218" y="227"/>
                </a:lnTo>
                <a:lnTo>
                  <a:pt x="4207" y="227"/>
                </a:lnTo>
                <a:lnTo>
                  <a:pt x="4201" y="227"/>
                </a:lnTo>
                <a:lnTo>
                  <a:pt x="4193" y="227"/>
                </a:lnTo>
                <a:lnTo>
                  <a:pt x="4182" y="227"/>
                </a:lnTo>
                <a:lnTo>
                  <a:pt x="4178" y="227"/>
                </a:lnTo>
                <a:lnTo>
                  <a:pt x="4176" y="227"/>
                </a:lnTo>
                <a:lnTo>
                  <a:pt x="4172" y="227"/>
                </a:lnTo>
                <a:lnTo>
                  <a:pt x="4172" y="229"/>
                </a:lnTo>
                <a:lnTo>
                  <a:pt x="4172" y="231"/>
                </a:lnTo>
                <a:lnTo>
                  <a:pt x="4168" y="233"/>
                </a:lnTo>
                <a:lnTo>
                  <a:pt x="4168" y="233"/>
                </a:lnTo>
                <a:lnTo>
                  <a:pt x="4159" y="233"/>
                </a:lnTo>
                <a:lnTo>
                  <a:pt x="4155" y="235"/>
                </a:lnTo>
                <a:lnTo>
                  <a:pt x="4153" y="233"/>
                </a:lnTo>
                <a:lnTo>
                  <a:pt x="4149" y="233"/>
                </a:lnTo>
                <a:lnTo>
                  <a:pt x="4149" y="231"/>
                </a:lnTo>
                <a:lnTo>
                  <a:pt x="4151" y="231"/>
                </a:lnTo>
                <a:lnTo>
                  <a:pt x="4153" y="231"/>
                </a:lnTo>
                <a:lnTo>
                  <a:pt x="4157" y="227"/>
                </a:lnTo>
                <a:lnTo>
                  <a:pt x="4161" y="224"/>
                </a:lnTo>
                <a:lnTo>
                  <a:pt x="4163" y="220"/>
                </a:lnTo>
                <a:lnTo>
                  <a:pt x="4161" y="218"/>
                </a:lnTo>
                <a:lnTo>
                  <a:pt x="4157" y="218"/>
                </a:lnTo>
                <a:lnTo>
                  <a:pt x="4155" y="218"/>
                </a:lnTo>
                <a:lnTo>
                  <a:pt x="4153" y="218"/>
                </a:lnTo>
                <a:lnTo>
                  <a:pt x="4149" y="216"/>
                </a:lnTo>
                <a:lnTo>
                  <a:pt x="4144" y="216"/>
                </a:lnTo>
                <a:lnTo>
                  <a:pt x="4140" y="218"/>
                </a:lnTo>
                <a:lnTo>
                  <a:pt x="4138" y="218"/>
                </a:lnTo>
                <a:lnTo>
                  <a:pt x="4138" y="216"/>
                </a:lnTo>
                <a:lnTo>
                  <a:pt x="4134" y="216"/>
                </a:lnTo>
                <a:lnTo>
                  <a:pt x="4117" y="216"/>
                </a:lnTo>
                <a:lnTo>
                  <a:pt x="4119" y="214"/>
                </a:lnTo>
                <a:lnTo>
                  <a:pt x="4128" y="214"/>
                </a:lnTo>
                <a:lnTo>
                  <a:pt x="4134" y="212"/>
                </a:lnTo>
                <a:lnTo>
                  <a:pt x="4140" y="208"/>
                </a:lnTo>
                <a:lnTo>
                  <a:pt x="4144" y="206"/>
                </a:lnTo>
                <a:lnTo>
                  <a:pt x="4142" y="206"/>
                </a:lnTo>
                <a:lnTo>
                  <a:pt x="4142" y="204"/>
                </a:lnTo>
                <a:lnTo>
                  <a:pt x="4138" y="201"/>
                </a:lnTo>
                <a:lnTo>
                  <a:pt x="4134" y="201"/>
                </a:lnTo>
                <a:lnTo>
                  <a:pt x="4128" y="199"/>
                </a:lnTo>
                <a:lnTo>
                  <a:pt x="4126" y="199"/>
                </a:lnTo>
                <a:lnTo>
                  <a:pt x="4117" y="195"/>
                </a:lnTo>
                <a:lnTo>
                  <a:pt x="4115" y="195"/>
                </a:lnTo>
                <a:lnTo>
                  <a:pt x="4109" y="199"/>
                </a:lnTo>
                <a:lnTo>
                  <a:pt x="4105" y="199"/>
                </a:lnTo>
                <a:lnTo>
                  <a:pt x="4103" y="199"/>
                </a:lnTo>
                <a:lnTo>
                  <a:pt x="4094" y="204"/>
                </a:lnTo>
                <a:lnTo>
                  <a:pt x="4077" y="212"/>
                </a:lnTo>
                <a:lnTo>
                  <a:pt x="4075" y="216"/>
                </a:lnTo>
                <a:lnTo>
                  <a:pt x="4073" y="218"/>
                </a:lnTo>
                <a:lnTo>
                  <a:pt x="4071" y="218"/>
                </a:lnTo>
                <a:lnTo>
                  <a:pt x="4069" y="222"/>
                </a:lnTo>
                <a:lnTo>
                  <a:pt x="4069" y="224"/>
                </a:lnTo>
                <a:lnTo>
                  <a:pt x="4071" y="224"/>
                </a:lnTo>
                <a:lnTo>
                  <a:pt x="4073" y="227"/>
                </a:lnTo>
                <a:lnTo>
                  <a:pt x="4071" y="231"/>
                </a:lnTo>
                <a:lnTo>
                  <a:pt x="4069" y="231"/>
                </a:lnTo>
                <a:lnTo>
                  <a:pt x="4071" y="233"/>
                </a:lnTo>
                <a:lnTo>
                  <a:pt x="4073" y="233"/>
                </a:lnTo>
                <a:lnTo>
                  <a:pt x="4082" y="233"/>
                </a:lnTo>
                <a:lnTo>
                  <a:pt x="4080" y="235"/>
                </a:lnTo>
                <a:lnTo>
                  <a:pt x="4075" y="235"/>
                </a:lnTo>
                <a:lnTo>
                  <a:pt x="4071" y="235"/>
                </a:lnTo>
                <a:lnTo>
                  <a:pt x="4069" y="233"/>
                </a:lnTo>
                <a:lnTo>
                  <a:pt x="4061" y="235"/>
                </a:lnTo>
                <a:lnTo>
                  <a:pt x="4056" y="233"/>
                </a:lnTo>
                <a:lnTo>
                  <a:pt x="4050" y="235"/>
                </a:lnTo>
                <a:lnTo>
                  <a:pt x="4040" y="233"/>
                </a:lnTo>
                <a:lnTo>
                  <a:pt x="4040" y="235"/>
                </a:lnTo>
                <a:lnTo>
                  <a:pt x="4042" y="235"/>
                </a:lnTo>
                <a:lnTo>
                  <a:pt x="4044" y="237"/>
                </a:lnTo>
                <a:lnTo>
                  <a:pt x="4048" y="239"/>
                </a:lnTo>
                <a:lnTo>
                  <a:pt x="4050" y="241"/>
                </a:lnTo>
                <a:lnTo>
                  <a:pt x="4054" y="243"/>
                </a:lnTo>
                <a:lnTo>
                  <a:pt x="4054" y="250"/>
                </a:lnTo>
                <a:lnTo>
                  <a:pt x="4052" y="252"/>
                </a:lnTo>
                <a:lnTo>
                  <a:pt x="4050" y="254"/>
                </a:lnTo>
                <a:lnTo>
                  <a:pt x="4050" y="254"/>
                </a:lnTo>
                <a:lnTo>
                  <a:pt x="4048" y="254"/>
                </a:lnTo>
                <a:lnTo>
                  <a:pt x="4050" y="252"/>
                </a:lnTo>
                <a:lnTo>
                  <a:pt x="4052" y="250"/>
                </a:lnTo>
                <a:lnTo>
                  <a:pt x="4052" y="248"/>
                </a:lnTo>
                <a:lnTo>
                  <a:pt x="4052" y="245"/>
                </a:lnTo>
                <a:lnTo>
                  <a:pt x="4050" y="245"/>
                </a:lnTo>
                <a:lnTo>
                  <a:pt x="4050" y="245"/>
                </a:lnTo>
                <a:lnTo>
                  <a:pt x="4044" y="243"/>
                </a:lnTo>
                <a:lnTo>
                  <a:pt x="4042" y="241"/>
                </a:lnTo>
                <a:lnTo>
                  <a:pt x="4038" y="241"/>
                </a:lnTo>
                <a:lnTo>
                  <a:pt x="4038" y="241"/>
                </a:lnTo>
                <a:lnTo>
                  <a:pt x="4031" y="243"/>
                </a:lnTo>
                <a:lnTo>
                  <a:pt x="4029" y="243"/>
                </a:lnTo>
                <a:lnTo>
                  <a:pt x="4027" y="243"/>
                </a:lnTo>
                <a:lnTo>
                  <a:pt x="4027" y="245"/>
                </a:lnTo>
                <a:lnTo>
                  <a:pt x="4023" y="245"/>
                </a:lnTo>
                <a:lnTo>
                  <a:pt x="4023" y="248"/>
                </a:lnTo>
                <a:lnTo>
                  <a:pt x="4021" y="250"/>
                </a:lnTo>
                <a:lnTo>
                  <a:pt x="4019" y="248"/>
                </a:lnTo>
                <a:lnTo>
                  <a:pt x="4017" y="248"/>
                </a:lnTo>
                <a:lnTo>
                  <a:pt x="4010" y="250"/>
                </a:lnTo>
                <a:lnTo>
                  <a:pt x="4006" y="252"/>
                </a:lnTo>
                <a:lnTo>
                  <a:pt x="4006" y="250"/>
                </a:lnTo>
                <a:lnTo>
                  <a:pt x="4006" y="248"/>
                </a:lnTo>
                <a:lnTo>
                  <a:pt x="4006" y="248"/>
                </a:lnTo>
                <a:lnTo>
                  <a:pt x="3998" y="250"/>
                </a:lnTo>
                <a:lnTo>
                  <a:pt x="3996" y="252"/>
                </a:lnTo>
                <a:lnTo>
                  <a:pt x="3994" y="252"/>
                </a:lnTo>
                <a:lnTo>
                  <a:pt x="3998" y="248"/>
                </a:lnTo>
                <a:lnTo>
                  <a:pt x="4000" y="245"/>
                </a:lnTo>
                <a:lnTo>
                  <a:pt x="3998" y="245"/>
                </a:lnTo>
                <a:lnTo>
                  <a:pt x="3992" y="243"/>
                </a:lnTo>
                <a:lnTo>
                  <a:pt x="3989" y="243"/>
                </a:lnTo>
                <a:lnTo>
                  <a:pt x="3985" y="245"/>
                </a:lnTo>
                <a:lnTo>
                  <a:pt x="3977" y="243"/>
                </a:lnTo>
                <a:lnTo>
                  <a:pt x="3977" y="245"/>
                </a:lnTo>
                <a:lnTo>
                  <a:pt x="3975" y="245"/>
                </a:lnTo>
                <a:lnTo>
                  <a:pt x="3971" y="245"/>
                </a:lnTo>
                <a:lnTo>
                  <a:pt x="3966" y="245"/>
                </a:lnTo>
                <a:lnTo>
                  <a:pt x="3964" y="248"/>
                </a:lnTo>
                <a:lnTo>
                  <a:pt x="3960" y="245"/>
                </a:lnTo>
                <a:lnTo>
                  <a:pt x="3958" y="245"/>
                </a:lnTo>
                <a:lnTo>
                  <a:pt x="3956" y="248"/>
                </a:lnTo>
                <a:lnTo>
                  <a:pt x="3954" y="245"/>
                </a:lnTo>
                <a:lnTo>
                  <a:pt x="3954" y="250"/>
                </a:lnTo>
                <a:lnTo>
                  <a:pt x="3954" y="252"/>
                </a:lnTo>
                <a:lnTo>
                  <a:pt x="3954" y="252"/>
                </a:lnTo>
                <a:lnTo>
                  <a:pt x="3956" y="252"/>
                </a:lnTo>
                <a:lnTo>
                  <a:pt x="3956" y="250"/>
                </a:lnTo>
                <a:lnTo>
                  <a:pt x="3958" y="250"/>
                </a:lnTo>
                <a:lnTo>
                  <a:pt x="3960" y="252"/>
                </a:lnTo>
                <a:lnTo>
                  <a:pt x="3962" y="250"/>
                </a:lnTo>
                <a:lnTo>
                  <a:pt x="3964" y="250"/>
                </a:lnTo>
                <a:lnTo>
                  <a:pt x="3964" y="250"/>
                </a:lnTo>
                <a:lnTo>
                  <a:pt x="3973" y="250"/>
                </a:lnTo>
                <a:lnTo>
                  <a:pt x="3971" y="252"/>
                </a:lnTo>
                <a:lnTo>
                  <a:pt x="3962" y="252"/>
                </a:lnTo>
                <a:lnTo>
                  <a:pt x="3950" y="254"/>
                </a:lnTo>
                <a:lnTo>
                  <a:pt x="3945" y="256"/>
                </a:lnTo>
                <a:lnTo>
                  <a:pt x="3939" y="256"/>
                </a:lnTo>
                <a:lnTo>
                  <a:pt x="3933" y="258"/>
                </a:lnTo>
                <a:lnTo>
                  <a:pt x="3927" y="258"/>
                </a:lnTo>
                <a:lnTo>
                  <a:pt x="3914" y="260"/>
                </a:lnTo>
                <a:lnTo>
                  <a:pt x="3906" y="264"/>
                </a:lnTo>
                <a:lnTo>
                  <a:pt x="3901" y="264"/>
                </a:lnTo>
                <a:lnTo>
                  <a:pt x="3893" y="266"/>
                </a:lnTo>
                <a:lnTo>
                  <a:pt x="3889" y="269"/>
                </a:lnTo>
                <a:lnTo>
                  <a:pt x="3878" y="273"/>
                </a:lnTo>
                <a:lnTo>
                  <a:pt x="3870" y="273"/>
                </a:lnTo>
                <a:lnTo>
                  <a:pt x="3868" y="273"/>
                </a:lnTo>
                <a:lnTo>
                  <a:pt x="3868" y="275"/>
                </a:lnTo>
                <a:lnTo>
                  <a:pt x="3868" y="275"/>
                </a:lnTo>
                <a:lnTo>
                  <a:pt x="3870" y="275"/>
                </a:lnTo>
                <a:lnTo>
                  <a:pt x="3872" y="275"/>
                </a:lnTo>
                <a:lnTo>
                  <a:pt x="3874" y="277"/>
                </a:lnTo>
                <a:lnTo>
                  <a:pt x="3874" y="279"/>
                </a:lnTo>
                <a:lnTo>
                  <a:pt x="3868" y="283"/>
                </a:lnTo>
                <a:lnTo>
                  <a:pt x="3866" y="285"/>
                </a:lnTo>
                <a:lnTo>
                  <a:pt x="3864" y="287"/>
                </a:lnTo>
                <a:lnTo>
                  <a:pt x="3857" y="283"/>
                </a:lnTo>
                <a:lnTo>
                  <a:pt x="3855" y="283"/>
                </a:lnTo>
                <a:lnTo>
                  <a:pt x="3855" y="285"/>
                </a:lnTo>
                <a:lnTo>
                  <a:pt x="3851" y="285"/>
                </a:lnTo>
                <a:lnTo>
                  <a:pt x="3851" y="287"/>
                </a:lnTo>
                <a:lnTo>
                  <a:pt x="3855" y="287"/>
                </a:lnTo>
                <a:lnTo>
                  <a:pt x="3860" y="289"/>
                </a:lnTo>
                <a:lnTo>
                  <a:pt x="3864" y="292"/>
                </a:lnTo>
                <a:lnTo>
                  <a:pt x="3866" y="294"/>
                </a:lnTo>
                <a:lnTo>
                  <a:pt x="3870" y="294"/>
                </a:lnTo>
                <a:lnTo>
                  <a:pt x="3872" y="296"/>
                </a:lnTo>
                <a:lnTo>
                  <a:pt x="3866" y="296"/>
                </a:lnTo>
                <a:lnTo>
                  <a:pt x="3864" y="294"/>
                </a:lnTo>
                <a:lnTo>
                  <a:pt x="3862" y="294"/>
                </a:lnTo>
                <a:lnTo>
                  <a:pt x="3860" y="294"/>
                </a:lnTo>
                <a:lnTo>
                  <a:pt x="3855" y="294"/>
                </a:lnTo>
                <a:lnTo>
                  <a:pt x="3853" y="296"/>
                </a:lnTo>
                <a:lnTo>
                  <a:pt x="3855" y="298"/>
                </a:lnTo>
                <a:lnTo>
                  <a:pt x="3862" y="298"/>
                </a:lnTo>
                <a:lnTo>
                  <a:pt x="3864" y="300"/>
                </a:lnTo>
                <a:lnTo>
                  <a:pt x="3872" y="308"/>
                </a:lnTo>
                <a:lnTo>
                  <a:pt x="3872" y="310"/>
                </a:lnTo>
                <a:lnTo>
                  <a:pt x="3876" y="310"/>
                </a:lnTo>
                <a:lnTo>
                  <a:pt x="3876" y="310"/>
                </a:lnTo>
                <a:lnTo>
                  <a:pt x="3874" y="313"/>
                </a:lnTo>
                <a:lnTo>
                  <a:pt x="3872" y="315"/>
                </a:lnTo>
                <a:lnTo>
                  <a:pt x="3870" y="317"/>
                </a:lnTo>
                <a:lnTo>
                  <a:pt x="3860" y="317"/>
                </a:lnTo>
                <a:lnTo>
                  <a:pt x="3855" y="319"/>
                </a:lnTo>
                <a:lnTo>
                  <a:pt x="3855" y="319"/>
                </a:lnTo>
                <a:lnTo>
                  <a:pt x="3853" y="321"/>
                </a:lnTo>
                <a:lnTo>
                  <a:pt x="3853" y="321"/>
                </a:lnTo>
                <a:lnTo>
                  <a:pt x="3853" y="323"/>
                </a:lnTo>
                <a:lnTo>
                  <a:pt x="3853" y="323"/>
                </a:lnTo>
                <a:lnTo>
                  <a:pt x="3855" y="325"/>
                </a:lnTo>
                <a:lnTo>
                  <a:pt x="3864" y="329"/>
                </a:lnTo>
                <a:lnTo>
                  <a:pt x="3864" y="331"/>
                </a:lnTo>
                <a:lnTo>
                  <a:pt x="3862" y="329"/>
                </a:lnTo>
                <a:lnTo>
                  <a:pt x="3857" y="327"/>
                </a:lnTo>
                <a:lnTo>
                  <a:pt x="3855" y="325"/>
                </a:lnTo>
                <a:lnTo>
                  <a:pt x="3851" y="325"/>
                </a:lnTo>
                <a:lnTo>
                  <a:pt x="3851" y="323"/>
                </a:lnTo>
                <a:lnTo>
                  <a:pt x="3851" y="321"/>
                </a:lnTo>
                <a:lnTo>
                  <a:pt x="3851" y="321"/>
                </a:lnTo>
                <a:lnTo>
                  <a:pt x="3851" y="319"/>
                </a:lnTo>
                <a:lnTo>
                  <a:pt x="3855" y="317"/>
                </a:lnTo>
                <a:lnTo>
                  <a:pt x="3860" y="317"/>
                </a:lnTo>
                <a:lnTo>
                  <a:pt x="3864" y="313"/>
                </a:lnTo>
                <a:lnTo>
                  <a:pt x="3868" y="310"/>
                </a:lnTo>
                <a:lnTo>
                  <a:pt x="3868" y="310"/>
                </a:lnTo>
                <a:lnTo>
                  <a:pt x="3866" y="308"/>
                </a:lnTo>
                <a:lnTo>
                  <a:pt x="3862" y="308"/>
                </a:lnTo>
                <a:lnTo>
                  <a:pt x="3853" y="310"/>
                </a:lnTo>
                <a:lnTo>
                  <a:pt x="3847" y="310"/>
                </a:lnTo>
                <a:lnTo>
                  <a:pt x="3845" y="313"/>
                </a:lnTo>
                <a:lnTo>
                  <a:pt x="3843" y="313"/>
                </a:lnTo>
                <a:lnTo>
                  <a:pt x="3841" y="313"/>
                </a:lnTo>
                <a:lnTo>
                  <a:pt x="3834" y="313"/>
                </a:lnTo>
                <a:lnTo>
                  <a:pt x="3830" y="313"/>
                </a:lnTo>
                <a:lnTo>
                  <a:pt x="3820" y="315"/>
                </a:lnTo>
                <a:lnTo>
                  <a:pt x="3818" y="315"/>
                </a:lnTo>
                <a:lnTo>
                  <a:pt x="3792" y="315"/>
                </a:lnTo>
                <a:lnTo>
                  <a:pt x="3788" y="315"/>
                </a:lnTo>
                <a:lnTo>
                  <a:pt x="3776" y="317"/>
                </a:lnTo>
                <a:lnTo>
                  <a:pt x="3776" y="319"/>
                </a:lnTo>
                <a:lnTo>
                  <a:pt x="3776" y="321"/>
                </a:lnTo>
                <a:lnTo>
                  <a:pt x="3774" y="321"/>
                </a:lnTo>
                <a:lnTo>
                  <a:pt x="3772" y="323"/>
                </a:lnTo>
                <a:lnTo>
                  <a:pt x="3774" y="325"/>
                </a:lnTo>
                <a:lnTo>
                  <a:pt x="3774" y="327"/>
                </a:lnTo>
                <a:lnTo>
                  <a:pt x="3774" y="329"/>
                </a:lnTo>
                <a:lnTo>
                  <a:pt x="3774" y="331"/>
                </a:lnTo>
                <a:lnTo>
                  <a:pt x="3776" y="331"/>
                </a:lnTo>
                <a:lnTo>
                  <a:pt x="3778" y="333"/>
                </a:lnTo>
                <a:lnTo>
                  <a:pt x="3778" y="336"/>
                </a:lnTo>
                <a:lnTo>
                  <a:pt x="3778" y="338"/>
                </a:lnTo>
                <a:lnTo>
                  <a:pt x="3776" y="340"/>
                </a:lnTo>
                <a:lnTo>
                  <a:pt x="3776" y="342"/>
                </a:lnTo>
                <a:lnTo>
                  <a:pt x="3778" y="344"/>
                </a:lnTo>
                <a:lnTo>
                  <a:pt x="3778" y="346"/>
                </a:lnTo>
                <a:lnTo>
                  <a:pt x="3778" y="348"/>
                </a:lnTo>
                <a:lnTo>
                  <a:pt x="3782" y="350"/>
                </a:lnTo>
                <a:lnTo>
                  <a:pt x="3786" y="350"/>
                </a:lnTo>
                <a:lnTo>
                  <a:pt x="3790" y="350"/>
                </a:lnTo>
                <a:lnTo>
                  <a:pt x="3792" y="352"/>
                </a:lnTo>
                <a:lnTo>
                  <a:pt x="3797" y="352"/>
                </a:lnTo>
                <a:lnTo>
                  <a:pt x="3799" y="354"/>
                </a:lnTo>
                <a:lnTo>
                  <a:pt x="3799" y="354"/>
                </a:lnTo>
                <a:lnTo>
                  <a:pt x="3799" y="357"/>
                </a:lnTo>
                <a:lnTo>
                  <a:pt x="3801" y="359"/>
                </a:lnTo>
                <a:lnTo>
                  <a:pt x="3805" y="363"/>
                </a:lnTo>
                <a:lnTo>
                  <a:pt x="3807" y="363"/>
                </a:lnTo>
                <a:lnTo>
                  <a:pt x="3813" y="363"/>
                </a:lnTo>
                <a:lnTo>
                  <a:pt x="3816" y="365"/>
                </a:lnTo>
                <a:lnTo>
                  <a:pt x="3818" y="369"/>
                </a:lnTo>
                <a:lnTo>
                  <a:pt x="3818" y="369"/>
                </a:lnTo>
                <a:lnTo>
                  <a:pt x="3818" y="371"/>
                </a:lnTo>
                <a:lnTo>
                  <a:pt x="3818" y="373"/>
                </a:lnTo>
                <a:lnTo>
                  <a:pt x="3818" y="373"/>
                </a:lnTo>
                <a:lnTo>
                  <a:pt x="3818" y="375"/>
                </a:lnTo>
                <a:lnTo>
                  <a:pt x="3813" y="380"/>
                </a:lnTo>
                <a:lnTo>
                  <a:pt x="3811" y="384"/>
                </a:lnTo>
                <a:lnTo>
                  <a:pt x="3816" y="388"/>
                </a:lnTo>
                <a:lnTo>
                  <a:pt x="3818" y="392"/>
                </a:lnTo>
                <a:lnTo>
                  <a:pt x="3820" y="396"/>
                </a:lnTo>
                <a:lnTo>
                  <a:pt x="3822" y="398"/>
                </a:lnTo>
                <a:lnTo>
                  <a:pt x="3820" y="401"/>
                </a:lnTo>
                <a:lnTo>
                  <a:pt x="3820" y="403"/>
                </a:lnTo>
                <a:lnTo>
                  <a:pt x="3818" y="405"/>
                </a:lnTo>
                <a:lnTo>
                  <a:pt x="3813" y="405"/>
                </a:lnTo>
                <a:lnTo>
                  <a:pt x="3811" y="405"/>
                </a:lnTo>
                <a:lnTo>
                  <a:pt x="3811" y="407"/>
                </a:lnTo>
                <a:lnTo>
                  <a:pt x="3811" y="409"/>
                </a:lnTo>
                <a:lnTo>
                  <a:pt x="3811" y="411"/>
                </a:lnTo>
                <a:lnTo>
                  <a:pt x="3811" y="411"/>
                </a:lnTo>
                <a:lnTo>
                  <a:pt x="3809" y="411"/>
                </a:lnTo>
                <a:lnTo>
                  <a:pt x="3807" y="411"/>
                </a:lnTo>
                <a:lnTo>
                  <a:pt x="3807" y="409"/>
                </a:lnTo>
                <a:lnTo>
                  <a:pt x="3805" y="407"/>
                </a:lnTo>
                <a:lnTo>
                  <a:pt x="3807" y="405"/>
                </a:lnTo>
                <a:lnTo>
                  <a:pt x="3809" y="403"/>
                </a:lnTo>
                <a:lnTo>
                  <a:pt x="3811" y="398"/>
                </a:lnTo>
                <a:lnTo>
                  <a:pt x="3811" y="394"/>
                </a:lnTo>
                <a:lnTo>
                  <a:pt x="3811" y="392"/>
                </a:lnTo>
                <a:lnTo>
                  <a:pt x="3809" y="390"/>
                </a:lnTo>
                <a:lnTo>
                  <a:pt x="3809" y="388"/>
                </a:lnTo>
                <a:lnTo>
                  <a:pt x="3807" y="388"/>
                </a:lnTo>
                <a:lnTo>
                  <a:pt x="3805" y="390"/>
                </a:lnTo>
                <a:lnTo>
                  <a:pt x="3803" y="394"/>
                </a:lnTo>
                <a:lnTo>
                  <a:pt x="3799" y="398"/>
                </a:lnTo>
                <a:lnTo>
                  <a:pt x="3799" y="401"/>
                </a:lnTo>
                <a:lnTo>
                  <a:pt x="3799" y="403"/>
                </a:lnTo>
                <a:lnTo>
                  <a:pt x="3799" y="403"/>
                </a:lnTo>
                <a:lnTo>
                  <a:pt x="3799" y="401"/>
                </a:lnTo>
                <a:lnTo>
                  <a:pt x="3799" y="396"/>
                </a:lnTo>
                <a:lnTo>
                  <a:pt x="3799" y="394"/>
                </a:lnTo>
                <a:lnTo>
                  <a:pt x="3801" y="392"/>
                </a:lnTo>
                <a:lnTo>
                  <a:pt x="3801" y="390"/>
                </a:lnTo>
                <a:lnTo>
                  <a:pt x="3799" y="388"/>
                </a:lnTo>
                <a:lnTo>
                  <a:pt x="3799" y="386"/>
                </a:lnTo>
                <a:lnTo>
                  <a:pt x="3799" y="384"/>
                </a:lnTo>
                <a:lnTo>
                  <a:pt x="3801" y="380"/>
                </a:lnTo>
                <a:lnTo>
                  <a:pt x="3803" y="380"/>
                </a:lnTo>
                <a:lnTo>
                  <a:pt x="3809" y="375"/>
                </a:lnTo>
                <a:lnTo>
                  <a:pt x="3809" y="375"/>
                </a:lnTo>
                <a:lnTo>
                  <a:pt x="3811" y="371"/>
                </a:lnTo>
                <a:lnTo>
                  <a:pt x="3813" y="371"/>
                </a:lnTo>
                <a:lnTo>
                  <a:pt x="3813" y="369"/>
                </a:lnTo>
                <a:lnTo>
                  <a:pt x="3811" y="367"/>
                </a:lnTo>
                <a:lnTo>
                  <a:pt x="3809" y="367"/>
                </a:lnTo>
                <a:lnTo>
                  <a:pt x="3807" y="367"/>
                </a:lnTo>
                <a:lnTo>
                  <a:pt x="3803" y="367"/>
                </a:lnTo>
                <a:lnTo>
                  <a:pt x="3797" y="369"/>
                </a:lnTo>
                <a:lnTo>
                  <a:pt x="3790" y="367"/>
                </a:lnTo>
                <a:lnTo>
                  <a:pt x="3788" y="367"/>
                </a:lnTo>
                <a:lnTo>
                  <a:pt x="3780" y="361"/>
                </a:lnTo>
                <a:lnTo>
                  <a:pt x="3778" y="359"/>
                </a:lnTo>
                <a:lnTo>
                  <a:pt x="3778" y="359"/>
                </a:lnTo>
                <a:lnTo>
                  <a:pt x="3778" y="359"/>
                </a:lnTo>
                <a:lnTo>
                  <a:pt x="3774" y="357"/>
                </a:lnTo>
                <a:lnTo>
                  <a:pt x="3765" y="354"/>
                </a:lnTo>
                <a:lnTo>
                  <a:pt x="3759" y="350"/>
                </a:lnTo>
                <a:lnTo>
                  <a:pt x="3744" y="350"/>
                </a:lnTo>
                <a:lnTo>
                  <a:pt x="3740" y="350"/>
                </a:lnTo>
                <a:lnTo>
                  <a:pt x="3738" y="352"/>
                </a:lnTo>
                <a:lnTo>
                  <a:pt x="3734" y="354"/>
                </a:lnTo>
                <a:lnTo>
                  <a:pt x="3732" y="354"/>
                </a:lnTo>
                <a:lnTo>
                  <a:pt x="3730" y="354"/>
                </a:lnTo>
                <a:lnTo>
                  <a:pt x="3730" y="357"/>
                </a:lnTo>
                <a:lnTo>
                  <a:pt x="3730" y="357"/>
                </a:lnTo>
                <a:lnTo>
                  <a:pt x="3730" y="359"/>
                </a:lnTo>
                <a:lnTo>
                  <a:pt x="3734" y="357"/>
                </a:lnTo>
                <a:lnTo>
                  <a:pt x="3738" y="359"/>
                </a:lnTo>
                <a:lnTo>
                  <a:pt x="3740" y="359"/>
                </a:lnTo>
                <a:lnTo>
                  <a:pt x="3740" y="361"/>
                </a:lnTo>
                <a:lnTo>
                  <a:pt x="3740" y="363"/>
                </a:lnTo>
                <a:lnTo>
                  <a:pt x="3734" y="365"/>
                </a:lnTo>
                <a:lnTo>
                  <a:pt x="3732" y="365"/>
                </a:lnTo>
                <a:lnTo>
                  <a:pt x="3723" y="361"/>
                </a:lnTo>
                <a:lnTo>
                  <a:pt x="3721" y="359"/>
                </a:lnTo>
                <a:lnTo>
                  <a:pt x="3715" y="361"/>
                </a:lnTo>
                <a:lnTo>
                  <a:pt x="3711" y="363"/>
                </a:lnTo>
                <a:lnTo>
                  <a:pt x="3709" y="363"/>
                </a:lnTo>
                <a:lnTo>
                  <a:pt x="3711" y="365"/>
                </a:lnTo>
                <a:lnTo>
                  <a:pt x="3713" y="369"/>
                </a:lnTo>
                <a:lnTo>
                  <a:pt x="3713" y="371"/>
                </a:lnTo>
                <a:lnTo>
                  <a:pt x="3715" y="373"/>
                </a:lnTo>
                <a:lnTo>
                  <a:pt x="3721" y="375"/>
                </a:lnTo>
                <a:lnTo>
                  <a:pt x="3725" y="375"/>
                </a:lnTo>
                <a:lnTo>
                  <a:pt x="3730" y="380"/>
                </a:lnTo>
                <a:lnTo>
                  <a:pt x="3734" y="380"/>
                </a:lnTo>
                <a:lnTo>
                  <a:pt x="3736" y="378"/>
                </a:lnTo>
                <a:lnTo>
                  <a:pt x="3740" y="380"/>
                </a:lnTo>
                <a:lnTo>
                  <a:pt x="3744" y="384"/>
                </a:lnTo>
                <a:lnTo>
                  <a:pt x="3744" y="386"/>
                </a:lnTo>
                <a:lnTo>
                  <a:pt x="3746" y="388"/>
                </a:lnTo>
                <a:lnTo>
                  <a:pt x="3748" y="388"/>
                </a:lnTo>
                <a:lnTo>
                  <a:pt x="3748" y="388"/>
                </a:lnTo>
                <a:lnTo>
                  <a:pt x="3751" y="388"/>
                </a:lnTo>
                <a:lnTo>
                  <a:pt x="3753" y="386"/>
                </a:lnTo>
                <a:lnTo>
                  <a:pt x="3753" y="388"/>
                </a:lnTo>
                <a:lnTo>
                  <a:pt x="3751" y="388"/>
                </a:lnTo>
                <a:lnTo>
                  <a:pt x="3744" y="390"/>
                </a:lnTo>
                <a:lnTo>
                  <a:pt x="3742" y="388"/>
                </a:lnTo>
                <a:lnTo>
                  <a:pt x="3738" y="388"/>
                </a:lnTo>
                <a:lnTo>
                  <a:pt x="3732" y="382"/>
                </a:lnTo>
                <a:lnTo>
                  <a:pt x="3723" y="382"/>
                </a:lnTo>
                <a:lnTo>
                  <a:pt x="3721" y="384"/>
                </a:lnTo>
                <a:lnTo>
                  <a:pt x="3719" y="382"/>
                </a:lnTo>
                <a:lnTo>
                  <a:pt x="3711" y="382"/>
                </a:lnTo>
                <a:lnTo>
                  <a:pt x="3704" y="380"/>
                </a:lnTo>
                <a:lnTo>
                  <a:pt x="3698" y="378"/>
                </a:lnTo>
                <a:lnTo>
                  <a:pt x="3698" y="378"/>
                </a:lnTo>
                <a:lnTo>
                  <a:pt x="3698" y="375"/>
                </a:lnTo>
                <a:lnTo>
                  <a:pt x="3700" y="373"/>
                </a:lnTo>
                <a:lnTo>
                  <a:pt x="3700" y="373"/>
                </a:lnTo>
                <a:lnTo>
                  <a:pt x="3702" y="369"/>
                </a:lnTo>
                <a:lnTo>
                  <a:pt x="3698" y="365"/>
                </a:lnTo>
                <a:lnTo>
                  <a:pt x="3698" y="361"/>
                </a:lnTo>
                <a:lnTo>
                  <a:pt x="3700" y="361"/>
                </a:lnTo>
                <a:lnTo>
                  <a:pt x="3702" y="357"/>
                </a:lnTo>
                <a:lnTo>
                  <a:pt x="3704" y="354"/>
                </a:lnTo>
                <a:lnTo>
                  <a:pt x="3704" y="354"/>
                </a:lnTo>
                <a:lnTo>
                  <a:pt x="3704" y="352"/>
                </a:lnTo>
                <a:lnTo>
                  <a:pt x="3704" y="350"/>
                </a:lnTo>
                <a:lnTo>
                  <a:pt x="3704" y="350"/>
                </a:lnTo>
                <a:lnTo>
                  <a:pt x="3702" y="348"/>
                </a:lnTo>
                <a:lnTo>
                  <a:pt x="3702" y="346"/>
                </a:lnTo>
                <a:lnTo>
                  <a:pt x="3702" y="344"/>
                </a:lnTo>
                <a:lnTo>
                  <a:pt x="3700" y="342"/>
                </a:lnTo>
                <a:lnTo>
                  <a:pt x="3700" y="340"/>
                </a:lnTo>
                <a:lnTo>
                  <a:pt x="3696" y="338"/>
                </a:lnTo>
                <a:lnTo>
                  <a:pt x="3694" y="338"/>
                </a:lnTo>
                <a:lnTo>
                  <a:pt x="3692" y="338"/>
                </a:lnTo>
                <a:lnTo>
                  <a:pt x="3692" y="338"/>
                </a:lnTo>
                <a:lnTo>
                  <a:pt x="3692" y="342"/>
                </a:lnTo>
                <a:lnTo>
                  <a:pt x="3694" y="344"/>
                </a:lnTo>
                <a:lnTo>
                  <a:pt x="3696" y="346"/>
                </a:lnTo>
                <a:lnTo>
                  <a:pt x="3696" y="348"/>
                </a:lnTo>
                <a:lnTo>
                  <a:pt x="3696" y="352"/>
                </a:lnTo>
                <a:lnTo>
                  <a:pt x="3694" y="354"/>
                </a:lnTo>
                <a:lnTo>
                  <a:pt x="3694" y="357"/>
                </a:lnTo>
                <a:lnTo>
                  <a:pt x="3692" y="359"/>
                </a:lnTo>
                <a:lnTo>
                  <a:pt x="3688" y="361"/>
                </a:lnTo>
                <a:lnTo>
                  <a:pt x="3684" y="361"/>
                </a:lnTo>
                <a:lnTo>
                  <a:pt x="3679" y="363"/>
                </a:lnTo>
                <a:lnTo>
                  <a:pt x="3675" y="365"/>
                </a:lnTo>
                <a:lnTo>
                  <a:pt x="3667" y="375"/>
                </a:lnTo>
                <a:lnTo>
                  <a:pt x="3667" y="378"/>
                </a:lnTo>
                <a:lnTo>
                  <a:pt x="3671" y="378"/>
                </a:lnTo>
                <a:lnTo>
                  <a:pt x="3673" y="380"/>
                </a:lnTo>
                <a:lnTo>
                  <a:pt x="3673" y="382"/>
                </a:lnTo>
                <a:lnTo>
                  <a:pt x="3675" y="386"/>
                </a:lnTo>
                <a:lnTo>
                  <a:pt x="3684" y="396"/>
                </a:lnTo>
                <a:lnTo>
                  <a:pt x="3686" y="398"/>
                </a:lnTo>
                <a:lnTo>
                  <a:pt x="3684" y="401"/>
                </a:lnTo>
                <a:lnTo>
                  <a:pt x="3679" y="407"/>
                </a:lnTo>
                <a:lnTo>
                  <a:pt x="3677" y="409"/>
                </a:lnTo>
                <a:lnTo>
                  <a:pt x="3673" y="417"/>
                </a:lnTo>
                <a:lnTo>
                  <a:pt x="3673" y="419"/>
                </a:lnTo>
                <a:lnTo>
                  <a:pt x="3675" y="424"/>
                </a:lnTo>
                <a:lnTo>
                  <a:pt x="3677" y="426"/>
                </a:lnTo>
                <a:lnTo>
                  <a:pt x="3677" y="428"/>
                </a:lnTo>
                <a:lnTo>
                  <a:pt x="3677" y="434"/>
                </a:lnTo>
                <a:lnTo>
                  <a:pt x="3677" y="434"/>
                </a:lnTo>
                <a:lnTo>
                  <a:pt x="3679" y="436"/>
                </a:lnTo>
                <a:lnTo>
                  <a:pt x="3686" y="434"/>
                </a:lnTo>
                <a:lnTo>
                  <a:pt x="3692" y="436"/>
                </a:lnTo>
                <a:lnTo>
                  <a:pt x="3694" y="436"/>
                </a:lnTo>
                <a:lnTo>
                  <a:pt x="3700" y="432"/>
                </a:lnTo>
                <a:lnTo>
                  <a:pt x="3702" y="432"/>
                </a:lnTo>
                <a:lnTo>
                  <a:pt x="3709" y="432"/>
                </a:lnTo>
                <a:lnTo>
                  <a:pt x="3717" y="436"/>
                </a:lnTo>
                <a:lnTo>
                  <a:pt x="3728" y="438"/>
                </a:lnTo>
                <a:lnTo>
                  <a:pt x="3730" y="440"/>
                </a:lnTo>
                <a:lnTo>
                  <a:pt x="3732" y="440"/>
                </a:lnTo>
                <a:lnTo>
                  <a:pt x="3734" y="447"/>
                </a:lnTo>
                <a:lnTo>
                  <a:pt x="3736" y="451"/>
                </a:lnTo>
                <a:lnTo>
                  <a:pt x="3738" y="453"/>
                </a:lnTo>
                <a:lnTo>
                  <a:pt x="3738" y="457"/>
                </a:lnTo>
                <a:lnTo>
                  <a:pt x="3736" y="457"/>
                </a:lnTo>
                <a:lnTo>
                  <a:pt x="3734" y="457"/>
                </a:lnTo>
                <a:lnTo>
                  <a:pt x="3734" y="459"/>
                </a:lnTo>
                <a:lnTo>
                  <a:pt x="3732" y="463"/>
                </a:lnTo>
                <a:lnTo>
                  <a:pt x="3732" y="466"/>
                </a:lnTo>
                <a:lnTo>
                  <a:pt x="3732" y="470"/>
                </a:lnTo>
                <a:lnTo>
                  <a:pt x="3740" y="472"/>
                </a:lnTo>
                <a:lnTo>
                  <a:pt x="3746" y="472"/>
                </a:lnTo>
                <a:lnTo>
                  <a:pt x="3751" y="472"/>
                </a:lnTo>
                <a:lnTo>
                  <a:pt x="3751" y="472"/>
                </a:lnTo>
                <a:lnTo>
                  <a:pt x="3751" y="474"/>
                </a:lnTo>
                <a:lnTo>
                  <a:pt x="3746" y="474"/>
                </a:lnTo>
                <a:lnTo>
                  <a:pt x="3738" y="474"/>
                </a:lnTo>
                <a:lnTo>
                  <a:pt x="3734" y="474"/>
                </a:lnTo>
                <a:lnTo>
                  <a:pt x="3734" y="474"/>
                </a:lnTo>
                <a:lnTo>
                  <a:pt x="3732" y="472"/>
                </a:lnTo>
                <a:lnTo>
                  <a:pt x="3730" y="470"/>
                </a:lnTo>
                <a:lnTo>
                  <a:pt x="3728" y="470"/>
                </a:lnTo>
                <a:lnTo>
                  <a:pt x="3725" y="468"/>
                </a:lnTo>
                <a:lnTo>
                  <a:pt x="3728" y="466"/>
                </a:lnTo>
                <a:lnTo>
                  <a:pt x="3728" y="455"/>
                </a:lnTo>
                <a:lnTo>
                  <a:pt x="3728" y="451"/>
                </a:lnTo>
                <a:lnTo>
                  <a:pt x="3725" y="449"/>
                </a:lnTo>
                <a:lnTo>
                  <a:pt x="3719" y="445"/>
                </a:lnTo>
                <a:lnTo>
                  <a:pt x="3717" y="440"/>
                </a:lnTo>
                <a:lnTo>
                  <a:pt x="3715" y="438"/>
                </a:lnTo>
                <a:lnTo>
                  <a:pt x="3713" y="438"/>
                </a:lnTo>
                <a:lnTo>
                  <a:pt x="3711" y="438"/>
                </a:lnTo>
                <a:lnTo>
                  <a:pt x="3702" y="440"/>
                </a:lnTo>
                <a:lnTo>
                  <a:pt x="3696" y="443"/>
                </a:lnTo>
                <a:lnTo>
                  <a:pt x="3688" y="445"/>
                </a:lnTo>
                <a:lnTo>
                  <a:pt x="3688" y="447"/>
                </a:lnTo>
                <a:lnTo>
                  <a:pt x="3686" y="453"/>
                </a:lnTo>
                <a:lnTo>
                  <a:pt x="3688" y="455"/>
                </a:lnTo>
                <a:lnTo>
                  <a:pt x="3690" y="457"/>
                </a:lnTo>
                <a:lnTo>
                  <a:pt x="3690" y="461"/>
                </a:lnTo>
                <a:lnTo>
                  <a:pt x="3692" y="463"/>
                </a:lnTo>
                <a:lnTo>
                  <a:pt x="3692" y="466"/>
                </a:lnTo>
                <a:lnTo>
                  <a:pt x="3692" y="470"/>
                </a:lnTo>
                <a:lnTo>
                  <a:pt x="3690" y="470"/>
                </a:lnTo>
                <a:lnTo>
                  <a:pt x="3681" y="478"/>
                </a:lnTo>
                <a:lnTo>
                  <a:pt x="3679" y="480"/>
                </a:lnTo>
                <a:lnTo>
                  <a:pt x="3677" y="487"/>
                </a:lnTo>
                <a:lnTo>
                  <a:pt x="3677" y="489"/>
                </a:lnTo>
                <a:lnTo>
                  <a:pt x="3673" y="491"/>
                </a:lnTo>
                <a:lnTo>
                  <a:pt x="3671" y="493"/>
                </a:lnTo>
                <a:lnTo>
                  <a:pt x="3656" y="499"/>
                </a:lnTo>
                <a:lnTo>
                  <a:pt x="3656" y="499"/>
                </a:lnTo>
                <a:lnTo>
                  <a:pt x="3656" y="503"/>
                </a:lnTo>
                <a:lnTo>
                  <a:pt x="3652" y="505"/>
                </a:lnTo>
                <a:lnTo>
                  <a:pt x="3650" y="505"/>
                </a:lnTo>
                <a:lnTo>
                  <a:pt x="3644" y="503"/>
                </a:lnTo>
                <a:lnTo>
                  <a:pt x="3642" y="503"/>
                </a:lnTo>
                <a:lnTo>
                  <a:pt x="3637" y="503"/>
                </a:lnTo>
                <a:lnTo>
                  <a:pt x="3627" y="503"/>
                </a:lnTo>
                <a:lnTo>
                  <a:pt x="3621" y="501"/>
                </a:lnTo>
                <a:lnTo>
                  <a:pt x="3616" y="499"/>
                </a:lnTo>
                <a:lnTo>
                  <a:pt x="3612" y="499"/>
                </a:lnTo>
                <a:lnTo>
                  <a:pt x="3610" y="497"/>
                </a:lnTo>
                <a:lnTo>
                  <a:pt x="3610" y="497"/>
                </a:lnTo>
                <a:lnTo>
                  <a:pt x="3608" y="495"/>
                </a:lnTo>
                <a:lnTo>
                  <a:pt x="3608" y="493"/>
                </a:lnTo>
                <a:lnTo>
                  <a:pt x="3608" y="493"/>
                </a:lnTo>
                <a:lnTo>
                  <a:pt x="3608" y="493"/>
                </a:lnTo>
                <a:lnTo>
                  <a:pt x="3610" y="491"/>
                </a:lnTo>
                <a:lnTo>
                  <a:pt x="3619" y="493"/>
                </a:lnTo>
                <a:lnTo>
                  <a:pt x="3621" y="491"/>
                </a:lnTo>
                <a:lnTo>
                  <a:pt x="3621" y="491"/>
                </a:lnTo>
                <a:lnTo>
                  <a:pt x="3623" y="493"/>
                </a:lnTo>
                <a:lnTo>
                  <a:pt x="3625" y="495"/>
                </a:lnTo>
                <a:lnTo>
                  <a:pt x="3629" y="495"/>
                </a:lnTo>
                <a:lnTo>
                  <a:pt x="3631" y="493"/>
                </a:lnTo>
                <a:lnTo>
                  <a:pt x="3631" y="493"/>
                </a:lnTo>
                <a:lnTo>
                  <a:pt x="3631" y="493"/>
                </a:lnTo>
                <a:lnTo>
                  <a:pt x="3629" y="495"/>
                </a:lnTo>
                <a:lnTo>
                  <a:pt x="3629" y="495"/>
                </a:lnTo>
                <a:lnTo>
                  <a:pt x="3627" y="497"/>
                </a:lnTo>
                <a:lnTo>
                  <a:pt x="3627" y="497"/>
                </a:lnTo>
                <a:lnTo>
                  <a:pt x="3629" y="499"/>
                </a:lnTo>
                <a:lnTo>
                  <a:pt x="3633" y="499"/>
                </a:lnTo>
                <a:lnTo>
                  <a:pt x="3635" y="499"/>
                </a:lnTo>
                <a:lnTo>
                  <a:pt x="3637" y="497"/>
                </a:lnTo>
                <a:lnTo>
                  <a:pt x="3642" y="495"/>
                </a:lnTo>
                <a:lnTo>
                  <a:pt x="3644" y="495"/>
                </a:lnTo>
                <a:lnTo>
                  <a:pt x="3644" y="493"/>
                </a:lnTo>
                <a:lnTo>
                  <a:pt x="3644" y="491"/>
                </a:lnTo>
                <a:lnTo>
                  <a:pt x="3642" y="489"/>
                </a:lnTo>
                <a:lnTo>
                  <a:pt x="3646" y="489"/>
                </a:lnTo>
                <a:lnTo>
                  <a:pt x="3648" y="487"/>
                </a:lnTo>
                <a:lnTo>
                  <a:pt x="3658" y="474"/>
                </a:lnTo>
                <a:lnTo>
                  <a:pt x="3665" y="470"/>
                </a:lnTo>
                <a:lnTo>
                  <a:pt x="3667" y="470"/>
                </a:lnTo>
                <a:lnTo>
                  <a:pt x="3667" y="466"/>
                </a:lnTo>
                <a:lnTo>
                  <a:pt x="3667" y="463"/>
                </a:lnTo>
                <a:lnTo>
                  <a:pt x="3667" y="461"/>
                </a:lnTo>
                <a:lnTo>
                  <a:pt x="3667" y="459"/>
                </a:lnTo>
                <a:lnTo>
                  <a:pt x="3669" y="455"/>
                </a:lnTo>
                <a:lnTo>
                  <a:pt x="3671" y="453"/>
                </a:lnTo>
                <a:lnTo>
                  <a:pt x="3673" y="451"/>
                </a:lnTo>
                <a:lnTo>
                  <a:pt x="3673" y="451"/>
                </a:lnTo>
                <a:lnTo>
                  <a:pt x="3673" y="449"/>
                </a:lnTo>
                <a:lnTo>
                  <a:pt x="3669" y="445"/>
                </a:lnTo>
                <a:lnTo>
                  <a:pt x="3663" y="443"/>
                </a:lnTo>
                <a:lnTo>
                  <a:pt x="3660" y="440"/>
                </a:lnTo>
                <a:lnTo>
                  <a:pt x="3658" y="438"/>
                </a:lnTo>
                <a:lnTo>
                  <a:pt x="3658" y="436"/>
                </a:lnTo>
                <a:lnTo>
                  <a:pt x="3658" y="434"/>
                </a:lnTo>
                <a:lnTo>
                  <a:pt x="3658" y="428"/>
                </a:lnTo>
                <a:lnTo>
                  <a:pt x="3660" y="426"/>
                </a:lnTo>
                <a:lnTo>
                  <a:pt x="3660" y="417"/>
                </a:lnTo>
                <a:lnTo>
                  <a:pt x="3658" y="409"/>
                </a:lnTo>
                <a:lnTo>
                  <a:pt x="3658" y="405"/>
                </a:lnTo>
                <a:lnTo>
                  <a:pt x="3658" y="405"/>
                </a:lnTo>
                <a:lnTo>
                  <a:pt x="3660" y="403"/>
                </a:lnTo>
                <a:lnTo>
                  <a:pt x="3660" y="401"/>
                </a:lnTo>
                <a:lnTo>
                  <a:pt x="3660" y="392"/>
                </a:lnTo>
                <a:lnTo>
                  <a:pt x="3660" y="388"/>
                </a:lnTo>
                <a:lnTo>
                  <a:pt x="3658" y="384"/>
                </a:lnTo>
                <a:lnTo>
                  <a:pt x="3652" y="380"/>
                </a:lnTo>
                <a:lnTo>
                  <a:pt x="3648" y="375"/>
                </a:lnTo>
                <a:lnTo>
                  <a:pt x="3650" y="373"/>
                </a:lnTo>
                <a:lnTo>
                  <a:pt x="3650" y="373"/>
                </a:lnTo>
                <a:lnTo>
                  <a:pt x="3652" y="371"/>
                </a:lnTo>
                <a:lnTo>
                  <a:pt x="3654" y="369"/>
                </a:lnTo>
                <a:lnTo>
                  <a:pt x="3656" y="365"/>
                </a:lnTo>
                <a:lnTo>
                  <a:pt x="3658" y="361"/>
                </a:lnTo>
                <a:lnTo>
                  <a:pt x="3660" y="359"/>
                </a:lnTo>
                <a:lnTo>
                  <a:pt x="3663" y="350"/>
                </a:lnTo>
                <a:lnTo>
                  <a:pt x="3663" y="348"/>
                </a:lnTo>
                <a:lnTo>
                  <a:pt x="3663" y="342"/>
                </a:lnTo>
                <a:lnTo>
                  <a:pt x="3660" y="340"/>
                </a:lnTo>
                <a:lnTo>
                  <a:pt x="3656" y="340"/>
                </a:lnTo>
                <a:lnTo>
                  <a:pt x="3652" y="338"/>
                </a:lnTo>
                <a:lnTo>
                  <a:pt x="3650" y="338"/>
                </a:lnTo>
                <a:lnTo>
                  <a:pt x="3646" y="336"/>
                </a:lnTo>
                <a:lnTo>
                  <a:pt x="3644" y="336"/>
                </a:lnTo>
                <a:lnTo>
                  <a:pt x="3631" y="336"/>
                </a:lnTo>
                <a:lnTo>
                  <a:pt x="3625" y="336"/>
                </a:lnTo>
                <a:lnTo>
                  <a:pt x="3621" y="336"/>
                </a:lnTo>
                <a:lnTo>
                  <a:pt x="3619" y="336"/>
                </a:lnTo>
                <a:lnTo>
                  <a:pt x="3616" y="336"/>
                </a:lnTo>
                <a:lnTo>
                  <a:pt x="3616" y="336"/>
                </a:lnTo>
                <a:lnTo>
                  <a:pt x="3619" y="333"/>
                </a:lnTo>
                <a:lnTo>
                  <a:pt x="3616" y="333"/>
                </a:lnTo>
                <a:lnTo>
                  <a:pt x="3616" y="333"/>
                </a:lnTo>
                <a:lnTo>
                  <a:pt x="3612" y="336"/>
                </a:lnTo>
                <a:lnTo>
                  <a:pt x="3608" y="342"/>
                </a:lnTo>
                <a:lnTo>
                  <a:pt x="3604" y="350"/>
                </a:lnTo>
                <a:lnTo>
                  <a:pt x="3602" y="361"/>
                </a:lnTo>
                <a:lnTo>
                  <a:pt x="3600" y="365"/>
                </a:lnTo>
                <a:lnTo>
                  <a:pt x="3598" y="369"/>
                </a:lnTo>
                <a:lnTo>
                  <a:pt x="3591" y="373"/>
                </a:lnTo>
                <a:lnTo>
                  <a:pt x="3587" y="375"/>
                </a:lnTo>
                <a:lnTo>
                  <a:pt x="3583" y="378"/>
                </a:lnTo>
                <a:lnTo>
                  <a:pt x="3577" y="380"/>
                </a:lnTo>
                <a:lnTo>
                  <a:pt x="3575" y="384"/>
                </a:lnTo>
                <a:lnTo>
                  <a:pt x="3572" y="384"/>
                </a:lnTo>
                <a:lnTo>
                  <a:pt x="3575" y="386"/>
                </a:lnTo>
                <a:lnTo>
                  <a:pt x="3577" y="386"/>
                </a:lnTo>
                <a:lnTo>
                  <a:pt x="3575" y="388"/>
                </a:lnTo>
                <a:lnTo>
                  <a:pt x="3572" y="390"/>
                </a:lnTo>
                <a:lnTo>
                  <a:pt x="3575" y="390"/>
                </a:lnTo>
                <a:lnTo>
                  <a:pt x="3575" y="392"/>
                </a:lnTo>
                <a:lnTo>
                  <a:pt x="3577" y="392"/>
                </a:lnTo>
                <a:lnTo>
                  <a:pt x="3581" y="392"/>
                </a:lnTo>
                <a:lnTo>
                  <a:pt x="3581" y="392"/>
                </a:lnTo>
                <a:lnTo>
                  <a:pt x="3583" y="394"/>
                </a:lnTo>
                <a:lnTo>
                  <a:pt x="3581" y="401"/>
                </a:lnTo>
                <a:lnTo>
                  <a:pt x="3581" y="405"/>
                </a:lnTo>
                <a:lnTo>
                  <a:pt x="3581" y="407"/>
                </a:lnTo>
                <a:lnTo>
                  <a:pt x="3581" y="409"/>
                </a:lnTo>
                <a:lnTo>
                  <a:pt x="3581" y="411"/>
                </a:lnTo>
                <a:lnTo>
                  <a:pt x="3581" y="411"/>
                </a:lnTo>
                <a:lnTo>
                  <a:pt x="3579" y="413"/>
                </a:lnTo>
                <a:lnTo>
                  <a:pt x="3577" y="413"/>
                </a:lnTo>
                <a:lnTo>
                  <a:pt x="3577" y="417"/>
                </a:lnTo>
                <a:lnTo>
                  <a:pt x="3575" y="419"/>
                </a:lnTo>
                <a:lnTo>
                  <a:pt x="3575" y="422"/>
                </a:lnTo>
                <a:lnTo>
                  <a:pt x="3577" y="424"/>
                </a:lnTo>
                <a:lnTo>
                  <a:pt x="3577" y="424"/>
                </a:lnTo>
                <a:lnTo>
                  <a:pt x="3577" y="424"/>
                </a:lnTo>
                <a:lnTo>
                  <a:pt x="3579" y="422"/>
                </a:lnTo>
                <a:lnTo>
                  <a:pt x="3579" y="422"/>
                </a:lnTo>
                <a:lnTo>
                  <a:pt x="3587" y="424"/>
                </a:lnTo>
                <a:lnTo>
                  <a:pt x="3589" y="426"/>
                </a:lnTo>
                <a:lnTo>
                  <a:pt x="3593" y="426"/>
                </a:lnTo>
                <a:lnTo>
                  <a:pt x="3593" y="428"/>
                </a:lnTo>
                <a:lnTo>
                  <a:pt x="3596" y="432"/>
                </a:lnTo>
                <a:lnTo>
                  <a:pt x="3598" y="436"/>
                </a:lnTo>
                <a:lnTo>
                  <a:pt x="3600" y="438"/>
                </a:lnTo>
                <a:lnTo>
                  <a:pt x="3602" y="440"/>
                </a:lnTo>
                <a:lnTo>
                  <a:pt x="3604" y="440"/>
                </a:lnTo>
                <a:lnTo>
                  <a:pt x="3606" y="440"/>
                </a:lnTo>
                <a:lnTo>
                  <a:pt x="3610" y="440"/>
                </a:lnTo>
                <a:lnTo>
                  <a:pt x="3608" y="443"/>
                </a:lnTo>
                <a:lnTo>
                  <a:pt x="3604" y="449"/>
                </a:lnTo>
                <a:lnTo>
                  <a:pt x="3600" y="455"/>
                </a:lnTo>
                <a:lnTo>
                  <a:pt x="3598" y="455"/>
                </a:lnTo>
                <a:lnTo>
                  <a:pt x="3596" y="453"/>
                </a:lnTo>
                <a:lnTo>
                  <a:pt x="3589" y="451"/>
                </a:lnTo>
                <a:lnTo>
                  <a:pt x="3587" y="449"/>
                </a:lnTo>
                <a:lnTo>
                  <a:pt x="3581" y="445"/>
                </a:lnTo>
                <a:lnTo>
                  <a:pt x="3579" y="440"/>
                </a:lnTo>
                <a:lnTo>
                  <a:pt x="3575" y="440"/>
                </a:lnTo>
                <a:lnTo>
                  <a:pt x="3570" y="440"/>
                </a:lnTo>
                <a:lnTo>
                  <a:pt x="3564" y="438"/>
                </a:lnTo>
                <a:lnTo>
                  <a:pt x="3562" y="436"/>
                </a:lnTo>
                <a:lnTo>
                  <a:pt x="3560" y="434"/>
                </a:lnTo>
                <a:lnTo>
                  <a:pt x="3558" y="434"/>
                </a:lnTo>
                <a:lnTo>
                  <a:pt x="3554" y="434"/>
                </a:lnTo>
                <a:lnTo>
                  <a:pt x="3549" y="432"/>
                </a:lnTo>
                <a:lnTo>
                  <a:pt x="3547" y="432"/>
                </a:lnTo>
                <a:lnTo>
                  <a:pt x="3547" y="430"/>
                </a:lnTo>
                <a:lnTo>
                  <a:pt x="3543" y="428"/>
                </a:lnTo>
                <a:lnTo>
                  <a:pt x="3537" y="426"/>
                </a:lnTo>
                <a:lnTo>
                  <a:pt x="3526" y="422"/>
                </a:lnTo>
                <a:lnTo>
                  <a:pt x="3516" y="419"/>
                </a:lnTo>
                <a:lnTo>
                  <a:pt x="3503" y="419"/>
                </a:lnTo>
                <a:lnTo>
                  <a:pt x="3491" y="417"/>
                </a:lnTo>
                <a:lnTo>
                  <a:pt x="3491" y="417"/>
                </a:lnTo>
                <a:lnTo>
                  <a:pt x="3489" y="417"/>
                </a:lnTo>
                <a:lnTo>
                  <a:pt x="3484" y="422"/>
                </a:lnTo>
                <a:lnTo>
                  <a:pt x="3480" y="422"/>
                </a:lnTo>
                <a:lnTo>
                  <a:pt x="3480" y="424"/>
                </a:lnTo>
                <a:lnTo>
                  <a:pt x="3482" y="426"/>
                </a:lnTo>
                <a:lnTo>
                  <a:pt x="3487" y="436"/>
                </a:lnTo>
                <a:lnTo>
                  <a:pt x="3489" y="434"/>
                </a:lnTo>
                <a:lnTo>
                  <a:pt x="3491" y="438"/>
                </a:lnTo>
                <a:lnTo>
                  <a:pt x="3489" y="440"/>
                </a:lnTo>
                <a:lnTo>
                  <a:pt x="3487" y="445"/>
                </a:lnTo>
                <a:lnTo>
                  <a:pt x="3484" y="445"/>
                </a:lnTo>
                <a:lnTo>
                  <a:pt x="3480" y="447"/>
                </a:lnTo>
                <a:lnTo>
                  <a:pt x="3476" y="445"/>
                </a:lnTo>
                <a:lnTo>
                  <a:pt x="3474" y="449"/>
                </a:lnTo>
                <a:lnTo>
                  <a:pt x="3476" y="451"/>
                </a:lnTo>
                <a:lnTo>
                  <a:pt x="3476" y="451"/>
                </a:lnTo>
                <a:lnTo>
                  <a:pt x="3476" y="453"/>
                </a:lnTo>
                <a:lnTo>
                  <a:pt x="3474" y="453"/>
                </a:lnTo>
                <a:lnTo>
                  <a:pt x="3474" y="453"/>
                </a:lnTo>
                <a:lnTo>
                  <a:pt x="3472" y="455"/>
                </a:lnTo>
                <a:lnTo>
                  <a:pt x="3472" y="455"/>
                </a:lnTo>
                <a:lnTo>
                  <a:pt x="3468" y="453"/>
                </a:lnTo>
                <a:lnTo>
                  <a:pt x="3464" y="453"/>
                </a:lnTo>
                <a:lnTo>
                  <a:pt x="3464" y="449"/>
                </a:lnTo>
                <a:lnTo>
                  <a:pt x="3466" y="447"/>
                </a:lnTo>
                <a:lnTo>
                  <a:pt x="3468" y="445"/>
                </a:lnTo>
                <a:lnTo>
                  <a:pt x="3468" y="445"/>
                </a:lnTo>
                <a:lnTo>
                  <a:pt x="3466" y="443"/>
                </a:lnTo>
                <a:lnTo>
                  <a:pt x="3464" y="440"/>
                </a:lnTo>
                <a:lnTo>
                  <a:pt x="3464" y="438"/>
                </a:lnTo>
                <a:lnTo>
                  <a:pt x="3464" y="438"/>
                </a:lnTo>
                <a:lnTo>
                  <a:pt x="3461" y="438"/>
                </a:lnTo>
                <a:lnTo>
                  <a:pt x="3453" y="440"/>
                </a:lnTo>
                <a:lnTo>
                  <a:pt x="3451" y="443"/>
                </a:lnTo>
                <a:lnTo>
                  <a:pt x="3451" y="440"/>
                </a:lnTo>
                <a:lnTo>
                  <a:pt x="3440" y="447"/>
                </a:lnTo>
                <a:lnTo>
                  <a:pt x="3436" y="449"/>
                </a:lnTo>
                <a:lnTo>
                  <a:pt x="3432" y="449"/>
                </a:lnTo>
                <a:lnTo>
                  <a:pt x="3428" y="449"/>
                </a:lnTo>
                <a:lnTo>
                  <a:pt x="3424" y="447"/>
                </a:lnTo>
                <a:lnTo>
                  <a:pt x="3420" y="447"/>
                </a:lnTo>
                <a:lnTo>
                  <a:pt x="3417" y="447"/>
                </a:lnTo>
                <a:lnTo>
                  <a:pt x="3413" y="449"/>
                </a:lnTo>
                <a:lnTo>
                  <a:pt x="3411" y="449"/>
                </a:lnTo>
                <a:lnTo>
                  <a:pt x="3407" y="451"/>
                </a:lnTo>
                <a:lnTo>
                  <a:pt x="3403" y="453"/>
                </a:lnTo>
                <a:lnTo>
                  <a:pt x="3403" y="457"/>
                </a:lnTo>
                <a:lnTo>
                  <a:pt x="3401" y="459"/>
                </a:lnTo>
                <a:lnTo>
                  <a:pt x="3399" y="457"/>
                </a:lnTo>
                <a:lnTo>
                  <a:pt x="3396" y="455"/>
                </a:lnTo>
                <a:lnTo>
                  <a:pt x="3396" y="457"/>
                </a:lnTo>
                <a:lnTo>
                  <a:pt x="3394" y="457"/>
                </a:lnTo>
                <a:lnTo>
                  <a:pt x="3392" y="457"/>
                </a:lnTo>
                <a:lnTo>
                  <a:pt x="3390" y="457"/>
                </a:lnTo>
                <a:lnTo>
                  <a:pt x="3388" y="457"/>
                </a:lnTo>
                <a:lnTo>
                  <a:pt x="3384" y="457"/>
                </a:lnTo>
                <a:lnTo>
                  <a:pt x="3382" y="457"/>
                </a:lnTo>
                <a:lnTo>
                  <a:pt x="3380" y="457"/>
                </a:lnTo>
                <a:lnTo>
                  <a:pt x="3380" y="455"/>
                </a:lnTo>
                <a:lnTo>
                  <a:pt x="3380" y="455"/>
                </a:lnTo>
                <a:lnTo>
                  <a:pt x="3384" y="455"/>
                </a:lnTo>
                <a:lnTo>
                  <a:pt x="3386" y="453"/>
                </a:lnTo>
                <a:lnTo>
                  <a:pt x="3388" y="453"/>
                </a:lnTo>
                <a:lnTo>
                  <a:pt x="3388" y="453"/>
                </a:lnTo>
                <a:lnTo>
                  <a:pt x="3388" y="451"/>
                </a:lnTo>
                <a:lnTo>
                  <a:pt x="3386" y="447"/>
                </a:lnTo>
                <a:lnTo>
                  <a:pt x="3388" y="445"/>
                </a:lnTo>
                <a:lnTo>
                  <a:pt x="3388" y="443"/>
                </a:lnTo>
                <a:lnTo>
                  <a:pt x="3388" y="443"/>
                </a:lnTo>
                <a:lnTo>
                  <a:pt x="3390" y="443"/>
                </a:lnTo>
                <a:lnTo>
                  <a:pt x="3388" y="443"/>
                </a:lnTo>
                <a:lnTo>
                  <a:pt x="3388" y="440"/>
                </a:lnTo>
                <a:lnTo>
                  <a:pt x="3388" y="440"/>
                </a:lnTo>
                <a:lnTo>
                  <a:pt x="3388" y="440"/>
                </a:lnTo>
                <a:lnTo>
                  <a:pt x="3396" y="438"/>
                </a:lnTo>
                <a:lnTo>
                  <a:pt x="3396" y="438"/>
                </a:lnTo>
                <a:lnTo>
                  <a:pt x="3392" y="438"/>
                </a:lnTo>
                <a:lnTo>
                  <a:pt x="3388" y="438"/>
                </a:lnTo>
                <a:lnTo>
                  <a:pt x="3382" y="440"/>
                </a:lnTo>
                <a:lnTo>
                  <a:pt x="3371" y="445"/>
                </a:lnTo>
                <a:lnTo>
                  <a:pt x="3365" y="449"/>
                </a:lnTo>
                <a:lnTo>
                  <a:pt x="3367" y="449"/>
                </a:lnTo>
                <a:lnTo>
                  <a:pt x="3369" y="449"/>
                </a:lnTo>
                <a:lnTo>
                  <a:pt x="3371" y="451"/>
                </a:lnTo>
                <a:lnTo>
                  <a:pt x="3371" y="451"/>
                </a:lnTo>
                <a:lnTo>
                  <a:pt x="3371" y="453"/>
                </a:lnTo>
                <a:lnTo>
                  <a:pt x="3367" y="453"/>
                </a:lnTo>
                <a:lnTo>
                  <a:pt x="3367" y="455"/>
                </a:lnTo>
                <a:lnTo>
                  <a:pt x="3365" y="455"/>
                </a:lnTo>
                <a:lnTo>
                  <a:pt x="3365" y="455"/>
                </a:lnTo>
                <a:lnTo>
                  <a:pt x="3363" y="453"/>
                </a:lnTo>
                <a:lnTo>
                  <a:pt x="3365" y="453"/>
                </a:lnTo>
                <a:lnTo>
                  <a:pt x="3365" y="451"/>
                </a:lnTo>
                <a:lnTo>
                  <a:pt x="3363" y="451"/>
                </a:lnTo>
                <a:lnTo>
                  <a:pt x="3361" y="449"/>
                </a:lnTo>
                <a:lnTo>
                  <a:pt x="3361" y="449"/>
                </a:lnTo>
                <a:lnTo>
                  <a:pt x="3355" y="451"/>
                </a:lnTo>
                <a:lnTo>
                  <a:pt x="3350" y="453"/>
                </a:lnTo>
                <a:lnTo>
                  <a:pt x="3348" y="455"/>
                </a:lnTo>
                <a:lnTo>
                  <a:pt x="3344" y="455"/>
                </a:lnTo>
                <a:lnTo>
                  <a:pt x="3342" y="455"/>
                </a:lnTo>
                <a:lnTo>
                  <a:pt x="3338" y="457"/>
                </a:lnTo>
                <a:lnTo>
                  <a:pt x="3336" y="459"/>
                </a:lnTo>
                <a:lnTo>
                  <a:pt x="3332" y="461"/>
                </a:lnTo>
                <a:lnTo>
                  <a:pt x="3319" y="466"/>
                </a:lnTo>
                <a:lnTo>
                  <a:pt x="3317" y="468"/>
                </a:lnTo>
                <a:lnTo>
                  <a:pt x="3315" y="466"/>
                </a:lnTo>
                <a:lnTo>
                  <a:pt x="3315" y="466"/>
                </a:lnTo>
                <a:lnTo>
                  <a:pt x="3313" y="466"/>
                </a:lnTo>
                <a:lnTo>
                  <a:pt x="3315" y="468"/>
                </a:lnTo>
                <a:lnTo>
                  <a:pt x="3315" y="470"/>
                </a:lnTo>
                <a:lnTo>
                  <a:pt x="3315" y="472"/>
                </a:lnTo>
                <a:lnTo>
                  <a:pt x="3313" y="470"/>
                </a:lnTo>
                <a:lnTo>
                  <a:pt x="3306" y="472"/>
                </a:lnTo>
                <a:lnTo>
                  <a:pt x="3302" y="474"/>
                </a:lnTo>
                <a:lnTo>
                  <a:pt x="3302" y="476"/>
                </a:lnTo>
                <a:lnTo>
                  <a:pt x="3302" y="476"/>
                </a:lnTo>
                <a:lnTo>
                  <a:pt x="3300" y="478"/>
                </a:lnTo>
                <a:lnTo>
                  <a:pt x="3300" y="480"/>
                </a:lnTo>
                <a:lnTo>
                  <a:pt x="3298" y="487"/>
                </a:lnTo>
                <a:lnTo>
                  <a:pt x="3298" y="489"/>
                </a:lnTo>
                <a:lnTo>
                  <a:pt x="3296" y="489"/>
                </a:lnTo>
                <a:lnTo>
                  <a:pt x="3283" y="493"/>
                </a:lnTo>
                <a:lnTo>
                  <a:pt x="3281" y="493"/>
                </a:lnTo>
                <a:lnTo>
                  <a:pt x="3281" y="493"/>
                </a:lnTo>
                <a:lnTo>
                  <a:pt x="3281" y="493"/>
                </a:lnTo>
                <a:lnTo>
                  <a:pt x="3279" y="491"/>
                </a:lnTo>
                <a:lnTo>
                  <a:pt x="3275" y="491"/>
                </a:lnTo>
                <a:lnTo>
                  <a:pt x="3273" y="491"/>
                </a:lnTo>
                <a:lnTo>
                  <a:pt x="3273" y="491"/>
                </a:lnTo>
                <a:lnTo>
                  <a:pt x="3271" y="489"/>
                </a:lnTo>
                <a:lnTo>
                  <a:pt x="3269" y="482"/>
                </a:lnTo>
                <a:lnTo>
                  <a:pt x="3262" y="480"/>
                </a:lnTo>
                <a:lnTo>
                  <a:pt x="3258" y="478"/>
                </a:lnTo>
                <a:lnTo>
                  <a:pt x="3258" y="478"/>
                </a:lnTo>
                <a:lnTo>
                  <a:pt x="3258" y="476"/>
                </a:lnTo>
                <a:lnTo>
                  <a:pt x="3264" y="472"/>
                </a:lnTo>
                <a:lnTo>
                  <a:pt x="3267" y="470"/>
                </a:lnTo>
                <a:lnTo>
                  <a:pt x="3277" y="468"/>
                </a:lnTo>
                <a:lnTo>
                  <a:pt x="3281" y="468"/>
                </a:lnTo>
                <a:lnTo>
                  <a:pt x="3283" y="468"/>
                </a:lnTo>
                <a:lnTo>
                  <a:pt x="3283" y="463"/>
                </a:lnTo>
                <a:lnTo>
                  <a:pt x="3281" y="459"/>
                </a:lnTo>
                <a:lnTo>
                  <a:pt x="3277" y="455"/>
                </a:lnTo>
                <a:lnTo>
                  <a:pt x="3273" y="451"/>
                </a:lnTo>
                <a:lnTo>
                  <a:pt x="3267" y="449"/>
                </a:lnTo>
                <a:lnTo>
                  <a:pt x="3260" y="449"/>
                </a:lnTo>
                <a:lnTo>
                  <a:pt x="3248" y="449"/>
                </a:lnTo>
                <a:lnTo>
                  <a:pt x="3246" y="449"/>
                </a:lnTo>
                <a:lnTo>
                  <a:pt x="3237" y="447"/>
                </a:lnTo>
                <a:lnTo>
                  <a:pt x="3237" y="447"/>
                </a:lnTo>
                <a:lnTo>
                  <a:pt x="3235" y="447"/>
                </a:lnTo>
                <a:lnTo>
                  <a:pt x="3235" y="447"/>
                </a:lnTo>
                <a:lnTo>
                  <a:pt x="3237" y="449"/>
                </a:lnTo>
                <a:lnTo>
                  <a:pt x="3248" y="455"/>
                </a:lnTo>
                <a:lnTo>
                  <a:pt x="3248" y="457"/>
                </a:lnTo>
                <a:lnTo>
                  <a:pt x="3248" y="459"/>
                </a:lnTo>
                <a:lnTo>
                  <a:pt x="3248" y="461"/>
                </a:lnTo>
                <a:lnTo>
                  <a:pt x="3248" y="461"/>
                </a:lnTo>
                <a:lnTo>
                  <a:pt x="3248" y="463"/>
                </a:lnTo>
                <a:lnTo>
                  <a:pt x="3246" y="472"/>
                </a:lnTo>
                <a:lnTo>
                  <a:pt x="3244" y="476"/>
                </a:lnTo>
                <a:lnTo>
                  <a:pt x="3241" y="480"/>
                </a:lnTo>
                <a:lnTo>
                  <a:pt x="3241" y="482"/>
                </a:lnTo>
                <a:lnTo>
                  <a:pt x="3244" y="482"/>
                </a:lnTo>
                <a:lnTo>
                  <a:pt x="3246" y="484"/>
                </a:lnTo>
                <a:lnTo>
                  <a:pt x="3250" y="484"/>
                </a:lnTo>
                <a:lnTo>
                  <a:pt x="3252" y="487"/>
                </a:lnTo>
                <a:lnTo>
                  <a:pt x="3252" y="489"/>
                </a:lnTo>
                <a:lnTo>
                  <a:pt x="3252" y="493"/>
                </a:lnTo>
                <a:lnTo>
                  <a:pt x="3252" y="495"/>
                </a:lnTo>
                <a:lnTo>
                  <a:pt x="3250" y="499"/>
                </a:lnTo>
                <a:lnTo>
                  <a:pt x="3248" y="501"/>
                </a:lnTo>
                <a:lnTo>
                  <a:pt x="3246" y="505"/>
                </a:lnTo>
                <a:lnTo>
                  <a:pt x="3248" y="510"/>
                </a:lnTo>
                <a:lnTo>
                  <a:pt x="3248" y="510"/>
                </a:lnTo>
                <a:lnTo>
                  <a:pt x="3246" y="512"/>
                </a:lnTo>
                <a:lnTo>
                  <a:pt x="3246" y="510"/>
                </a:lnTo>
                <a:lnTo>
                  <a:pt x="3244" y="510"/>
                </a:lnTo>
                <a:lnTo>
                  <a:pt x="3244" y="508"/>
                </a:lnTo>
                <a:lnTo>
                  <a:pt x="3241" y="508"/>
                </a:lnTo>
                <a:lnTo>
                  <a:pt x="3239" y="508"/>
                </a:lnTo>
                <a:lnTo>
                  <a:pt x="3239" y="510"/>
                </a:lnTo>
                <a:lnTo>
                  <a:pt x="3239" y="508"/>
                </a:lnTo>
                <a:lnTo>
                  <a:pt x="3239" y="505"/>
                </a:lnTo>
                <a:lnTo>
                  <a:pt x="3239" y="505"/>
                </a:lnTo>
                <a:lnTo>
                  <a:pt x="3239" y="503"/>
                </a:lnTo>
                <a:lnTo>
                  <a:pt x="3233" y="501"/>
                </a:lnTo>
                <a:lnTo>
                  <a:pt x="3231" y="501"/>
                </a:lnTo>
                <a:lnTo>
                  <a:pt x="3229" y="501"/>
                </a:lnTo>
                <a:lnTo>
                  <a:pt x="3225" y="501"/>
                </a:lnTo>
                <a:lnTo>
                  <a:pt x="3223" y="499"/>
                </a:lnTo>
                <a:lnTo>
                  <a:pt x="3220" y="499"/>
                </a:lnTo>
                <a:lnTo>
                  <a:pt x="3218" y="499"/>
                </a:lnTo>
                <a:lnTo>
                  <a:pt x="3218" y="501"/>
                </a:lnTo>
                <a:lnTo>
                  <a:pt x="3212" y="505"/>
                </a:lnTo>
                <a:lnTo>
                  <a:pt x="3208" y="510"/>
                </a:lnTo>
                <a:lnTo>
                  <a:pt x="3204" y="512"/>
                </a:lnTo>
                <a:lnTo>
                  <a:pt x="3197" y="512"/>
                </a:lnTo>
                <a:lnTo>
                  <a:pt x="3197" y="512"/>
                </a:lnTo>
                <a:lnTo>
                  <a:pt x="3195" y="516"/>
                </a:lnTo>
                <a:lnTo>
                  <a:pt x="3191" y="518"/>
                </a:lnTo>
                <a:lnTo>
                  <a:pt x="3185" y="520"/>
                </a:lnTo>
                <a:lnTo>
                  <a:pt x="3185" y="522"/>
                </a:lnTo>
                <a:lnTo>
                  <a:pt x="3183" y="524"/>
                </a:lnTo>
                <a:lnTo>
                  <a:pt x="3185" y="526"/>
                </a:lnTo>
                <a:lnTo>
                  <a:pt x="3185" y="528"/>
                </a:lnTo>
                <a:lnTo>
                  <a:pt x="3189" y="533"/>
                </a:lnTo>
                <a:lnTo>
                  <a:pt x="3191" y="535"/>
                </a:lnTo>
                <a:lnTo>
                  <a:pt x="3193" y="537"/>
                </a:lnTo>
                <a:lnTo>
                  <a:pt x="3193" y="541"/>
                </a:lnTo>
                <a:lnTo>
                  <a:pt x="3193" y="541"/>
                </a:lnTo>
                <a:lnTo>
                  <a:pt x="3191" y="541"/>
                </a:lnTo>
                <a:lnTo>
                  <a:pt x="3189" y="541"/>
                </a:lnTo>
                <a:lnTo>
                  <a:pt x="3185" y="543"/>
                </a:lnTo>
                <a:lnTo>
                  <a:pt x="3185" y="543"/>
                </a:lnTo>
                <a:lnTo>
                  <a:pt x="3183" y="545"/>
                </a:lnTo>
                <a:lnTo>
                  <a:pt x="3181" y="545"/>
                </a:lnTo>
                <a:lnTo>
                  <a:pt x="3174" y="541"/>
                </a:lnTo>
                <a:lnTo>
                  <a:pt x="3168" y="541"/>
                </a:lnTo>
                <a:lnTo>
                  <a:pt x="3166" y="539"/>
                </a:lnTo>
                <a:lnTo>
                  <a:pt x="3164" y="539"/>
                </a:lnTo>
                <a:lnTo>
                  <a:pt x="3164" y="539"/>
                </a:lnTo>
                <a:lnTo>
                  <a:pt x="3162" y="539"/>
                </a:lnTo>
                <a:lnTo>
                  <a:pt x="3160" y="539"/>
                </a:lnTo>
                <a:lnTo>
                  <a:pt x="3158" y="539"/>
                </a:lnTo>
                <a:lnTo>
                  <a:pt x="3151" y="533"/>
                </a:lnTo>
                <a:lnTo>
                  <a:pt x="3145" y="531"/>
                </a:lnTo>
                <a:lnTo>
                  <a:pt x="3145" y="531"/>
                </a:lnTo>
                <a:lnTo>
                  <a:pt x="3143" y="531"/>
                </a:lnTo>
                <a:lnTo>
                  <a:pt x="3141" y="535"/>
                </a:lnTo>
                <a:lnTo>
                  <a:pt x="3139" y="537"/>
                </a:lnTo>
                <a:lnTo>
                  <a:pt x="3137" y="537"/>
                </a:lnTo>
                <a:lnTo>
                  <a:pt x="3137" y="539"/>
                </a:lnTo>
                <a:lnTo>
                  <a:pt x="3137" y="539"/>
                </a:lnTo>
                <a:lnTo>
                  <a:pt x="3139" y="541"/>
                </a:lnTo>
                <a:lnTo>
                  <a:pt x="3141" y="543"/>
                </a:lnTo>
                <a:lnTo>
                  <a:pt x="3145" y="547"/>
                </a:lnTo>
                <a:lnTo>
                  <a:pt x="3147" y="549"/>
                </a:lnTo>
                <a:lnTo>
                  <a:pt x="3147" y="549"/>
                </a:lnTo>
                <a:lnTo>
                  <a:pt x="3149" y="549"/>
                </a:lnTo>
                <a:lnTo>
                  <a:pt x="3153" y="549"/>
                </a:lnTo>
                <a:lnTo>
                  <a:pt x="3156" y="549"/>
                </a:lnTo>
                <a:lnTo>
                  <a:pt x="3158" y="552"/>
                </a:lnTo>
                <a:lnTo>
                  <a:pt x="3158" y="554"/>
                </a:lnTo>
                <a:lnTo>
                  <a:pt x="3160" y="556"/>
                </a:lnTo>
                <a:lnTo>
                  <a:pt x="3160" y="558"/>
                </a:lnTo>
                <a:lnTo>
                  <a:pt x="3158" y="560"/>
                </a:lnTo>
                <a:lnTo>
                  <a:pt x="3153" y="560"/>
                </a:lnTo>
                <a:lnTo>
                  <a:pt x="3149" y="562"/>
                </a:lnTo>
                <a:lnTo>
                  <a:pt x="3149" y="562"/>
                </a:lnTo>
                <a:lnTo>
                  <a:pt x="3143" y="560"/>
                </a:lnTo>
                <a:lnTo>
                  <a:pt x="3139" y="560"/>
                </a:lnTo>
                <a:lnTo>
                  <a:pt x="3135" y="558"/>
                </a:lnTo>
                <a:lnTo>
                  <a:pt x="3135" y="558"/>
                </a:lnTo>
                <a:lnTo>
                  <a:pt x="3130" y="554"/>
                </a:lnTo>
                <a:lnTo>
                  <a:pt x="3126" y="552"/>
                </a:lnTo>
                <a:lnTo>
                  <a:pt x="3124" y="549"/>
                </a:lnTo>
                <a:lnTo>
                  <a:pt x="3122" y="549"/>
                </a:lnTo>
                <a:lnTo>
                  <a:pt x="3120" y="549"/>
                </a:lnTo>
                <a:lnTo>
                  <a:pt x="3116" y="547"/>
                </a:lnTo>
                <a:lnTo>
                  <a:pt x="3114" y="545"/>
                </a:lnTo>
                <a:lnTo>
                  <a:pt x="3114" y="541"/>
                </a:lnTo>
                <a:lnTo>
                  <a:pt x="3114" y="541"/>
                </a:lnTo>
                <a:lnTo>
                  <a:pt x="3114" y="541"/>
                </a:lnTo>
                <a:lnTo>
                  <a:pt x="3112" y="539"/>
                </a:lnTo>
                <a:lnTo>
                  <a:pt x="3112" y="537"/>
                </a:lnTo>
                <a:lnTo>
                  <a:pt x="3112" y="535"/>
                </a:lnTo>
                <a:lnTo>
                  <a:pt x="3109" y="531"/>
                </a:lnTo>
                <a:lnTo>
                  <a:pt x="3107" y="528"/>
                </a:lnTo>
                <a:lnTo>
                  <a:pt x="3105" y="526"/>
                </a:lnTo>
                <a:lnTo>
                  <a:pt x="3107" y="524"/>
                </a:lnTo>
                <a:lnTo>
                  <a:pt x="3109" y="522"/>
                </a:lnTo>
                <a:lnTo>
                  <a:pt x="3112" y="520"/>
                </a:lnTo>
                <a:lnTo>
                  <a:pt x="3112" y="518"/>
                </a:lnTo>
                <a:lnTo>
                  <a:pt x="3112" y="518"/>
                </a:lnTo>
                <a:lnTo>
                  <a:pt x="3112" y="516"/>
                </a:lnTo>
                <a:lnTo>
                  <a:pt x="3112" y="514"/>
                </a:lnTo>
                <a:lnTo>
                  <a:pt x="3109" y="512"/>
                </a:lnTo>
                <a:lnTo>
                  <a:pt x="3105" y="508"/>
                </a:lnTo>
                <a:lnTo>
                  <a:pt x="3101" y="505"/>
                </a:lnTo>
                <a:lnTo>
                  <a:pt x="3095" y="503"/>
                </a:lnTo>
                <a:lnTo>
                  <a:pt x="3093" y="503"/>
                </a:lnTo>
                <a:lnTo>
                  <a:pt x="3091" y="503"/>
                </a:lnTo>
                <a:lnTo>
                  <a:pt x="3093" y="503"/>
                </a:lnTo>
                <a:lnTo>
                  <a:pt x="3095" y="503"/>
                </a:lnTo>
                <a:lnTo>
                  <a:pt x="3095" y="501"/>
                </a:lnTo>
                <a:lnTo>
                  <a:pt x="3093" y="501"/>
                </a:lnTo>
                <a:lnTo>
                  <a:pt x="3093" y="499"/>
                </a:lnTo>
                <a:lnTo>
                  <a:pt x="3088" y="499"/>
                </a:lnTo>
                <a:lnTo>
                  <a:pt x="3088" y="497"/>
                </a:lnTo>
                <a:lnTo>
                  <a:pt x="3088" y="497"/>
                </a:lnTo>
                <a:lnTo>
                  <a:pt x="3088" y="495"/>
                </a:lnTo>
                <a:lnTo>
                  <a:pt x="3084" y="495"/>
                </a:lnTo>
                <a:lnTo>
                  <a:pt x="3084" y="495"/>
                </a:lnTo>
                <a:lnTo>
                  <a:pt x="3084" y="493"/>
                </a:lnTo>
                <a:lnTo>
                  <a:pt x="3082" y="491"/>
                </a:lnTo>
                <a:lnTo>
                  <a:pt x="3078" y="489"/>
                </a:lnTo>
                <a:lnTo>
                  <a:pt x="3078" y="487"/>
                </a:lnTo>
                <a:lnTo>
                  <a:pt x="3076" y="487"/>
                </a:lnTo>
                <a:lnTo>
                  <a:pt x="3074" y="484"/>
                </a:lnTo>
                <a:lnTo>
                  <a:pt x="3072" y="484"/>
                </a:lnTo>
                <a:lnTo>
                  <a:pt x="3070" y="484"/>
                </a:lnTo>
                <a:lnTo>
                  <a:pt x="3078" y="484"/>
                </a:lnTo>
                <a:lnTo>
                  <a:pt x="3084" y="484"/>
                </a:lnTo>
                <a:lnTo>
                  <a:pt x="3084" y="487"/>
                </a:lnTo>
                <a:lnTo>
                  <a:pt x="3084" y="487"/>
                </a:lnTo>
                <a:lnTo>
                  <a:pt x="3086" y="491"/>
                </a:lnTo>
                <a:lnTo>
                  <a:pt x="3088" y="491"/>
                </a:lnTo>
                <a:lnTo>
                  <a:pt x="3093" y="493"/>
                </a:lnTo>
                <a:lnTo>
                  <a:pt x="3093" y="493"/>
                </a:lnTo>
                <a:lnTo>
                  <a:pt x="3095" y="493"/>
                </a:lnTo>
                <a:lnTo>
                  <a:pt x="3097" y="493"/>
                </a:lnTo>
                <a:lnTo>
                  <a:pt x="3099" y="495"/>
                </a:lnTo>
                <a:lnTo>
                  <a:pt x="3103" y="495"/>
                </a:lnTo>
                <a:lnTo>
                  <a:pt x="3107" y="497"/>
                </a:lnTo>
                <a:lnTo>
                  <a:pt x="3107" y="497"/>
                </a:lnTo>
                <a:lnTo>
                  <a:pt x="3105" y="497"/>
                </a:lnTo>
                <a:lnTo>
                  <a:pt x="3107" y="499"/>
                </a:lnTo>
                <a:lnTo>
                  <a:pt x="3109" y="499"/>
                </a:lnTo>
                <a:lnTo>
                  <a:pt x="3112" y="497"/>
                </a:lnTo>
                <a:lnTo>
                  <a:pt x="3120" y="501"/>
                </a:lnTo>
                <a:lnTo>
                  <a:pt x="3122" y="501"/>
                </a:lnTo>
                <a:lnTo>
                  <a:pt x="3135" y="505"/>
                </a:lnTo>
                <a:lnTo>
                  <a:pt x="3141" y="505"/>
                </a:lnTo>
                <a:lnTo>
                  <a:pt x="3143" y="505"/>
                </a:lnTo>
                <a:lnTo>
                  <a:pt x="3147" y="505"/>
                </a:lnTo>
                <a:lnTo>
                  <a:pt x="3153" y="508"/>
                </a:lnTo>
                <a:lnTo>
                  <a:pt x="3158" y="510"/>
                </a:lnTo>
                <a:lnTo>
                  <a:pt x="3164" y="510"/>
                </a:lnTo>
                <a:lnTo>
                  <a:pt x="3168" y="510"/>
                </a:lnTo>
                <a:lnTo>
                  <a:pt x="3176" y="508"/>
                </a:lnTo>
                <a:lnTo>
                  <a:pt x="3189" y="505"/>
                </a:lnTo>
                <a:lnTo>
                  <a:pt x="3195" y="501"/>
                </a:lnTo>
                <a:lnTo>
                  <a:pt x="3204" y="493"/>
                </a:lnTo>
                <a:lnTo>
                  <a:pt x="3206" y="489"/>
                </a:lnTo>
                <a:lnTo>
                  <a:pt x="3206" y="484"/>
                </a:lnTo>
                <a:lnTo>
                  <a:pt x="3208" y="482"/>
                </a:lnTo>
                <a:lnTo>
                  <a:pt x="3206" y="482"/>
                </a:lnTo>
                <a:lnTo>
                  <a:pt x="3204" y="480"/>
                </a:lnTo>
                <a:lnTo>
                  <a:pt x="3204" y="478"/>
                </a:lnTo>
                <a:lnTo>
                  <a:pt x="3202" y="476"/>
                </a:lnTo>
                <a:lnTo>
                  <a:pt x="3202" y="470"/>
                </a:lnTo>
                <a:lnTo>
                  <a:pt x="3197" y="470"/>
                </a:lnTo>
                <a:lnTo>
                  <a:pt x="3197" y="470"/>
                </a:lnTo>
                <a:lnTo>
                  <a:pt x="3195" y="468"/>
                </a:lnTo>
                <a:lnTo>
                  <a:pt x="3193" y="468"/>
                </a:lnTo>
                <a:lnTo>
                  <a:pt x="3191" y="466"/>
                </a:lnTo>
                <a:lnTo>
                  <a:pt x="3187" y="463"/>
                </a:lnTo>
                <a:lnTo>
                  <a:pt x="3185" y="461"/>
                </a:lnTo>
                <a:lnTo>
                  <a:pt x="3185" y="459"/>
                </a:lnTo>
                <a:lnTo>
                  <a:pt x="3183" y="459"/>
                </a:lnTo>
                <a:lnTo>
                  <a:pt x="3185" y="461"/>
                </a:lnTo>
                <a:lnTo>
                  <a:pt x="3185" y="461"/>
                </a:lnTo>
                <a:lnTo>
                  <a:pt x="3181" y="461"/>
                </a:lnTo>
                <a:lnTo>
                  <a:pt x="3170" y="455"/>
                </a:lnTo>
                <a:lnTo>
                  <a:pt x="3168" y="455"/>
                </a:lnTo>
                <a:lnTo>
                  <a:pt x="3168" y="455"/>
                </a:lnTo>
                <a:lnTo>
                  <a:pt x="3164" y="455"/>
                </a:lnTo>
                <a:lnTo>
                  <a:pt x="3164" y="453"/>
                </a:lnTo>
                <a:lnTo>
                  <a:pt x="3153" y="447"/>
                </a:lnTo>
                <a:lnTo>
                  <a:pt x="3139" y="438"/>
                </a:lnTo>
                <a:lnTo>
                  <a:pt x="3126" y="434"/>
                </a:lnTo>
                <a:lnTo>
                  <a:pt x="3120" y="432"/>
                </a:lnTo>
                <a:lnTo>
                  <a:pt x="3118" y="432"/>
                </a:lnTo>
                <a:lnTo>
                  <a:pt x="3118" y="432"/>
                </a:lnTo>
                <a:lnTo>
                  <a:pt x="3116" y="432"/>
                </a:lnTo>
                <a:lnTo>
                  <a:pt x="3114" y="432"/>
                </a:lnTo>
                <a:lnTo>
                  <a:pt x="3105" y="430"/>
                </a:lnTo>
                <a:lnTo>
                  <a:pt x="3103" y="430"/>
                </a:lnTo>
                <a:lnTo>
                  <a:pt x="3095" y="430"/>
                </a:lnTo>
                <a:lnTo>
                  <a:pt x="3095" y="430"/>
                </a:lnTo>
                <a:lnTo>
                  <a:pt x="3093" y="434"/>
                </a:lnTo>
                <a:lnTo>
                  <a:pt x="3091" y="436"/>
                </a:lnTo>
                <a:lnTo>
                  <a:pt x="3088" y="436"/>
                </a:lnTo>
                <a:lnTo>
                  <a:pt x="3088" y="436"/>
                </a:lnTo>
                <a:lnTo>
                  <a:pt x="3091" y="434"/>
                </a:lnTo>
                <a:lnTo>
                  <a:pt x="3093" y="432"/>
                </a:lnTo>
                <a:lnTo>
                  <a:pt x="3093" y="430"/>
                </a:lnTo>
                <a:lnTo>
                  <a:pt x="3093" y="428"/>
                </a:lnTo>
                <a:lnTo>
                  <a:pt x="3093" y="428"/>
                </a:lnTo>
                <a:lnTo>
                  <a:pt x="3091" y="428"/>
                </a:lnTo>
                <a:lnTo>
                  <a:pt x="3088" y="428"/>
                </a:lnTo>
                <a:lnTo>
                  <a:pt x="3086" y="430"/>
                </a:lnTo>
                <a:lnTo>
                  <a:pt x="3084" y="428"/>
                </a:lnTo>
                <a:lnTo>
                  <a:pt x="3086" y="428"/>
                </a:lnTo>
                <a:lnTo>
                  <a:pt x="3086" y="426"/>
                </a:lnTo>
                <a:lnTo>
                  <a:pt x="3084" y="426"/>
                </a:lnTo>
                <a:lnTo>
                  <a:pt x="3080" y="426"/>
                </a:lnTo>
                <a:lnTo>
                  <a:pt x="3076" y="426"/>
                </a:lnTo>
                <a:lnTo>
                  <a:pt x="3076" y="424"/>
                </a:lnTo>
                <a:lnTo>
                  <a:pt x="3074" y="424"/>
                </a:lnTo>
                <a:lnTo>
                  <a:pt x="3072" y="422"/>
                </a:lnTo>
                <a:lnTo>
                  <a:pt x="3074" y="422"/>
                </a:lnTo>
                <a:lnTo>
                  <a:pt x="3082" y="424"/>
                </a:lnTo>
                <a:lnTo>
                  <a:pt x="3084" y="424"/>
                </a:lnTo>
                <a:lnTo>
                  <a:pt x="3086" y="422"/>
                </a:lnTo>
                <a:lnTo>
                  <a:pt x="3086" y="422"/>
                </a:lnTo>
                <a:lnTo>
                  <a:pt x="3086" y="419"/>
                </a:lnTo>
                <a:lnTo>
                  <a:pt x="3084" y="419"/>
                </a:lnTo>
                <a:lnTo>
                  <a:pt x="3080" y="417"/>
                </a:lnTo>
                <a:lnTo>
                  <a:pt x="3078" y="415"/>
                </a:lnTo>
                <a:lnTo>
                  <a:pt x="3072" y="413"/>
                </a:lnTo>
                <a:lnTo>
                  <a:pt x="3072" y="415"/>
                </a:lnTo>
                <a:lnTo>
                  <a:pt x="3072" y="417"/>
                </a:lnTo>
                <a:lnTo>
                  <a:pt x="3072" y="417"/>
                </a:lnTo>
                <a:lnTo>
                  <a:pt x="3070" y="417"/>
                </a:lnTo>
                <a:lnTo>
                  <a:pt x="3068" y="417"/>
                </a:lnTo>
                <a:lnTo>
                  <a:pt x="3065" y="419"/>
                </a:lnTo>
                <a:lnTo>
                  <a:pt x="3065" y="422"/>
                </a:lnTo>
                <a:lnTo>
                  <a:pt x="3063" y="422"/>
                </a:lnTo>
                <a:lnTo>
                  <a:pt x="3057" y="419"/>
                </a:lnTo>
                <a:lnTo>
                  <a:pt x="3055" y="419"/>
                </a:lnTo>
                <a:lnTo>
                  <a:pt x="3053" y="417"/>
                </a:lnTo>
                <a:lnTo>
                  <a:pt x="3051" y="417"/>
                </a:lnTo>
                <a:lnTo>
                  <a:pt x="3049" y="417"/>
                </a:lnTo>
                <a:lnTo>
                  <a:pt x="3049" y="419"/>
                </a:lnTo>
                <a:lnTo>
                  <a:pt x="3049" y="419"/>
                </a:lnTo>
                <a:lnTo>
                  <a:pt x="3047" y="417"/>
                </a:lnTo>
                <a:lnTo>
                  <a:pt x="3047" y="417"/>
                </a:lnTo>
                <a:lnTo>
                  <a:pt x="3044" y="417"/>
                </a:lnTo>
                <a:lnTo>
                  <a:pt x="3044" y="419"/>
                </a:lnTo>
                <a:lnTo>
                  <a:pt x="3044" y="419"/>
                </a:lnTo>
                <a:lnTo>
                  <a:pt x="3042" y="419"/>
                </a:lnTo>
                <a:lnTo>
                  <a:pt x="3040" y="419"/>
                </a:lnTo>
                <a:lnTo>
                  <a:pt x="3038" y="419"/>
                </a:lnTo>
                <a:lnTo>
                  <a:pt x="3036" y="419"/>
                </a:lnTo>
                <a:lnTo>
                  <a:pt x="3036" y="417"/>
                </a:lnTo>
                <a:lnTo>
                  <a:pt x="3036" y="415"/>
                </a:lnTo>
                <a:lnTo>
                  <a:pt x="3038" y="415"/>
                </a:lnTo>
                <a:lnTo>
                  <a:pt x="3036" y="413"/>
                </a:lnTo>
                <a:lnTo>
                  <a:pt x="3026" y="411"/>
                </a:lnTo>
                <a:lnTo>
                  <a:pt x="3026" y="409"/>
                </a:lnTo>
                <a:lnTo>
                  <a:pt x="3040" y="411"/>
                </a:lnTo>
                <a:lnTo>
                  <a:pt x="3047" y="409"/>
                </a:lnTo>
                <a:lnTo>
                  <a:pt x="3049" y="407"/>
                </a:lnTo>
                <a:lnTo>
                  <a:pt x="3055" y="405"/>
                </a:lnTo>
                <a:lnTo>
                  <a:pt x="3057" y="405"/>
                </a:lnTo>
                <a:lnTo>
                  <a:pt x="3055" y="403"/>
                </a:lnTo>
                <a:lnTo>
                  <a:pt x="3051" y="398"/>
                </a:lnTo>
                <a:lnTo>
                  <a:pt x="3049" y="398"/>
                </a:lnTo>
                <a:lnTo>
                  <a:pt x="3044" y="398"/>
                </a:lnTo>
                <a:lnTo>
                  <a:pt x="3044" y="398"/>
                </a:lnTo>
                <a:lnTo>
                  <a:pt x="3047" y="396"/>
                </a:lnTo>
                <a:lnTo>
                  <a:pt x="3042" y="394"/>
                </a:lnTo>
                <a:lnTo>
                  <a:pt x="3042" y="394"/>
                </a:lnTo>
                <a:lnTo>
                  <a:pt x="3040" y="396"/>
                </a:lnTo>
                <a:lnTo>
                  <a:pt x="3038" y="396"/>
                </a:lnTo>
                <a:lnTo>
                  <a:pt x="3038" y="396"/>
                </a:lnTo>
                <a:lnTo>
                  <a:pt x="3036" y="394"/>
                </a:lnTo>
                <a:lnTo>
                  <a:pt x="3034" y="394"/>
                </a:lnTo>
                <a:lnTo>
                  <a:pt x="3032" y="392"/>
                </a:lnTo>
                <a:lnTo>
                  <a:pt x="3032" y="392"/>
                </a:lnTo>
                <a:lnTo>
                  <a:pt x="3030" y="390"/>
                </a:lnTo>
                <a:lnTo>
                  <a:pt x="3026" y="390"/>
                </a:lnTo>
                <a:lnTo>
                  <a:pt x="3024" y="390"/>
                </a:lnTo>
                <a:lnTo>
                  <a:pt x="3021" y="392"/>
                </a:lnTo>
                <a:lnTo>
                  <a:pt x="3019" y="396"/>
                </a:lnTo>
                <a:lnTo>
                  <a:pt x="3019" y="401"/>
                </a:lnTo>
                <a:lnTo>
                  <a:pt x="3017" y="401"/>
                </a:lnTo>
                <a:lnTo>
                  <a:pt x="3017" y="403"/>
                </a:lnTo>
                <a:lnTo>
                  <a:pt x="3015" y="407"/>
                </a:lnTo>
                <a:lnTo>
                  <a:pt x="3015" y="405"/>
                </a:lnTo>
                <a:lnTo>
                  <a:pt x="3015" y="403"/>
                </a:lnTo>
                <a:lnTo>
                  <a:pt x="3015" y="401"/>
                </a:lnTo>
                <a:lnTo>
                  <a:pt x="3017" y="398"/>
                </a:lnTo>
                <a:lnTo>
                  <a:pt x="3017" y="396"/>
                </a:lnTo>
                <a:lnTo>
                  <a:pt x="3017" y="394"/>
                </a:lnTo>
                <a:lnTo>
                  <a:pt x="3013" y="396"/>
                </a:lnTo>
                <a:lnTo>
                  <a:pt x="3011" y="394"/>
                </a:lnTo>
                <a:lnTo>
                  <a:pt x="3013" y="394"/>
                </a:lnTo>
                <a:lnTo>
                  <a:pt x="3017" y="392"/>
                </a:lnTo>
                <a:lnTo>
                  <a:pt x="3017" y="392"/>
                </a:lnTo>
                <a:lnTo>
                  <a:pt x="3019" y="390"/>
                </a:lnTo>
                <a:lnTo>
                  <a:pt x="3019" y="388"/>
                </a:lnTo>
                <a:lnTo>
                  <a:pt x="3015" y="386"/>
                </a:lnTo>
                <a:lnTo>
                  <a:pt x="3011" y="386"/>
                </a:lnTo>
                <a:lnTo>
                  <a:pt x="3009" y="384"/>
                </a:lnTo>
                <a:lnTo>
                  <a:pt x="3007" y="384"/>
                </a:lnTo>
                <a:lnTo>
                  <a:pt x="3005" y="388"/>
                </a:lnTo>
                <a:lnTo>
                  <a:pt x="3003" y="388"/>
                </a:lnTo>
                <a:lnTo>
                  <a:pt x="3003" y="390"/>
                </a:lnTo>
                <a:lnTo>
                  <a:pt x="3007" y="392"/>
                </a:lnTo>
                <a:lnTo>
                  <a:pt x="3007" y="392"/>
                </a:lnTo>
                <a:lnTo>
                  <a:pt x="3003" y="392"/>
                </a:lnTo>
                <a:lnTo>
                  <a:pt x="3000" y="394"/>
                </a:lnTo>
                <a:lnTo>
                  <a:pt x="3000" y="394"/>
                </a:lnTo>
                <a:lnTo>
                  <a:pt x="3000" y="396"/>
                </a:lnTo>
                <a:lnTo>
                  <a:pt x="2998" y="401"/>
                </a:lnTo>
                <a:lnTo>
                  <a:pt x="2994" y="403"/>
                </a:lnTo>
                <a:lnTo>
                  <a:pt x="2992" y="403"/>
                </a:lnTo>
                <a:lnTo>
                  <a:pt x="2992" y="401"/>
                </a:lnTo>
                <a:lnTo>
                  <a:pt x="2992" y="401"/>
                </a:lnTo>
                <a:lnTo>
                  <a:pt x="2994" y="398"/>
                </a:lnTo>
                <a:lnTo>
                  <a:pt x="2994" y="396"/>
                </a:lnTo>
                <a:lnTo>
                  <a:pt x="2992" y="396"/>
                </a:lnTo>
                <a:lnTo>
                  <a:pt x="2994" y="394"/>
                </a:lnTo>
                <a:lnTo>
                  <a:pt x="2994" y="390"/>
                </a:lnTo>
                <a:lnTo>
                  <a:pt x="2994" y="388"/>
                </a:lnTo>
                <a:lnTo>
                  <a:pt x="2992" y="390"/>
                </a:lnTo>
                <a:lnTo>
                  <a:pt x="2988" y="392"/>
                </a:lnTo>
                <a:lnTo>
                  <a:pt x="2984" y="396"/>
                </a:lnTo>
                <a:lnTo>
                  <a:pt x="2977" y="405"/>
                </a:lnTo>
                <a:lnTo>
                  <a:pt x="2975" y="407"/>
                </a:lnTo>
                <a:lnTo>
                  <a:pt x="2973" y="409"/>
                </a:lnTo>
                <a:lnTo>
                  <a:pt x="2971" y="411"/>
                </a:lnTo>
                <a:lnTo>
                  <a:pt x="2969" y="409"/>
                </a:lnTo>
                <a:lnTo>
                  <a:pt x="2969" y="407"/>
                </a:lnTo>
                <a:lnTo>
                  <a:pt x="2971" y="405"/>
                </a:lnTo>
                <a:lnTo>
                  <a:pt x="2973" y="401"/>
                </a:lnTo>
                <a:lnTo>
                  <a:pt x="2973" y="398"/>
                </a:lnTo>
                <a:lnTo>
                  <a:pt x="2977" y="396"/>
                </a:lnTo>
                <a:lnTo>
                  <a:pt x="2980" y="392"/>
                </a:lnTo>
                <a:lnTo>
                  <a:pt x="2982" y="392"/>
                </a:lnTo>
                <a:lnTo>
                  <a:pt x="2982" y="390"/>
                </a:lnTo>
                <a:lnTo>
                  <a:pt x="2980" y="390"/>
                </a:lnTo>
                <a:lnTo>
                  <a:pt x="2980" y="390"/>
                </a:lnTo>
                <a:lnTo>
                  <a:pt x="2977" y="390"/>
                </a:lnTo>
                <a:lnTo>
                  <a:pt x="2975" y="390"/>
                </a:lnTo>
                <a:lnTo>
                  <a:pt x="2975" y="390"/>
                </a:lnTo>
                <a:lnTo>
                  <a:pt x="2975" y="390"/>
                </a:lnTo>
                <a:lnTo>
                  <a:pt x="2973" y="390"/>
                </a:lnTo>
                <a:lnTo>
                  <a:pt x="2973" y="390"/>
                </a:lnTo>
                <a:lnTo>
                  <a:pt x="2971" y="388"/>
                </a:lnTo>
                <a:lnTo>
                  <a:pt x="2967" y="388"/>
                </a:lnTo>
                <a:lnTo>
                  <a:pt x="2967" y="386"/>
                </a:lnTo>
                <a:lnTo>
                  <a:pt x="2965" y="386"/>
                </a:lnTo>
                <a:lnTo>
                  <a:pt x="2963" y="390"/>
                </a:lnTo>
                <a:lnTo>
                  <a:pt x="2959" y="392"/>
                </a:lnTo>
                <a:lnTo>
                  <a:pt x="2959" y="392"/>
                </a:lnTo>
                <a:lnTo>
                  <a:pt x="2961" y="394"/>
                </a:lnTo>
                <a:lnTo>
                  <a:pt x="2961" y="394"/>
                </a:lnTo>
                <a:lnTo>
                  <a:pt x="2961" y="394"/>
                </a:lnTo>
                <a:lnTo>
                  <a:pt x="2959" y="396"/>
                </a:lnTo>
                <a:lnTo>
                  <a:pt x="2956" y="401"/>
                </a:lnTo>
                <a:lnTo>
                  <a:pt x="2954" y="401"/>
                </a:lnTo>
                <a:lnTo>
                  <a:pt x="2950" y="403"/>
                </a:lnTo>
                <a:lnTo>
                  <a:pt x="2946" y="407"/>
                </a:lnTo>
                <a:lnTo>
                  <a:pt x="2946" y="407"/>
                </a:lnTo>
                <a:lnTo>
                  <a:pt x="2946" y="411"/>
                </a:lnTo>
                <a:lnTo>
                  <a:pt x="2946" y="411"/>
                </a:lnTo>
                <a:lnTo>
                  <a:pt x="2946" y="413"/>
                </a:lnTo>
                <a:lnTo>
                  <a:pt x="2946" y="413"/>
                </a:lnTo>
                <a:lnTo>
                  <a:pt x="2944" y="413"/>
                </a:lnTo>
                <a:lnTo>
                  <a:pt x="2944" y="411"/>
                </a:lnTo>
                <a:lnTo>
                  <a:pt x="2942" y="411"/>
                </a:lnTo>
                <a:lnTo>
                  <a:pt x="2940" y="407"/>
                </a:lnTo>
                <a:lnTo>
                  <a:pt x="2940" y="405"/>
                </a:lnTo>
                <a:lnTo>
                  <a:pt x="2940" y="405"/>
                </a:lnTo>
                <a:lnTo>
                  <a:pt x="2936" y="403"/>
                </a:lnTo>
                <a:lnTo>
                  <a:pt x="2933" y="405"/>
                </a:lnTo>
                <a:lnTo>
                  <a:pt x="2931" y="405"/>
                </a:lnTo>
                <a:lnTo>
                  <a:pt x="2931" y="407"/>
                </a:lnTo>
                <a:lnTo>
                  <a:pt x="2929" y="405"/>
                </a:lnTo>
                <a:lnTo>
                  <a:pt x="2927" y="405"/>
                </a:lnTo>
                <a:lnTo>
                  <a:pt x="2927" y="405"/>
                </a:lnTo>
                <a:lnTo>
                  <a:pt x="2923" y="407"/>
                </a:lnTo>
                <a:lnTo>
                  <a:pt x="2919" y="407"/>
                </a:lnTo>
                <a:lnTo>
                  <a:pt x="2917" y="407"/>
                </a:lnTo>
                <a:lnTo>
                  <a:pt x="2917" y="407"/>
                </a:lnTo>
                <a:lnTo>
                  <a:pt x="2919" y="409"/>
                </a:lnTo>
                <a:lnTo>
                  <a:pt x="2921" y="411"/>
                </a:lnTo>
                <a:lnTo>
                  <a:pt x="2923" y="411"/>
                </a:lnTo>
                <a:lnTo>
                  <a:pt x="2925" y="413"/>
                </a:lnTo>
                <a:lnTo>
                  <a:pt x="2925" y="417"/>
                </a:lnTo>
                <a:lnTo>
                  <a:pt x="2925" y="417"/>
                </a:lnTo>
                <a:lnTo>
                  <a:pt x="2923" y="415"/>
                </a:lnTo>
                <a:lnTo>
                  <a:pt x="2921" y="415"/>
                </a:lnTo>
                <a:lnTo>
                  <a:pt x="2919" y="413"/>
                </a:lnTo>
                <a:lnTo>
                  <a:pt x="2917" y="413"/>
                </a:lnTo>
                <a:lnTo>
                  <a:pt x="2915" y="415"/>
                </a:lnTo>
                <a:lnTo>
                  <a:pt x="2912" y="415"/>
                </a:lnTo>
                <a:lnTo>
                  <a:pt x="2912" y="415"/>
                </a:lnTo>
                <a:lnTo>
                  <a:pt x="2910" y="415"/>
                </a:lnTo>
                <a:lnTo>
                  <a:pt x="2906" y="415"/>
                </a:lnTo>
                <a:lnTo>
                  <a:pt x="2906" y="417"/>
                </a:lnTo>
                <a:lnTo>
                  <a:pt x="2906" y="422"/>
                </a:lnTo>
                <a:lnTo>
                  <a:pt x="2906" y="422"/>
                </a:lnTo>
                <a:lnTo>
                  <a:pt x="2906" y="424"/>
                </a:lnTo>
                <a:lnTo>
                  <a:pt x="2908" y="426"/>
                </a:lnTo>
                <a:lnTo>
                  <a:pt x="2908" y="426"/>
                </a:lnTo>
                <a:lnTo>
                  <a:pt x="2904" y="424"/>
                </a:lnTo>
                <a:lnTo>
                  <a:pt x="2900" y="430"/>
                </a:lnTo>
                <a:lnTo>
                  <a:pt x="2900" y="430"/>
                </a:lnTo>
                <a:lnTo>
                  <a:pt x="2898" y="430"/>
                </a:lnTo>
                <a:lnTo>
                  <a:pt x="2898" y="430"/>
                </a:lnTo>
                <a:lnTo>
                  <a:pt x="2902" y="426"/>
                </a:lnTo>
                <a:lnTo>
                  <a:pt x="2902" y="424"/>
                </a:lnTo>
                <a:lnTo>
                  <a:pt x="2902" y="422"/>
                </a:lnTo>
                <a:lnTo>
                  <a:pt x="2904" y="415"/>
                </a:lnTo>
                <a:lnTo>
                  <a:pt x="2902" y="415"/>
                </a:lnTo>
                <a:lnTo>
                  <a:pt x="2902" y="415"/>
                </a:lnTo>
                <a:lnTo>
                  <a:pt x="2900" y="415"/>
                </a:lnTo>
                <a:lnTo>
                  <a:pt x="2900" y="415"/>
                </a:lnTo>
                <a:lnTo>
                  <a:pt x="2898" y="415"/>
                </a:lnTo>
                <a:lnTo>
                  <a:pt x="2898" y="417"/>
                </a:lnTo>
                <a:lnTo>
                  <a:pt x="2896" y="419"/>
                </a:lnTo>
                <a:lnTo>
                  <a:pt x="2894" y="426"/>
                </a:lnTo>
                <a:lnTo>
                  <a:pt x="2892" y="428"/>
                </a:lnTo>
                <a:lnTo>
                  <a:pt x="2892" y="426"/>
                </a:lnTo>
                <a:lnTo>
                  <a:pt x="2894" y="424"/>
                </a:lnTo>
                <a:lnTo>
                  <a:pt x="2894" y="419"/>
                </a:lnTo>
                <a:lnTo>
                  <a:pt x="2894" y="417"/>
                </a:lnTo>
                <a:lnTo>
                  <a:pt x="2885" y="419"/>
                </a:lnTo>
                <a:lnTo>
                  <a:pt x="2883" y="422"/>
                </a:lnTo>
                <a:lnTo>
                  <a:pt x="2883" y="422"/>
                </a:lnTo>
                <a:lnTo>
                  <a:pt x="2883" y="424"/>
                </a:lnTo>
                <a:lnTo>
                  <a:pt x="2883" y="424"/>
                </a:lnTo>
                <a:lnTo>
                  <a:pt x="2881" y="426"/>
                </a:lnTo>
                <a:lnTo>
                  <a:pt x="2879" y="426"/>
                </a:lnTo>
                <a:lnTo>
                  <a:pt x="2879" y="426"/>
                </a:lnTo>
                <a:lnTo>
                  <a:pt x="2877" y="426"/>
                </a:lnTo>
                <a:lnTo>
                  <a:pt x="2877" y="428"/>
                </a:lnTo>
                <a:lnTo>
                  <a:pt x="2879" y="428"/>
                </a:lnTo>
                <a:lnTo>
                  <a:pt x="2881" y="430"/>
                </a:lnTo>
                <a:lnTo>
                  <a:pt x="2881" y="430"/>
                </a:lnTo>
                <a:lnTo>
                  <a:pt x="2877" y="430"/>
                </a:lnTo>
                <a:lnTo>
                  <a:pt x="2875" y="430"/>
                </a:lnTo>
                <a:lnTo>
                  <a:pt x="2875" y="428"/>
                </a:lnTo>
                <a:lnTo>
                  <a:pt x="2873" y="426"/>
                </a:lnTo>
                <a:lnTo>
                  <a:pt x="2873" y="426"/>
                </a:lnTo>
                <a:lnTo>
                  <a:pt x="2871" y="428"/>
                </a:lnTo>
                <a:lnTo>
                  <a:pt x="2871" y="430"/>
                </a:lnTo>
                <a:lnTo>
                  <a:pt x="2871" y="432"/>
                </a:lnTo>
                <a:lnTo>
                  <a:pt x="2871" y="434"/>
                </a:lnTo>
                <a:lnTo>
                  <a:pt x="2871" y="434"/>
                </a:lnTo>
                <a:lnTo>
                  <a:pt x="2864" y="436"/>
                </a:lnTo>
                <a:lnTo>
                  <a:pt x="2862" y="438"/>
                </a:lnTo>
                <a:lnTo>
                  <a:pt x="2860" y="440"/>
                </a:lnTo>
                <a:lnTo>
                  <a:pt x="2860" y="443"/>
                </a:lnTo>
                <a:lnTo>
                  <a:pt x="2856" y="447"/>
                </a:lnTo>
                <a:lnTo>
                  <a:pt x="2852" y="447"/>
                </a:lnTo>
                <a:lnTo>
                  <a:pt x="2850" y="447"/>
                </a:lnTo>
                <a:lnTo>
                  <a:pt x="2848" y="449"/>
                </a:lnTo>
                <a:lnTo>
                  <a:pt x="2848" y="451"/>
                </a:lnTo>
                <a:lnTo>
                  <a:pt x="2848" y="451"/>
                </a:lnTo>
                <a:lnTo>
                  <a:pt x="2848" y="451"/>
                </a:lnTo>
                <a:lnTo>
                  <a:pt x="2856" y="451"/>
                </a:lnTo>
                <a:lnTo>
                  <a:pt x="2860" y="451"/>
                </a:lnTo>
                <a:lnTo>
                  <a:pt x="2860" y="451"/>
                </a:lnTo>
                <a:lnTo>
                  <a:pt x="2862" y="451"/>
                </a:lnTo>
                <a:lnTo>
                  <a:pt x="2862" y="453"/>
                </a:lnTo>
                <a:lnTo>
                  <a:pt x="2862" y="453"/>
                </a:lnTo>
                <a:lnTo>
                  <a:pt x="2860" y="453"/>
                </a:lnTo>
                <a:lnTo>
                  <a:pt x="2858" y="453"/>
                </a:lnTo>
                <a:lnTo>
                  <a:pt x="2856" y="455"/>
                </a:lnTo>
                <a:lnTo>
                  <a:pt x="2854" y="455"/>
                </a:lnTo>
                <a:lnTo>
                  <a:pt x="2852" y="455"/>
                </a:lnTo>
                <a:lnTo>
                  <a:pt x="2848" y="453"/>
                </a:lnTo>
                <a:lnTo>
                  <a:pt x="2845" y="453"/>
                </a:lnTo>
                <a:lnTo>
                  <a:pt x="2843" y="455"/>
                </a:lnTo>
                <a:lnTo>
                  <a:pt x="2841" y="457"/>
                </a:lnTo>
                <a:lnTo>
                  <a:pt x="2843" y="459"/>
                </a:lnTo>
                <a:lnTo>
                  <a:pt x="2843" y="461"/>
                </a:lnTo>
                <a:lnTo>
                  <a:pt x="2845" y="461"/>
                </a:lnTo>
                <a:lnTo>
                  <a:pt x="2845" y="461"/>
                </a:lnTo>
                <a:lnTo>
                  <a:pt x="2843" y="461"/>
                </a:lnTo>
                <a:lnTo>
                  <a:pt x="2843" y="463"/>
                </a:lnTo>
                <a:lnTo>
                  <a:pt x="2843" y="466"/>
                </a:lnTo>
                <a:lnTo>
                  <a:pt x="2843" y="466"/>
                </a:lnTo>
                <a:lnTo>
                  <a:pt x="2841" y="463"/>
                </a:lnTo>
                <a:lnTo>
                  <a:pt x="2841" y="457"/>
                </a:lnTo>
                <a:lnTo>
                  <a:pt x="2839" y="457"/>
                </a:lnTo>
                <a:lnTo>
                  <a:pt x="2839" y="457"/>
                </a:lnTo>
                <a:lnTo>
                  <a:pt x="2837" y="459"/>
                </a:lnTo>
                <a:lnTo>
                  <a:pt x="2835" y="459"/>
                </a:lnTo>
                <a:lnTo>
                  <a:pt x="2833" y="461"/>
                </a:lnTo>
                <a:lnTo>
                  <a:pt x="2829" y="461"/>
                </a:lnTo>
                <a:lnTo>
                  <a:pt x="2829" y="461"/>
                </a:lnTo>
                <a:lnTo>
                  <a:pt x="2831" y="463"/>
                </a:lnTo>
                <a:lnTo>
                  <a:pt x="2833" y="463"/>
                </a:lnTo>
                <a:lnTo>
                  <a:pt x="2835" y="463"/>
                </a:lnTo>
                <a:lnTo>
                  <a:pt x="2833" y="466"/>
                </a:lnTo>
                <a:lnTo>
                  <a:pt x="2831" y="466"/>
                </a:lnTo>
                <a:lnTo>
                  <a:pt x="2829" y="463"/>
                </a:lnTo>
                <a:lnTo>
                  <a:pt x="2827" y="463"/>
                </a:lnTo>
                <a:lnTo>
                  <a:pt x="2827" y="463"/>
                </a:lnTo>
                <a:lnTo>
                  <a:pt x="2822" y="468"/>
                </a:lnTo>
                <a:lnTo>
                  <a:pt x="2822" y="470"/>
                </a:lnTo>
                <a:lnTo>
                  <a:pt x="2822" y="472"/>
                </a:lnTo>
                <a:lnTo>
                  <a:pt x="2822" y="472"/>
                </a:lnTo>
                <a:lnTo>
                  <a:pt x="2827" y="472"/>
                </a:lnTo>
                <a:lnTo>
                  <a:pt x="2829" y="470"/>
                </a:lnTo>
                <a:lnTo>
                  <a:pt x="2831" y="470"/>
                </a:lnTo>
                <a:lnTo>
                  <a:pt x="2829" y="470"/>
                </a:lnTo>
                <a:lnTo>
                  <a:pt x="2829" y="472"/>
                </a:lnTo>
                <a:lnTo>
                  <a:pt x="2829" y="474"/>
                </a:lnTo>
                <a:lnTo>
                  <a:pt x="2831" y="474"/>
                </a:lnTo>
                <a:lnTo>
                  <a:pt x="2833" y="476"/>
                </a:lnTo>
                <a:lnTo>
                  <a:pt x="2835" y="474"/>
                </a:lnTo>
                <a:lnTo>
                  <a:pt x="2835" y="474"/>
                </a:lnTo>
                <a:lnTo>
                  <a:pt x="2833" y="476"/>
                </a:lnTo>
                <a:lnTo>
                  <a:pt x="2833" y="478"/>
                </a:lnTo>
                <a:lnTo>
                  <a:pt x="2833" y="478"/>
                </a:lnTo>
                <a:lnTo>
                  <a:pt x="2831" y="476"/>
                </a:lnTo>
                <a:lnTo>
                  <a:pt x="2831" y="476"/>
                </a:lnTo>
                <a:lnTo>
                  <a:pt x="2829" y="476"/>
                </a:lnTo>
                <a:lnTo>
                  <a:pt x="2827" y="474"/>
                </a:lnTo>
                <a:lnTo>
                  <a:pt x="2824" y="474"/>
                </a:lnTo>
                <a:lnTo>
                  <a:pt x="2822" y="476"/>
                </a:lnTo>
                <a:lnTo>
                  <a:pt x="2818" y="478"/>
                </a:lnTo>
                <a:lnTo>
                  <a:pt x="2818" y="480"/>
                </a:lnTo>
                <a:lnTo>
                  <a:pt x="2816" y="480"/>
                </a:lnTo>
                <a:lnTo>
                  <a:pt x="2816" y="480"/>
                </a:lnTo>
                <a:lnTo>
                  <a:pt x="2818" y="482"/>
                </a:lnTo>
                <a:lnTo>
                  <a:pt x="2818" y="480"/>
                </a:lnTo>
                <a:lnTo>
                  <a:pt x="2822" y="480"/>
                </a:lnTo>
                <a:lnTo>
                  <a:pt x="2829" y="482"/>
                </a:lnTo>
                <a:lnTo>
                  <a:pt x="2831" y="482"/>
                </a:lnTo>
                <a:lnTo>
                  <a:pt x="2831" y="482"/>
                </a:lnTo>
                <a:lnTo>
                  <a:pt x="2822" y="482"/>
                </a:lnTo>
                <a:lnTo>
                  <a:pt x="2818" y="482"/>
                </a:lnTo>
                <a:lnTo>
                  <a:pt x="2818" y="484"/>
                </a:lnTo>
                <a:lnTo>
                  <a:pt x="2816" y="484"/>
                </a:lnTo>
                <a:lnTo>
                  <a:pt x="2814" y="484"/>
                </a:lnTo>
                <a:lnTo>
                  <a:pt x="2812" y="484"/>
                </a:lnTo>
                <a:lnTo>
                  <a:pt x="2810" y="487"/>
                </a:lnTo>
                <a:lnTo>
                  <a:pt x="2810" y="489"/>
                </a:lnTo>
                <a:lnTo>
                  <a:pt x="2808" y="489"/>
                </a:lnTo>
                <a:lnTo>
                  <a:pt x="2806" y="489"/>
                </a:lnTo>
                <a:lnTo>
                  <a:pt x="2806" y="491"/>
                </a:lnTo>
                <a:lnTo>
                  <a:pt x="2806" y="491"/>
                </a:lnTo>
                <a:lnTo>
                  <a:pt x="2810" y="493"/>
                </a:lnTo>
                <a:lnTo>
                  <a:pt x="2810" y="493"/>
                </a:lnTo>
                <a:lnTo>
                  <a:pt x="2808" y="493"/>
                </a:lnTo>
                <a:lnTo>
                  <a:pt x="2806" y="493"/>
                </a:lnTo>
                <a:lnTo>
                  <a:pt x="2804" y="493"/>
                </a:lnTo>
                <a:lnTo>
                  <a:pt x="2804" y="495"/>
                </a:lnTo>
                <a:lnTo>
                  <a:pt x="2801" y="495"/>
                </a:lnTo>
                <a:lnTo>
                  <a:pt x="2799" y="497"/>
                </a:lnTo>
                <a:lnTo>
                  <a:pt x="2799" y="499"/>
                </a:lnTo>
                <a:lnTo>
                  <a:pt x="2797" y="499"/>
                </a:lnTo>
                <a:lnTo>
                  <a:pt x="2797" y="501"/>
                </a:lnTo>
                <a:lnTo>
                  <a:pt x="2797" y="505"/>
                </a:lnTo>
                <a:lnTo>
                  <a:pt x="2801" y="505"/>
                </a:lnTo>
                <a:lnTo>
                  <a:pt x="2801" y="505"/>
                </a:lnTo>
                <a:lnTo>
                  <a:pt x="2804" y="505"/>
                </a:lnTo>
                <a:lnTo>
                  <a:pt x="2806" y="505"/>
                </a:lnTo>
                <a:lnTo>
                  <a:pt x="2810" y="503"/>
                </a:lnTo>
                <a:lnTo>
                  <a:pt x="2812" y="505"/>
                </a:lnTo>
                <a:lnTo>
                  <a:pt x="2810" y="505"/>
                </a:lnTo>
                <a:lnTo>
                  <a:pt x="2808" y="505"/>
                </a:lnTo>
                <a:lnTo>
                  <a:pt x="2806" y="508"/>
                </a:lnTo>
                <a:lnTo>
                  <a:pt x="2801" y="508"/>
                </a:lnTo>
                <a:lnTo>
                  <a:pt x="2793" y="510"/>
                </a:lnTo>
                <a:lnTo>
                  <a:pt x="2793" y="510"/>
                </a:lnTo>
                <a:lnTo>
                  <a:pt x="2795" y="512"/>
                </a:lnTo>
                <a:lnTo>
                  <a:pt x="2797" y="512"/>
                </a:lnTo>
                <a:lnTo>
                  <a:pt x="2795" y="514"/>
                </a:lnTo>
                <a:lnTo>
                  <a:pt x="2793" y="512"/>
                </a:lnTo>
                <a:lnTo>
                  <a:pt x="2791" y="514"/>
                </a:lnTo>
                <a:lnTo>
                  <a:pt x="2791" y="516"/>
                </a:lnTo>
                <a:lnTo>
                  <a:pt x="2787" y="520"/>
                </a:lnTo>
                <a:lnTo>
                  <a:pt x="2785" y="522"/>
                </a:lnTo>
                <a:lnTo>
                  <a:pt x="2785" y="524"/>
                </a:lnTo>
                <a:lnTo>
                  <a:pt x="2783" y="526"/>
                </a:lnTo>
                <a:lnTo>
                  <a:pt x="2783" y="528"/>
                </a:lnTo>
                <a:lnTo>
                  <a:pt x="2785" y="528"/>
                </a:lnTo>
                <a:lnTo>
                  <a:pt x="2785" y="528"/>
                </a:lnTo>
                <a:lnTo>
                  <a:pt x="2787" y="528"/>
                </a:lnTo>
                <a:lnTo>
                  <a:pt x="2787" y="531"/>
                </a:lnTo>
                <a:lnTo>
                  <a:pt x="2787" y="531"/>
                </a:lnTo>
                <a:lnTo>
                  <a:pt x="2789" y="531"/>
                </a:lnTo>
                <a:lnTo>
                  <a:pt x="2791" y="528"/>
                </a:lnTo>
                <a:lnTo>
                  <a:pt x="2793" y="528"/>
                </a:lnTo>
                <a:lnTo>
                  <a:pt x="2795" y="526"/>
                </a:lnTo>
                <a:lnTo>
                  <a:pt x="2793" y="531"/>
                </a:lnTo>
                <a:lnTo>
                  <a:pt x="2789" y="533"/>
                </a:lnTo>
                <a:lnTo>
                  <a:pt x="2787" y="533"/>
                </a:lnTo>
                <a:lnTo>
                  <a:pt x="2785" y="533"/>
                </a:lnTo>
                <a:lnTo>
                  <a:pt x="2785" y="531"/>
                </a:lnTo>
                <a:lnTo>
                  <a:pt x="2774" y="535"/>
                </a:lnTo>
                <a:lnTo>
                  <a:pt x="2772" y="537"/>
                </a:lnTo>
                <a:lnTo>
                  <a:pt x="2772" y="539"/>
                </a:lnTo>
                <a:lnTo>
                  <a:pt x="2772" y="541"/>
                </a:lnTo>
                <a:lnTo>
                  <a:pt x="2772" y="541"/>
                </a:lnTo>
                <a:lnTo>
                  <a:pt x="2774" y="539"/>
                </a:lnTo>
                <a:lnTo>
                  <a:pt x="2776" y="539"/>
                </a:lnTo>
                <a:lnTo>
                  <a:pt x="2774" y="541"/>
                </a:lnTo>
                <a:lnTo>
                  <a:pt x="2772" y="543"/>
                </a:lnTo>
                <a:lnTo>
                  <a:pt x="2770" y="543"/>
                </a:lnTo>
                <a:lnTo>
                  <a:pt x="2768" y="543"/>
                </a:lnTo>
                <a:lnTo>
                  <a:pt x="2766" y="545"/>
                </a:lnTo>
                <a:lnTo>
                  <a:pt x="2764" y="547"/>
                </a:lnTo>
                <a:lnTo>
                  <a:pt x="2762" y="549"/>
                </a:lnTo>
                <a:lnTo>
                  <a:pt x="2755" y="554"/>
                </a:lnTo>
                <a:lnTo>
                  <a:pt x="2753" y="556"/>
                </a:lnTo>
                <a:lnTo>
                  <a:pt x="2751" y="558"/>
                </a:lnTo>
                <a:lnTo>
                  <a:pt x="2751" y="560"/>
                </a:lnTo>
                <a:lnTo>
                  <a:pt x="2749" y="562"/>
                </a:lnTo>
                <a:lnTo>
                  <a:pt x="2747" y="562"/>
                </a:lnTo>
                <a:lnTo>
                  <a:pt x="2747" y="564"/>
                </a:lnTo>
                <a:lnTo>
                  <a:pt x="2747" y="566"/>
                </a:lnTo>
                <a:lnTo>
                  <a:pt x="2747" y="564"/>
                </a:lnTo>
                <a:lnTo>
                  <a:pt x="2749" y="564"/>
                </a:lnTo>
                <a:lnTo>
                  <a:pt x="2751" y="566"/>
                </a:lnTo>
                <a:lnTo>
                  <a:pt x="2751" y="568"/>
                </a:lnTo>
                <a:lnTo>
                  <a:pt x="2751" y="568"/>
                </a:lnTo>
                <a:lnTo>
                  <a:pt x="2753" y="568"/>
                </a:lnTo>
                <a:lnTo>
                  <a:pt x="2757" y="568"/>
                </a:lnTo>
                <a:lnTo>
                  <a:pt x="2766" y="564"/>
                </a:lnTo>
                <a:lnTo>
                  <a:pt x="2768" y="562"/>
                </a:lnTo>
                <a:lnTo>
                  <a:pt x="2766" y="560"/>
                </a:lnTo>
                <a:lnTo>
                  <a:pt x="2766" y="560"/>
                </a:lnTo>
                <a:lnTo>
                  <a:pt x="2768" y="558"/>
                </a:lnTo>
                <a:lnTo>
                  <a:pt x="2770" y="558"/>
                </a:lnTo>
                <a:lnTo>
                  <a:pt x="2772" y="558"/>
                </a:lnTo>
                <a:lnTo>
                  <a:pt x="2774" y="558"/>
                </a:lnTo>
                <a:lnTo>
                  <a:pt x="2774" y="558"/>
                </a:lnTo>
                <a:lnTo>
                  <a:pt x="2772" y="560"/>
                </a:lnTo>
                <a:lnTo>
                  <a:pt x="2770" y="560"/>
                </a:lnTo>
                <a:lnTo>
                  <a:pt x="2770" y="562"/>
                </a:lnTo>
                <a:lnTo>
                  <a:pt x="2772" y="562"/>
                </a:lnTo>
                <a:lnTo>
                  <a:pt x="2772" y="562"/>
                </a:lnTo>
                <a:lnTo>
                  <a:pt x="2772" y="562"/>
                </a:lnTo>
                <a:lnTo>
                  <a:pt x="2770" y="564"/>
                </a:lnTo>
                <a:lnTo>
                  <a:pt x="2768" y="564"/>
                </a:lnTo>
                <a:lnTo>
                  <a:pt x="2766" y="564"/>
                </a:lnTo>
                <a:lnTo>
                  <a:pt x="2764" y="566"/>
                </a:lnTo>
                <a:lnTo>
                  <a:pt x="2764" y="566"/>
                </a:lnTo>
                <a:lnTo>
                  <a:pt x="2762" y="568"/>
                </a:lnTo>
                <a:lnTo>
                  <a:pt x="2764" y="568"/>
                </a:lnTo>
                <a:lnTo>
                  <a:pt x="2764" y="570"/>
                </a:lnTo>
                <a:lnTo>
                  <a:pt x="2764" y="570"/>
                </a:lnTo>
                <a:lnTo>
                  <a:pt x="2762" y="570"/>
                </a:lnTo>
                <a:lnTo>
                  <a:pt x="2757" y="570"/>
                </a:lnTo>
                <a:lnTo>
                  <a:pt x="2755" y="570"/>
                </a:lnTo>
                <a:lnTo>
                  <a:pt x="2753" y="570"/>
                </a:lnTo>
                <a:lnTo>
                  <a:pt x="2753" y="572"/>
                </a:lnTo>
                <a:lnTo>
                  <a:pt x="2753" y="572"/>
                </a:lnTo>
                <a:lnTo>
                  <a:pt x="2751" y="570"/>
                </a:lnTo>
                <a:lnTo>
                  <a:pt x="2751" y="570"/>
                </a:lnTo>
                <a:lnTo>
                  <a:pt x="2751" y="568"/>
                </a:lnTo>
                <a:lnTo>
                  <a:pt x="2749" y="566"/>
                </a:lnTo>
                <a:lnTo>
                  <a:pt x="2747" y="566"/>
                </a:lnTo>
                <a:lnTo>
                  <a:pt x="2745" y="568"/>
                </a:lnTo>
                <a:lnTo>
                  <a:pt x="2743" y="568"/>
                </a:lnTo>
                <a:lnTo>
                  <a:pt x="2741" y="570"/>
                </a:lnTo>
                <a:lnTo>
                  <a:pt x="2739" y="570"/>
                </a:lnTo>
                <a:lnTo>
                  <a:pt x="2739" y="570"/>
                </a:lnTo>
                <a:lnTo>
                  <a:pt x="2741" y="568"/>
                </a:lnTo>
                <a:lnTo>
                  <a:pt x="2741" y="568"/>
                </a:lnTo>
                <a:lnTo>
                  <a:pt x="2736" y="566"/>
                </a:lnTo>
                <a:lnTo>
                  <a:pt x="2734" y="566"/>
                </a:lnTo>
                <a:lnTo>
                  <a:pt x="2732" y="568"/>
                </a:lnTo>
                <a:lnTo>
                  <a:pt x="2730" y="568"/>
                </a:lnTo>
                <a:lnTo>
                  <a:pt x="2728" y="570"/>
                </a:lnTo>
                <a:lnTo>
                  <a:pt x="2730" y="570"/>
                </a:lnTo>
                <a:lnTo>
                  <a:pt x="2730" y="570"/>
                </a:lnTo>
                <a:lnTo>
                  <a:pt x="2732" y="570"/>
                </a:lnTo>
                <a:lnTo>
                  <a:pt x="2732" y="572"/>
                </a:lnTo>
                <a:lnTo>
                  <a:pt x="2732" y="572"/>
                </a:lnTo>
                <a:lnTo>
                  <a:pt x="2732" y="575"/>
                </a:lnTo>
                <a:lnTo>
                  <a:pt x="2728" y="575"/>
                </a:lnTo>
                <a:lnTo>
                  <a:pt x="2726" y="575"/>
                </a:lnTo>
                <a:lnTo>
                  <a:pt x="2726" y="577"/>
                </a:lnTo>
                <a:lnTo>
                  <a:pt x="2726" y="579"/>
                </a:lnTo>
                <a:lnTo>
                  <a:pt x="2728" y="581"/>
                </a:lnTo>
                <a:lnTo>
                  <a:pt x="2732" y="583"/>
                </a:lnTo>
                <a:lnTo>
                  <a:pt x="2732" y="585"/>
                </a:lnTo>
                <a:lnTo>
                  <a:pt x="2728" y="581"/>
                </a:lnTo>
                <a:lnTo>
                  <a:pt x="2726" y="581"/>
                </a:lnTo>
                <a:lnTo>
                  <a:pt x="2726" y="579"/>
                </a:lnTo>
                <a:lnTo>
                  <a:pt x="2722" y="579"/>
                </a:lnTo>
                <a:lnTo>
                  <a:pt x="2720" y="579"/>
                </a:lnTo>
                <a:lnTo>
                  <a:pt x="2718" y="579"/>
                </a:lnTo>
                <a:lnTo>
                  <a:pt x="2718" y="579"/>
                </a:lnTo>
                <a:lnTo>
                  <a:pt x="2716" y="581"/>
                </a:lnTo>
                <a:lnTo>
                  <a:pt x="2709" y="581"/>
                </a:lnTo>
                <a:lnTo>
                  <a:pt x="2709" y="583"/>
                </a:lnTo>
                <a:lnTo>
                  <a:pt x="2707" y="583"/>
                </a:lnTo>
                <a:lnTo>
                  <a:pt x="2705" y="585"/>
                </a:lnTo>
                <a:lnTo>
                  <a:pt x="2705" y="587"/>
                </a:lnTo>
                <a:lnTo>
                  <a:pt x="2705" y="587"/>
                </a:lnTo>
                <a:lnTo>
                  <a:pt x="2709" y="587"/>
                </a:lnTo>
                <a:lnTo>
                  <a:pt x="2711" y="587"/>
                </a:lnTo>
                <a:lnTo>
                  <a:pt x="2713" y="587"/>
                </a:lnTo>
                <a:lnTo>
                  <a:pt x="2716" y="587"/>
                </a:lnTo>
                <a:lnTo>
                  <a:pt x="2724" y="585"/>
                </a:lnTo>
                <a:lnTo>
                  <a:pt x="2726" y="587"/>
                </a:lnTo>
                <a:lnTo>
                  <a:pt x="2722" y="587"/>
                </a:lnTo>
                <a:lnTo>
                  <a:pt x="2718" y="589"/>
                </a:lnTo>
                <a:lnTo>
                  <a:pt x="2718" y="589"/>
                </a:lnTo>
                <a:lnTo>
                  <a:pt x="2718" y="589"/>
                </a:lnTo>
                <a:lnTo>
                  <a:pt x="2720" y="589"/>
                </a:lnTo>
                <a:lnTo>
                  <a:pt x="2718" y="591"/>
                </a:lnTo>
                <a:lnTo>
                  <a:pt x="2718" y="591"/>
                </a:lnTo>
                <a:lnTo>
                  <a:pt x="2716" y="591"/>
                </a:lnTo>
                <a:lnTo>
                  <a:pt x="2713" y="589"/>
                </a:lnTo>
                <a:lnTo>
                  <a:pt x="2709" y="589"/>
                </a:lnTo>
                <a:lnTo>
                  <a:pt x="2705" y="589"/>
                </a:lnTo>
                <a:lnTo>
                  <a:pt x="2703" y="589"/>
                </a:lnTo>
                <a:lnTo>
                  <a:pt x="2701" y="589"/>
                </a:lnTo>
                <a:lnTo>
                  <a:pt x="2699" y="589"/>
                </a:lnTo>
                <a:lnTo>
                  <a:pt x="2699" y="589"/>
                </a:lnTo>
                <a:lnTo>
                  <a:pt x="2699" y="591"/>
                </a:lnTo>
                <a:lnTo>
                  <a:pt x="2697" y="593"/>
                </a:lnTo>
                <a:lnTo>
                  <a:pt x="2697" y="593"/>
                </a:lnTo>
                <a:lnTo>
                  <a:pt x="2697" y="593"/>
                </a:lnTo>
                <a:lnTo>
                  <a:pt x="2699" y="593"/>
                </a:lnTo>
                <a:lnTo>
                  <a:pt x="2701" y="593"/>
                </a:lnTo>
                <a:lnTo>
                  <a:pt x="2705" y="593"/>
                </a:lnTo>
                <a:lnTo>
                  <a:pt x="2703" y="593"/>
                </a:lnTo>
                <a:lnTo>
                  <a:pt x="2703" y="593"/>
                </a:lnTo>
                <a:lnTo>
                  <a:pt x="2697" y="596"/>
                </a:lnTo>
                <a:lnTo>
                  <a:pt x="2697" y="596"/>
                </a:lnTo>
                <a:lnTo>
                  <a:pt x="2695" y="596"/>
                </a:lnTo>
                <a:lnTo>
                  <a:pt x="2695" y="593"/>
                </a:lnTo>
                <a:lnTo>
                  <a:pt x="2692" y="593"/>
                </a:lnTo>
                <a:lnTo>
                  <a:pt x="2692" y="596"/>
                </a:lnTo>
                <a:lnTo>
                  <a:pt x="2690" y="596"/>
                </a:lnTo>
                <a:lnTo>
                  <a:pt x="2688" y="596"/>
                </a:lnTo>
                <a:lnTo>
                  <a:pt x="2686" y="598"/>
                </a:lnTo>
                <a:lnTo>
                  <a:pt x="2686" y="598"/>
                </a:lnTo>
                <a:lnTo>
                  <a:pt x="2686" y="600"/>
                </a:lnTo>
                <a:lnTo>
                  <a:pt x="2684" y="600"/>
                </a:lnTo>
                <a:lnTo>
                  <a:pt x="2684" y="600"/>
                </a:lnTo>
                <a:lnTo>
                  <a:pt x="2682" y="600"/>
                </a:lnTo>
                <a:lnTo>
                  <a:pt x="2682" y="602"/>
                </a:lnTo>
                <a:lnTo>
                  <a:pt x="2682" y="604"/>
                </a:lnTo>
                <a:lnTo>
                  <a:pt x="2684" y="604"/>
                </a:lnTo>
                <a:lnTo>
                  <a:pt x="2686" y="604"/>
                </a:lnTo>
                <a:lnTo>
                  <a:pt x="2690" y="604"/>
                </a:lnTo>
                <a:lnTo>
                  <a:pt x="2697" y="606"/>
                </a:lnTo>
                <a:lnTo>
                  <a:pt x="2701" y="606"/>
                </a:lnTo>
                <a:lnTo>
                  <a:pt x="2705" y="606"/>
                </a:lnTo>
                <a:lnTo>
                  <a:pt x="2705" y="606"/>
                </a:lnTo>
                <a:lnTo>
                  <a:pt x="2701" y="608"/>
                </a:lnTo>
                <a:lnTo>
                  <a:pt x="2695" y="608"/>
                </a:lnTo>
                <a:lnTo>
                  <a:pt x="2692" y="606"/>
                </a:lnTo>
                <a:lnTo>
                  <a:pt x="2686" y="606"/>
                </a:lnTo>
                <a:lnTo>
                  <a:pt x="2682" y="606"/>
                </a:lnTo>
                <a:lnTo>
                  <a:pt x="2680" y="606"/>
                </a:lnTo>
                <a:lnTo>
                  <a:pt x="2680" y="606"/>
                </a:lnTo>
                <a:lnTo>
                  <a:pt x="2678" y="608"/>
                </a:lnTo>
                <a:lnTo>
                  <a:pt x="2680" y="610"/>
                </a:lnTo>
                <a:lnTo>
                  <a:pt x="2680" y="610"/>
                </a:lnTo>
                <a:lnTo>
                  <a:pt x="2682" y="612"/>
                </a:lnTo>
                <a:lnTo>
                  <a:pt x="2682" y="612"/>
                </a:lnTo>
                <a:lnTo>
                  <a:pt x="2684" y="614"/>
                </a:lnTo>
                <a:lnTo>
                  <a:pt x="2684" y="614"/>
                </a:lnTo>
                <a:lnTo>
                  <a:pt x="2684" y="614"/>
                </a:lnTo>
                <a:lnTo>
                  <a:pt x="2682" y="614"/>
                </a:lnTo>
                <a:lnTo>
                  <a:pt x="2680" y="617"/>
                </a:lnTo>
                <a:lnTo>
                  <a:pt x="2680" y="617"/>
                </a:lnTo>
                <a:lnTo>
                  <a:pt x="2680" y="621"/>
                </a:lnTo>
                <a:lnTo>
                  <a:pt x="2682" y="621"/>
                </a:lnTo>
                <a:lnTo>
                  <a:pt x="2684" y="623"/>
                </a:lnTo>
                <a:lnTo>
                  <a:pt x="2686" y="623"/>
                </a:lnTo>
                <a:lnTo>
                  <a:pt x="2690" y="623"/>
                </a:lnTo>
                <a:lnTo>
                  <a:pt x="2697" y="621"/>
                </a:lnTo>
                <a:lnTo>
                  <a:pt x="2701" y="623"/>
                </a:lnTo>
                <a:lnTo>
                  <a:pt x="2701" y="623"/>
                </a:lnTo>
                <a:lnTo>
                  <a:pt x="2703" y="621"/>
                </a:lnTo>
                <a:lnTo>
                  <a:pt x="2703" y="619"/>
                </a:lnTo>
                <a:lnTo>
                  <a:pt x="2703" y="619"/>
                </a:lnTo>
                <a:lnTo>
                  <a:pt x="2703" y="621"/>
                </a:lnTo>
                <a:lnTo>
                  <a:pt x="2705" y="621"/>
                </a:lnTo>
                <a:lnTo>
                  <a:pt x="2707" y="621"/>
                </a:lnTo>
                <a:lnTo>
                  <a:pt x="2709" y="621"/>
                </a:lnTo>
                <a:lnTo>
                  <a:pt x="2711" y="621"/>
                </a:lnTo>
                <a:lnTo>
                  <a:pt x="2713" y="621"/>
                </a:lnTo>
                <a:lnTo>
                  <a:pt x="2713" y="621"/>
                </a:lnTo>
                <a:lnTo>
                  <a:pt x="2713" y="619"/>
                </a:lnTo>
                <a:lnTo>
                  <a:pt x="2713" y="617"/>
                </a:lnTo>
                <a:lnTo>
                  <a:pt x="2716" y="617"/>
                </a:lnTo>
                <a:lnTo>
                  <a:pt x="2716" y="617"/>
                </a:lnTo>
                <a:lnTo>
                  <a:pt x="2713" y="619"/>
                </a:lnTo>
                <a:lnTo>
                  <a:pt x="2716" y="621"/>
                </a:lnTo>
                <a:lnTo>
                  <a:pt x="2718" y="621"/>
                </a:lnTo>
                <a:lnTo>
                  <a:pt x="2718" y="621"/>
                </a:lnTo>
                <a:lnTo>
                  <a:pt x="2709" y="623"/>
                </a:lnTo>
                <a:lnTo>
                  <a:pt x="2709" y="625"/>
                </a:lnTo>
                <a:lnTo>
                  <a:pt x="2709" y="625"/>
                </a:lnTo>
                <a:lnTo>
                  <a:pt x="2709" y="627"/>
                </a:lnTo>
                <a:lnTo>
                  <a:pt x="2709" y="625"/>
                </a:lnTo>
                <a:lnTo>
                  <a:pt x="2709" y="625"/>
                </a:lnTo>
                <a:lnTo>
                  <a:pt x="2707" y="623"/>
                </a:lnTo>
                <a:lnTo>
                  <a:pt x="2705" y="623"/>
                </a:lnTo>
                <a:lnTo>
                  <a:pt x="2703" y="623"/>
                </a:lnTo>
                <a:lnTo>
                  <a:pt x="2701" y="623"/>
                </a:lnTo>
                <a:lnTo>
                  <a:pt x="2699" y="623"/>
                </a:lnTo>
                <a:lnTo>
                  <a:pt x="2695" y="623"/>
                </a:lnTo>
                <a:lnTo>
                  <a:pt x="2688" y="625"/>
                </a:lnTo>
                <a:lnTo>
                  <a:pt x="2684" y="625"/>
                </a:lnTo>
                <a:lnTo>
                  <a:pt x="2682" y="625"/>
                </a:lnTo>
                <a:lnTo>
                  <a:pt x="2682" y="623"/>
                </a:lnTo>
                <a:lnTo>
                  <a:pt x="2680" y="625"/>
                </a:lnTo>
                <a:lnTo>
                  <a:pt x="2680" y="627"/>
                </a:lnTo>
                <a:lnTo>
                  <a:pt x="2680" y="629"/>
                </a:lnTo>
                <a:lnTo>
                  <a:pt x="2680" y="631"/>
                </a:lnTo>
                <a:lnTo>
                  <a:pt x="2682" y="633"/>
                </a:lnTo>
                <a:lnTo>
                  <a:pt x="2684" y="635"/>
                </a:lnTo>
                <a:lnTo>
                  <a:pt x="2686" y="633"/>
                </a:lnTo>
                <a:lnTo>
                  <a:pt x="2688" y="631"/>
                </a:lnTo>
                <a:lnTo>
                  <a:pt x="2690" y="631"/>
                </a:lnTo>
                <a:lnTo>
                  <a:pt x="2688" y="633"/>
                </a:lnTo>
                <a:lnTo>
                  <a:pt x="2682" y="635"/>
                </a:lnTo>
                <a:lnTo>
                  <a:pt x="2682" y="637"/>
                </a:lnTo>
                <a:lnTo>
                  <a:pt x="2682" y="640"/>
                </a:lnTo>
                <a:lnTo>
                  <a:pt x="2684" y="642"/>
                </a:lnTo>
                <a:lnTo>
                  <a:pt x="2686" y="644"/>
                </a:lnTo>
                <a:lnTo>
                  <a:pt x="2688" y="644"/>
                </a:lnTo>
                <a:lnTo>
                  <a:pt x="2690" y="644"/>
                </a:lnTo>
                <a:lnTo>
                  <a:pt x="2690" y="644"/>
                </a:lnTo>
                <a:lnTo>
                  <a:pt x="2688" y="646"/>
                </a:lnTo>
                <a:lnTo>
                  <a:pt x="2686" y="646"/>
                </a:lnTo>
                <a:lnTo>
                  <a:pt x="2684" y="646"/>
                </a:lnTo>
                <a:lnTo>
                  <a:pt x="2684" y="646"/>
                </a:lnTo>
                <a:lnTo>
                  <a:pt x="2682" y="646"/>
                </a:lnTo>
                <a:lnTo>
                  <a:pt x="2684" y="648"/>
                </a:lnTo>
                <a:lnTo>
                  <a:pt x="2682" y="648"/>
                </a:lnTo>
                <a:lnTo>
                  <a:pt x="2682" y="650"/>
                </a:lnTo>
                <a:lnTo>
                  <a:pt x="2682" y="652"/>
                </a:lnTo>
                <a:lnTo>
                  <a:pt x="2682" y="654"/>
                </a:lnTo>
                <a:lnTo>
                  <a:pt x="2682" y="654"/>
                </a:lnTo>
                <a:lnTo>
                  <a:pt x="2682" y="654"/>
                </a:lnTo>
                <a:lnTo>
                  <a:pt x="2684" y="654"/>
                </a:lnTo>
                <a:lnTo>
                  <a:pt x="2684" y="652"/>
                </a:lnTo>
                <a:lnTo>
                  <a:pt x="2686" y="652"/>
                </a:lnTo>
                <a:lnTo>
                  <a:pt x="2688" y="650"/>
                </a:lnTo>
                <a:lnTo>
                  <a:pt x="2688" y="648"/>
                </a:lnTo>
                <a:lnTo>
                  <a:pt x="2690" y="646"/>
                </a:lnTo>
                <a:lnTo>
                  <a:pt x="2692" y="646"/>
                </a:lnTo>
                <a:lnTo>
                  <a:pt x="2692" y="646"/>
                </a:lnTo>
                <a:lnTo>
                  <a:pt x="2692" y="644"/>
                </a:lnTo>
                <a:lnTo>
                  <a:pt x="2695" y="642"/>
                </a:lnTo>
                <a:lnTo>
                  <a:pt x="2697" y="640"/>
                </a:lnTo>
                <a:lnTo>
                  <a:pt x="2697" y="640"/>
                </a:lnTo>
                <a:lnTo>
                  <a:pt x="2699" y="637"/>
                </a:lnTo>
                <a:lnTo>
                  <a:pt x="2707" y="635"/>
                </a:lnTo>
                <a:lnTo>
                  <a:pt x="2709" y="635"/>
                </a:lnTo>
                <a:lnTo>
                  <a:pt x="2709" y="637"/>
                </a:lnTo>
                <a:lnTo>
                  <a:pt x="2705" y="637"/>
                </a:lnTo>
                <a:lnTo>
                  <a:pt x="2705" y="637"/>
                </a:lnTo>
                <a:lnTo>
                  <a:pt x="2705" y="640"/>
                </a:lnTo>
                <a:lnTo>
                  <a:pt x="2703" y="644"/>
                </a:lnTo>
                <a:lnTo>
                  <a:pt x="2703" y="642"/>
                </a:lnTo>
                <a:lnTo>
                  <a:pt x="2703" y="640"/>
                </a:lnTo>
                <a:lnTo>
                  <a:pt x="2703" y="637"/>
                </a:lnTo>
                <a:lnTo>
                  <a:pt x="2699" y="640"/>
                </a:lnTo>
                <a:lnTo>
                  <a:pt x="2697" y="642"/>
                </a:lnTo>
                <a:lnTo>
                  <a:pt x="2697" y="644"/>
                </a:lnTo>
                <a:lnTo>
                  <a:pt x="2697" y="644"/>
                </a:lnTo>
                <a:lnTo>
                  <a:pt x="2697" y="646"/>
                </a:lnTo>
                <a:lnTo>
                  <a:pt x="2695" y="646"/>
                </a:lnTo>
                <a:lnTo>
                  <a:pt x="2692" y="648"/>
                </a:lnTo>
                <a:lnTo>
                  <a:pt x="2690" y="650"/>
                </a:lnTo>
                <a:lnTo>
                  <a:pt x="2690" y="650"/>
                </a:lnTo>
                <a:lnTo>
                  <a:pt x="2692" y="652"/>
                </a:lnTo>
                <a:lnTo>
                  <a:pt x="2695" y="650"/>
                </a:lnTo>
                <a:lnTo>
                  <a:pt x="2695" y="650"/>
                </a:lnTo>
                <a:lnTo>
                  <a:pt x="2697" y="650"/>
                </a:lnTo>
                <a:lnTo>
                  <a:pt x="2699" y="650"/>
                </a:lnTo>
                <a:lnTo>
                  <a:pt x="2695" y="652"/>
                </a:lnTo>
                <a:lnTo>
                  <a:pt x="2692" y="652"/>
                </a:lnTo>
                <a:lnTo>
                  <a:pt x="2690" y="654"/>
                </a:lnTo>
                <a:lnTo>
                  <a:pt x="2688" y="654"/>
                </a:lnTo>
                <a:lnTo>
                  <a:pt x="2688" y="652"/>
                </a:lnTo>
                <a:lnTo>
                  <a:pt x="2686" y="652"/>
                </a:lnTo>
                <a:lnTo>
                  <a:pt x="2686" y="654"/>
                </a:lnTo>
                <a:lnTo>
                  <a:pt x="2684" y="654"/>
                </a:lnTo>
                <a:lnTo>
                  <a:pt x="2684" y="656"/>
                </a:lnTo>
                <a:lnTo>
                  <a:pt x="2682" y="658"/>
                </a:lnTo>
                <a:lnTo>
                  <a:pt x="2682" y="663"/>
                </a:lnTo>
                <a:lnTo>
                  <a:pt x="2682" y="665"/>
                </a:lnTo>
                <a:lnTo>
                  <a:pt x="2686" y="665"/>
                </a:lnTo>
                <a:lnTo>
                  <a:pt x="2686" y="665"/>
                </a:lnTo>
                <a:lnTo>
                  <a:pt x="2688" y="663"/>
                </a:lnTo>
                <a:lnTo>
                  <a:pt x="2690" y="661"/>
                </a:lnTo>
                <a:lnTo>
                  <a:pt x="2690" y="661"/>
                </a:lnTo>
                <a:lnTo>
                  <a:pt x="2692" y="661"/>
                </a:lnTo>
                <a:lnTo>
                  <a:pt x="2695" y="658"/>
                </a:lnTo>
                <a:lnTo>
                  <a:pt x="2697" y="658"/>
                </a:lnTo>
                <a:lnTo>
                  <a:pt x="2699" y="656"/>
                </a:lnTo>
                <a:lnTo>
                  <a:pt x="2701" y="656"/>
                </a:lnTo>
                <a:lnTo>
                  <a:pt x="2701" y="656"/>
                </a:lnTo>
                <a:lnTo>
                  <a:pt x="2699" y="656"/>
                </a:lnTo>
                <a:lnTo>
                  <a:pt x="2697" y="658"/>
                </a:lnTo>
                <a:lnTo>
                  <a:pt x="2695" y="661"/>
                </a:lnTo>
                <a:lnTo>
                  <a:pt x="2695" y="663"/>
                </a:lnTo>
                <a:lnTo>
                  <a:pt x="2695" y="663"/>
                </a:lnTo>
                <a:lnTo>
                  <a:pt x="2695" y="665"/>
                </a:lnTo>
                <a:lnTo>
                  <a:pt x="2695" y="665"/>
                </a:lnTo>
                <a:lnTo>
                  <a:pt x="2692" y="667"/>
                </a:lnTo>
                <a:lnTo>
                  <a:pt x="2692" y="667"/>
                </a:lnTo>
                <a:lnTo>
                  <a:pt x="2695" y="669"/>
                </a:lnTo>
                <a:lnTo>
                  <a:pt x="2697" y="669"/>
                </a:lnTo>
                <a:lnTo>
                  <a:pt x="2699" y="667"/>
                </a:lnTo>
                <a:lnTo>
                  <a:pt x="2701" y="669"/>
                </a:lnTo>
                <a:lnTo>
                  <a:pt x="2699" y="669"/>
                </a:lnTo>
                <a:lnTo>
                  <a:pt x="2697" y="671"/>
                </a:lnTo>
                <a:lnTo>
                  <a:pt x="2697" y="671"/>
                </a:lnTo>
                <a:lnTo>
                  <a:pt x="2692" y="669"/>
                </a:lnTo>
                <a:lnTo>
                  <a:pt x="2688" y="667"/>
                </a:lnTo>
                <a:lnTo>
                  <a:pt x="2688" y="669"/>
                </a:lnTo>
                <a:lnTo>
                  <a:pt x="2688" y="671"/>
                </a:lnTo>
                <a:lnTo>
                  <a:pt x="2688" y="673"/>
                </a:lnTo>
                <a:lnTo>
                  <a:pt x="2688" y="675"/>
                </a:lnTo>
                <a:lnTo>
                  <a:pt x="2690" y="677"/>
                </a:lnTo>
                <a:lnTo>
                  <a:pt x="2695" y="679"/>
                </a:lnTo>
                <a:lnTo>
                  <a:pt x="2695" y="682"/>
                </a:lnTo>
                <a:lnTo>
                  <a:pt x="2701" y="684"/>
                </a:lnTo>
                <a:lnTo>
                  <a:pt x="2701" y="684"/>
                </a:lnTo>
                <a:lnTo>
                  <a:pt x="2703" y="684"/>
                </a:lnTo>
                <a:lnTo>
                  <a:pt x="2705" y="684"/>
                </a:lnTo>
                <a:lnTo>
                  <a:pt x="2705" y="684"/>
                </a:lnTo>
                <a:lnTo>
                  <a:pt x="2705" y="684"/>
                </a:lnTo>
                <a:lnTo>
                  <a:pt x="2703" y="686"/>
                </a:lnTo>
                <a:lnTo>
                  <a:pt x="2703" y="686"/>
                </a:lnTo>
                <a:lnTo>
                  <a:pt x="2703" y="688"/>
                </a:lnTo>
                <a:lnTo>
                  <a:pt x="2705" y="688"/>
                </a:lnTo>
                <a:lnTo>
                  <a:pt x="2705" y="688"/>
                </a:lnTo>
                <a:lnTo>
                  <a:pt x="2705" y="686"/>
                </a:lnTo>
                <a:lnTo>
                  <a:pt x="2707" y="686"/>
                </a:lnTo>
                <a:lnTo>
                  <a:pt x="2707" y="686"/>
                </a:lnTo>
                <a:lnTo>
                  <a:pt x="2707" y="686"/>
                </a:lnTo>
                <a:lnTo>
                  <a:pt x="2707" y="686"/>
                </a:lnTo>
                <a:lnTo>
                  <a:pt x="2707" y="688"/>
                </a:lnTo>
                <a:lnTo>
                  <a:pt x="2707" y="688"/>
                </a:lnTo>
                <a:lnTo>
                  <a:pt x="2709" y="688"/>
                </a:lnTo>
                <a:lnTo>
                  <a:pt x="2711" y="688"/>
                </a:lnTo>
                <a:lnTo>
                  <a:pt x="2716" y="688"/>
                </a:lnTo>
                <a:lnTo>
                  <a:pt x="2722" y="688"/>
                </a:lnTo>
                <a:lnTo>
                  <a:pt x="2724" y="686"/>
                </a:lnTo>
                <a:lnTo>
                  <a:pt x="2726" y="686"/>
                </a:lnTo>
                <a:lnTo>
                  <a:pt x="2728" y="684"/>
                </a:lnTo>
                <a:lnTo>
                  <a:pt x="2730" y="684"/>
                </a:lnTo>
                <a:lnTo>
                  <a:pt x="2736" y="677"/>
                </a:lnTo>
                <a:lnTo>
                  <a:pt x="2741" y="675"/>
                </a:lnTo>
                <a:lnTo>
                  <a:pt x="2741" y="675"/>
                </a:lnTo>
                <a:lnTo>
                  <a:pt x="2741" y="673"/>
                </a:lnTo>
                <a:lnTo>
                  <a:pt x="2743" y="673"/>
                </a:lnTo>
                <a:lnTo>
                  <a:pt x="2745" y="673"/>
                </a:lnTo>
                <a:lnTo>
                  <a:pt x="2743" y="671"/>
                </a:lnTo>
                <a:lnTo>
                  <a:pt x="2747" y="669"/>
                </a:lnTo>
                <a:lnTo>
                  <a:pt x="2747" y="669"/>
                </a:lnTo>
                <a:lnTo>
                  <a:pt x="2747" y="669"/>
                </a:lnTo>
                <a:lnTo>
                  <a:pt x="2749" y="669"/>
                </a:lnTo>
                <a:lnTo>
                  <a:pt x="2747" y="667"/>
                </a:lnTo>
                <a:lnTo>
                  <a:pt x="2747" y="665"/>
                </a:lnTo>
                <a:lnTo>
                  <a:pt x="2747" y="665"/>
                </a:lnTo>
                <a:lnTo>
                  <a:pt x="2749" y="667"/>
                </a:lnTo>
                <a:lnTo>
                  <a:pt x="2751" y="669"/>
                </a:lnTo>
                <a:lnTo>
                  <a:pt x="2751" y="669"/>
                </a:lnTo>
                <a:lnTo>
                  <a:pt x="2753" y="667"/>
                </a:lnTo>
                <a:lnTo>
                  <a:pt x="2755" y="669"/>
                </a:lnTo>
                <a:lnTo>
                  <a:pt x="2755" y="667"/>
                </a:lnTo>
                <a:lnTo>
                  <a:pt x="2755" y="667"/>
                </a:lnTo>
                <a:lnTo>
                  <a:pt x="2760" y="663"/>
                </a:lnTo>
                <a:lnTo>
                  <a:pt x="2760" y="661"/>
                </a:lnTo>
                <a:lnTo>
                  <a:pt x="2760" y="658"/>
                </a:lnTo>
                <a:lnTo>
                  <a:pt x="2760" y="658"/>
                </a:lnTo>
                <a:lnTo>
                  <a:pt x="2757" y="656"/>
                </a:lnTo>
                <a:lnTo>
                  <a:pt x="2760" y="656"/>
                </a:lnTo>
                <a:lnTo>
                  <a:pt x="2762" y="656"/>
                </a:lnTo>
                <a:lnTo>
                  <a:pt x="2760" y="654"/>
                </a:lnTo>
                <a:lnTo>
                  <a:pt x="2762" y="652"/>
                </a:lnTo>
                <a:lnTo>
                  <a:pt x="2762" y="654"/>
                </a:lnTo>
                <a:lnTo>
                  <a:pt x="2762" y="656"/>
                </a:lnTo>
                <a:lnTo>
                  <a:pt x="2762" y="658"/>
                </a:lnTo>
                <a:lnTo>
                  <a:pt x="2762" y="661"/>
                </a:lnTo>
                <a:lnTo>
                  <a:pt x="2764" y="663"/>
                </a:lnTo>
                <a:lnTo>
                  <a:pt x="2764" y="665"/>
                </a:lnTo>
                <a:lnTo>
                  <a:pt x="2766" y="665"/>
                </a:lnTo>
                <a:lnTo>
                  <a:pt x="2768" y="665"/>
                </a:lnTo>
                <a:lnTo>
                  <a:pt x="2768" y="665"/>
                </a:lnTo>
                <a:lnTo>
                  <a:pt x="2770" y="665"/>
                </a:lnTo>
                <a:lnTo>
                  <a:pt x="2772" y="667"/>
                </a:lnTo>
                <a:lnTo>
                  <a:pt x="2772" y="667"/>
                </a:lnTo>
                <a:lnTo>
                  <a:pt x="2772" y="667"/>
                </a:lnTo>
                <a:lnTo>
                  <a:pt x="2772" y="667"/>
                </a:lnTo>
                <a:lnTo>
                  <a:pt x="2770" y="667"/>
                </a:lnTo>
                <a:lnTo>
                  <a:pt x="2770" y="667"/>
                </a:lnTo>
                <a:lnTo>
                  <a:pt x="2770" y="669"/>
                </a:lnTo>
                <a:lnTo>
                  <a:pt x="2770" y="669"/>
                </a:lnTo>
                <a:lnTo>
                  <a:pt x="2770" y="671"/>
                </a:lnTo>
                <a:lnTo>
                  <a:pt x="2770" y="675"/>
                </a:lnTo>
                <a:lnTo>
                  <a:pt x="2770" y="679"/>
                </a:lnTo>
                <a:lnTo>
                  <a:pt x="2770" y="679"/>
                </a:lnTo>
                <a:lnTo>
                  <a:pt x="2770" y="682"/>
                </a:lnTo>
                <a:lnTo>
                  <a:pt x="2772" y="682"/>
                </a:lnTo>
                <a:lnTo>
                  <a:pt x="2774" y="682"/>
                </a:lnTo>
                <a:lnTo>
                  <a:pt x="2774" y="686"/>
                </a:lnTo>
                <a:lnTo>
                  <a:pt x="2774" y="690"/>
                </a:lnTo>
                <a:lnTo>
                  <a:pt x="2776" y="690"/>
                </a:lnTo>
                <a:lnTo>
                  <a:pt x="2778" y="694"/>
                </a:lnTo>
                <a:lnTo>
                  <a:pt x="2778" y="694"/>
                </a:lnTo>
                <a:lnTo>
                  <a:pt x="2780" y="696"/>
                </a:lnTo>
                <a:lnTo>
                  <a:pt x="2780" y="696"/>
                </a:lnTo>
                <a:lnTo>
                  <a:pt x="2780" y="698"/>
                </a:lnTo>
                <a:lnTo>
                  <a:pt x="2780" y="700"/>
                </a:lnTo>
                <a:lnTo>
                  <a:pt x="2783" y="700"/>
                </a:lnTo>
                <a:lnTo>
                  <a:pt x="2785" y="705"/>
                </a:lnTo>
                <a:lnTo>
                  <a:pt x="2787" y="711"/>
                </a:lnTo>
                <a:lnTo>
                  <a:pt x="2789" y="713"/>
                </a:lnTo>
                <a:lnTo>
                  <a:pt x="2791" y="717"/>
                </a:lnTo>
                <a:lnTo>
                  <a:pt x="2793" y="717"/>
                </a:lnTo>
                <a:lnTo>
                  <a:pt x="2795" y="717"/>
                </a:lnTo>
                <a:lnTo>
                  <a:pt x="2795" y="719"/>
                </a:lnTo>
                <a:lnTo>
                  <a:pt x="2793" y="721"/>
                </a:lnTo>
                <a:lnTo>
                  <a:pt x="2793" y="721"/>
                </a:lnTo>
                <a:lnTo>
                  <a:pt x="2791" y="721"/>
                </a:lnTo>
                <a:lnTo>
                  <a:pt x="2791" y="721"/>
                </a:lnTo>
                <a:lnTo>
                  <a:pt x="2793" y="723"/>
                </a:lnTo>
                <a:lnTo>
                  <a:pt x="2793" y="726"/>
                </a:lnTo>
                <a:lnTo>
                  <a:pt x="2793" y="726"/>
                </a:lnTo>
                <a:lnTo>
                  <a:pt x="2791" y="726"/>
                </a:lnTo>
                <a:lnTo>
                  <a:pt x="2789" y="723"/>
                </a:lnTo>
                <a:lnTo>
                  <a:pt x="2789" y="723"/>
                </a:lnTo>
                <a:lnTo>
                  <a:pt x="2789" y="726"/>
                </a:lnTo>
                <a:lnTo>
                  <a:pt x="2791" y="728"/>
                </a:lnTo>
                <a:lnTo>
                  <a:pt x="2793" y="732"/>
                </a:lnTo>
                <a:lnTo>
                  <a:pt x="2795" y="734"/>
                </a:lnTo>
                <a:lnTo>
                  <a:pt x="2795" y="736"/>
                </a:lnTo>
                <a:lnTo>
                  <a:pt x="2795" y="736"/>
                </a:lnTo>
                <a:lnTo>
                  <a:pt x="2795" y="738"/>
                </a:lnTo>
                <a:lnTo>
                  <a:pt x="2795" y="740"/>
                </a:lnTo>
                <a:lnTo>
                  <a:pt x="2795" y="740"/>
                </a:lnTo>
                <a:lnTo>
                  <a:pt x="2795" y="742"/>
                </a:lnTo>
                <a:lnTo>
                  <a:pt x="2801" y="742"/>
                </a:lnTo>
                <a:lnTo>
                  <a:pt x="2808" y="742"/>
                </a:lnTo>
                <a:lnTo>
                  <a:pt x="2812" y="742"/>
                </a:lnTo>
                <a:lnTo>
                  <a:pt x="2814" y="742"/>
                </a:lnTo>
                <a:lnTo>
                  <a:pt x="2816" y="740"/>
                </a:lnTo>
                <a:lnTo>
                  <a:pt x="2814" y="738"/>
                </a:lnTo>
                <a:lnTo>
                  <a:pt x="2814" y="736"/>
                </a:lnTo>
                <a:lnTo>
                  <a:pt x="2814" y="734"/>
                </a:lnTo>
                <a:lnTo>
                  <a:pt x="2814" y="732"/>
                </a:lnTo>
                <a:lnTo>
                  <a:pt x="2816" y="730"/>
                </a:lnTo>
                <a:lnTo>
                  <a:pt x="2818" y="730"/>
                </a:lnTo>
                <a:lnTo>
                  <a:pt x="2818" y="730"/>
                </a:lnTo>
                <a:lnTo>
                  <a:pt x="2820" y="730"/>
                </a:lnTo>
                <a:lnTo>
                  <a:pt x="2822" y="730"/>
                </a:lnTo>
                <a:lnTo>
                  <a:pt x="2820" y="728"/>
                </a:lnTo>
                <a:lnTo>
                  <a:pt x="2822" y="728"/>
                </a:lnTo>
                <a:lnTo>
                  <a:pt x="2827" y="728"/>
                </a:lnTo>
                <a:lnTo>
                  <a:pt x="2831" y="728"/>
                </a:lnTo>
                <a:lnTo>
                  <a:pt x="2833" y="726"/>
                </a:lnTo>
                <a:lnTo>
                  <a:pt x="2835" y="726"/>
                </a:lnTo>
                <a:lnTo>
                  <a:pt x="2835" y="728"/>
                </a:lnTo>
                <a:lnTo>
                  <a:pt x="2837" y="728"/>
                </a:lnTo>
                <a:lnTo>
                  <a:pt x="2839" y="728"/>
                </a:lnTo>
                <a:lnTo>
                  <a:pt x="2839" y="726"/>
                </a:lnTo>
                <a:lnTo>
                  <a:pt x="2841" y="719"/>
                </a:lnTo>
                <a:lnTo>
                  <a:pt x="2843" y="717"/>
                </a:lnTo>
                <a:lnTo>
                  <a:pt x="2845" y="715"/>
                </a:lnTo>
                <a:lnTo>
                  <a:pt x="2845" y="713"/>
                </a:lnTo>
                <a:lnTo>
                  <a:pt x="2845" y="711"/>
                </a:lnTo>
                <a:lnTo>
                  <a:pt x="2848" y="709"/>
                </a:lnTo>
                <a:lnTo>
                  <a:pt x="2848" y="707"/>
                </a:lnTo>
                <a:lnTo>
                  <a:pt x="2845" y="707"/>
                </a:lnTo>
                <a:lnTo>
                  <a:pt x="2845" y="705"/>
                </a:lnTo>
                <a:lnTo>
                  <a:pt x="2850" y="700"/>
                </a:lnTo>
                <a:lnTo>
                  <a:pt x="2850" y="700"/>
                </a:lnTo>
                <a:lnTo>
                  <a:pt x="2848" y="698"/>
                </a:lnTo>
                <a:lnTo>
                  <a:pt x="2848" y="696"/>
                </a:lnTo>
                <a:lnTo>
                  <a:pt x="2848" y="694"/>
                </a:lnTo>
                <a:lnTo>
                  <a:pt x="2848" y="692"/>
                </a:lnTo>
                <a:lnTo>
                  <a:pt x="2848" y="690"/>
                </a:lnTo>
                <a:lnTo>
                  <a:pt x="2850" y="690"/>
                </a:lnTo>
                <a:lnTo>
                  <a:pt x="2850" y="686"/>
                </a:lnTo>
                <a:lnTo>
                  <a:pt x="2850" y="684"/>
                </a:lnTo>
                <a:lnTo>
                  <a:pt x="2850" y="684"/>
                </a:lnTo>
                <a:lnTo>
                  <a:pt x="2850" y="679"/>
                </a:lnTo>
                <a:lnTo>
                  <a:pt x="2852" y="679"/>
                </a:lnTo>
                <a:lnTo>
                  <a:pt x="2854" y="679"/>
                </a:lnTo>
                <a:lnTo>
                  <a:pt x="2852" y="677"/>
                </a:lnTo>
                <a:lnTo>
                  <a:pt x="2850" y="677"/>
                </a:lnTo>
                <a:lnTo>
                  <a:pt x="2845" y="675"/>
                </a:lnTo>
                <a:lnTo>
                  <a:pt x="2845" y="677"/>
                </a:lnTo>
                <a:lnTo>
                  <a:pt x="2843" y="675"/>
                </a:lnTo>
                <a:lnTo>
                  <a:pt x="2843" y="675"/>
                </a:lnTo>
                <a:lnTo>
                  <a:pt x="2843" y="675"/>
                </a:lnTo>
                <a:lnTo>
                  <a:pt x="2850" y="675"/>
                </a:lnTo>
                <a:lnTo>
                  <a:pt x="2854" y="675"/>
                </a:lnTo>
                <a:lnTo>
                  <a:pt x="2856" y="675"/>
                </a:lnTo>
                <a:lnTo>
                  <a:pt x="2858" y="673"/>
                </a:lnTo>
                <a:lnTo>
                  <a:pt x="2860" y="671"/>
                </a:lnTo>
                <a:lnTo>
                  <a:pt x="2864" y="669"/>
                </a:lnTo>
                <a:lnTo>
                  <a:pt x="2864" y="669"/>
                </a:lnTo>
                <a:lnTo>
                  <a:pt x="2866" y="669"/>
                </a:lnTo>
                <a:lnTo>
                  <a:pt x="2868" y="669"/>
                </a:lnTo>
                <a:lnTo>
                  <a:pt x="2871" y="667"/>
                </a:lnTo>
                <a:lnTo>
                  <a:pt x="2873" y="667"/>
                </a:lnTo>
                <a:lnTo>
                  <a:pt x="2873" y="665"/>
                </a:lnTo>
                <a:lnTo>
                  <a:pt x="2875" y="665"/>
                </a:lnTo>
                <a:lnTo>
                  <a:pt x="2875" y="663"/>
                </a:lnTo>
                <a:lnTo>
                  <a:pt x="2875" y="663"/>
                </a:lnTo>
                <a:lnTo>
                  <a:pt x="2877" y="661"/>
                </a:lnTo>
                <a:lnTo>
                  <a:pt x="2877" y="661"/>
                </a:lnTo>
                <a:lnTo>
                  <a:pt x="2877" y="658"/>
                </a:lnTo>
                <a:lnTo>
                  <a:pt x="2875" y="661"/>
                </a:lnTo>
                <a:lnTo>
                  <a:pt x="2875" y="661"/>
                </a:lnTo>
                <a:lnTo>
                  <a:pt x="2873" y="661"/>
                </a:lnTo>
                <a:lnTo>
                  <a:pt x="2873" y="661"/>
                </a:lnTo>
                <a:lnTo>
                  <a:pt x="2871" y="661"/>
                </a:lnTo>
                <a:lnTo>
                  <a:pt x="2871" y="661"/>
                </a:lnTo>
                <a:lnTo>
                  <a:pt x="2868" y="661"/>
                </a:lnTo>
                <a:lnTo>
                  <a:pt x="2868" y="661"/>
                </a:lnTo>
                <a:lnTo>
                  <a:pt x="2871" y="658"/>
                </a:lnTo>
                <a:lnTo>
                  <a:pt x="2871" y="658"/>
                </a:lnTo>
                <a:lnTo>
                  <a:pt x="2873" y="658"/>
                </a:lnTo>
                <a:lnTo>
                  <a:pt x="2873" y="658"/>
                </a:lnTo>
                <a:lnTo>
                  <a:pt x="2875" y="658"/>
                </a:lnTo>
                <a:lnTo>
                  <a:pt x="2877" y="656"/>
                </a:lnTo>
                <a:lnTo>
                  <a:pt x="2877" y="656"/>
                </a:lnTo>
                <a:lnTo>
                  <a:pt x="2879" y="654"/>
                </a:lnTo>
                <a:lnTo>
                  <a:pt x="2881" y="652"/>
                </a:lnTo>
                <a:lnTo>
                  <a:pt x="2883" y="652"/>
                </a:lnTo>
                <a:lnTo>
                  <a:pt x="2883" y="650"/>
                </a:lnTo>
                <a:lnTo>
                  <a:pt x="2881" y="648"/>
                </a:lnTo>
                <a:lnTo>
                  <a:pt x="2881" y="648"/>
                </a:lnTo>
                <a:lnTo>
                  <a:pt x="2881" y="646"/>
                </a:lnTo>
                <a:lnTo>
                  <a:pt x="2879" y="646"/>
                </a:lnTo>
                <a:lnTo>
                  <a:pt x="2877" y="644"/>
                </a:lnTo>
                <a:lnTo>
                  <a:pt x="2877" y="644"/>
                </a:lnTo>
                <a:lnTo>
                  <a:pt x="2877" y="642"/>
                </a:lnTo>
                <a:lnTo>
                  <a:pt x="2875" y="640"/>
                </a:lnTo>
                <a:lnTo>
                  <a:pt x="2873" y="640"/>
                </a:lnTo>
                <a:lnTo>
                  <a:pt x="2871" y="637"/>
                </a:lnTo>
                <a:lnTo>
                  <a:pt x="2868" y="635"/>
                </a:lnTo>
                <a:lnTo>
                  <a:pt x="2868" y="633"/>
                </a:lnTo>
                <a:lnTo>
                  <a:pt x="2866" y="633"/>
                </a:lnTo>
                <a:lnTo>
                  <a:pt x="2864" y="635"/>
                </a:lnTo>
                <a:lnTo>
                  <a:pt x="2864" y="635"/>
                </a:lnTo>
                <a:lnTo>
                  <a:pt x="2862" y="633"/>
                </a:lnTo>
                <a:lnTo>
                  <a:pt x="2862" y="633"/>
                </a:lnTo>
                <a:lnTo>
                  <a:pt x="2862" y="633"/>
                </a:lnTo>
                <a:lnTo>
                  <a:pt x="2860" y="633"/>
                </a:lnTo>
                <a:lnTo>
                  <a:pt x="2860" y="633"/>
                </a:lnTo>
                <a:lnTo>
                  <a:pt x="2858" y="631"/>
                </a:lnTo>
                <a:lnTo>
                  <a:pt x="2858" y="631"/>
                </a:lnTo>
                <a:lnTo>
                  <a:pt x="2858" y="629"/>
                </a:lnTo>
                <a:lnTo>
                  <a:pt x="2856" y="627"/>
                </a:lnTo>
                <a:lnTo>
                  <a:pt x="2858" y="625"/>
                </a:lnTo>
                <a:lnTo>
                  <a:pt x="2856" y="623"/>
                </a:lnTo>
                <a:lnTo>
                  <a:pt x="2856" y="621"/>
                </a:lnTo>
                <a:lnTo>
                  <a:pt x="2856" y="619"/>
                </a:lnTo>
                <a:lnTo>
                  <a:pt x="2856" y="619"/>
                </a:lnTo>
                <a:lnTo>
                  <a:pt x="2856" y="617"/>
                </a:lnTo>
                <a:lnTo>
                  <a:pt x="2856" y="617"/>
                </a:lnTo>
                <a:lnTo>
                  <a:pt x="2856" y="614"/>
                </a:lnTo>
                <a:lnTo>
                  <a:pt x="2856" y="614"/>
                </a:lnTo>
                <a:lnTo>
                  <a:pt x="2856" y="612"/>
                </a:lnTo>
                <a:lnTo>
                  <a:pt x="2858" y="610"/>
                </a:lnTo>
                <a:lnTo>
                  <a:pt x="2856" y="610"/>
                </a:lnTo>
                <a:lnTo>
                  <a:pt x="2858" y="610"/>
                </a:lnTo>
                <a:lnTo>
                  <a:pt x="2860" y="610"/>
                </a:lnTo>
                <a:lnTo>
                  <a:pt x="2860" y="608"/>
                </a:lnTo>
                <a:lnTo>
                  <a:pt x="2860" y="608"/>
                </a:lnTo>
                <a:lnTo>
                  <a:pt x="2860" y="606"/>
                </a:lnTo>
                <a:lnTo>
                  <a:pt x="2860" y="604"/>
                </a:lnTo>
                <a:lnTo>
                  <a:pt x="2860" y="602"/>
                </a:lnTo>
                <a:lnTo>
                  <a:pt x="2862" y="600"/>
                </a:lnTo>
                <a:lnTo>
                  <a:pt x="2862" y="598"/>
                </a:lnTo>
                <a:lnTo>
                  <a:pt x="2862" y="598"/>
                </a:lnTo>
                <a:lnTo>
                  <a:pt x="2862" y="598"/>
                </a:lnTo>
                <a:lnTo>
                  <a:pt x="2860" y="596"/>
                </a:lnTo>
                <a:lnTo>
                  <a:pt x="2860" y="593"/>
                </a:lnTo>
                <a:lnTo>
                  <a:pt x="2860" y="593"/>
                </a:lnTo>
                <a:lnTo>
                  <a:pt x="2860" y="591"/>
                </a:lnTo>
                <a:lnTo>
                  <a:pt x="2862" y="593"/>
                </a:lnTo>
                <a:lnTo>
                  <a:pt x="2862" y="593"/>
                </a:lnTo>
                <a:lnTo>
                  <a:pt x="2864" y="593"/>
                </a:lnTo>
                <a:lnTo>
                  <a:pt x="2864" y="591"/>
                </a:lnTo>
                <a:lnTo>
                  <a:pt x="2866" y="591"/>
                </a:lnTo>
                <a:lnTo>
                  <a:pt x="2868" y="591"/>
                </a:lnTo>
                <a:lnTo>
                  <a:pt x="2868" y="589"/>
                </a:lnTo>
                <a:lnTo>
                  <a:pt x="2868" y="589"/>
                </a:lnTo>
                <a:lnTo>
                  <a:pt x="2868" y="589"/>
                </a:lnTo>
                <a:lnTo>
                  <a:pt x="2866" y="589"/>
                </a:lnTo>
                <a:lnTo>
                  <a:pt x="2868" y="587"/>
                </a:lnTo>
                <a:lnTo>
                  <a:pt x="2868" y="587"/>
                </a:lnTo>
                <a:lnTo>
                  <a:pt x="2868" y="585"/>
                </a:lnTo>
                <a:lnTo>
                  <a:pt x="2866" y="585"/>
                </a:lnTo>
                <a:lnTo>
                  <a:pt x="2866" y="583"/>
                </a:lnTo>
                <a:lnTo>
                  <a:pt x="2866" y="583"/>
                </a:lnTo>
                <a:lnTo>
                  <a:pt x="2868" y="585"/>
                </a:lnTo>
                <a:lnTo>
                  <a:pt x="2871" y="585"/>
                </a:lnTo>
                <a:lnTo>
                  <a:pt x="2871" y="585"/>
                </a:lnTo>
                <a:lnTo>
                  <a:pt x="2871" y="585"/>
                </a:lnTo>
                <a:lnTo>
                  <a:pt x="2871" y="585"/>
                </a:lnTo>
                <a:lnTo>
                  <a:pt x="2871" y="585"/>
                </a:lnTo>
                <a:lnTo>
                  <a:pt x="2873" y="585"/>
                </a:lnTo>
                <a:lnTo>
                  <a:pt x="2875" y="583"/>
                </a:lnTo>
                <a:lnTo>
                  <a:pt x="2875" y="583"/>
                </a:lnTo>
                <a:lnTo>
                  <a:pt x="2875" y="581"/>
                </a:lnTo>
                <a:lnTo>
                  <a:pt x="2875" y="581"/>
                </a:lnTo>
                <a:lnTo>
                  <a:pt x="2873" y="581"/>
                </a:lnTo>
                <a:lnTo>
                  <a:pt x="2873" y="581"/>
                </a:lnTo>
                <a:lnTo>
                  <a:pt x="2875" y="581"/>
                </a:lnTo>
                <a:lnTo>
                  <a:pt x="2877" y="579"/>
                </a:lnTo>
                <a:lnTo>
                  <a:pt x="2877" y="579"/>
                </a:lnTo>
                <a:lnTo>
                  <a:pt x="2877" y="577"/>
                </a:lnTo>
                <a:lnTo>
                  <a:pt x="2879" y="577"/>
                </a:lnTo>
                <a:lnTo>
                  <a:pt x="2879" y="577"/>
                </a:lnTo>
                <a:lnTo>
                  <a:pt x="2881" y="577"/>
                </a:lnTo>
                <a:lnTo>
                  <a:pt x="2881" y="577"/>
                </a:lnTo>
                <a:lnTo>
                  <a:pt x="2881" y="577"/>
                </a:lnTo>
                <a:lnTo>
                  <a:pt x="2879" y="575"/>
                </a:lnTo>
                <a:lnTo>
                  <a:pt x="2881" y="575"/>
                </a:lnTo>
                <a:lnTo>
                  <a:pt x="2883" y="575"/>
                </a:lnTo>
                <a:lnTo>
                  <a:pt x="2887" y="572"/>
                </a:lnTo>
                <a:lnTo>
                  <a:pt x="2887" y="570"/>
                </a:lnTo>
                <a:lnTo>
                  <a:pt x="2887" y="570"/>
                </a:lnTo>
                <a:lnTo>
                  <a:pt x="2889" y="570"/>
                </a:lnTo>
                <a:lnTo>
                  <a:pt x="2889" y="570"/>
                </a:lnTo>
                <a:lnTo>
                  <a:pt x="2889" y="570"/>
                </a:lnTo>
                <a:lnTo>
                  <a:pt x="2892" y="570"/>
                </a:lnTo>
                <a:lnTo>
                  <a:pt x="2892" y="570"/>
                </a:lnTo>
                <a:lnTo>
                  <a:pt x="2894" y="570"/>
                </a:lnTo>
                <a:lnTo>
                  <a:pt x="2894" y="568"/>
                </a:lnTo>
                <a:lnTo>
                  <a:pt x="2896" y="566"/>
                </a:lnTo>
                <a:lnTo>
                  <a:pt x="2900" y="566"/>
                </a:lnTo>
                <a:lnTo>
                  <a:pt x="2902" y="564"/>
                </a:lnTo>
                <a:lnTo>
                  <a:pt x="2904" y="564"/>
                </a:lnTo>
                <a:lnTo>
                  <a:pt x="2908" y="562"/>
                </a:lnTo>
                <a:lnTo>
                  <a:pt x="2908" y="562"/>
                </a:lnTo>
                <a:lnTo>
                  <a:pt x="2912" y="554"/>
                </a:lnTo>
                <a:lnTo>
                  <a:pt x="2917" y="552"/>
                </a:lnTo>
                <a:lnTo>
                  <a:pt x="2919" y="549"/>
                </a:lnTo>
                <a:lnTo>
                  <a:pt x="2919" y="549"/>
                </a:lnTo>
                <a:lnTo>
                  <a:pt x="2919" y="547"/>
                </a:lnTo>
                <a:lnTo>
                  <a:pt x="2917" y="545"/>
                </a:lnTo>
                <a:lnTo>
                  <a:pt x="2917" y="543"/>
                </a:lnTo>
                <a:lnTo>
                  <a:pt x="2917" y="541"/>
                </a:lnTo>
                <a:lnTo>
                  <a:pt x="2915" y="541"/>
                </a:lnTo>
                <a:lnTo>
                  <a:pt x="2915" y="539"/>
                </a:lnTo>
                <a:lnTo>
                  <a:pt x="2915" y="539"/>
                </a:lnTo>
                <a:lnTo>
                  <a:pt x="2917" y="537"/>
                </a:lnTo>
                <a:lnTo>
                  <a:pt x="2919" y="535"/>
                </a:lnTo>
                <a:lnTo>
                  <a:pt x="2921" y="533"/>
                </a:lnTo>
                <a:lnTo>
                  <a:pt x="2921" y="531"/>
                </a:lnTo>
                <a:lnTo>
                  <a:pt x="2921" y="531"/>
                </a:lnTo>
                <a:lnTo>
                  <a:pt x="2919" y="528"/>
                </a:lnTo>
                <a:lnTo>
                  <a:pt x="2919" y="528"/>
                </a:lnTo>
                <a:lnTo>
                  <a:pt x="2919" y="528"/>
                </a:lnTo>
                <a:lnTo>
                  <a:pt x="2919" y="528"/>
                </a:lnTo>
                <a:lnTo>
                  <a:pt x="2921" y="528"/>
                </a:lnTo>
                <a:lnTo>
                  <a:pt x="2921" y="528"/>
                </a:lnTo>
                <a:lnTo>
                  <a:pt x="2921" y="528"/>
                </a:lnTo>
                <a:lnTo>
                  <a:pt x="2921" y="528"/>
                </a:lnTo>
                <a:lnTo>
                  <a:pt x="2921" y="526"/>
                </a:lnTo>
                <a:lnTo>
                  <a:pt x="2919" y="526"/>
                </a:lnTo>
                <a:lnTo>
                  <a:pt x="2919" y="526"/>
                </a:lnTo>
                <a:lnTo>
                  <a:pt x="2921" y="526"/>
                </a:lnTo>
                <a:lnTo>
                  <a:pt x="2921" y="526"/>
                </a:lnTo>
                <a:lnTo>
                  <a:pt x="2925" y="524"/>
                </a:lnTo>
                <a:lnTo>
                  <a:pt x="2925" y="524"/>
                </a:lnTo>
                <a:lnTo>
                  <a:pt x="2925" y="524"/>
                </a:lnTo>
                <a:lnTo>
                  <a:pt x="2925" y="522"/>
                </a:lnTo>
                <a:lnTo>
                  <a:pt x="2925" y="522"/>
                </a:lnTo>
                <a:lnTo>
                  <a:pt x="2927" y="522"/>
                </a:lnTo>
                <a:lnTo>
                  <a:pt x="2929" y="522"/>
                </a:lnTo>
                <a:lnTo>
                  <a:pt x="2929" y="522"/>
                </a:lnTo>
                <a:lnTo>
                  <a:pt x="2927" y="522"/>
                </a:lnTo>
                <a:lnTo>
                  <a:pt x="2927" y="520"/>
                </a:lnTo>
                <a:lnTo>
                  <a:pt x="2929" y="520"/>
                </a:lnTo>
                <a:lnTo>
                  <a:pt x="2931" y="520"/>
                </a:lnTo>
                <a:lnTo>
                  <a:pt x="2931" y="518"/>
                </a:lnTo>
                <a:lnTo>
                  <a:pt x="2931" y="518"/>
                </a:lnTo>
                <a:lnTo>
                  <a:pt x="2931" y="516"/>
                </a:lnTo>
                <a:lnTo>
                  <a:pt x="2931" y="516"/>
                </a:lnTo>
                <a:lnTo>
                  <a:pt x="2931" y="514"/>
                </a:lnTo>
                <a:lnTo>
                  <a:pt x="2933" y="516"/>
                </a:lnTo>
                <a:lnTo>
                  <a:pt x="2933" y="516"/>
                </a:lnTo>
                <a:lnTo>
                  <a:pt x="2936" y="516"/>
                </a:lnTo>
                <a:lnTo>
                  <a:pt x="2938" y="514"/>
                </a:lnTo>
                <a:lnTo>
                  <a:pt x="2940" y="516"/>
                </a:lnTo>
                <a:lnTo>
                  <a:pt x="2942" y="518"/>
                </a:lnTo>
                <a:lnTo>
                  <a:pt x="2944" y="518"/>
                </a:lnTo>
                <a:lnTo>
                  <a:pt x="2944" y="516"/>
                </a:lnTo>
                <a:lnTo>
                  <a:pt x="2946" y="516"/>
                </a:lnTo>
                <a:lnTo>
                  <a:pt x="2950" y="516"/>
                </a:lnTo>
                <a:lnTo>
                  <a:pt x="2950" y="516"/>
                </a:lnTo>
                <a:lnTo>
                  <a:pt x="2954" y="516"/>
                </a:lnTo>
                <a:lnTo>
                  <a:pt x="2959" y="516"/>
                </a:lnTo>
                <a:lnTo>
                  <a:pt x="2959" y="516"/>
                </a:lnTo>
                <a:lnTo>
                  <a:pt x="2961" y="516"/>
                </a:lnTo>
                <a:lnTo>
                  <a:pt x="2963" y="516"/>
                </a:lnTo>
                <a:lnTo>
                  <a:pt x="2965" y="516"/>
                </a:lnTo>
                <a:lnTo>
                  <a:pt x="2965" y="516"/>
                </a:lnTo>
                <a:lnTo>
                  <a:pt x="2965" y="516"/>
                </a:lnTo>
                <a:lnTo>
                  <a:pt x="2965" y="518"/>
                </a:lnTo>
                <a:lnTo>
                  <a:pt x="2965" y="520"/>
                </a:lnTo>
                <a:lnTo>
                  <a:pt x="2967" y="520"/>
                </a:lnTo>
                <a:lnTo>
                  <a:pt x="2967" y="520"/>
                </a:lnTo>
                <a:lnTo>
                  <a:pt x="2973" y="522"/>
                </a:lnTo>
                <a:lnTo>
                  <a:pt x="2975" y="524"/>
                </a:lnTo>
                <a:lnTo>
                  <a:pt x="2975" y="526"/>
                </a:lnTo>
                <a:lnTo>
                  <a:pt x="2973" y="528"/>
                </a:lnTo>
                <a:lnTo>
                  <a:pt x="2973" y="533"/>
                </a:lnTo>
                <a:lnTo>
                  <a:pt x="2975" y="533"/>
                </a:lnTo>
                <a:lnTo>
                  <a:pt x="2975" y="533"/>
                </a:lnTo>
                <a:lnTo>
                  <a:pt x="2975" y="535"/>
                </a:lnTo>
                <a:lnTo>
                  <a:pt x="2973" y="535"/>
                </a:lnTo>
                <a:lnTo>
                  <a:pt x="2973" y="537"/>
                </a:lnTo>
                <a:lnTo>
                  <a:pt x="2973" y="537"/>
                </a:lnTo>
                <a:lnTo>
                  <a:pt x="2973" y="539"/>
                </a:lnTo>
                <a:lnTo>
                  <a:pt x="2973" y="539"/>
                </a:lnTo>
                <a:lnTo>
                  <a:pt x="2971" y="539"/>
                </a:lnTo>
                <a:lnTo>
                  <a:pt x="2969" y="537"/>
                </a:lnTo>
                <a:lnTo>
                  <a:pt x="2967" y="539"/>
                </a:lnTo>
                <a:lnTo>
                  <a:pt x="2965" y="539"/>
                </a:lnTo>
                <a:lnTo>
                  <a:pt x="2963" y="539"/>
                </a:lnTo>
                <a:lnTo>
                  <a:pt x="2963" y="541"/>
                </a:lnTo>
                <a:lnTo>
                  <a:pt x="2963" y="543"/>
                </a:lnTo>
                <a:lnTo>
                  <a:pt x="2959" y="547"/>
                </a:lnTo>
                <a:lnTo>
                  <a:pt x="2956" y="549"/>
                </a:lnTo>
                <a:lnTo>
                  <a:pt x="2954" y="552"/>
                </a:lnTo>
                <a:lnTo>
                  <a:pt x="2954" y="552"/>
                </a:lnTo>
                <a:lnTo>
                  <a:pt x="2950" y="556"/>
                </a:lnTo>
                <a:lnTo>
                  <a:pt x="2950" y="558"/>
                </a:lnTo>
                <a:lnTo>
                  <a:pt x="2948" y="558"/>
                </a:lnTo>
                <a:lnTo>
                  <a:pt x="2944" y="560"/>
                </a:lnTo>
                <a:lnTo>
                  <a:pt x="2942" y="562"/>
                </a:lnTo>
                <a:lnTo>
                  <a:pt x="2942" y="562"/>
                </a:lnTo>
                <a:lnTo>
                  <a:pt x="2938" y="566"/>
                </a:lnTo>
                <a:lnTo>
                  <a:pt x="2933" y="566"/>
                </a:lnTo>
                <a:lnTo>
                  <a:pt x="2933" y="568"/>
                </a:lnTo>
                <a:lnTo>
                  <a:pt x="2931" y="570"/>
                </a:lnTo>
                <a:lnTo>
                  <a:pt x="2931" y="570"/>
                </a:lnTo>
                <a:lnTo>
                  <a:pt x="2931" y="570"/>
                </a:lnTo>
                <a:lnTo>
                  <a:pt x="2931" y="570"/>
                </a:lnTo>
                <a:lnTo>
                  <a:pt x="2931" y="570"/>
                </a:lnTo>
                <a:lnTo>
                  <a:pt x="2929" y="570"/>
                </a:lnTo>
                <a:lnTo>
                  <a:pt x="2931" y="572"/>
                </a:lnTo>
                <a:lnTo>
                  <a:pt x="2931" y="572"/>
                </a:lnTo>
                <a:lnTo>
                  <a:pt x="2931" y="575"/>
                </a:lnTo>
                <a:lnTo>
                  <a:pt x="2927" y="575"/>
                </a:lnTo>
                <a:lnTo>
                  <a:pt x="2925" y="577"/>
                </a:lnTo>
                <a:lnTo>
                  <a:pt x="2923" y="575"/>
                </a:lnTo>
                <a:lnTo>
                  <a:pt x="2921" y="577"/>
                </a:lnTo>
                <a:lnTo>
                  <a:pt x="2921" y="577"/>
                </a:lnTo>
                <a:lnTo>
                  <a:pt x="2921" y="579"/>
                </a:lnTo>
                <a:lnTo>
                  <a:pt x="2921" y="581"/>
                </a:lnTo>
                <a:lnTo>
                  <a:pt x="2919" y="581"/>
                </a:lnTo>
                <a:lnTo>
                  <a:pt x="2919" y="583"/>
                </a:lnTo>
                <a:lnTo>
                  <a:pt x="2915" y="585"/>
                </a:lnTo>
                <a:lnTo>
                  <a:pt x="2915" y="587"/>
                </a:lnTo>
                <a:lnTo>
                  <a:pt x="2915" y="587"/>
                </a:lnTo>
                <a:lnTo>
                  <a:pt x="2912" y="589"/>
                </a:lnTo>
                <a:lnTo>
                  <a:pt x="2915" y="591"/>
                </a:lnTo>
                <a:lnTo>
                  <a:pt x="2915" y="593"/>
                </a:lnTo>
                <a:lnTo>
                  <a:pt x="2917" y="596"/>
                </a:lnTo>
                <a:lnTo>
                  <a:pt x="2917" y="598"/>
                </a:lnTo>
                <a:lnTo>
                  <a:pt x="2917" y="598"/>
                </a:lnTo>
                <a:lnTo>
                  <a:pt x="2917" y="600"/>
                </a:lnTo>
                <a:lnTo>
                  <a:pt x="2917" y="604"/>
                </a:lnTo>
                <a:lnTo>
                  <a:pt x="2917" y="606"/>
                </a:lnTo>
                <a:lnTo>
                  <a:pt x="2919" y="608"/>
                </a:lnTo>
                <a:lnTo>
                  <a:pt x="2921" y="610"/>
                </a:lnTo>
                <a:lnTo>
                  <a:pt x="2921" y="610"/>
                </a:lnTo>
                <a:lnTo>
                  <a:pt x="2921" y="612"/>
                </a:lnTo>
                <a:lnTo>
                  <a:pt x="2921" y="612"/>
                </a:lnTo>
                <a:lnTo>
                  <a:pt x="2921" y="612"/>
                </a:lnTo>
                <a:lnTo>
                  <a:pt x="2919" y="612"/>
                </a:lnTo>
                <a:lnTo>
                  <a:pt x="2919" y="612"/>
                </a:lnTo>
                <a:lnTo>
                  <a:pt x="2919" y="614"/>
                </a:lnTo>
                <a:lnTo>
                  <a:pt x="2921" y="614"/>
                </a:lnTo>
                <a:lnTo>
                  <a:pt x="2921" y="614"/>
                </a:lnTo>
                <a:lnTo>
                  <a:pt x="2919" y="614"/>
                </a:lnTo>
                <a:lnTo>
                  <a:pt x="2919" y="614"/>
                </a:lnTo>
                <a:lnTo>
                  <a:pt x="2919" y="617"/>
                </a:lnTo>
                <a:lnTo>
                  <a:pt x="2919" y="619"/>
                </a:lnTo>
                <a:lnTo>
                  <a:pt x="2919" y="621"/>
                </a:lnTo>
                <a:lnTo>
                  <a:pt x="2919" y="623"/>
                </a:lnTo>
                <a:lnTo>
                  <a:pt x="2917" y="625"/>
                </a:lnTo>
                <a:lnTo>
                  <a:pt x="2917" y="625"/>
                </a:lnTo>
                <a:lnTo>
                  <a:pt x="2917" y="629"/>
                </a:lnTo>
                <a:lnTo>
                  <a:pt x="2919" y="631"/>
                </a:lnTo>
                <a:lnTo>
                  <a:pt x="2919" y="631"/>
                </a:lnTo>
                <a:lnTo>
                  <a:pt x="2919" y="633"/>
                </a:lnTo>
                <a:lnTo>
                  <a:pt x="2919" y="633"/>
                </a:lnTo>
                <a:lnTo>
                  <a:pt x="2919" y="635"/>
                </a:lnTo>
                <a:lnTo>
                  <a:pt x="2921" y="635"/>
                </a:lnTo>
                <a:lnTo>
                  <a:pt x="2923" y="633"/>
                </a:lnTo>
                <a:lnTo>
                  <a:pt x="2923" y="633"/>
                </a:lnTo>
                <a:lnTo>
                  <a:pt x="2925" y="635"/>
                </a:lnTo>
                <a:lnTo>
                  <a:pt x="2925" y="635"/>
                </a:lnTo>
                <a:lnTo>
                  <a:pt x="2929" y="637"/>
                </a:lnTo>
                <a:lnTo>
                  <a:pt x="2933" y="640"/>
                </a:lnTo>
                <a:lnTo>
                  <a:pt x="2936" y="640"/>
                </a:lnTo>
                <a:lnTo>
                  <a:pt x="2936" y="640"/>
                </a:lnTo>
                <a:lnTo>
                  <a:pt x="2936" y="640"/>
                </a:lnTo>
                <a:lnTo>
                  <a:pt x="2933" y="642"/>
                </a:lnTo>
                <a:lnTo>
                  <a:pt x="2933" y="642"/>
                </a:lnTo>
                <a:lnTo>
                  <a:pt x="2936" y="642"/>
                </a:lnTo>
                <a:lnTo>
                  <a:pt x="2936" y="642"/>
                </a:lnTo>
                <a:lnTo>
                  <a:pt x="2936" y="642"/>
                </a:lnTo>
                <a:lnTo>
                  <a:pt x="2933" y="642"/>
                </a:lnTo>
                <a:lnTo>
                  <a:pt x="2933" y="642"/>
                </a:lnTo>
                <a:lnTo>
                  <a:pt x="2933" y="644"/>
                </a:lnTo>
                <a:lnTo>
                  <a:pt x="2933" y="644"/>
                </a:lnTo>
                <a:lnTo>
                  <a:pt x="2933" y="646"/>
                </a:lnTo>
                <a:lnTo>
                  <a:pt x="2933" y="646"/>
                </a:lnTo>
                <a:lnTo>
                  <a:pt x="2933" y="646"/>
                </a:lnTo>
                <a:lnTo>
                  <a:pt x="2936" y="646"/>
                </a:lnTo>
                <a:lnTo>
                  <a:pt x="2936" y="646"/>
                </a:lnTo>
                <a:lnTo>
                  <a:pt x="2938" y="646"/>
                </a:lnTo>
                <a:lnTo>
                  <a:pt x="2938" y="646"/>
                </a:lnTo>
                <a:lnTo>
                  <a:pt x="2938" y="644"/>
                </a:lnTo>
                <a:lnTo>
                  <a:pt x="2940" y="644"/>
                </a:lnTo>
                <a:lnTo>
                  <a:pt x="2940" y="642"/>
                </a:lnTo>
                <a:lnTo>
                  <a:pt x="2940" y="642"/>
                </a:lnTo>
                <a:lnTo>
                  <a:pt x="2942" y="644"/>
                </a:lnTo>
                <a:lnTo>
                  <a:pt x="2942" y="646"/>
                </a:lnTo>
                <a:lnTo>
                  <a:pt x="2944" y="646"/>
                </a:lnTo>
                <a:lnTo>
                  <a:pt x="2944" y="646"/>
                </a:lnTo>
                <a:lnTo>
                  <a:pt x="2944" y="648"/>
                </a:lnTo>
                <a:lnTo>
                  <a:pt x="2942" y="648"/>
                </a:lnTo>
                <a:lnTo>
                  <a:pt x="2942" y="650"/>
                </a:lnTo>
                <a:lnTo>
                  <a:pt x="2940" y="650"/>
                </a:lnTo>
                <a:lnTo>
                  <a:pt x="2942" y="650"/>
                </a:lnTo>
                <a:lnTo>
                  <a:pt x="2944" y="650"/>
                </a:lnTo>
                <a:lnTo>
                  <a:pt x="2946" y="648"/>
                </a:lnTo>
                <a:lnTo>
                  <a:pt x="2948" y="648"/>
                </a:lnTo>
                <a:lnTo>
                  <a:pt x="2950" y="648"/>
                </a:lnTo>
                <a:lnTo>
                  <a:pt x="2952" y="648"/>
                </a:lnTo>
                <a:lnTo>
                  <a:pt x="2956" y="646"/>
                </a:lnTo>
                <a:lnTo>
                  <a:pt x="2961" y="646"/>
                </a:lnTo>
                <a:lnTo>
                  <a:pt x="2963" y="646"/>
                </a:lnTo>
                <a:lnTo>
                  <a:pt x="2963" y="646"/>
                </a:lnTo>
                <a:lnTo>
                  <a:pt x="2965" y="644"/>
                </a:lnTo>
                <a:lnTo>
                  <a:pt x="2967" y="644"/>
                </a:lnTo>
                <a:lnTo>
                  <a:pt x="2969" y="644"/>
                </a:lnTo>
                <a:lnTo>
                  <a:pt x="2971" y="642"/>
                </a:lnTo>
                <a:lnTo>
                  <a:pt x="2973" y="642"/>
                </a:lnTo>
                <a:lnTo>
                  <a:pt x="2977" y="642"/>
                </a:lnTo>
                <a:lnTo>
                  <a:pt x="2977" y="640"/>
                </a:lnTo>
                <a:lnTo>
                  <a:pt x="2980" y="640"/>
                </a:lnTo>
                <a:lnTo>
                  <a:pt x="2980" y="642"/>
                </a:lnTo>
                <a:lnTo>
                  <a:pt x="2982" y="642"/>
                </a:lnTo>
                <a:lnTo>
                  <a:pt x="2982" y="640"/>
                </a:lnTo>
                <a:lnTo>
                  <a:pt x="2984" y="640"/>
                </a:lnTo>
                <a:lnTo>
                  <a:pt x="2986" y="640"/>
                </a:lnTo>
                <a:lnTo>
                  <a:pt x="2986" y="640"/>
                </a:lnTo>
                <a:lnTo>
                  <a:pt x="2984" y="637"/>
                </a:lnTo>
                <a:lnTo>
                  <a:pt x="2984" y="637"/>
                </a:lnTo>
                <a:lnTo>
                  <a:pt x="2986" y="637"/>
                </a:lnTo>
                <a:lnTo>
                  <a:pt x="2988" y="637"/>
                </a:lnTo>
                <a:lnTo>
                  <a:pt x="2990" y="637"/>
                </a:lnTo>
                <a:lnTo>
                  <a:pt x="2990" y="637"/>
                </a:lnTo>
                <a:lnTo>
                  <a:pt x="2992" y="635"/>
                </a:lnTo>
                <a:lnTo>
                  <a:pt x="2992" y="633"/>
                </a:lnTo>
                <a:lnTo>
                  <a:pt x="2994" y="633"/>
                </a:lnTo>
                <a:lnTo>
                  <a:pt x="2992" y="633"/>
                </a:lnTo>
                <a:lnTo>
                  <a:pt x="2992" y="635"/>
                </a:lnTo>
                <a:lnTo>
                  <a:pt x="2992" y="637"/>
                </a:lnTo>
                <a:lnTo>
                  <a:pt x="2992" y="637"/>
                </a:lnTo>
                <a:lnTo>
                  <a:pt x="2994" y="637"/>
                </a:lnTo>
                <a:lnTo>
                  <a:pt x="2994" y="637"/>
                </a:lnTo>
                <a:lnTo>
                  <a:pt x="2998" y="637"/>
                </a:lnTo>
                <a:lnTo>
                  <a:pt x="3000" y="635"/>
                </a:lnTo>
                <a:lnTo>
                  <a:pt x="3003" y="635"/>
                </a:lnTo>
                <a:lnTo>
                  <a:pt x="3003" y="635"/>
                </a:lnTo>
                <a:lnTo>
                  <a:pt x="3005" y="637"/>
                </a:lnTo>
                <a:lnTo>
                  <a:pt x="3007" y="635"/>
                </a:lnTo>
                <a:lnTo>
                  <a:pt x="3009" y="635"/>
                </a:lnTo>
                <a:lnTo>
                  <a:pt x="3009" y="635"/>
                </a:lnTo>
                <a:lnTo>
                  <a:pt x="3011" y="635"/>
                </a:lnTo>
                <a:lnTo>
                  <a:pt x="3015" y="635"/>
                </a:lnTo>
                <a:lnTo>
                  <a:pt x="3021" y="631"/>
                </a:lnTo>
                <a:lnTo>
                  <a:pt x="3021" y="633"/>
                </a:lnTo>
                <a:lnTo>
                  <a:pt x="3024" y="633"/>
                </a:lnTo>
                <a:lnTo>
                  <a:pt x="3024" y="635"/>
                </a:lnTo>
                <a:lnTo>
                  <a:pt x="3021" y="635"/>
                </a:lnTo>
                <a:lnTo>
                  <a:pt x="3021" y="635"/>
                </a:lnTo>
                <a:lnTo>
                  <a:pt x="3021" y="635"/>
                </a:lnTo>
                <a:lnTo>
                  <a:pt x="3024" y="640"/>
                </a:lnTo>
                <a:lnTo>
                  <a:pt x="3026" y="640"/>
                </a:lnTo>
                <a:lnTo>
                  <a:pt x="3030" y="642"/>
                </a:lnTo>
                <a:lnTo>
                  <a:pt x="3034" y="644"/>
                </a:lnTo>
                <a:lnTo>
                  <a:pt x="3036" y="642"/>
                </a:lnTo>
                <a:lnTo>
                  <a:pt x="3038" y="642"/>
                </a:lnTo>
                <a:lnTo>
                  <a:pt x="3040" y="644"/>
                </a:lnTo>
                <a:lnTo>
                  <a:pt x="3042" y="646"/>
                </a:lnTo>
                <a:lnTo>
                  <a:pt x="3042" y="646"/>
                </a:lnTo>
                <a:lnTo>
                  <a:pt x="3044" y="648"/>
                </a:lnTo>
                <a:lnTo>
                  <a:pt x="3044" y="648"/>
                </a:lnTo>
                <a:lnTo>
                  <a:pt x="3044" y="650"/>
                </a:lnTo>
                <a:lnTo>
                  <a:pt x="3038" y="648"/>
                </a:lnTo>
                <a:lnTo>
                  <a:pt x="3030" y="646"/>
                </a:lnTo>
                <a:lnTo>
                  <a:pt x="3030" y="648"/>
                </a:lnTo>
                <a:lnTo>
                  <a:pt x="3028" y="648"/>
                </a:lnTo>
                <a:lnTo>
                  <a:pt x="3028" y="650"/>
                </a:lnTo>
                <a:lnTo>
                  <a:pt x="3028" y="650"/>
                </a:lnTo>
                <a:lnTo>
                  <a:pt x="3026" y="650"/>
                </a:lnTo>
                <a:lnTo>
                  <a:pt x="3024" y="650"/>
                </a:lnTo>
                <a:lnTo>
                  <a:pt x="3021" y="650"/>
                </a:lnTo>
                <a:lnTo>
                  <a:pt x="3021" y="650"/>
                </a:lnTo>
                <a:lnTo>
                  <a:pt x="3019" y="650"/>
                </a:lnTo>
                <a:lnTo>
                  <a:pt x="3019" y="652"/>
                </a:lnTo>
                <a:lnTo>
                  <a:pt x="3017" y="654"/>
                </a:lnTo>
                <a:lnTo>
                  <a:pt x="3017" y="652"/>
                </a:lnTo>
                <a:lnTo>
                  <a:pt x="3015" y="652"/>
                </a:lnTo>
                <a:lnTo>
                  <a:pt x="3015" y="652"/>
                </a:lnTo>
                <a:lnTo>
                  <a:pt x="3013" y="652"/>
                </a:lnTo>
                <a:lnTo>
                  <a:pt x="3013" y="654"/>
                </a:lnTo>
                <a:lnTo>
                  <a:pt x="3015" y="656"/>
                </a:lnTo>
                <a:lnTo>
                  <a:pt x="3013" y="658"/>
                </a:lnTo>
                <a:lnTo>
                  <a:pt x="3013" y="658"/>
                </a:lnTo>
                <a:lnTo>
                  <a:pt x="3011" y="658"/>
                </a:lnTo>
                <a:lnTo>
                  <a:pt x="3005" y="658"/>
                </a:lnTo>
                <a:lnTo>
                  <a:pt x="2998" y="658"/>
                </a:lnTo>
                <a:lnTo>
                  <a:pt x="2996" y="658"/>
                </a:lnTo>
                <a:lnTo>
                  <a:pt x="2994" y="656"/>
                </a:lnTo>
                <a:lnTo>
                  <a:pt x="2992" y="656"/>
                </a:lnTo>
                <a:lnTo>
                  <a:pt x="2982" y="654"/>
                </a:lnTo>
                <a:lnTo>
                  <a:pt x="2980" y="654"/>
                </a:lnTo>
                <a:lnTo>
                  <a:pt x="2977" y="654"/>
                </a:lnTo>
                <a:lnTo>
                  <a:pt x="2977" y="656"/>
                </a:lnTo>
                <a:lnTo>
                  <a:pt x="2977" y="656"/>
                </a:lnTo>
                <a:lnTo>
                  <a:pt x="2975" y="656"/>
                </a:lnTo>
                <a:lnTo>
                  <a:pt x="2969" y="656"/>
                </a:lnTo>
                <a:lnTo>
                  <a:pt x="2965" y="658"/>
                </a:lnTo>
                <a:lnTo>
                  <a:pt x="2961" y="658"/>
                </a:lnTo>
                <a:lnTo>
                  <a:pt x="2959" y="661"/>
                </a:lnTo>
                <a:lnTo>
                  <a:pt x="2956" y="661"/>
                </a:lnTo>
                <a:lnTo>
                  <a:pt x="2956" y="663"/>
                </a:lnTo>
                <a:lnTo>
                  <a:pt x="2952" y="663"/>
                </a:lnTo>
                <a:lnTo>
                  <a:pt x="2950" y="663"/>
                </a:lnTo>
                <a:lnTo>
                  <a:pt x="2948" y="665"/>
                </a:lnTo>
                <a:lnTo>
                  <a:pt x="2948" y="667"/>
                </a:lnTo>
                <a:lnTo>
                  <a:pt x="2948" y="667"/>
                </a:lnTo>
                <a:lnTo>
                  <a:pt x="2948" y="667"/>
                </a:lnTo>
                <a:lnTo>
                  <a:pt x="2948" y="669"/>
                </a:lnTo>
                <a:lnTo>
                  <a:pt x="2948" y="669"/>
                </a:lnTo>
                <a:lnTo>
                  <a:pt x="2948" y="669"/>
                </a:lnTo>
                <a:lnTo>
                  <a:pt x="2948" y="671"/>
                </a:lnTo>
                <a:lnTo>
                  <a:pt x="2948" y="673"/>
                </a:lnTo>
                <a:lnTo>
                  <a:pt x="2948" y="673"/>
                </a:lnTo>
                <a:lnTo>
                  <a:pt x="2950" y="673"/>
                </a:lnTo>
                <a:lnTo>
                  <a:pt x="2950" y="673"/>
                </a:lnTo>
                <a:lnTo>
                  <a:pt x="2948" y="673"/>
                </a:lnTo>
                <a:lnTo>
                  <a:pt x="2948" y="675"/>
                </a:lnTo>
                <a:lnTo>
                  <a:pt x="2948" y="677"/>
                </a:lnTo>
                <a:lnTo>
                  <a:pt x="2950" y="679"/>
                </a:lnTo>
                <a:lnTo>
                  <a:pt x="2950" y="679"/>
                </a:lnTo>
                <a:lnTo>
                  <a:pt x="2952" y="682"/>
                </a:lnTo>
                <a:lnTo>
                  <a:pt x="2956" y="684"/>
                </a:lnTo>
                <a:lnTo>
                  <a:pt x="2956" y="684"/>
                </a:lnTo>
                <a:lnTo>
                  <a:pt x="2959" y="684"/>
                </a:lnTo>
                <a:lnTo>
                  <a:pt x="2959" y="682"/>
                </a:lnTo>
                <a:lnTo>
                  <a:pt x="2961" y="682"/>
                </a:lnTo>
                <a:lnTo>
                  <a:pt x="2961" y="682"/>
                </a:lnTo>
                <a:lnTo>
                  <a:pt x="2963" y="682"/>
                </a:lnTo>
                <a:lnTo>
                  <a:pt x="2963" y="684"/>
                </a:lnTo>
                <a:lnTo>
                  <a:pt x="2963" y="684"/>
                </a:lnTo>
                <a:lnTo>
                  <a:pt x="2963" y="684"/>
                </a:lnTo>
                <a:lnTo>
                  <a:pt x="2963" y="688"/>
                </a:lnTo>
                <a:lnTo>
                  <a:pt x="2961" y="692"/>
                </a:lnTo>
                <a:lnTo>
                  <a:pt x="2961" y="692"/>
                </a:lnTo>
                <a:lnTo>
                  <a:pt x="2961" y="694"/>
                </a:lnTo>
                <a:lnTo>
                  <a:pt x="2961" y="696"/>
                </a:lnTo>
                <a:lnTo>
                  <a:pt x="2961" y="702"/>
                </a:lnTo>
                <a:lnTo>
                  <a:pt x="2961" y="705"/>
                </a:lnTo>
                <a:lnTo>
                  <a:pt x="2959" y="707"/>
                </a:lnTo>
                <a:lnTo>
                  <a:pt x="2956" y="709"/>
                </a:lnTo>
                <a:lnTo>
                  <a:pt x="2954" y="709"/>
                </a:lnTo>
                <a:lnTo>
                  <a:pt x="2950" y="711"/>
                </a:lnTo>
                <a:lnTo>
                  <a:pt x="2946" y="709"/>
                </a:lnTo>
                <a:lnTo>
                  <a:pt x="2944" y="702"/>
                </a:lnTo>
                <a:lnTo>
                  <a:pt x="2942" y="702"/>
                </a:lnTo>
                <a:lnTo>
                  <a:pt x="2936" y="698"/>
                </a:lnTo>
                <a:lnTo>
                  <a:pt x="2936" y="696"/>
                </a:lnTo>
                <a:lnTo>
                  <a:pt x="2933" y="694"/>
                </a:lnTo>
                <a:lnTo>
                  <a:pt x="2929" y="696"/>
                </a:lnTo>
                <a:lnTo>
                  <a:pt x="2925" y="698"/>
                </a:lnTo>
                <a:lnTo>
                  <a:pt x="2923" y="698"/>
                </a:lnTo>
                <a:lnTo>
                  <a:pt x="2919" y="702"/>
                </a:lnTo>
                <a:lnTo>
                  <a:pt x="2919" y="705"/>
                </a:lnTo>
                <a:lnTo>
                  <a:pt x="2919" y="707"/>
                </a:lnTo>
                <a:lnTo>
                  <a:pt x="2917" y="709"/>
                </a:lnTo>
                <a:lnTo>
                  <a:pt x="2917" y="711"/>
                </a:lnTo>
                <a:lnTo>
                  <a:pt x="2912" y="713"/>
                </a:lnTo>
                <a:lnTo>
                  <a:pt x="2912" y="717"/>
                </a:lnTo>
                <a:lnTo>
                  <a:pt x="2912" y="726"/>
                </a:lnTo>
                <a:lnTo>
                  <a:pt x="2912" y="730"/>
                </a:lnTo>
                <a:lnTo>
                  <a:pt x="2912" y="730"/>
                </a:lnTo>
                <a:lnTo>
                  <a:pt x="2912" y="734"/>
                </a:lnTo>
                <a:lnTo>
                  <a:pt x="2915" y="738"/>
                </a:lnTo>
                <a:lnTo>
                  <a:pt x="2915" y="740"/>
                </a:lnTo>
                <a:lnTo>
                  <a:pt x="2915" y="742"/>
                </a:lnTo>
                <a:lnTo>
                  <a:pt x="2915" y="744"/>
                </a:lnTo>
                <a:lnTo>
                  <a:pt x="2915" y="749"/>
                </a:lnTo>
                <a:lnTo>
                  <a:pt x="2915" y="751"/>
                </a:lnTo>
                <a:lnTo>
                  <a:pt x="2912" y="753"/>
                </a:lnTo>
                <a:lnTo>
                  <a:pt x="2910" y="753"/>
                </a:lnTo>
                <a:lnTo>
                  <a:pt x="2908" y="751"/>
                </a:lnTo>
                <a:lnTo>
                  <a:pt x="2908" y="751"/>
                </a:lnTo>
                <a:lnTo>
                  <a:pt x="2906" y="751"/>
                </a:lnTo>
                <a:lnTo>
                  <a:pt x="2910" y="747"/>
                </a:lnTo>
                <a:lnTo>
                  <a:pt x="2912" y="742"/>
                </a:lnTo>
                <a:lnTo>
                  <a:pt x="2912" y="740"/>
                </a:lnTo>
                <a:lnTo>
                  <a:pt x="2915" y="738"/>
                </a:lnTo>
                <a:lnTo>
                  <a:pt x="2915" y="738"/>
                </a:lnTo>
                <a:lnTo>
                  <a:pt x="2912" y="738"/>
                </a:lnTo>
                <a:lnTo>
                  <a:pt x="2912" y="740"/>
                </a:lnTo>
                <a:lnTo>
                  <a:pt x="2912" y="742"/>
                </a:lnTo>
                <a:lnTo>
                  <a:pt x="2910" y="744"/>
                </a:lnTo>
                <a:lnTo>
                  <a:pt x="2910" y="747"/>
                </a:lnTo>
                <a:lnTo>
                  <a:pt x="2908" y="749"/>
                </a:lnTo>
                <a:lnTo>
                  <a:pt x="2904" y="751"/>
                </a:lnTo>
                <a:lnTo>
                  <a:pt x="2904" y="751"/>
                </a:lnTo>
                <a:lnTo>
                  <a:pt x="2900" y="751"/>
                </a:lnTo>
                <a:lnTo>
                  <a:pt x="2898" y="753"/>
                </a:lnTo>
                <a:lnTo>
                  <a:pt x="2898" y="753"/>
                </a:lnTo>
                <a:lnTo>
                  <a:pt x="2896" y="755"/>
                </a:lnTo>
                <a:lnTo>
                  <a:pt x="2896" y="757"/>
                </a:lnTo>
                <a:lnTo>
                  <a:pt x="2894" y="759"/>
                </a:lnTo>
                <a:lnTo>
                  <a:pt x="2892" y="761"/>
                </a:lnTo>
                <a:lnTo>
                  <a:pt x="2892" y="761"/>
                </a:lnTo>
                <a:lnTo>
                  <a:pt x="2889" y="763"/>
                </a:lnTo>
                <a:lnTo>
                  <a:pt x="2883" y="763"/>
                </a:lnTo>
                <a:lnTo>
                  <a:pt x="2881" y="763"/>
                </a:lnTo>
                <a:lnTo>
                  <a:pt x="2879" y="761"/>
                </a:lnTo>
                <a:lnTo>
                  <a:pt x="2877" y="759"/>
                </a:lnTo>
                <a:lnTo>
                  <a:pt x="2875" y="755"/>
                </a:lnTo>
                <a:lnTo>
                  <a:pt x="2875" y="755"/>
                </a:lnTo>
                <a:lnTo>
                  <a:pt x="2879" y="757"/>
                </a:lnTo>
                <a:lnTo>
                  <a:pt x="2881" y="757"/>
                </a:lnTo>
                <a:lnTo>
                  <a:pt x="2879" y="757"/>
                </a:lnTo>
                <a:lnTo>
                  <a:pt x="2877" y="755"/>
                </a:lnTo>
                <a:lnTo>
                  <a:pt x="2873" y="753"/>
                </a:lnTo>
                <a:lnTo>
                  <a:pt x="2871" y="753"/>
                </a:lnTo>
                <a:lnTo>
                  <a:pt x="2866" y="755"/>
                </a:lnTo>
                <a:lnTo>
                  <a:pt x="2858" y="755"/>
                </a:lnTo>
                <a:lnTo>
                  <a:pt x="2854" y="757"/>
                </a:lnTo>
                <a:lnTo>
                  <a:pt x="2852" y="759"/>
                </a:lnTo>
                <a:lnTo>
                  <a:pt x="2848" y="759"/>
                </a:lnTo>
                <a:lnTo>
                  <a:pt x="2845" y="761"/>
                </a:lnTo>
                <a:lnTo>
                  <a:pt x="2843" y="763"/>
                </a:lnTo>
                <a:lnTo>
                  <a:pt x="2843" y="763"/>
                </a:lnTo>
                <a:lnTo>
                  <a:pt x="2841" y="763"/>
                </a:lnTo>
                <a:lnTo>
                  <a:pt x="2839" y="765"/>
                </a:lnTo>
                <a:lnTo>
                  <a:pt x="2837" y="765"/>
                </a:lnTo>
                <a:lnTo>
                  <a:pt x="2829" y="767"/>
                </a:lnTo>
                <a:lnTo>
                  <a:pt x="2820" y="770"/>
                </a:lnTo>
                <a:lnTo>
                  <a:pt x="2816" y="772"/>
                </a:lnTo>
                <a:lnTo>
                  <a:pt x="2814" y="772"/>
                </a:lnTo>
                <a:lnTo>
                  <a:pt x="2814" y="772"/>
                </a:lnTo>
                <a:lnTo>
                  <a:pt x="2812" y="770"/>
                </a:lnTo>
                <a:lnTo>
                  <a:pt x="2808" y="767"/>
                </a:lnTo>
                <a:lnTo>
                  <a:pt x="2808" y="767"/>
                </a:lnTo>
                <a:lnTo>
                  <a:pt x="2808" y="770"/>
                </a:lnTo>
                <a:lnTo>
                  <a:pt x="2808" y="770"/>
                </a:lnTo>
                <a:lnTo>
                  <a:pt x="2810" y="770"/>
                </a:lnTo>
                <a:lnTo>
                  <a:pt x="2810" y="772"/>
                </a:lnTo>
                <a:lnTo>
                  <a:pt x="2810" y="772"/>
                </a:lnTo>
                <a:lnTo>
                  <a:pt x="2812" y="774"/>
                </a:lnTo>
                <a:lnTo>
                  <a:pt x="2814" y="772"/>
                </a:lnTo>
                <a:lnTo>
                  <a:pt x="2816" y="774"/>
                </a:lnTo>
                <a:lnTo>
                  <a:pt x="2818" y="774"/>
                </a:lnTo>
                <a:lnTo>
                  <a:pt x="2818" y="776"/>
                </a:lnTo>
                <a:lnTo>
                  <a:pt x="2818" y="776"/>
                </a:lnTo>
                <a:lnTo>
                  <a:pt x="2818" y="776"/>
                </a:lnTo>
                <a:lnTo>
                  <a:pt x="2818" y="778"/>
                </a:lnTo>
                <a:lnTo>
                  <a:pt x="2818" y="776"/>
                </a:lnTo>
                <a:lnTo>
                  <a:pt x="2814" y="776"/>
                </a:lnTo>
                <a:lnTo>
                  <a:pt x="2812" y="774"/>
                </a:lnTo>
                <a:lnTo>
                  <a:pt x="2810" y="774"/>
                </a:lnTo>
                <a:lnTo>
                  <a:pt x="2808" y="774"/>
                </a:lnTo>
                <a:lnTo>
                  <a:pt x="2808" y="770"/>
                </a:lnTo>
                <a:lnTo>
                  <a:pt x="2806" y="767"/>
                </a:lnTo>
                <a:lnTo>
                  <a:pt x="2804" y="767"/>
                </a:lnTo>
                <a:lnTo>
                  <a:pt x="2797" y="765"/>
                </a:lnTo>
                <a:lnTo>
                  <a:pt x="2797" y="761"/>
                </a:lnTo>
                <a:lnTo>
                  <a:pt x="2795" y="761"/>
                </a:lnTo>
                <a:lnTo>
                  <a:pt x="2793" y="761"/>
                </a:lnTo>
                <a:lnTo>
                  <a:pt x="2789" y="761"/>
                </a:lnTo>
                <a:lnTo>
                  <a:pt x="2787" y="763"/>
                </a:lnTo>
                <a:lnTo>
                  <a:pt x="2787" y="765"/>
                </a:lnTo>
                <a:lnTo>
                  <a:pt x="2785" y="765"/>
                </a:lnTo>
                <a:lnTo>
                  <a:pt x="2783" y="767"/>
                </a:lnTo>
                <a:lnTo>
                  <a:pt x="2778" y="767"/>
                </a:lnTo>
                <a:lnTo>
                  <a:pt x="2776" y="767"/>
                </a:lnTo>
                <a:lnTo>
                  <a:pt x="2774" y="772"/>
                </a:lnTo>
                <a:lnTo>
                  <a:pt x="2772" y="772"/>
                </a:lnTo>
                <a:lnTo>
                  <a:pt x="2768" y="770"/>
                </a:lnTo>
                <a:lnTo>
                  <a:pt x="2766" y="770"/>
                </a:lnTo>
                <a:lnTo>
                  <a:pt x="2766" y="770"/>
                </a:lnTo>
                <a:lnTo>
                  <a:pt x="2764" y="770"/>
                </a:lnTo>
                <a:lnTo>
                  <a:pt x="2768" y="767"/>
                </a:lnTo>
                <a:lnTo>
                  <a:pt x="2768" y="765"/>
                </a:lnTo>
                <a:lnTo>
                  <a:pt x="2768" y="763"/>
                </a:lnTo>
                <a:lnTo>
                  <a:pt x="2766" y="763"/>
                </a:lnTo>
                <a:lnTo>
                  <a:pt x="2764" y="763"/>
                </a:lnTo>
                <a:lnTo>
                  <a:pt x="2757" y="761"/>
                </a:lnTo>
                <a:lnTo>
                  <a:pt x="2755" y="761"/>
                </a:lnTo>
                <a:lnTo>
                  <a:pt x="2755" y="761"/>
                </a:lnTo>
                <a:lnTo>
                  <a:pt x="2755" y="761"/>
                </a:lnTo>
                <a:lnTo>
                  <a:pt x="2751" y="761"/>
                </a:lnTo>
                <a:lnTo>
                  <a:pt x="2751" y="759"/>
                </a:lnTo>
                <a:lnTo>
                  <a:pt x="2753" y="759"/>
                </a:lnTo>
                <a:lnTo>
                  <a:pt x="2753" y="757"/>
                </a:lnTo>
                <a:lnTo>
                  <a:pt x="2751" y="755"/>
                </a:lnTo>
                <a:lnTo>
                  <a:pt x="2751" y="755"/>
                </a:lnTo>
                <a:lnTo>
                  <a:pt x="2749" y="755"/>
                </a:lnTo>
                <a:lnTo>
                  <a:pt x="2749" y="751"/>
                </a:lnTo>
                <a:lnTo>
                  <a:pt x="2749" y="751"/>
                </a:lnTo>
                <a:lnTo>
                  <a:pt x="2749" y="751"/>
                </a:lnTo>
                <a:lnTo>
                  <a:pt x="2747" y="751"/>
                </a:lnTo>
                <a:lnTo>
                  <a:pt x="2747" y="749"/>
                </a:lnTo>
                <a:lnTo>
                  <a:pt x="2745" y="749"/>
                </a:lnTo>
                <a:lnTo>
                  <a:pt x="2745" y="749"/>
                </a:lnTo>
                <a:lnTo>
                  <a:pt x="2747" y="747"/>
                </a:lnTo>
                <a:lnTo>
                  <a:pt x="2747" y="744"/>
                </a:lnTo>
                <a:lnTo>
                  <a:pt x="2747" y="742"/>
                </a:lnTo>
                <a:lnTo>
                  <a:pt x="2747" y="742"/>
                </a:lnTo>
                <a:lnTo>
                  <a:pt x="2747" y="740"/>
                </a:lnTo>
                <a:lnTo>
                  <a:pt x="2747" y="738"/>
                </a:lnTo>
                <a:lnTo>
                  <a:pt x="2749" y="738"/>
                </a:lnTo>
                <a:lnTo>
                  <a:pt x="2749" y="738"/>
                </a:lnTo>
                <a:lnTo>
                  <a:pt x="2751" y="736"/>
                </a:lnTo>
                <a:lnTo>
                  <a:pt x="2753" y="736"/>
                </a:lnTo>
                <a:lnTo>
                  <a:pt x="2753" y="734"/>
                </a:lnTo>
                <a:lnTo>
                  <a:pt x="2751" y="734"/>
                </a:lnTo>
                <a:lnTo>
                  <a:pt x="2751" y="734"/>
                </a:lnTo>
                <a:lnTo>
                  <a:pt x="2753" y="732"/>
                </a:lnTo>
                <a:lnTo>
                  <a:pt x="2753" y="732"/>
                </a:lnTo>
                <a:lnTo>
                  <a:pt x="2755" y="734"/>
                </a:lnTo>
                <a:lnTo>
                  <a:pt x="2755" y="732"/>
                </a:lnTo>
                <a:lnTo>
                  <a:pt x="2755" y="730"/>
                </a:lnTo>
                <a:lnTo>
                  <a:pt x="2757" y="726"/>
                </a:lnTo>
                <a:lnTo>
                  <a:pt x="2757" y="726"/>
                </a:lnTo>
                <a:lnTo>
                  <a:pt x="2760" y="726"/>
                </a:lnTo>
                <a:lnTo>
                  <a:pt x="2760" y="726"/>
                </a:lnTo>
                <a:lnTo>
                  <a:pt x="2762" y="726"/>
                </a:lnTo>
                <a:lnTo>
                  <a:pt x="2764" y="726"/>
                </a:lnTo>
                <a:lnTo>
                  <a:pt x="2766" y="723"/>
                </a:lnTo>
                <a:lnTo>
                  <a:pt x="2766" y="723"/>
                </a:lnTo>
                <a:lnTo>
                  <a:pt x="2766" y="721"/>
                </a:lnTo>
                <a:lnTo>
                  <a:pt x="2766" y="719"/>
                </a:lnTo>
                <a:lnTo>
                  <a:pt x="2766" y="719"/>
                </a:lnTo>
                <a:lnTo>
                  <a:pt x="2760" y="719"/>
                </a:lnTo>
                <a:lnTo>
                  <a:pt x="2757" y="719"/>
                </a:lnTo>
                <a:lnTo>
                  <a:pt x="2757" y="717"/>
                </a:lnTo>
                <a:lnTo>
                  <a:pt x="2757" y="715"/>
                </a:lnTo>
                <a:lnTo>
                  <a:pt x="2757" y="713"/>
                </a:lnTo>
                <a:lnTo>
                  <a:pt x="2757" y="709"/>
                </a:lnTo>
                <a:lnTo>
                  <a:pt x="2757" y="709"/>
                </a:lnTo>
                <a:lnTo>
                  <a:pt x="2760" y="707"/>
                </a:lnTo>
                <a:lnTo>
                  <a:pt x="2760" y="705"/>
                </a:lnTo>
                <a:lnTo>
                  <a:pt x="2760" y="702"/>
                </a:lnTo>
                <a:lnTo>
                  <a:pt x="2760" y="700"/>
                </a:lnTo>
                <a:lnTo>
                  <a:pt x="2760" y="698"/>
                </a:lnTo>
                <a:lnTo>
                  <a:pt x="2760" y="696"/>
                </a:lnTo>
                <a:lnTo>
                  <a:pt x="2760" y="696"/>
                </a:lnTo>
                <a:lnTo>
                  <a:pt x="2762" y="694"/>
                </a:lnTo>
                <a:lnTo>
                  <a:pt x="2760" y="694"/>
                </a:lnTo>
                <a:lnTo>
                  <a:pt x="2755" y="696"/>
                </a:lnTo>
                <a:lnTo>
                  <a:pt x="2751" y="698"/>
                </a:lnTo>
                <a:lnTo>
                  <a:pt x="2749" y="700"/>
                </a:lnTo>
                <a:lnTo>
                  <a:pt x="2747" y="705"/>
                </a:lnTo>
                <a:lnTo>
                  <a:pt x="2745" y="707"/>
                </a:lnTo>
                <a:lnTo>
                  <a:pt x="2743" y="707"/>
                </a:lnTo>
                <a:lnTo>
                  <a:pt x="2739" y="707"/>
                </a:lnTo>
                <a:lnTo>
                  <a:pt x="2736" y="707"/>
                </a:lnTo>
                <a:lnTo>
                  <a:pt x="2734" y="707"/>
                </a:lnTo>
                <a:lnTo>
                  <a:pt x="2732" y="707"/>
                </a:lnTo>
                <a:lnTo>
                  <a:pt x="2730" y="711"/>
                </a:lnTo>
                <a:lnTo>
                  <a:pt x="2728" y="713"/>
                </a:lnTo>
                <a:lnTo>
                  <a:pt x="2728" y="713"/>
                </a:lnTo>
                <a:lnTo>
                  <a:pt x="2728" y="715"/>
                </a:lnTo>
                <a:lnTo>
                  <a:pt x="2728" y="715"/>
                </a:lnTo>
                <a:lnTo>
                  <a:pt x="2730" y="717"/>
                </a:lnTo>
                <a:lnTo>
                  <a:pt x="2732" y="715"/>
                </a:lnTo>
                <a:lnTo>
                  <a:pt x="2734" y="715"/>
                </a:lnTo>
                <a:lnTo>
                  <a:pt x="2736" y="713"/>
                </a:lnTo>
                <a:lnTo>
                  <a:pt x="2739" y="709"/>
                </a:lnTo>
                <a:lnTo>
                  <a:pt x="2741" y="709"/>
                </a:lnTo>
                <a:lnTo>
                  <a:pt x="2743" y="709"/>
                </a:lnTo>
                <a:lnTo>
                  <a:pt x="2741" y="713"/>
                </a:lnTo>
                <a:lnTo>
                  <a:pt x="2741" y="715"/>
                </a:lnTo>
                <a:lnTo>
                  <a:pt x="2741" y="715"/>
                </a:lnTo>
                <a:lnTo>
                  <a:pt x="2739" y="713"/>
                </a:lnTo>
                <a:lnTo>
                  <a:pt x="2739" y="715"/>
                </a:lnTo>
                <a:lnTo>
                  <a:pt x="2736" y="715"/>
                </a:lnTo>
                <a:lnTo>
                  <a:pt x="2734" y="717"/>
                </a:lnTo>
                <a:lnTo>
                  <a:pt x="2734" y="719"/>
                </a:lnTo>
                <a:lnTo>
                  <a:pt x="2734" y="719"/>
                </a:lnTo>
                <a:lnTo>
                  <a:pt x="2732" y="719"/>
                </a:lnTo>
                <a:lnTo>
                  <a:pt x="2732" y="719"/>
                </a:lnTo>
                <a:lnTo>
                  <a:pt x="2730" y="719"/>
                </a:lnTo>
                <a:lnTo>
                  <a:pt x="2728" y="717"/>
                </a:lnTo>
                <a:lnTo>
                  <a:pt x="2726" y="717"/>
                </a:lnTo>
                <a:lnTo>
                  <a:pt x="2726" y="717"/>
                </a:lnTo>
                <a:lnTo>
                  <a:pt x="2726" y="723"/>
                </a:lnTo>
                <a:lnTo>
                  <a:pt x="2726" y="728"/>
                </a:lnTo>
                <a:lnTo>
                  <a:pt x="2726" y="730"/>
                </a:lnTo>
                <a:lnTo>
                  <a:pt x="2726" y="732"/>
                </a:lnTo>
                <a:lnTo>
                  <a:pt x="2726" y="738"/>
                </a:lnTo>
                <a:lnTo>
                  <a:pt x="2728" y="740"/>
                </a:lnTo>
                <a:lnTo>
                  <a:pt x="2732" y="742"/>
                </a:lnTo>
                <a:lnTo>
                  <a:pt x="2732" y="744"/>
                </a:lnTo>
                <a:lnTo>
                  <a:pt x="2732" y="747"/>
                </a:lnTo>
                <a:lnTo>
                  <a:pt x="2732" y="747"/>
                </a:lnTo>
                <a:lnTo>
                  <a:pt x="2732" y="749"/>
                </a:lnTo>
                <a:lnTo>
                  <a:pt x="2732" y="751"/>
                </a:lnTo>
                <a:lnTo>
                  <a:pt x="2734" y="755"/>
                </a:lnTo>
                <a:lnTo>
                  <a:pt x="2734" y="757"/>
                </a:lnTo>
                <a:lnTo>
                  <a:pt x="2736" y="759"/>
                </a:lnTo>
                <a:lnTo>
                  <a:pt x="2736" y="759"/>
                </a:lnTo>
                <a:lnTo>
                  <a:pt x="2736" y="761"/>
                </a:lnTo>
                <a:lnTo>
                  <a:pt x="2736" y="761"/>
                </a:lnTo>
                <a:lnTo>
                  <a:pt x="2732" y="761"/>
                </a:lnTo>
                <a:lnTo>
                  <a:pt x="2732" y="763"/>
                </a:lnTo>
                <a:lnTo>
                  <a:pt x="2732" y="763"/>
                </a:lnTo>
                <a:lnTo>
                  <a:pt x="2734" y="763"/>
                </a:lnTo>
                <a:lnTo>
                  <a:pt x="2734" y="763"/>
                </a:lnTo>
                <a:lnTo>
                  <a:pt x="2736" y="763"/>
                </a:lnTo>
                <a:lnTo>
                  <a:pt x="2736" y="765"/>
                </a:lnTo>
                <a:lnTo>
                  <a:pt x="2736" y="770"/>
                </a:lnTo>
                <a:lnTo>
                  <a:pt x="2736" y="772"/>
                </a:lnTo>
                <a:lnTo>
                  <a:pt x="2739" y="772"/>
                </a:lnTo>
                <a:lnTo>
                  <a:pt x="2739" y="772"/>
                </a:lnTo>
                <a:lnTo>
                  <a:pt x="2741" y="772"/>
                </a:lnTo>
                <a:lnTo>
                  <a:pt x="2743" y="774"/>
                </a:lnTo>
                <a:lnTo>
                  <a:pt x="2747" y="778"/>
                </a:lnTo>
                <a:lnTo>
                  <a:pt x="2749" y="778"/>
                </a:lnTo>
                <a:lnTo>
                  <a:pt x="2747" y="778"/>
                </a:lnTo>
                <a:lnTo>
                  <a:pt x="2747" y="778"/>
                </a:lnTo>
                <a:lnTo>
                  <a:pt x="2743" y="774"/>
                </a:lnTo>
                <a:lnTo>
                  <a:pt x="2741" y="774"/>
                </a:lnTo>
                <a:lnTo>
                  <a:pt x="2736" y="774"/>
                </a:lnTo>
                <a:lnTo>
                  <a:pt x="2732" y="772"/>
                </a:lnTo>
                <a:lnTo>
                  <a:pt x="2732" y="774"/>
                </a:lnTo>
                <a:lnTo>
                  <a:pt x="2732" y="774"/>
                </a:lnTo>
                <a:lnTo>
                  <a:pt x="2730" y="776"/>
                </a:lnTo>
                <a:lnTo>
                  <a:pt x="2732" y="778"/>
                </a:lnTo>
                <a:lnTo>
                  <a:pt x="2730" y="782"/>
                </a:lnTo>
                <a:lnTo>
                  <a:pt x="2730" y="780"/>
                </a:lnTo>
                <a:lnTo>
                  <a:pt x="2730" y="778"/>
                </a:lnTo>
                <a:lnTo>
                  <a:pt x="2728" y="778"/>
                </a:lnTo>
                <a:lnTo>
                  <a:pt x="2728" y="778"/>
                </a:lnTo>
                <a:lnTo>
                  <a:pt x="2728" y="780"/>
                </a:lnTo>
                <a:lnTo>
                  <a:pt x="2728" y="780"/>
                </a:lnTo>
                <a:lnTo>
                  <a:pt x="2726" y="782"/>
                </a:lnTo>
                <a:lnTo>
                  <a:pt x="2726" y="780"/>
                </a:lnTo>
                <a:lnTo>
                  <a:pt x="2726" y="778"/>
                </a:lnTo>
                <a:lnTo>
                  <a:pt x="2724" y="776"/>
                </a:lnTo>
                <a:lnTo>
                  <a:pt x="2718" y="776"/>
                </a:lnTo>
                <a:lnTo>
                  <a:pt x="2713" y="776"/>
                </a:lnTo>
                <a:lnTo>
                  <a:pt x="2711" y="776"/>
                </a:lnTo>
                <a:lnTo>
                  <a:pt x="2711" y="778"/>
                </a:lnTo>
                <a:lnTo>
                  <a:pt x="2709" y="780"/>
                </a:lnTo>
                <a:lnTo>
                  <a:pt x="2709" y="782"/>
                </a:lnTo>
                <a:lnTo>
                  <a:pt x="2711" y="784"/>
                </a:lnTo>
                <a:lnTo>
                  <a:pt x="2711" y="784"/>
                </a:lnTo>
                <a:lnTo>
                  <a:pt x="2709" y="784"/>
                </a:lnTo>
                <a:lnTo>
                  <a:pt x="2709" y="784"/>
                </a:lnTo>
                <a:lnTo>
                  <a:pt x="2707" y="782"/>
                </a:lnTo>
                <a:lnTo>
                  <a:pt x="2707" y="780"/>
                </a:lnTo>
                <a:lnTo>
                  <a:pt x="2703" y="782"/>
                </a:lnTo>
                <a:lnTo>
                  <a:pt x="2699" y="782"/>
                </a:lnTo>
                <a:lnTo>
                  <a:pt x="2695" y="782"/>
                </a:lnTo>
                <a:lnTo>
                  <a:pt x="2692" y="782"/>
                </a:lnTo>
                <a:lnTo>
                  <a:pt x="2688" y="784"/>
                </a:lnTo>
                <a:lnTo>
                  <a:pt x="2686" y="786"/>
                </a:lnTo>
                <a:lnTo>
                  <a:pt x="2686" y="788"/>
                </a:lnTo>
                <a:lnTo>
                  <a:pt x="2682" y="791"/>
                </a:lnTo>
                <a:lnTo>
                  <a:pt x="2678" y="791"/>
                </a:lnTo>
                <a:lnTo>
                  <a:pt x="2678" y="791"/>
                </a:lnTo>
                <a:lnTo>
                  <a:pt x="2678" y="791"/>
                </a:lnTo>
                <a:lnTo>
                  <a:pt x="2676" y="793"/>
                </a:lnTo>
                <a:lnTo>
                  <a:pt x="2676" y="793"/>
                </a:lnTo>
                <a:lnTo>
                  <a:pt x="2674" y="801"/>
                </a:lnTo>
                <a:lnTo>
                  <a:pt x="2674" y="803"/>
                </a:lnTo>
                <a:lnTo>
                  <a:pt x="2672" y="805"/>
                </a:lnTo>
                <a:lnTo>
                  <a:pt x="2669" y="807"/>
                </a:lnTo>
                <a:lnTo>
                  <a:pt x="2667" y="809"/>
                </a:lnTo>
                <a:lnTo>
                  <a:pt x="2667" y="809"/>
                </a:lnTo>
                <a:lnTo>
                  <a:pt x="2665" y="809"/>
                </a:lnTo>
                <a:lnTo>
                  <a:pt x="2665" y="811"/>
                </a:lnTo>
                <a:lnTo>
                  <a:pt x="2665" y="814"/>
                </a:lnTo>
                <a:lnTo>
                  <a:pt x="2667" y="816"/>
                </a:lnTo>
                <a:lnTo>
                  <a:pt x="2667" y="816"/>
                </a:lnTo>
                <a:lnTo>
                  <a:pt x="2667" y="816"/>
                </a:lnTo>
                <a:lnTo>
                  <a:pt x="2665" y="816"/>
                </a:lnTo>
                <a:lnTo>
                  <a:pt x="2667" y="818"/>
                </a:lnTo>
                <a:lnTo>
                  <a:pt x="2667" y="818"/>
                </a:lnTo>
                <a:lnTo>
                  <a:pt x="2669" y="818"/>
                </a:lnTo>
                <a:lnTo>
                  <a:pt x="2669" y="820"/>
                </a:lnTo>
                <a:lnTo>
                  <a:pt x="2669" y="820"/>
                </a:lnTo>
                <a:lnTo>
                  <a:pt x="2667" y="820"/>
                </a:lnTo>
                <a:lnTo>
                  <a:pt x="2663" y="818"/>
                </a:lnTo>
                <a:lnTo>
                  <a:pt x="2661" y="816"/>
                </a:lnTo>
                <a:lnTo>
                  <a:pt x="2659" y="818"/>
                </a:lnTo>
                <a:lnTo>
                  <a:pt x="2659" y="818"/>
                </a:lnTo>
                <a:lnTo>
                  <a:pt x="2657" y="818"/>
                </a:lnTo>
                <a:lnTo>
                  <a:pt x="2659" y="818"/>
                </a:lnTo>
                <a:lnTo>
                  <a:pt x="2659" y="820"/>
                </a:lnTo>
                <a:lnTo>
                  <a:pt x="2661" y="820"/>
                </a:lnTo>
                <a:lnTo>
                  <a:pt x="2663" y="820"/>
                </a:lnTo>
                <a:lnTo>
                  <a:pt x="2665" y="820"/>
                </a:lnTo>
                <a:lnTo>
                  <a:pt x="2667" y="820"/>
                </a:lnTo>
                <a:lnTo>
                  <a:pt x="2669" y="820"/>
                </a:lnTo>
                <a:lnTo>
                  <a:pt x="2667" y="822"/>
                </a:lnTo>
                <a:lnTo>
                  <a:pt x="2665" y="820"/>
                </a:lnTo>
                <a:lnTo>
                  <a:pt x="2663" y="822"/>
                </a:lnTo>
                <a:lnTo>
                  <a:pt x="2661" y="822"/>
                </a:lnTo>
                <a:lnTo>
                  <a:pt x="2659" y="820"/>
                </a:lnTo>
                <a:lnTo>
                  <a:pt x="2657" y="820"/>
                </a:lnTo>
                <a:lnTo>
                  <a:pt x="2657" y="820"/>
                </a:lnTo>
                <a:lnTo>
                  <a:pt x="2655" y="822"/>
                </a:lnTo>
                <a:lnTo>
                  <a:pt x="2651" y="822"/>
                </a:lnTo>
                <a:lnTo>
                  <a:pt x="2642" y="826"/>
                </a:lnTo>
                <a:lnTo>
                  <a:pt x="2636" y="828"/>
                </a:lnTo>
                <a:lnTo>
                  <a:pt x="2634" y="828"/>
                </a:lnTo>
                <a:lnTo>
                  <a:pt x="2632" y="830"/>
                </a:lnTo>
                <a:lnTo>
                  <a:pt x="2632" y="830"/>
                </a:lnTo>
                <a:lnTo>
                  <a:pt x="2630" y="832"/>
                </a:lnTo>
                <a:lnTo>
                  <a:pt x="2630" y="841"/>
                </a:lnTo>
                <a:lnTo>
                  <a:pt x="2632" y="843"/>
                </a:lnTo>
                <a:lnTo>
                  <a:pt x="2630" y="843"/>
                </a:lnTo>
                <a:lnTo>
                  <a:pt x="2630" y="843"/>
                </a:lnTo>
                <a:lnTo>
                  <a:pt x="2628" y="845"/>
                </a:lnTo>
                <a:lnTo>
                  <a:pt x="2625" y="847"/>
                </a:lnTo>
                <a:lnTo>
                  <a:pt x="2621" y="849"/>
                </a:lnTo>
                <a:lnTo>
                  <a:pt x="2617" y="849"/>
                </a:lnTo>
                <a:lnTo>
                  <a:pt x="2611" y="853"/>
                </a:lnTo>
                <a:lnTo>
                  <a:pt x="2609" y="853"/>
                </a:lnTo>
                <a:lnTo>
                  <a:pt x="2609" y="856"/>
                </a:lnTo>
                <a:lnTo>
                  <a:pt x="2609" y="856"/>
                </a:lnTo>
                <a:lnTo>
                  <a:pt x="2611" y="858"/>
                </a:lnTo>
                <a:lnTo>
                  <a:pt x="2615" y="858"/>
                </a:lnTo>
                <a:lnTo>
                  <a:pt x="2613" y="858"/>
                </a:lnTo>
                <a:lnTo>
                  <a:pt x="2609" y="858"/>
                </a:lnTo>
                <a:lnTo>
                  <a:pt x="2607" y="860"/>
                </a:lnTo>
                <a:lnTo>
                  <a:pt x="2604" y="860"/>
                </a:lnTo>
                <a:lnTo>
                  <a:pt x="2600" y="860"/>
                </a:lnTo>
                <a:lnTo>
                  <a:pt x="2596" y="860"/>
                </a:lnTo>
                <a:lnTo>
                  <a:pt x="2594" y="858"/>
                </a:lnTo>
                <a:lnTo>
                  <a:pt x="2592" y="858"/>
                </a:lnTo>
                <a:lnTo>
                  <a:pt x="2590" y="858"/>
                </a:lnTo>
                <a:lnTo>
                  <a:pt x="2590" y="856"/>
                </a:lnTo>
                <a:lnTo>
                  <a:pt x="2590" y="853"/>
                </a:lnTo>
                <a:lnTo>
                  <a:pt x="2590" y="853"/>
                </a:lnTo>
                <a:lnTo>
                  <a:pt x="2588" y="851"/>
                </a:lnTo>
                <a:lnTo>
                  <a:pt x="2586" y="853"/>
                </a:lnTo>
                <a:lnTo>
                  <a:pt x="2584" y="853"/>
                </a:lnTo>
                <a:lnTo>
                  <a:pt x="2581" y="853"/>
                </a:lnTo>
                <a:lnTo>
                  <a:pt x="2581" y="853"/>
                </a:lnTo>
                <a:lnTo>
                  <a:pt x="2581" y="853"/>
                </a:lnTo>
                <a:lnTo>
                  <a:pt x="2581" y="856"/>
                </a:lnTo>
                <a:lnTo>
                  <a:pt x="2584" y="860"/>
                </a:lnTo>
                <a:lnTo>
                  <a:pt x="2586" y="862"/>
                </a:lnTo>
                <a:lnTo>
                  <a:pt x="2586" y="868"/>
                </a:lnTo>
                <a:lnTo>
                  <a:pt x="2586" y="870"/>
                </a:lnTo>
                <a:lnTo>
                  <a:pt x="2588" y="872"/>
                </a:lnTo>
                <a:lnTo>
                  <a:pt x="2588" y="872"/>
                </a:lnTo>
                <a:lnTo>
                  <a:pt x="2581" y="872"/>
                </a:lnTo>
                <a:lnTo>
                  <a:pt x="2581" y="872"/>
                </a:lnTo>
                <a:lnTo>
                  <a:pt x="2579" y="870"/>
                </a:lnTo>
                <a:lnTo>
                  <a:pt x="2579" y="872"/>
                </a:lnTo>
                <a:lnTo>
                  <a:pt x="2579" y="872"/>
                </a:lnTo>
                <a:lnTo>
                  <a:pt x="2577" y="872"/>
                </a:lnTo>
                <a:lnTo>
                  <a:pt x="2573" y="872"/>
                </a:lnTo>
                <a:lnTo>
                  <a:pt x="2569" y="874"/>
                </a:lnTo>
                <a:lnTo>
                  <a:pt x="2567" y="872"/>
                </a:lnTo>
                <a:lnTo>
                  <a:pt x="2565" y="870"/>
                </a:lnTo>
                <a:lnTo>
                  <a:pt x="2560" y="868"/>
                </a:lnTo>
                <a:lnTo>
                  <a:pt x="2558" y="868"/>
                </a:lnTo>
                <a:lnTo>
                  <a:pt x="2556" y="870"/>
                </a:lnTo>
                <a:lnTo>
                  <a:pt x="2554" y="870"/>
                </a:lnTo>
                <a:lnTo>
                  <a:pt x="2552" y="870"/>
                </a:lnTo>
                <a:lnTo>
                  <a:pt x="2548" y="870"/>
                </a:lnTo>
                <a:lnTo>
                  <a:pt x="2542" y="872"/>
                </a:lnTo>
                <a:lnTo>
                  <a:pt x="2540" y="874"/>
                </a:lnTo>
                <a:lnTo>
                  <a:pt x="2540" y="876"/>
                </a:lnTo>
                <a:lnTo>
                  <a:pt x="2540" y="876"/>
                </a:lnTo>
                <a:lnTo>
                  <a:pt x="2540" y="876"/>
                </a:lnTo>
                <a:lnTo>
                  <a:pt x="2542" y="876"/>
                </a:lnTo>
                <a:lnTo>
                  <a:pt x="2542" y="876"/>
                </a:lnTo>
                <a:lnTo>
                  <a:pt x="2544" y="876"/>
                </a:lnTo>
                <a:lnTo>
                  <a:pt x="2544" y="876"/>
                </a:lnTo>
                <a:lnTo>
                  <a:pt x="2546" y="876"/>
                </a:lnTo>
                <a:lnTo>
                  <a:pt x="2546" y="879"/>
                </a:lnTo>
                <a:lnTo>
                  <a:pt x="2544" y="879"/>
                </a:lnTo>
                <a:lnTo>
                  <a:pt x="2542" y="879"/>
                </a:lnTo>
                <a:lnTo>
                  <a:pt x="2542" y="879"/>
                </a:lnTo>
                <a:lnTo>
                  <a:pt x="2542" y="879"/>
                </a:lnTo>
                <a:lnTo>
                  <a:pt x="2542" y="879"/>
                </a:lnTo>
                <a:lnTo>
                  <a:pt x="2542" y="881"/>
                </a:lnTo>
                <a:lnTo>
                  <a:pt x="2544" y="881"/>
                </a:lnTo>
                <a:lnTo>
                  <a:pt x="2546" y="881"/>
                </a:lnTo>
                <a:lnTo>
                  <a:pt x="2544" y="881"/>
                </a:lnTo>
                <a:lnTo>
                  <a:pt x="2542" y="883"/>
                </a:lnTo>
                <a:lnTo>
                  <a:pt x="2542" y="883"/>
                </a:lnTo>
                <a:lnTo>
                  <a:pt x="2540" y="883"/>
                </a:lnTo>
                <a:lnTo>
                  <a:pt x="2544" y="885"/>
                </a:lnTo>
                <a:lnTo>
                  <a:pt x="2544" y="887"/>
                </a:lnTo>
                <a:lnTo>
                  <a:pt x="2546" y="887"/>
                </a:lnTo>
                <a:lnTo>
                  <a:pt x="2546" y="887"/>
                </a:lnTo>
                <a:lnTo>
                  <a:pt x="2548" y="887"/>
                </a:lnTo>
                <a:lnTo>
                  <a:pt x="2552" y="887"/>
                </a:lnTo>
                <a:lnTo>
                  <a:pt x="2556" y="889"/>
                </a:lnTo>
                <a:lnTo>
                  <a:pt x="2558" y="889"/>
                </a:lnTo>
                <a:lnTo>
                  <a:pt x="2558" y="889"/>
                </a:lnTo>
                <a:lnTo>
                  <a:pt x="2560" y="889"/>
                </a:lnTo>
                <a:lnTo>
                  <a:pt x="2560" y="889"/>
                </a:lnTo>
                <a:lnTo>
                  <a:pt x="2560" y="889"/>
                </a:lnTo>
                <a:lnTo>
                  <a:pt x="2563" y="889"/>
                </a:lnTo>
                <a:lnTo>
                  <a:pt x="2563" y="891"/>
                </a:lnTo>
                <a:lnTo>
                  <a:pt x="2565" y="891"/>
                </a:lnTo>
                <a:lnTo>
                  <a:pt x="2567" y="891"/>
                </a:lnTo>
                <a:lnTo>
                  <a:pt x="2567" y="891"/>
                </a:lnTo>
                <a:lnTo>
                  <a:pt x="2569" y="891"/>
                </a:lnTo>
                <a:lnTo>
                  <a:pt x="2567" y="893"/>
                </a:lnTo>
                <a:lnTo>
                  <a:pt x="2567" y="893"/>
                </a:lnTo>
                <a:lnTo>
                  <a:pt x="2569" y="893"/>
                </a:lnTo>
                <a:lnTo>
                  <a:pt x="2571" y="893"/>
                </a:lnTo>
                <a:lnTo>
                  <a:pt x="2571" y="893"/>
                </a:lnTo>
                <a:lnTo>
                  <a:pt x="2573" y="893"/>
                </a:lnTo>
                <a:lnTo>
                  <a:pt x="2571" y="895"/>
                </a:lnTo>
                <a:lnTo>
                  <a:pt x="2571" y="895"/>
                </a:lnTo>
                <a:lnTo>
                  <a:pt x="2571" y="897"/>
                </a:lnTo>
                <a:lnTo>
                  <a:pt x="2573" y="897"/>
                </a:lnTo>
                <a:lnTo>
                  <a:pt x="2573" y="897"/>
                </a:lnTo>
                <a:lnTo>
                  <a:pt x="2579" y="897"/>
                </a:lnTo>
                <a:lnTo>
                  <a:pt x="2581" y="897"/>
                </a:lnTo>
                <a:lnTo>
                  <a:pt x="2581" y="897"/>
                </a:lnTo>
                <a:lnTo>
                  <a:pt x="2579" y="897"/>
                </a:lnTo>
                <a:lnTo>
                  <a:pt x="2579" y="897"/>
                </a:lnTo>
                <a:lnTo>
                  <a:pt x="2577" y="897"/>
                </a:lnTo>
                <a:lnTo>
                  <a:pt x="2577" y="897"/>
                </a:lnTo>
                <a:lnTo>
                  <a:pt x="2575" y="900"/>
                </a:lnTo>
                <a:lnTo>
                  <a:pt x="2577" y="900"/>
                </a:lnTo>
                <a:lnTo>
                  <a:pt x="2577" y="900"/>
                </a:lnTo>
                <a:lnTo>
                  <a:pt x="2579" y="902"/>
                </a:lnTo>
                <a:lnTo>
                  <a:pt x="2577" y="904"/>
                </a:lnTo>
                <a:lnTo>
                  <a:pt x="2577" y="904"/>
                </a:lnTo>
                <a:lnTo>
                  <a:pt x="2577" y="906"/>
                </a:lnTo>
                <a:lnTo>
                  <a:pt x="2579" y="908"/>
                </a:lnTo>
                <a:lnTo>
                  <a:pt x="2581" y="910"/>
                </a:lnTo>
                <a:lnTo>
                  <a:pt x="2588" y="914"/>
                </a:lnTo>
                <a:lnTo>
                  <a:pt x="2588" y="914"/>
                </a:lnTo>
                <a:lnTo>
                  <a:pt x="2590" y="914"/>
                </a:lnTo>
                <a:lnTo>
                  <a:pt x="2592" y="914"/>
                </a:lnTo>
                <a:lnTo>
                  <a:pt x="2592" y="916"/>
                </a:lnTo>
                <a:lnTo>
                  <a:pt x="2592" y="916"/>
                </a:lnTo>
                <a:lnTo>
                  <a:pt x="2592" y="921"/>
                </a:lnTo>
                <a:lnTo>
                  <a:pt x="2592" y="923"/>
                </a:lnTo>
                <a:lnTo>
                  <a:pt x="2592" y="925"/>
                </a:lnTo>
                <a:lnTo>
                  <a:pt x="2592" y="925"/>
                </a:lnTo>
                <a:lnTo>
                  <a:pt x="2592" y="925"/>
                </a:lnTo>
                <a:lnTo>
                  <a:pt x="2590" y="925"/>
                </a:lnTo>
                <a:lnTo>
                  <a:pt x="2590" y="925"/>
                </a:lnTo>
                <a:lnTo>
                  <a:pt x="2590" y="925"/>
                </a:lnTo>
                <a:lnTo>
                  <a:pt x="2594" y="929"/>
                </a:lnTo>
                <a:lnTo>
                  <a:pt x="2596" y="929"/>
                </a:lnTo>
                <a:lnTo>
                  <a:pt x="2596" y="931"/>
                </a:lnTo>
                <a:lnTo>
                  <a:pt x="2598" y="937"/>
                </a:lnTo>
                <a:lnTo>
                  <a:pt x="2600" y="937"/>
                </a:lnTo>
                <a:lnTo>
                  <a:pt x="2600" y="937"/>
                </a:lnTo>
                <a:lnTo>
                  <a:pt x="2598" y="937"/>
                </a:lnTo>
                <a:lnTo>
                  <a:pt x="2598" y="937"/>
                </a:lnTo>
                <a:lnTo>
                  <a:pt x="2596" y="933"/>
                </a:lnTo>
                <a:lnTo>
                  <a:pt x="2596" y="931"/>
                </a:lnTo>
                <a:lnTo>
                  <a:pt x="2594" y="929"/>
                </a:lnTo>
                <a:lnTo>
                  <a:pt x="2592" y="929"/>
                </a:lnTo>
                <a:lnTo>
                  <a:pt x="2592" y="931"/>
                </a:lnTo>
                <a:lnTo>
                  <a:pt x="2590" y="935"/>
                </a:lnTo>
                <a:lnTo>
                  <a:pt x="2590" y="944"/>
                </a:lnTo>
                <a:lnTo>
                  <a:pt x="2590" y="944"/>
                </a:lnTo>
                <a:lnTo>
                  <a:pt x="2590" y="944"/>
                </a:lnTo>
                <a:lnTo>
                  <a:pt x="2592" y="941"/>
                </a:lnTo>
                <a:lnTo>
                  <a:pt x="2592" y="944"/>
                </a:lnTo>
                <a:lnTo>
                  <a:pt x="2590" y="944"/>
                </a:lnTo>
                <a:lnTo>
                  <a:pt x="2590" y="946"/>
                </a:lnTo>
                <a:lnTo>
                  <a:pt x="2588" y="956"/>
                </a:lnTo>
                <a:lnTo>
                  <a:pt x="2586" y="962"/>
                </a:lnTo>
                <a:lnTo>
                  <a:pt x="2584" y="965"/>
                </a:lnTo>
                <a:lnTo>
                  <a:pt x="2581" y="967"/>
                </a:lnTo>
                <a:lnTo>
                  <a:pt x="2581" y="967"/>
                </a:lnTo>
                <a:lnTo>
                  <a:pt x="2579" y="967"/>
                </a:lnTo>
                <a:lnTo>
                  <a:pt x="2575" y="967"/>
                </a:lnTo>
                <a:lnTo>
                  <a:pt x="2573" y="967"/>
                </a:lnTo>
                <a:lnTo>
                  <a:pt x="2571" y="967"/>
                </a:lnTo>
                <a:lnTo>
                  <a:pt x="2567" y="965"/>
                </a:lnTo>
                <a:lnTo>
                  <a:pt x="2565" y="965"/>
                </a:lnTo>
                <a:lnTo>
                  <a:pt x="2563" y="967"/>
                </a:lnTo>
                <a:lnTo>
                  <a:pt x="2558" y="965"/>
                </a:lnTo>
                <a:lnTo>
                  <a:pt x="2556" y="965"/>
                </a:lnTo>
                <a:lnTo>
                  <a:pt x="2556" y="965"/>
                </a:lnTo>
                <a:lnTo>
                  <a:pt x="2552" y="965"/>
                </a:lnTo>
                <a:lnTo>
                  <a:pt x="2552" y="965"/>
                </a:lnTo>
                <a:lnTo>
                  <a:pt x="2550" y="965"/>
                </a:lnTo>
                <a:lnTo>
                  <a:pt x="2546" y="967"/>
                </a:lnTo>
                <a:lnTo>
                  <a:pt x="2542" y="967"/>
                </a:lnTo>
                <a:lnTo>
                  <a:pt x="2533" y="965"/>
                </a:lnTo>
                <a:lnTo>
                  <a:pt x="2531" y="962"/>
                </a:lnTo>
                <a:lnTo>
                  <a:pt x="2525" y="962"/>
                </a:lnTo>
                <a:lnTo>
                  <a:pt x="2523" y="962"/>
                </a:lnTo>
                <a:lnTo>
                  <a:pt x="2521" y="962"/>
                </a:lnTo>
                <a:lnTo>
                  <a:pt x="2519" y="962"/>
                </a:lnTo>
                <a:lnTo>
                  <a:pt x="2514" y="962"/>
                </a:lnTo>
                <a:lnTo>
                  <a:pt x="2512" y="962"/>
                </a:lnTo>
                <a:lnTo>
                  <a:pt x="2508" y="962"/>
                </a:lnTo>
                <a:lnTo>
                  <a:pt x="2506" y="962"/>
                </a:lnTo>
                <a:lnTo>
                  <a:pt x="2502" y="962"/>
                </a:lnTo>
                <a:lnTo>
                  <a:pt x="2500" y="960"/>
                </a:lnTo>
                <a:lnTo>
                  <a:pt x="2500" y="960"/>
                </a:lnTo>
                <a:lnTo>
                  <a:pt x="2498" y="960"/>
                </a:lnTo>
                <a:lnTo>
                  <a:pt x="2496" y="960"/>
                </a:lnTo>
                <a:lnTo>
                  <a:pt x="2493" y="960"/>
                </a:lnTo>
                <a:lnTo>
                  <a:pt x="2491" y="960"/>
                </a:lnTo>
                <a:lnTo>
                  <a:pt x="2489" y="962"/>
                </a:lnTo>
                <a:lnTo>
                  <a:pt x="2487" y="962"/>
                </a:lnTo>
                <a:lnTo>
                  <a:pt x="2487" y="965"/>
                </a:lnTo>
                <a:lnTo>
                  <a:pt x="2487" y="965"/>
                </a:lnTo>
                <a:lnTo>
                  <a:pt x="2489" y="965"/>
                </a:lnTo>
                <a:lnTo>
                  <a:pt x="2487" y="967"/>
                </a:lnTo>
                <a:lnTo>
                  <a:pt x="2485" y="967"/>
                </a:lnTo>
                <a:lnTo>
                  <a:pt x="2485" y="967"/>
                </a:lnTo>
                <a:lnTo>
                  <a:pt x="2483" y="967"/>
                </a:lnTo>
                <a:lnTo>
                  <a:pt x="2479" y="967"/>
                </a:lnTo>
                <a:lnTo>
                  <a:pt x="2477" y="969"/>
                </a:lnTo>
                <a:lnTo>
                  <a:pt x="2477" y="969"/>
                </a:lnTo>
                <a:lnTo>
                  <a:pt x="2475" y="971"/>
                </a:lnTo>
                <a:lnTo>
                  <a:pt x="2475" y="973"/>
                </a:lnTo>
                <a:lnTo>
                  <a:pt x="2475" y="973"/>
                </a:lnTo>
                <a:lnTo>
                  <a:pt x="2475" y="975"/>
                </a:lnTo>
                <a:lnTo>
                  <a:pt x="2475" y="975"/>
                </a:lnTo>
                <a:lnTo>
                  <a:pt x="2477" y="977"/>
                </a:lnTo>
                <a:lnTo>
                  <a:pt x="2479" y="977"/>
                </a:lnTo>
                <a:lnTo>
                  <a:pt x="2479" y="977"/>
                </a:lnTo>
                <a:lnTo>
                  <a:pt x="2477" y="979"/>
                </a:lnTo>
                <a:lnTo>
                  <a:pt x="2477" y="979"/>
                </a:lnTo>
                <a:lnTo>
                  <a:pt x="2477" y="981"/>
                </a:lnTo>
                <a:lnTo>
                  <a:pt x="2481" y="979"/>
                </a:lnTo>
                <a:lnTo>
                  <a:pt x="2481" y="979"/>
                </a:lnTo>
                <a:lnTo>
                  <a:pt x="2481" y="981"/>
                </a:lnTo>
                <a:lnTo>
                  <a:pt x="2481" y="981"/>
                </a:lnTo>
                <a:lnTo>
                  <a:pt x="2481" y="983"/>
                </a:lnTo>
                <a:lnTo>
                  <a:pt x="2481" y="983"/>
                </a:lnTo>
                <a:lnTo>
                  <a:pt x="2481" y="983"/>
                </a:lnTo>
                <a:lnTo>
                  <a:pt x="2481" y="986"/>
                </a:lnTo>
                <a:lnTo>
                  <a:pt x="2481" y="986"/>
                </a:lnTo>
                <a:lnTo>
                  <a:pt x="2481" y="986"/>
                </a:lnTo>
                <a:lnTo>
                  <a:pt x="2481" y="986"/>
                </a:lnTo>
                <a:lnTo>
                  <a:pt x="2481" y="988"/>
                </a:lnTo>
                <a:lnTo>
                  <a:pt x="2479" y="988"/>
                </a:lnTo>
                <a:lnTo>
                  <a:pt x="2479" y="992"/>
                </a:lnTo>
                <a:lnTo>
                  <a:pt x="2479" y="992"/>
                </a:lnTo>
                <a:lnTo>
                  <a:pt x="2481" y="992"/>
                </a:lnTo>
                <a:lnTo>
                  <a:pt x="2479" y="994"/>
                </a:lnTo>
                <a:lnTo>
                  <a:pt x="2479" y="994"/>
                </a:lnTo>
                <a:lnTo>
                  <a:pt x="2479" y="996"/>
                </a:lnTo>
                <a:lnTo>
                  <a:pt x="2481" y="996"/>
                </a:lnTo>
                <a:lnTo>
                  <a:pt x="2481" y="996"/>
                </a:lnTo>
                <a:lnTo>
                  <a:pt x="2481" y="998"/>
                </a:lnTo>
                <a:lnTo>
                  <a:pt x="2481" y="1002"/>
                </a:lnTo>
                <a:lnTo>
                  <a:pt x="2483" y="1004"/>
                </a:lnTo>
                <a:lnTo>
                  <a:pt x="2483" y="1006"/>
                </a:lnTo>
                <a:lnTo>
                  <a:pt x="2483" y="1006"/>
                </a:lnTo>
                <a:lnTo>
                  <a:pt x="2483" y="1009"/>
                </a:lnTo>
                <a:lnTo>
                  <a:pt x="2481" y="1013"/>
                </a:lnTo>
                <a:lnTo>
                  <a:pt x="2481" y="1013"/>
                </a:lnTo>
                <a:lnTo>
                  <a:pt x="2481" y="1015"/>
                </a:lnTo>
                <a:lnTo>
                  <a:pt x="2479" y="1021"/>
                </a:lnTo>
                <a:lnTo>
                  <a:pt x="2479" y="1021"/>
                </a:lnTo>
                <a:lnTo>
                  <a:pt x="2479" y="1021"/>
                </a:lnTo>
                <a:lnTo>
                  <a:pt x="2479" y="1023"/>
                </a:lnTo>
                <a:lnTo>
                  <a:pt x="2477" y="1027"/>
                </a:lnTo>
                <a:lnTo>
                  <a:pt x="2475" y="1032"/>
                </a:lnTo>
                <a:lnTo>
                  <a:pt x="2475" y="1034"/>
                </a:lnTo>
                <a:lnTo>
                  <a:pt x="2472" y="1036"/>
                </a:lnTo>
                <a:lnTo>
                  <a:pt x="2472" y="1036"/>
                </a:lnTo>
                <a:lnTo>
                  <a:pt x="2472" y="1036"/>
                </a:lnTo>
                <a:lnTo>
                  <a:pt x="2472" y="1038"/>
                </a:lnTo>
                <a:lnTo>
                  <a:pt x="2470" y="1040"/>
                </a:lnTo>
                <a:lnTo>
                  <a:pt x="2470" y="1042"/>
                </a:lnTo>
                <a:lnTo>
                  <a:pt x="2470" y="1044"/>
                </a:lnTo>
                <a:lnTo>
                  <a:pt x="2470" y="1044"/>
                </a:lnTo>
                <a:lnTo>
                  <a:pt x="2470" y="1046"/>
                </a:lnTo>
                <a:lnTo>
                  <a:pt x="2470" y="1046"/>
                </a:lnTo>
                <a:lnTo>
                  <a:pt x="2472" y="1046"/>
                </a:lnTo>
                <a:lnTo>
                  <a:pt x="2475" y="1046"/>
                </a:lnTo>
                <a:lnTo>
                  <a:pt x="2475" y="1046"/>
                </a:lnTo>
                <a:lnTo>
                  <a:pt x="2477" y="1044"/>
                </a:lnTo>
                <a:lnTo>
                  <a:pt x="2479" y="1042"/>
                </a:lnTo>
                <a:lnTo>
                  <a:pt x="2479" y="1040"/>
                </a:lnTo>
                <a:lnTo>
                  <a:pt x="2481" y="1040"/>
                </a:lnTo>
                <a:lnTo>
                  <a:pt x="2479" y="1042"/>
                </a:lnTo>
                <a:lnTo>
                  <a:pt x="2477" y="1042"/>
                </a:lnTo>
                <a:lnTo>
                  <a:pt x="2477" y="1044"/>
                </a:lnTo>
                <a:lnTo>
                  <a:pt x="2477" y="1046"/>
                </a:lnTo>
                <a:lnTo>
                  <a:pt x="2477" y="1046"/>
                </a:lnTo>
                <a:lnTo>
                  <a:pt x="2475" y="1046"/>
                </a:lnTo>
                <a:lnTo>
                  <a:pt x="2475" y="1046"/>
                </a:lnTo>
                <a:lnTo>
                  <a:pt x="2475" y="1048"/>
                </a:lnTo>
                <a:lnTo>
                  <a:pt x="2475" y="1050"/>
                </a:lnTo>
                <a:lnTo>
                  <a:pt x="2475" y="1050"/>
                </a:lnTo>
                <a:lnTo>
                  <a:pt x="2477" y="1050"/>
                </a:lnTo>
                <a:lnTo>
                  <a:pt x="2479" y="1050"/>
                </a:lnTo>
                <a:lnTo>
                  <a:pt x="2479" y="1050"/>
                </a:lnTo>
                <a:lnTo>
                  <a:pt x="2481" y="1050"/>
                </a:lnTo>
                <a:lnTo>
                  <a:pt x="2481" y="1050"/>
                </a:lnTo>
                <a:lnTo>
                  <a:pt x="2483" y="1050"/>
                </a:lnTo>
                <a:lnTo>
                  <a:pt x="2479" y="1050"/>
                </a:lnTo>
                <a:lnTo>
                  <a:pt x="2481" y="1053"/>
                </a:lnTo>
                <a:lnTo>
                  <a:pt x="2481" y="1055"/>
                </a:lnTo>
                <a:lnTo>
                  <a:pt x="2479" y="1059"/>
                </a:lnTo>
                <a:lnTo>
                  <a:pt x="2481" y="1061"/>
                </a:lnTo>
                <a:lnTo>
                  <a:pt x="2481" y="1063"/>
                </a:lnTo>
                <a:lnTo>
                  <a:pt x="2481" y="1065"/>
                </a:lnTo>
                <a:lnTo>
                  <a:pt x="2481" y="1067"/>
                </a:lnTo>
                <a:lnTo>
                  <a:pt x="2479" y="1071"/>
                </a:lnTo>
                <a:lnTo>
                  <a:pt x="2477" y="1074"/>
                </a:lnTo>
                <a:lnTo>
                  <a:pt x="2479" y="1074"/>
                </a:lnTo>
                <a:lnTo>
                  <a:pt x="2479" y="1074"/>
                </a:lnTo>
                <a:lnTo>
                  <a:pt x="2481" y="1074"/>
                </a:lnTo>
                <a:lnTo>
                  <a:pt x="2483" y="1074"/>
                </a:lnTo>
                <a:lnTo>
                  <a:pt x="2485" y="1074"/>
                </a:lnTo>
                <a:lnTo>
                  <a:pt x="2489" y="1074"/>
                </a:lnTo>
                <a:lnTo>
                  <a:pt x="2493" y="1076"/>
                </a:lnTo>
                <a:lnTo>
                  <a:pt x="2493" y="1076"/>
                </a:lnTo>
                <a:lnTo>
                  <a:pt x="2500" y="1071"/>
                </a:lnTo>
                <a:lnTo>
                  <a:pt x="2500" y="1071"/>
                </a:lnTo>
                <a:lnTo>
                  <a:pt x="2504" y="1071"/>
                </a:lnTo>
                <a:lnTo>
                  <a:pt x="2506" y="1071"/>
                </a:lnTo>
                <a:lnTo>
                  <a:pt x="2508" y="1071"/>
                </a:lnTo>
                <a:lnTo>
                  <a:pt x="2508" y="1069"/>
                </a:lnTo>
                <a:lnTo>
                  <a:pt x="2508" y="1071"/>
                </a:lnTo>
                <a:lnTo>
                  <a:pt x="2508" y="1071"/>
                </a:lnTo>
                <a:lnTo>
                  <a:pt x="2514" y="1076"/>
                </a:lnTo>
                <a:lnTo>
                  <a:pt x="2514" y="1078"/>
                </a:lnTo>
                <a:lnTo>
                  <a:pt x="2516" y="1076"/>
                </a:lnTo>
                <a:lnTo>
                  <a:pt x="2519" y="1076"/>
                </a:lnTo>
                <a:lnTo>
                  <a:pt x="2516" y="1076"/>
                </a:lnTo>
                <a:lnTo>
                  <a:pt x="2516" y="1078"/>
                </a:lnTo>
                <a:lnTo>
                  <a:pt x="2514" y="1080"/>
                </a:lnTo>
                <a:lnTo>
                  <a:pt x="2514" y="1080"/>
                </a:lnTo>
                <a:lnTo>
                  <a:pt x="2516" y="1082"/>
                </a:lnTo>
                <a:lnTo>
                  <a:pt x="2516" y="1082"/>
                </a:lnTo>
                <a:lnTo>
                  <a:pt x="2516" y="1082"/>
                </a:lnTo>
                <a:lnTo>
                  <a:pt x="2516" y="1084"/>
                </a:lnTo>
                <a:lnTo>
                  <a:pt x="2519" y="1086"/>
                </a:lnTo>
                <a:lnTo>
                  <a:pt x="2521" y="1088"/>
                </a:lnTo>
                <a:lnTo>
                  <a:pt x="2521" y="1088"/>
                </a:lnTo>
                <a:lnTo>
                  <a:pt x="2523" y="1090"/>
                </a:lnTo>
                <a:lnTo>
                  <a:pt x="2527" y="1090"/>
                </a:lnTo>
                <a:lnTo>
                  <a:pt x="2527" y="1090"/>
                </a:lnTo>
                <a:lnTo>
                  <a:pt x="2529" y="1090"/>
                </a:lnTo>
                <a:lnTo>
                  <a:pt x="2529" y="1088"/>
                </a:lnTo>
                <a:lnTo>
                  <a:pt x="2529" y="1088"/>
                </a:lnTo>
                <a:lnTo>
                  <a:pt x="2529" y="1088"/>
                </a:lnTo>
                <a:lnTo>
                  <a:pt x="2529" y="1088"/>
                </a:lnTo>
                <a:lnTo>
                  <a:pt x="2531" y="1088"/>
                </a:lnTo>
                <a:lnTo>
                  <a:pt x="2531" y="1084"/>
                </a:lnTo>
                <a:lnTo>
                  <a:pt x="2533" y="1084"/>
                </a:lnTo>
                <a:lnTo>
                  <a:pt x="2535" y="1082"/>
                </a:lnTo>
                <a:lnTo>
                  <a:pt x="2540" y="1082"/>
                </a:lnTo>
                <a:lnTo>
                  <a:pt x="2542" y="1080"/>
                </a:lnTo>
                <a:lnTo>
                  <a:pt x="2544" y="1080"/>
                </a:lnTo>
                <a:lnTo>
                  <a:pt x="2544" y="1080"/>
                </a:lnTo>
                <a:lnTo>
                  <a:pt x="2552" y="1078"/>
                </a:lnTo>
                <a:lnTo>
                  <a:pt x="2556" y="1080"/>
                </a:lnTo>
                <a:lnTo>
                  <a:pt x="2558" y="1080"/>
                </a:lnTo>
                <a:lnTo>
                  <a:pt x="2560" y="1078"/>
                </a:lnTo>
                <a:lnTo>
                  <a:pt x="2563" y="1078"/>
                </a:lnTo>
                <a:lnTo>
                  <a:pt x="2565" y="1080"/>
                </a:lnTo>
                <a:lnTo>
                  <a:pt x="2567" y="1080"/>
                </a:lnTo>
                <a:lnTo>
                  <a:pt x="2569" y="1080"/>
                </a:lnTo>
                <a:lnTo>
                  <a:pt x="2571" y="1078"/>
                </a:lnTo>
                <a:lnTo>
                  <a:pt x="2573" y="1078"/>
                </a:lnTo>
                <a:lnTo>
                  <a:pt x="2575" y="1078"/>
                </a:lnTo>
                <a:lnTo>
                  <a:pt x="2575" y="1080"/>
                </a:lnTo>
                <a:lnTo>
                  <a:pt x="2577" y="1078"/>
                </a:lnTo>
                <a:lnTo>
                  <a:pt x="2579" y="1076"/>
                </a:lnTo>
                <a:lnTo>
                  <a:pt x="2581" y="1071"/>
                </a:lnTo>
                <a:lnTo>
                  <a:pt x="2584" y="1067"/>
                </a:lnTo>
                <a:lnTo>
                  <a:pt x="2588" y="1065"/>
                </a:lnTo>
                <a:lnTo>
                  <a:pt x="2594" y="1065"/>
                </a:lnTo>
                <a:lnTo>
                  <a:pt x="2596" y="1065"/>
                </a:lnTo>
                <a:lnTo>
                  <a:pt x="2596" y="1065"/>
                </a:lnTo>
                <a:lnTo>
                  <a:pt x="2598" y="1065"/>
                </a:lnTo>
                <a:lnTo>
                  <a:pt x="2596" y="1063"/>
                </a:lnTo>
                <a:lnTo>
                  <a:pt x="2596" y="1061"/>
                </a:lnTo>
                <a:lnTo>
                  <a:pt x="2596" y="1061"/>
                </a:lnTo>
                <a:lnTo>
                  <a:pt x="2596" y="1061"/>
                </a:lnTo>
                <a:lnTo>
                  <a:pt x="2598" y="1059"/>
                </a:lnTo>
                <a:lnTo>
                  <a:pt x="2598" y="1055"/>
                </a:lnTo>
                <a:lnTo>
                  <a:pt x="2600" y="1055"/>
                </a:lnTo>
                <a:lnTo>
                  <a:pt x="2600" y="1053"/>
                </a:lnTo>
                <a:lnTo>
                  <a:pt x="2602" y="1050"/>
                </a:lnTo>
                <a:lnTo>
                  <a:pt x="2607" y="1048"/>
                </a:lnTo>
                <a:lnTo>
                  <a:pt x="2609" y="1046"/>
                </a:lnTo>
                <a:lnTo>
                  <a:pt x="2611" y="1046"/>
                </a:lnTo>
                <a:lnTo>
                  <a:pt x="2611" y="1044"/>
                </a:lnTo>
                <a:lnTo>
                  <a:pt x="2607" y="1044"/>
                </a:lnTo>
                <a:lnTo>
                  <a:pt x="2607" y="1042"/>
                </a:lnTo>
                <a:lnTo>
                  <a:pt x="2604" y="1040"/>
                </a:lnTo>
                <a:lnTo>
                  <a:pt x="2602" y="1034"/>
                </a:lnTo>
                <a:lnTo>
                  <a:pt x="2602" y="1034"/>
                </a:lnTo>
                <a:lnTo>
                  <a:pt x="2607" y="1027"/>
                </a:lnTo>
                <a:lnTo>
                  <a:pt x="2609" y="1025"/>
                </a:lnTo>
                <a:lnTo>
                  <a:pt x="2611" y="1023"/>
                </a:lnTo>
                <a:lnTo>
                  <a:pt x="2613" y="1019"/>
                </a:lnTo>
                <a:lnTo>
                  <a:pt x="2617" y="1015"/>
                </a:lnTo>
                <a:lnTo>
                  <a:pt x="2617" y="1015"/>
                </a:lnTo>
                <a:lnTo>
                  <a:pt x="2617" y="1015"/>
                </a:lnTo>
                <a:lnTo>
                  <a:pt x="2619" y="1015"/>
                </a:lnTo>
                <a:lnTo>
                  <a:pt x="2619" y="1013"/>
                </a:lnTo>
                <a:lnTo>
                  <a:pt x="2621" y="1013"/>
                </a:lnTo>
                <a:lnTo>
                  <a:pt x="2619" y="1011"/>
                </a:lnTo>
                <a:lnTo>
                  <a:pt x="2617" y="1011"/>
                </a:lnTo>
                <a:lnTo>
                  <a:pt x="2619" y="1009"/>
                </a:lnTo>
                <a:lnTo>
                  <a:pt x="2623" y="1006"/>
                </a:lnTo>
                <a:lnTo>
                  <a:pt x="2625" y="1006"/>
                </a:lnTo>
                <a:lnTo>
                  <a:pt x="2630" y="1004"/>
                </a:lnTo>
                <a:lnTo>
                  <a:pt x="2638" y="1002"/>
                </a:lnTo>
                <a:lnTo>
                  <a:pt x="2638" y="1002"/>
                </a:lnTo>
                <a:lnTo>
                  <a:pt x="2642" y="1000"/>
                </a:lnTo>
                <a:lnTo>
                  <a:pt x="2651" y="994"/>
                </a:lnTo>
                <a:lnTo>
                  <a:pt x="2653" y="992"/>
                </a:lnTo>
                <a:lnTo>
                  <a:pt x="2655" y="992"/>
                </a:lnTo>
                <a:lnTo>
                  <a:pt x="2655" y="990"/>
                </a:lnTo>
                <a:lnTo>
                  <a:pt x="2655" y="988"/>
                </a:lnTo>
                <a:lnTo>
                  <a:pt x="2655" y="988"/>
                </a:lnTo>
                <a:lnTo>
                  <a:pt x="2653" y="988"/>
                </a:lnTo>
                <a:lnTo>
                  <a:pt x="2653" y="986"/>
                </a:lnTo>
                <a:lnTo>
                  <a:pt x="2655" y="986"/>
                </a:lnTo>
                <a:lnTo>
                  <a:pt x="2655" y="986"/>
                </a:lnTo>
                <a:lnTo>
                  <a:pt x="2655" y="986"/>
                </a:lnTo>
                <a:lnTo>
                  <a:pt x="2655" y="983"/>
                </a:lnTo>
                <a:lnTo>
                  <a:pt x="2655" y="983"/>
                </a:lnTo>
                <a:lnTo>
                  <a:pt x="2655" y="983"/>
                </a:lnTo>
                <a:lnTo>
                  <a:pt x="2653" y="979"/>
                </a:lnTo>
                <a:lnTo>
                  <a:pt x="2653" y="975"/>
                </a:lnTo>
                <a:lnTo>
                  <a:pt x="2653" y="975"/>
                </a:lnTo>
                <a:lnTo>
                  <a:pt x="2653" y="971"/>
                </a:lnTo>
                <a:lnTo>
                  <a:pt x="2655" y="969"/>
                </a:lnTo>
                <a:lnTo>
                  <a:pt x="2663" y="965"/>
                </a:lnTo>
                <a:lnTo>
                  <a:pt x="2663" y="965"/>
                </a:lnTo>
                <a:lnTo>
                  <a:pt x="2665" y="962"/>
                </a:lnTo>
                <a:lnTo>
                  <a:pt x="2667" y="962"/>
                </a:lnTo>
                <a:lnTo>
                  <a:pt x="2667" y="962"/>
                </a:lnTo>
                <a:lnTo>
                  <a:pt x="2667" y="962"/>
                </a:lnTo>
                <a:lnTo>
                  <a:pt x="2667" y="965"/>
                </a:lnTo>
                <a:lnTo>
                  <a:pt x="2669" y="965"/>
                </a:lnTo>
                <a:lnTo>
                  <a:pt x="2672" y="965"/>
                </a:lnTo>
                <a:lnTo>
                  <a:pt x="2672" y="965"/>
                </a:lnTo>
                <a:lnTo>
                  <a:pt x="2676" y="967"/>
                </a:lnTo>
                <a:lnTo>
                  <a:pt x="2676" y="967"/>
                </a:lnTo>
                <a:lnTo>
                  <a:pt x="2678" y="967"/>
                </a:lnTo>
                <a:lnTo>
                  <a:pt x="2678" y="967"/>
                </a:lnTo>
                <a:lnTo>
                  <a:pt x="2678" y="967"/>
                </a:lnTo>
                <a:lnTo>
                  <a:pt x="2678" y="967"/>
                </a:lnTo>
                <a:lnTo>
                  <a:pt x="2678" y="967"/>
                </a:lnTo>
                <a:lnTo>
                  <a:pt x="2680" y="967"/>
                </a:lnTo>
                <a:lnTo>
                  <a:pt x="2680" y="967"/>
                </a:lnTo>
                <a:lnTo>
                  <a:pt x="2682" y="965"/>
                </a:lnTo>
                <a:lnTo>
                  <a:pt x="2682" y="967"/>
                </a:lnTo>
                <a:lnTo>
                  <a:pt x="2682" y="967"/>
                </a:lnTo>
                <a:lnTo>
                  <a:pt x="2682" y="967"/>
                </a:lnTo>
                <a:lnTo>
                  <a:pt x="2682" y="967"/>
                </a:lnTo>
                <a:lnTo>
                  <a:pt x="2684" y="967"/>
                </a:lnTo>
                <a:lnTo>
                  <a:pt x="2686" y="969"/>
                </a:lnTo>
                <a:lnTo>
                  <a:pt x="2690" y="971"/>
                </a:lnTo>
                <a:lnTo>
                  <a:pt x="2692" y="971"/>
                </a:lnTo>
                <a:lnTo>
                  <a:pt x="2695" y="971"/>
                </a:lnTo>
                <a:lnTo>
                  <a:pt x="2697" y="971"/>
                </a:lnTo>
                <a:lnTo>
                  <a:pt x="2699" y="971"/>
                </a:lnTo>
                <a:lnTo>
                  <a:pt x="2701" y="971"/>
                </a:lnTo>
                <a:lnTo>
                  <a:pt x="2703" y="969"/>
                </a:lnTo>
                <a:lnTo>
                  <a:pt x="2705" y="969"/>
                </a:lnTo>
                <a:lnTo>
                  <a:pt x="2705" y="967"/>
                </a:lnTo>
                <a:lnTo>
                  <a:pt x="2705" y="967"/>
                </a:lnTo>
                <a:lnTo>
                  <a:pt x="2707" y="965"/>
                </a:lnTo>
                <a:lnTo>
                  <a:pt x="2711" y="962"/>
                </a:lnTo>
                <a:lnTo>
                  <a:pt x="2713" y="960"/>
                </a:lnTo>
                <a:lnTo>
                  <a:pt x="2716" y="960"/>
                </a:lnTo>
                <a:lnTo>
                  <a:pt x="2720" y="958"/>
                </a:lnTo>
                <a:lnTo>
                  <a:pt x="2724" y="958"/>
                </a:lnTo>
                <a:lnTo>
                  <a:pt x="2724" y="956"/>
                </a:lnTo>
                <a:lnTo>
                  <a:pt x="2728" y="954"/>
                </a:lnTo>
                <a:lnTo>
                  <a:pt x="2732" y="950"/>
                </a:lnTo>
                <a:lnTo>
                  <a:pt x="2734" y="948"/>
                </a:lnTo>
                <a:lnTo>
                  <a:pt x="2736" y="948"/>
                </a:lnTo>
                <a:lnTo>
                  <a:pt x="2741" y="950"/>
                </a:lnTo>
                <a:lnTo>
                  <a:pt x="2743" y="950"/>
                </a:lnTo>
                <a:lnTo>
                  <a:pt x="2749" y="954"/>
                </a:lnTo>
                <a:lnTo>
                  <a:pt x="2753" y="956"/>
                </a:lnTo>
                <a:lnTo>
                  <a:pt x="2755" y="956"/>
                </a:lnTo>
                <a:lnTo>
                  <a:pt x="2755" y="958"/>
                </a:lnTo>
                <a:lnTo>
                  <a:pt x="2757" y="965"/>
                </a:lnTo>
                <a:lnTo>
                  <a:pt x="2760" y="967"/>
                </a:lnTo>
                <a:lnTo>
                  <a:pt x="2760" y="969"/>
                </a:lnTo>
                <a:lnTo>
                  <a:pt x="2760" y="971"/>
                </a:lnTo>
                <a:lnTo>
                  <a:pt x="2760" y="973"/>
                </a:lnTo>
                <a:lnTo>
                  <a:pt x="2760" y="973"/>
                </a:lnTo>
                <a:lnTo>
                  <a:pt x="2762" y="973"/>
                </a:lnTo>
                <a:lnTo>
                  <a:pt x="2762" y="973"/>
                </a:lnTo>
                <a:lnTo>
                  <a:pt x="2764" y="975"/>
                </a:lnTo>
                <a:lnTo>
                  <a:pt x="2764" y="975"/>
                </a:lnTo>
                <a:lnTo>
                  <a:pt x="2764" y="975"/>
                </a:lnTo>
                <a:lnTo>
                  <a:pt x="2764" y="977"/>
                </a:lnTo>
                <a:lnTo>
                  <a:pt x="2766" y="977"/>
                </a:lnTo>
                <a:lnTo>
                  <a:pt x="2770" y="981"/>
                </a:lnTo>
                <a:lnTo>
                  <a:pt x="2770" y="983"/>
                </a:lnTo>
                <a:lnTo>
                  <a:pt x="2770" y="983"/>
                </a:lnTo>
                <a:lnTo>
                  <a:pt x="2768" y="983"/>
                </a:lnTo>
                <a:lnTo>
                  <a:pt x="2770" y="983"/>
                </a:lnTo>
                <a:lnTo>
                  <a:pt x="2770" y="983"/>
                </a:lnTo>
                <a:lnTo>
                  <a:pt x="2770" y="983"/>
                </a:lnTo>
                <a:lnTo>
                  <a:pt x="2772" y="983"/>
                </a:lnTo>
                <a:lnTo>
                  <a:pt x="2774" y="983"/>
                </a:lnTo>
                <a:lnTo>
                  <a:pt x="2776" y="986"/>
                </a:lnTo>
                <a:lnTo>
                  <a:pt x="2778" y="990"/>
                </a:lnTo>
                <a:lnTo>
                  <a:pt x="2783" y="992"/>
                </a:lnTo>
                <a:lnTo>
                  <a:pt x="2785" y="994"/>
                </a:lnTo>
                <a:lnTo>
                  <a:pt x="2791" y="1000"/>
                </a:lnTo>
                <a:lnTo>
                  <a:pt x="2793" y="1000"/>
                </a:lnTo>
                <a:lnTo>
                  <a:pt x="2797" y="1002"/>
                </a:lnTo>
                <a:lnTo>
                  <a:pt x="2797" y="1002"/>
                </a:lnTo>
                <a:lnTo>
                  <a:pt x="2797" y="1004"/>
                </a:lnTo>
                <a:lnTo>
                  <a:pt x="2799" y="1002"/>
                </a:lnTo>
                <a:lnTo>
                  <a:pt x="2799" y="1002"/>
                </a:lnTo>
                <a:lnTo>
                  <a:pt x="2801" y="1002"/>
                </a:lnTo>
                <a:lnTo>
                  <a:pt x="2804" y="1004"/>
                </a:lnTo>
                <a:lnTo>
                  <a:pt x="2806" y="1002"/>
                </a:lnTo>
                <a:lnTo>
                  <a:pt x="2808" y="1004"/>
                </a:lnTo>
                <a:lnTo>
                  <a:pt x="2808" y="1004"/>
                </a:lnTo>
                <a:lnTo>
                  <a:pt x="2812" y="1011"/>
                </a:lnTo>
                <a:lnTo>
                  <a:pt x="2812" y="1011"/>
                </a:lnTo>
                <a:lnTo>
                  <a:pt x="2812" y="1011"/>
                </a:lnTo>
                <a:lnTo>
                  <a:pt x="2812" y="1011"/>
                </a:lnTo>
                <a:lnTo>
                  <a:pt x="2812" y="1011"/>
                </a:lnTo>
                <a:lnTo>
                  <a:pt x="2814" y="1011"/>
                </a:lnTo>
                <a:lnTo>
                  <a:pt x="2816" y="1011"/>
                </a:lnTo>
                <a:lnTo>
                  <a:pt x="2818" y="1013"/>
                </a:lnTo>
                <a:lnTo>
                  <a:pt x="2816" y="1015"/>
                </a:lnTo>
                <a:lnTo>
                  <a:pt x="2816" y="1015"/>
                </a:lnTo>
                <a:lnTo>
                  <a:pt x="2818" y="1015"/>
                </a:lnTo>
                <a:lnTo>
                  <a:pt x="2818" y="1015"/>
                </a:lnTo>
                <a:lnTo>
                  <a:pt x="2820" y="1013"/>
                </a:lnTo>
                <a:lnTo>
                  <a:pt x="2822" y="1013"/>
                </a:lnTo>
                <a:lnTo>
                  <a:pt x="2822" y="1015"/>
                </a:lnTo>
                <a:lnTo>
                  <a:pt x="2824" y="1015"/>
                </a:lnTo>
                <a:lnTo>
                  <a:pt x="2824" y="1017"/>
                </a:lnTo>
                <a:lnTo>
                  <a:pt x="2824" y="1019"/>
                </a:lnTo>
                <a:lnTo>
                  <a:pt x="2824" y="1019"/>
                </a:lnTo>
                <a:lnTo>
                  <a:pt x="2824" y="1019"/>
                </a:lnTo>
                <a:lnTo>
                  <a:pt x="2824" y="1021"/>
                </a:lnTo>
                <a:lnTo>
                  <a:pt x="2829" y="1023"/>
                </a:lnTo>
                <a:lnTo>
                  <a:pt x="2831" y="1023"/>
                </a:lnTo>
                <a:lnTo>
                  <a:pt x="2833" y="1023"/>
                </a:lnTo>
                <a:lnTo>
                  <a:pt x="2835" y="1025"/>
                </a:lnTo>
                <a:lnTo>
                  <a:pt x="2837" y="1027"/>
                </a:lnTo>
                <a:lnTo>
                  <a:pt x="2837" y="1032"/>
                </a:lnTo>
                <a:lnTo>
                  <a:pt x="2839" y="1036"/>
                </a:lnTo>
                <a:lnTo>
                  <a:pt x="2841" y="1040"/>
                </a:lnTo>
                <a:lnTo>
                  <a:pt x="2841" y="1040"/>
                </a:lnTo>
                <a:lnTo>
                  <a:pt x="2843" y="1042"/>
                </a:lnTo>
                <a:lnTo>
                  <a:pt x="2843" y="1046"/>
                </a:lnTo>
                <a:lnTo>
                  <a:pt x="2841" y="1046"/>
                </a:lnTo>
                <a:lnTo>
                  <a:pt x="2839" y="1046"/>
                </a:lnTo>
                <a:lnTo>
                  <a:pt x="2839" y="1046"/>
                </a:lnTo>
                <a:lnTo>
                  <a:pt x="2837" y="1048"/>
                </a:lnTo>
                <a:lnTo>
                  <a:pt x="2839" y="1050"/>
                </a:lnTo>
                <a:lnTo>
                  <a:pt x="2837" y="1053"/>
                </a:lnTo>
                <a:lnTo>
                  <a:pt x="2835" y="1055"/>
                </a:lnTo>
                <a:lnTo>
                  <a:pt x="2835" y="1055"/>
                </a:lnTo>
                <a:lnTo>
                  <a:pt x="2835" y="1057"/>
                </a:lnTo>
                <a:lnTo>
                  <a:pt x="2835" y="1059"/>
                </a:lnTo>
                <a:lnTo>
                  <a:pt x="2841" y="1059"/>
                </a:lnTo>
                <a:lnTo>
                  <a:pt x="2841" y="1057"/>
                </a:lnTo>
                <a:lnTo>
                  <a:pt x="2841" y="1057"/>
                </a:lnTo>
                <a:lnTo>
                  <a:pt x="2843" y="1055"/>
                </a:lnTo>
                <a:lnTo>
                  <a:pt x="2848" y="1050"/>
                </a:lnTo>
                <a:lnTo>
                  <a:pt x="2848" y="1050"/>
                </a:lnTo>
                <a:lnTo>
                  <a:pt x="2848" y="1046"/>
                </a:lnTo>
                <a:lnTo>
                  <a:pt x="2848" y="1044"/>
                </a:lnTo>
                <a:lnTo>
                  <a:pt x="2850" y="1044"/>
                </a:lnTo>
                <a:lnTo>
                  <a:pt x="2854" y="1042"/>
                </a:lnTo>
                <a:lnTo>
                  <a:pt x="2856" y="1042"/>
                </a:lnTo>
                <a:lnTo>
                  <a:pt x="2856" y="1042"/>
                </a:lnTo>
                <a:lnTo>
                  <a:pt x="2856" y="1040"/>
                </a:lnTo>
                <a:lnTo>
                  <a:pt x="2856" y="1036"/>
                </a:lnTo>
                <a:lnTo>
                  <a:pt x="2854" y="1034"/>
                </a:lnTo>
                <a:lnTo>
                  <a:pt x="2852" y="1032"/>
                </a:lnTo>
                <a:lnTo>
                  <a:pt x="2848" y="1032"/>
                </a:lnTo>
                <a:lnTo>
                  <a:pt x="2848" y="1030"/>
                </a:lnTo>
                <a:lnTo>
                  <a:pt x="2848" y="1027"/>
                </a:lnTo>
                <a:lnTo>
                  <a:pt x="2850" y="1023"/>
                </a:lnTo>
                <a:lnTo>
                  <a:pt x="2852" y="1019"/>
                </a:lnTo>
                <a:lnTo>
                  <a:pt x="2854" y="1017"/>
                </a:lnTo>
                <a:lnTo>
                  <a:pt x="2854" y="1015"/>
                </a:lnTo>
                <a:lnTo>
                  <a:pt x="2856" y="1017"/>
                </a:lnTo>
                <a:lnTo>
                  <a:pt x="2858" y="1017"/>
                </a:lnTo>
                <a:lnTo>
                  <a:pt x="2858" y="1017"/>
                </a:lnTo>
                <a:lnTo>
                  <a:pt x="2858" y="1017"/>
                </a:lnTo>
                <a:lnTo>
                  <a:pt x="2860" y="1019"/>
                </a:lnTo>
                <a:lnTo>
                  <a:pt x="2860" y="1019"/>
                </a:lnTo>
                <a:lnTo>
                  <a:pt x="2866" y="1019"/>
                </a:lnTo>
                <a:lnTo>
                  <a:pt x="2871" y="1025"/>
                </a:lnTo>
                <a:lnTo>
                  <a:pt x="2873" y="1027"/>
                </a:lnTo>
                <a:lnTo>
                  <a:pt x="2873" y="1027"/>
                </a:lnTo>
                <a:lnTo>
                  <a:pt x="2875" y="1025"/>
                </a:lnTo>
                <a:lnTo>
                  <a:pt x="2875" y="1025"/>
                </a:lnTo>
                <a:lnTo>
                  <a:pt x="2875" y="1023"/>
                </a:lnTo>
                <a:lnTo>
                  <a:pt x="2875" y="1021"/>
                </a:lnTo>
                <a:lnTo>
                  <a:pt x="2873" y="1019"/>
                </a:lnTo>
                <a:lnTo>
                  <a:pt x="2868" y="1015"/>
                </a:lnTo>
                <a:lnTo>
                  <a:pt x="2868" y="1013"/>
                </a:lnTo>
                <a:lnTo>
                  <a:pt x="2860" y="1011"/>
                </a:lnTo>
                <a:lnTo>
                  <a:pt x="2858" y="1009"/>
                </a:lnTo>
                <a:lnTo>
                  <a:pt x="2856" y="1006"/>
                </a:lnTo>
                <a:lnTo>
                  <a:pt x="2848" y="1004"/>
                </a:lnTo>
                <a:lnTo>
                  <a:pt x="2839" y="1000"/>
                </a:lnTo>
                <a:lnTo>
                  <a:pt x="2837" y="998"/>
                </a:lnTo>
                <a:lnTo>
                  <a:pt x="2839" y="996"/>
                </a:lnTo>
                <a:lnTo>
                  <a:pt x="2839" y="996"/>
                </a:lnTo>
                <a:lnTo>
                  <a:pt x="2841" y="994"/>
                </a:lnTo>
                <a:lnTo>
                  <a:pt x="2841" y="994"/>
                </a:lnTo>
                <a:lnTo>
                  <a:pt x="2841" y="992"/>
                </a:lnTo>
                <a:lnTo>
                  <a:pt x="2841" y="992"/>
                </a:lnTo>
                <a:lnTo>
                  <a:pt x="2839" y="992"/>
                </a:lnTo>
                <a:lnTo>
                  <a:pt x="2831" y="992"/>
                </a:lnTo>
                <a:lnTo>
                  <a:pt x="2827" y="992"/>
                </a:lnTo>
                <a:lnTo>
                  <a:pt x="2822" y="990"/>
                </a:lnTo>
                <a:lnTo>
                  <a:pt x="2818" y="986"/>
                </a:lnTo>
                <a:lnTo>
                  <a:pt x="2814" y="981"/>
                </a:lnTo>
                <a:lnTo>
                  <a:pt x="2810" y="979"/>
                </a:lnTo>
                <a:lnTo>
                  <a:pt x="2810" y="975"/>
                </a:lnTo>
                <a:lnTo>
                  <a:pt x="2808" y="971"/>
                </a:lnTo>
                <a:lnTo>
                  <a:pt x="2806" y="967"/>
                </a:lnTo>
                <a:lnTo>
                  <a:pt x="2804" y="962"/>
                </a:lnTo>
                <a:lnTo>
                  <a:pt x="2804" y="962"/>
                </a:lnTo>
                <a:lnTo>
                  <a:pt x="2799" y="960"/>
                </a:lnTo>
                <a:lnTo>
                  <a:pt x="2795" y="956"/>
                </a:lnTo>
                <a:lnTo>
                  <a:pt x="2791" y="956"/>
                </a:lnTo>
                <a:lnTo>
                  <a:pt x="2789" y="954"/>
                </a:lnTo>
                <a:lnTo>
                  <a:pt x="2787" y="952"/>
                </a:lnTo>
                <a:lnTo>
                  <a:pt x="2787" y="948"/>
                </a:lnTo>
                <a:lnTo>
                  <a:pt x="2785" y="944"/>
                </a:lnTo>
                <a:lnTo>
                  <a:pt x="2785" y="941"/>
                </a:lnTo>
                <a:lnTo>
                  <a:pt x="2787" y="941"/>
                </a:lnTo>
                <a:lnTo>
                  <a:pt x="2787" y="941"/>
                </a:lnTo>
                <a:lnTo>
                  <a:pt x="2789" y="941"/>
                </a:lnTo>
                <a:lnTo>
                  <a:pt x="2789" y="939"/>
                </a:lnTo>
                <a:lnTo>
                  <a:pt x="2789" y="939"/>
                </a:lnTo>
                <a:lnTo>
                  <a:pt x="2787" y="937"/>
                </a:lnTo>
                <a:lnTo>
                  <a:pt x="2785" y="935"/>
                </a:lnTo>
                <a:lnTo>
                  <a:pt x="2785" y="933"/>
                </a:lnTo>
                <a:lnTo>
                  <a:pt x="2785" y="931"/>
                </a:lnTo>
                <a:lnTo>
                  <a:pt x="2785" y="931"/>
                </a:lnTo>
                <a:lnTo>
                  <a:pt x="2787" y="929"/>
                </a:lnTo>
                <a:lnTo>
                  <a:pt x="2789" y="929"/>
                </a:lnTo>
                <a:lnTo>
                  <a:pt x="2789" y="929"/>
                </a:lnTo>
                <a:lnTo>
                  <a:pt x="2789" y="929"/>
                </a:lnTo>
                <a:lnTo>
                  <a:pt x="2789" y="929"/>
                </a:lnTo>
                <a:lnTo>
                  <a:pt x="2791" y="929"/>
                </a:lnTo>
                <a:lnTo>
                  <a:pt x="2793" y="929"/>
                </a:lnTo>
                <a:lnTo>
                  <a:pt x="2795" y="927"/>
                </a:lnTo>
                <a:lnTo>
                  <a:pt x="2797" y="927"/>
                </a:lnTo>
                <a:lnTo>
                  <a:pt x="2797" y="925"/>
                </a:lnTo>
                <a:lnTo>
                  <a:pt x="2799" y="925"/>
                </a:lnTo>
                <a:lnTo>
                  <a:pt x="2799" y="925"/>
                </a:lnTo>
                <a:lnTo>
                  <a:pt x="2804" y="925"/>
                </a:lnTo>
                <a:lnTo>
                  <a:pt x="2804" y="925"/>
                </a:lnTo>
                <a:lnTo>
                  <a:pt x="2806" y="925"/>
                </a:lnTo>
                <a:lnTo>
                  <a:pt x="2808" y="927"/>
                </a:lnTo>
                <a:lnTo>
                  <a:pt x="2806" y="927"/>
                </a:lnTo>
                <a:lnTo>
                  <a:pt x="2806" y="929"/>
                </a:lnTo>
                <a:lnTo>
                  <a:pt x="2804" y="929"/>
                </a:lnTo>
                <a:lnTo>
                  <a:pt x="2804" y="929"/>
                </a:lnTo>
                <a:lnTo>
                  <a:pt x="2806" y="933"/>
                </a:lnTo>
                <a:lnTo>
                  <a:pt x="2806" y="935"/>
                </a:lnTo>
                <a:lnTo>
                  <a:pt x="2806" y="935"/>
                </a:lnTo>
                <a:lnTo>
                  <a:pt x="2808" y="937"/>
                </a:lnTo>
                <a:lnTo>
                  <a:pt x="2808" y="941"/>
                </a:lnTo>
                <a:lnTo>
                  <a:pt x="2810" y="941"/>
                </a:lnTo>
                <a:lnTo>
                  <a:pt x="2810" y="941"/>
                </a:lnTo>
                <a:lnTo>
                  <a:pt x="2812" y="939"/>
                </a:lnTo>
                <a:lnTo>
                  <a:pt x="2812" y="937"/>
                </a:lnTo>
                <a:lnTo>
                  <a:pt x="2814" y="935"/>
                </a:lnTo>
                <a:lnTo>
                  <a:pt x="2814" y="933"/>
                </a:lnTo>
                <a:lnTo>
                  <a:pt x="2816" y="931"/>
                </a:lnTo>
                <a:lnTo>
                  <a:pt x="2816" y="931"/>
                </a:lnTo>
                <a:lnTo>
                  <a:pt x="2818" y="933"/>
                </a:lnTo>
                <a:lnTo>
                  <a:pt x="2820" y="933"/>
                </a:lnTo>
                <a:lnTo>
                  <a:pt x="2822" y="937"/>
                </a:lnTo>
                <a:lnTo>
                  <a:pt x="2824" y="939"/>
                </a:lnTo>
                <a:lnTo>
                  <a:pt x="2822" y="941"/>
                </a:lnTo>
                <a:lnTo>
                  <a:pt x="2824" y="944"/>
                </a:lnTo>
                <a:lnTo>
                  <a:pt x="2824" y="946"/>
                </a:lnTo>
                <a:lnTo>
                  <a:pt x="2829" y="950"/>
                </a:lnTo>
                <a:lnTo>
                  <a:pt x="2831" y="950"/>
                </a:lnTo>
                <a:lnTo>
                  <a:pt x="2833" y="950"/>
                </a:lnTo>
                <a:lnTo>
                  <a:pt x="2831" y="950"/>
                </a:lnTo>
                <a:lnTo>
                  <a:pt x="2829" y="950"/>
                </a:lnTo>
                <a:lnTo>
                  <a:pt x="2829" y="950"/>
                </a:lnTo>
                <a:lnTo>
                  <a:pt x="2829" y="950"/>
                </a:lnTo>
                <a:lnTo>
                  <a:pt x="2827" y="952"/>
                </a:lnTo>
                <a:lnTo>
                  <a:pt x="2829" y="952"/>
                </a:lnTo>
                <a:lnTo>
                  <a:pt x="2833" y="958"/>
                </a:lnTo>
                <a:lnTo>
                  <a:pt x="2835" y="958"/>
                </a:lnTo>
                <a:lnTo>
                  <a:pt x="2837" y="960"/>
                </a:lnTo>
                <a:lnTo>
                  <a:pt x="2839" y="962"/>
                </a:lnTo>
                <a:lnTo>
                  <a:pt x="2839" y="962"/>
                </a:lnTo>
                <a:lnTo>
                  <a:pt x="2839" y="962"/>
                </a:lnTo>
                <a:lnTo>
                  <a:pt x="2839" y="965"/>
                </a:lnTo>
                <a:lnTo>
                  <a:pt x="2839" y="965"/>
                </a:lnTo>
                <a:lnTo>
                  <a:pt x="2841" y="965"/>
                </a:lnTo>
                <a:lnTo>
                  <a:pt x="2843" y="965"/>
                </a:lnTo>
                <a:lnTo>
                  <a:pt x="2845" y="965"/>
                </a:lnTo>
                <a:lnTo>
                  <a:pt x="2848" y="965"/>
                </a:lnTo>
                <a:lnTo>
                  <a:pt x="2852" y="967"/>
                </a:lnTo>
                <a:lnTo>
                  <a:pt x="2856" y="969"/>
                </a:lnTo>
                <a:lnTo>
                  <a:pt x="2858" y="971"/>
                </a:lnTo>
                <a:lnTo>
                  <a:pt x="2862" y="973"/>
                </a:lnTo>
                <a:lnTo>
                  <a:pt x="2862" y="975"/>
                </a:lnTo>
                <a:lnTo>
                  <a:pt x="2864" y="975"/>
                </a:lnTo>
                <a:lnTo>
                  <a:pt x="2864" y="975"/>
                </a:lnTo>
                <a:lnTo>
                  <a:pt x="2858" y="973"/>
                </a:lnTo>
                <a:lnTo>
                  <a:pt x="2856" y="973"/>
                </a:lnTo>
                <a:lnTo>
                  <a:pt x="2854" y="973"/>
                </a:lnTo>
                <a:lnTo>
                  <a:pt x="2858" y="973"/>
                </a:lnTo>
                <a:lnTo>
                  <a:pt x="2862" y="975"/>
                </a:lnTo>
                <a:lnTo>
                  <a:pt x="2866" y="977"/>
                </a:lnTo>
                <a:lnTo>
                  <a:pt x="2871" y="979"/>
                </a:lnTo>
                <a:lnTo>
                  <a:pt x="2873" y="981"/>
                </a:lnTo>
                <a:lnTo>
                  <a:pt x="2877" y="983"/>
                </a:lnTo>
                <a:lnTo>
                  <a:pt x="2877" y="983"/>
                </a:lnTo>
                <a:lnTo>
                  <a:pt x="2877" y="983"/>
                </a:lnTo>
                <a:lnTo>
                  <a:pt x="2877" y="983"/>
                </a:lnTo>
                <a:lnTo>
                  <a:pt x="2877" y="983"/>
                </a:lnTo>
                <a:lnTo>
                  <a:pt x="2877" y="983"/>
                </a:lnTo>
                <a:lnTo>
                  <a:pt x="2877" y="983"/>
                </a:lnTo>
                <a:lnTo>
                  <a:pt x="2881" y="986"/>
                </a:lnTo>
                <a:lnTo>
                  <a:pt x="2885" y="990"/>
                </a:lnTo>
                <a:lnTo>
                  <a:pt x="2885" y="992"/>
                </a:lnTo>
                <a:lnTo>
                  <a:pt x="2887" y="992"/>
                </a:lnTo>
                <a:lnTo>
                  <a:pt x="2889" y="994"/>
                </a:lnTo>
                <a:lnTo>
                  <a:pt x="2892" y="994"/>
                </a:lnTo>
                <a:lnTo>
                  <a:pt x="2892" y="996"/>
                </a:lnTo>
                <a:lnTo>
                  <a:pt x="2892" y="998"/>
                </a:lnTo>
                <a:lnTo>
                  <a:pt x="2889" y="998"/>
                </a:lnTo>
                <a:lnTo>
                  <a:pt x="2889" y="1000"/>
                </a:lnTo>
                <a:lnTo>
                  <a:pt x="2889" y="1002"/>
                </a:lnTo>
                <a:lnTo>
                  <a:pt x="2889" y="1004"/>
                </a:lnTo>
                <a:lnTo>
                  <a:pt x="2889" y="1006"/>
                </a:lnTo>
                <a:lnTo>
                  <a:pt x="2889" y="1009"/>
                </a:lnTo>
                <a:lnTo>
                  <a:pt x="2889" y="1011"/>
                </a:lnTo>
                <a:lnTo>
                  <a:pt x="2887" y="1013"/>
                </a:lnTo>
                <a:lnTo>
                  <a:pt x="2887" y="1015"/>
                </a:lnTo>
                <a:lnTo>
                  <a:pt x="2889" y="1017"/>
                </a:lnTo>
                <a:lnTo>
                  <a:pt x="2889" y="1017"/>
                </a:lnTo>
                <a:lnTo>
                  <a:pt x="2889" y="1019"/>
                </a:lnTo>
                <a:lnTo>
                  <a:pt x="2889" y="1017"/>
                </a:lnTo>
                <a:lnTo>
                  <a:pt x="2887" y="1017"/>
                </a:lnTo>
                <a:lnTo>
                  <a:pt x="2887" y="1017"/>
                </a:lnTo>
                <a:lnTo>
                  <a:pt x="2887" y="1019"/>
                </a:lnTo>
                <a:lnTo>
                  <a:pt x="2889" y="1019"/>
                </a:lnTo>
                <a:lnTo>
                  <a:pt x="2889" y="1021"/>
                </a:lnTo>
                <a:lnTo>
                  <a:pt x="2896" y="1023"/>
                </a:lnTo>
                <a:lnTo>
                  <a:pt x="2898" y="1027"/>
                </a:lnTo>
                <a:lnTo>
                  <a:pt x="2898" y="1027"/>
                </a:lnTo>
                <a:lnTo>
                  <a:pt x="2898" y="1030"/>
                </a:lnTo>
                <a:lnTo>
                  <a:pt x="2900" y="1032"/>
                </a:lnTo>
                <a:lnTo>
                  <a:pt x="2900" y="1032"/>
                </a:lnTo>
                <a:lnTo>
                  <a:pt x="2902" y="1036"/>
                </a:lnTo>
                <a:lnTo>
                  <a:pt x="2904" y="1038"/>
                </a:lnTo>
                <a:lnTo>
                  <a:pt x="2906" y="1038"/>
                </a:lnTo>
                <a:lnTo>
                  <a:pt x="2908" y="1040"/>
                </a:lnTo>
                <a:lnTo>
                  <a:pt x="2908" y="1040"/>
                </a:lnTo>
                <a:lnTo>
                  <a:pt x="2908" y="1042"/>
                </a:lnTo>
                <a:lnTo>
                  <a:pt x="2910" y="1040"/>
                </a:lnTo>
                <a:lnTo>
                  <a:pt x="2912" y="1040"/>
                </a:lnTo>
                <a:lnTo>
                  <a:pt x="2912" y="1040"/>
                </a:lnTo>
                <a:lnTo>
                  <a:pt x="2915" y="1040"/>
                </a:lnTo>
                <a:lnTo>
                  <a:pt x="2915" y="1042"/>
                </a:lnTo>
                <a:lnTo>
                  <a:pt x="2915" y="1042"/>
                </a:lnTo>
                <a:lnTo>
                  <a:pt x="2915" y="1042"/>
                </a:lnTo>
                <a:lnTo>
                  <a:pt x="2912" y="1044"/>
                </a:lnTo>
                <a:lnTo>
                  <a:pt x="2910" y="1042"/>
                </a:lnTo>
                <a:lnTo>
                  <a:pt x="2908" y="1042"/>
                </a:lnTo>
                <a:lnTo>
                  <a:pt x="2908" y="1044"/>
                </a:lnTo>
                <a:lnTo>
                  <a:pt x="2908" y="1044"/>
                </a:lnTo>
                <a:lnTo>
                  <a:pt x="2910" y="1044"/>
                </a:lnTo>
                <a:lnTo>
                  <a:pt x="2912" y="1046"/>
                </a:lnTo>
                <a:lnTo>
                  <a:pt x="2912" y="1050"/>
                </a:lnTo>
                <a:lnTo>
                  <a:pt x="2915" y="1053"/>
                </a:lnTo>
                <a:lnTo>
                  <a:pt x="2915" y="1053"/>
                </a:lnTo>
                <a:lnTo>
                  <a:pt x="2917" y="1053"/>
                </a:lnTo>
                <a:lnTo>
                  <a:pt x="2917" y="1050"/>
                </a:lnTo>
                <a:lnTo>
                  <a:pt x="2917" y="1050"/>
                </a:lnTo>
                <a:lnTo>
                  <a:pt x="2917" y="1050"/>
                </a:lnTo>
                <a:lnTo>
                  <a:pt x="2917" y="1050"/>
                </a:lnTo>
                <a:lnTo>
                  <a:pt x="2919" y="1053"/>
                </a:lnTo>
                <a:lnTo>
                  <a:pt x="2921" y="1053"/>
                </a:lnTo>
                <a:lnTo>
                  <a:pt x="2921" y="1053"/>
                </a:lnTo>
                <a:lnTo>
                  <a:pt x="2923" y="1053"/>
                </a:lnTo>
                <a:lnTo>
                  <a:pt x="2923" y="1053"/>
                </a:lnTo>
                <a:lnTo>
                  <a:pt x="2925" y="1050"/>
                </a:lnTo>
                <a:lnTo>
                  <a:pt x="2929" y="1053"/>
                </a:lnTo>
                <a:lnTo>
                  <a:pt x="2931" y="1053"/>
                </a:lnTo>
                <a:lnTo>
                  <a:pt x="2931" y="1053"/>
                </a:lnTo>
                <a:lnTo>
                  <a:pt x="2933" y="1050"/>
                </a:lnTo>
                <a:lnTo>
                  <a:pt x="2936" y="1053"/>
                </a:lnTo>
                <a:lnTo>
                  <a:pt x="2938" y="1053"/>
                </a:lnTo>
                <a:lnTo>
                  <a:pt x="2938" y="1055"/>
                </a:lnTo>
                <a:lnTo>
                  <a:pt x="2938" y="1055"/>
                </a:lnTo>
                <a:lnTo>
                  <a:pt x="2940" y="1055"/>
                </a:lnTo>
                <a:lnTo>
                  <a:pt x="2942" y="1055"/>
                </a:lnTo>
                <a:lnTo>
                  <a:pt x="2942" y="1055"/>
                </a:lnTo>
                <a:lnTo>
                  <a:pt x="2942" y="1055"/>
                </a:lnTo>
                <a:lnTo>
                  <a:pt x="2944" y="1055"/>
                </a:lnTo>
                <a:lnTo>
                  <a:pt x="2944" y="1057"/>
                </a:lnTo>
                <a:lnTo>
                  <a:pt x="2944" y="1057"/>
                </a:lnTo>
                <a:lnTo>
                  <a:pt x="2942" y="1057"/>
                </a:lnTo>
                <a:lnTo>
                  <a:pt x="2940" y="1057"/>
                </a:lnTo>
                <a:lnTo>
                  <a:pt x="2940" y="1057"/>
                </a:lnTo>
                <a:lnTo>
                  <a:pt x="2940" y="1059"/>
                </a:lnTo>
                <a:lnTo>
                  <a:pt x="2940" y="1059"/>
                </a:lnTo>
                <a:lnTo>
                  <a:pt x="2940" y="1059"/>
                </a:lnTo>
                <a:lnTo>
                  <a:pt x="2938" y="1059"/>
                </a:lnTo>
                <a:lnTo>
                  <a:pt x="2938" y="1057"/>
                </a:lnTo>
                <a:lnTo>
                  <a:pt x="2933" y="1057"/>
                </a:lnTo>
                <a:lnTo>
                  <a:pt x="2929" y="1055"/>
                </a:lnTo>
                <a:lnTo>
                  <a:pt x="2925" y="1053"/>
                </a:lnTo>
                <a:lnTo>
                  <a:pt x="2923" y="1053"/>
                </a:lnTo>
                <a:lnTo>
                  <a:pt x="2923" y="1053"/>
                </a:lnTo>
                <a:lnTo>
                  <a:pt x="2921" y="1055"/>
                </a:lnTo>
                <a:lnTo>
                  <a:pt x="2921" y="1055"/>
                </a:lnTo>
                <a:lnTo>
                  <a:pt x="2919" y="1055"/>
                </a:lnTo>
                <a:lnTo>
                  <a:pt x="2919" y="1055"/>
                </a:lnTo>
                <a:lnTo>
                  <a:pt x="2917" y="1057"/>
                </a:lnTo>
                <a:lnTo>
                  <a:pt x="2915" y="1059"/>
                </a:lnTo>
                <a:lnTo>
                  <a:pt x="2915" y="1061"/>
                </a:lnTo>
                <a:lnTo>
                  <a:pt x="2915" y="1061"/>
                </a:lnTo>
                <a:lnTo>
                  <a:pt x="2915" y="1061"/>
                </a:lnTo>
                <a:lnTo>
                  <a:pt x="2917" y="1061"/>
                </a:lnTo>
                <a:lnTo>
                  <a:pt x="2917" y="1063"/>
                </a:lnTo>
                <a:lnTo>
                  <a:pt x="2919" y="1063"/>
                </a:lnTo>
                <a:lnTo>
                  <a:pt x="2921" y="1065"/>
                </a:lnTo>
                <a:lnTo>
                  <a:pt x="2921" y="1067"/>
                </a:lnTo>
                <a:lnTo>
                  <a:pt x="2923" y="1069"/>
                </a:lnTo>
                <a:lnTo>
                  <a:pt x="2921" y="1071"/>
                </a:lnTo>
                <a:lnTo>
                  <a:pt x="2921" y="1074"/>
                </a:lnTo>
                <a:lnTo>
                  <a:pt x="2923" y="1078"/>
                </a:lnTo>
                <a:lnTo>
                  <a:pt x="2925" y="1080"/>
                </a:lnTo>
                <a:lnTo>
                  <a:pt x="2925" y="1078"/>
                </a:lnTo>
                <a:lnTo>
                  <a:pt x="2925" y="1076"/>
                </a:lnTo>
                <a:lnTo>
                  <a:pt x="2925" y="1076"/>
                </a:lnTo>
                <a:lnTo>
                  <a:pt x="2927" y="1074"/>
                </a:lnTo>
                <a:lnTo>
                  <a:pt x="2927" y="1074"/>
                </a:lnTo>
                <a:lnTo>
                  <a:pt x="2929" y="1076"/>
                </a:lnTo>
                <a:lnTo>
                  <a:pt x="2929" y="1076"/>
                </a:lnTo>
                <a:lnTo>
                  <a:pt x="2929" y="1076"/>
                </a:lnTo>
                <a:lnTo>
                  <a:pt x="2931" y="1080"/>
                </a:lnTo>
                <a:lnTo>
                  <a:pt x="2931" y="1080"/>
                </a:lnTo>
                <a:lnTo>
                  <a:pt x="2931" y="1082"/>
                </a:lnTo>
                <a:lnTo>
                  <a:pt x="2933" y="1084"/>
                </a:lnTo>
                <a:lnTo>
                  <a:pt x="2933" y="1084"/>
                </a:lnTo>
                <a:lnTo>
                  <a:pt x="2933" y="1082"/>
                </a:lnTo>
                <a:lnTo>
                  <a:pt x="2936" y="1078"/>
                </a:lnTo>
                <a:lnTo>
                  <a:pt x="2938" y="1078"/>
                </a:lnTo>
                <a:lnTo>
                  <a:pt x="2938" y="1078"/>
                </a:lnTo>
                <a:lnTo>
                  <a:pt x="2938" y="1080"/>
                </a:lnTo>
                <a:lnTo>
                  <a:pt x="2940" y="1082"/>
                </a:lnTo>
                <a:lnTo>
                  <a:pt x="2942" y="1084"/>
                </a:lnTo>
                <a:lnTo>
                  <a:pt x="2942" y="1084"/>
                </a:lnTo>
                <a:lnTo>
                  <a:pt x="2944" y="1084"/>
                </a:lnTo>
                <a:lnTo>
                  <a:pt x="2942" y="1082"/>
                </a:lnTo>
                <a:lnTo>
                  <a:pt x="2942" y="1080"/>
                </a:lnTo>
                <a:lnTo>
                  <a:pt x="2942" y="1078"/>
                </a:lnTo>
                <a:lnTo>
                  <a:pt x="2942" y="1078"/>
                </a:lnTo>
                <a:lnTo>
                  <a:pt x="2942" y="1074"/>
                </a:lnTo>
                <a:lnTo>
                  <a:pt x="2940" y="1069"/>
                </a:lnTo>
                <a:lnTo>
                  <a:pt x="2938" y="1067"/>
                </a:lnTo>
                <a:lnTo>
                  <a:pt x="2938" y="1065"/>
                </a:lnTo>
                <a:lnTo>
                  <a:pt x="2938" y="1065"/>
                </a:lnTo>
                <a:lnTo>
                  <a:pt x="2940" y="1065"/>
                </a:lnTo>
                <a:lnTo>
                  <a:pt x="2940" y="1065"/>
                </a:lnTo>
                <a:lnTo>
                  <a:pt x="2942" y="1067"/>
                </a:lnTo>
                <a:lnTo>
                  <a:pt x="2942" y="1067"/>
                </a:lnTo>
                <a:lnTo>
                  <a:pt x="2942" y="1069"/>
                </a:lnTo>
                <a:lnTo>
                  <a:pt x="2944" y="1069"/>
                </a:lnTo>
                <a:lnTo>
                  <a:pt x="2944" y="1069"/>
                </a:lnTo>
                <a:lnTo>
                  <a:pt x="2944" y="1069"/>
                </a:lnTo>
                <a:lnTo>
                  <a:pt x="2948" y="1067"/>
                </a:lnTo>
                <a:lnTo>
                  <a:pt x="2948" y="1067"/>
                </a:lnTo>
                <a:lnTo>
                  <a:pt x="2948" y="1067"/>
                </a:lnTo>
                <a:lnTo>
                  <a:pt x="2946" y="1065"/>
                </a:lnTo>
                <a:lnTo>
                  <a:pt x="2946" y="1065"/>
                </a:lnTo>
                <a:lnTo>
                  <a:pt x="2946" y="1065"/>
                </a:lnTo>
                <a:lnTo>
                  <a:pt x="2944" y="1065"/>
                </a:lnTo>
                <a:lnTo>
                  <a:pt x="2944" y="1065"/>
                </a:lnTo>
                <a:lnTo>
                  <a:pt x="2944" y="1063"/>
                </a:lnTo>
                <a:lnTo>
                  <a:pt x="2944" y="1061"/>
                </a:lnTo>
                <a:lnTo>
                  <a:pt x="2942" y="1061"/>
                </a:lnTo>
                <a:lnTo>
                  <a:pt x="2942" y="1061"/>
                </a:lnTo>
                <a:lnTo>
                  <a:pt x="2942" y="1059"/>
                </a:lnTo>
                <a:lnTo>
                  <a:pt x="2942" y="1059"/>
                </a:lnTo>
                <a:lnTo>
                  <a:pt x="2944" y="1059"/>
                </a:lnTo>
                <a:lnTo>
                  <a:pt x="2946" y="1059"/>
                </a:lnTo>
                <a:lnTo>
                  <a:pt x="2948" y="1057"/>
                </a:lnTo>
                <a:lnTo>
                  <a:pt x="2948" y="1057"/>
                </a:lnTo>
                <a:lnTo>
                  <a:pt x="2950" y="1059"/>
                </a:lnTo>
                <a:lnTo>
                  <a:pt x="2952" y="1061"/>
                </a:lnTo>
                <a:lnTo>
                  <a:pt x="2954" y="1061"/>
                </a:lnTo>
                <a:lnTo>
                  <a:pt x="2954" y="1063"/>
                </a:lnTo>
                <a:lnTo>
                  <a:pt x="2956" y="1063"/>
                </a:lnTo>
                <a:lnTo>
                  <a:pt x="2956" y="1063"/>
                </a:lnTo>
                <a:lnTo>
                  <a:pt x="2956" y="1061"/>
                </a:lnTo>
                <a:lnTo>
                  <a:pt x="2956" y="1061"/>
                </a:lnTo>
                <a:lnTo>
                  <a:pt x="2956" y="1059"/>
                </a:lnTo>
                <a:lnTo>
                  <a:pt x="2956" y="1057"/>
                </a:lnTo>
                <a:lnTo>
                  <a:pt x="2956" y="1055"/>
                </a:lnTo>
                <a:lnTo>
                  <a:pt x="2954" y="1053"/>
                </a:lnTo>
                <a:lnTo>
                  <a:pt x="2952" y="1053"/>
                </a:lnTo>
                <a:lnTo>
                  <a:pt x="2950" y="1053"/>
                </a:lnTo>
                <a:lnTo>
                  <a:pt x="2950" y="1050"/>
                </a:lnTo>
                <a:lnTo>
                  <a:pt x="2946" y="1048"/>
                </a:lnTo>
                <a:lnTo>
                  <a:pt x="2944" y="1046"/>
                </a:lnTo>
                <a:lnTo>
                  <a:pt x="2944" y="1046"/>
                </a:lnTo>
                <a:lnTo>
                  <a:pt x="2942" y="1046"/>
                </a:lnTo>
                <a:lnTo>
                  <a:pt x="2938" y="1044"/>
                </a:lnTo>
                <a:lnTo>
                  <a:pt x="2936" y="1044"/>
                </a:lnTo>
                <a:lnTo>
                  <a:pt x="2936" y="1044"/>
                </a:lnTo>
                <a:lnTo>
                  <a:pt x="2936" y="1044"/>
                </a:lnTo>
                <a:lnTo>
                  <a:pt x="2936" y="1044"/>
                </a:lnTo>
                <a:lnTo>
                  <a:pt x="2936" y="1042"/>
                </a:lnTo>
                <a:lnTo>
                  <a:pt x="2938" y="1042"/>
                </a:lnTo>
                <a:lnTo>
                  <a:pt x="2940" y="1042"/>
                </a:lnTo>
                <a:lnTo>
                  <a:pt x="2942" y="1040"/>
                </a:lnTo>
                <a:lnTo>
                  <a:pt x="2940" y="1040"/>
                </a:lnTo>
                <a:lnTo>
                  <a:pt x="2940" y="1040"/>
                </a:lnTo>
                <a:lnTo>
                  <a:pt x="2940" y="1038"/>
                </a:lnTo>
                <a:lnTo>
                  <a:pt x="2938" y="1038"/>
                </a:lnTo>
                <a:lnTo>
                  <a:pt x="2940" y="1036"/>
                </a:lnTo>
                <a:lnTo>
                  <a:pt x="2942" y="1036"/>
                </a:lnTo>
                <a:lnTo>
                  <a:pt x="2944" y="1038"/>
                </a:lnTo>
                <a:lnTo>
                  <a:pt x="2944" y="1038"/>
                </a:lnTo>
                <a:lnTo>
                  <a:pt x="2942" y="1040"/>
                </a:lnTo>
                <a:lnTo>
                  <a:pt x="2944" y="1040"/>
                </a:lnTo>
                <a:lnTo>
                  <a:pt x="2944" y="1040"/>
                </a:lnTo>
                <a:lnTo>
                  <a:pt x="2946" y="1038"/>
                </a:lnTo>
                <a:lnTo>
                  <a:pt x="2946" y="1036"/>
                </a:lnTo>
                <a:lnTo>
                  <a:pt x="2944" y="1036"/>
                </a:lnTo>
                <a:lnTo>
                  <a:pt x="2942" y="1034"/>
                </a:lnTo>
                <a:lnTo>
                  <a:pt x="2940" y="1032"/>
                </a:lnTo>
                <a:lnTo>
                  <a:pt x="2940" y="1032"/>
                </a:lnTo>
                <a:lnTo>
                  <a:pt x="2938" y="1027"/>
                </a:lnTo>
                <a:lnTo>
                  <a:pt x="2936" y="1023"/>
                </a:lnTo>
                <a:lnTo>
                  <a:pt x="2936" y="1023"/>
                </a:lnTo>
                <a:lnTo>
                  <a:pt x="2936" y="1019"/>
                </a:lnTo>
                <a:lnTo>
                  <a:pt x="2936" y="1019"/>
                </a:lnTo>
                <a:lnTo>
                  <a:pt x="2936" y="1017"/>
                </a:lnTo>
                <a:lnTo>
                  <a:pt x="2936" y="1017"/>
                </a:lnTo>
                <a:lnTo>
                  <a:pt x="2938" y="1015"/>
                </a:lnTo>
                <a:lnTo>
                  <a:pt x="2938" y="1015"/>
                </a:lnTo>
                <a:lnTo>
                  <a:pt x="2940" y="1015"/>
                </a:lnTo>
                <a:lnTo>
                  <a:pt x="2940" y="1015"/>
                </a:lnTo>
                <a:lnTo>
                  <a:pt x="2940" y="1017"/>
                </a:lnTo>
                <a:lnTo>
                  <a:pt x="2940" y="1017"/>
                </a:lnTo>
                <a:lnTo>
                  <a:pt x="2942" y="1019"/>
                </a:lnTo>
                <a:lnTo>
                  <a:pt x="2946" y="1021"/>
                </a:lnTo>
                <a:lnTo>
                  <a:pt x="2946" y="1023"/>
                </a:lnTo>
                <a:lnTo>
                  <a:pt x="2946" y="1025"/>
                </a:lnTo>
                <a:lnTo>
                  <a:pt x="2950" y="1025"/>
                </a:lnTo>
                <a:lnTo>
                  <a:pt x="2950" y="1025"/>
                </a:lnTo>
                <a:lnTo>
                  <a:pt x="2950" y="1025"/>
                </a:lnTo>
                <a:lnTo>
                  <a:pt x="2948" y="1023"/>
                </a:lnTo>
                <a:lnTo>
                  <a:pt x="2948" y="1023"/>
                </a:lnTo>
                <a:lnTo>
                  <a:pt x="2946" y="1021"/>
                </a:lnTo>
                <a:lnTo>
                  <a:pt x="2948" y="1019"/>
                </a:lnTo>
                <a:lnTo>
                  <a:pt x="2950" y="1021"/>
                </a:lnTo>
                <a:lnTo>
                  <a:pt x="2952" y="1023"/>
                </a:lnTo>
                <a:lnTo>
                  <a:pt x="2954" y="1025"/>
                </a:lnTo>
                <a:lnTo>
                  <a:pt x="2954" y="1025"/>
                </a:lnTo>
                <a:lnTo>
                  <a:pt x="2954" y="1023"/>
                </a:lnTo>
                <a:lnTo>
                  <a:pt x="2954" y="1023"/>
                </a:lnTo>
                <a:lnTo>
                  <a:pt x="2954" y="1021"/>
                </a:lnTo>
                <a:lnTo>
                  <a:pt x="2952" y="1021"/>
                </a:lnTo>
                <a:lnTo>
                  <a:pt x="2952" y="1019"/>
                </a:lnTo>
                <a:lnTo>
                  <a:pt x="2952" y="1019"/>
                </a:lnTo>
                <a:lnTo>
                  <a:pt x="2952" y="1019"/>
                </a:lnTo>
                <a:lnTo>
                  <a:pt x="2954" y="1019"/>
                </a:lnTo>
                <a:lnTo>
                  <a:pt x="2956" y="1019"/>
                </a:lnTo>
                <a:lnTo>
                  <a:pt x="2959" y="1019"/>
                </a:lnTo>
                <a:lnTo>
                  <a:pt x="2959" y="1021"/>
                </a:lnTo>
                <a:lnTo>
                  <a:pt x="2961" y="1021"/>
                </a:lnTo>
                <a:lnTo>
                  <a:pt x="2961" y="1021"/>
                </a:lnTo>
                <a:lnTo>
                  <a:pt x="2959" y="1019"/>
                </a:lnTo>
                <a:lnTo>
                  <a:pt x="2956" y="1017"/>
                </a:lnTo>
                <a:lnTo>
                  <a:pt x="2954" y="1017"/>
                </a:lnTo>
                <a:lnTo>
                  <a:pt x="2954" y="1017"/>
                </a:lnTo>
                <a:lnTo>
                  <a:pt x="2952" y="1017"/>
                </a:lnTo>
                <a:lnTo>
                  <a:pt x="2954" y="1015"/>
                </a:lnTo>
                <a:lnTo>
                  <a:pt x="2952" y="1015"/>
                </a:lnTo>
                <a:lnTo>
                  <a:pt x="2952" y="1013"/>
                </a:lnTo>
                <a:lnTo>
                  <a:pt x="2952" y="1013"/>
                </a:lnTo>
                <a:lnTo>
                  <a:pt x="2954" y="1013"/>
                </a:lnTo>
                <a:lnTo>
                  <a:pt x="2956" y="1013"/>
                </a:lnTo>
                <a:lnTo>
                  <a:pt x="2959" y="1011"/>
                </a:lnTo>
                <a:lnTo>
                  <a:pt x="2961" y="1009"/>
                </a:lnTo>
                <a:lnTo>
                  <a:pt x="2963" y="1009"/>
                </a:lnTo>
                <a:lnTo>
                  <a:pt x="2963" y="1009"/>
                </a:lnTo>
                <a:lnTo>
                  <a:pt x="2965" y="1011"/>
                </a:lnTo>
                <a:lnTo>
                  <a:pt x="2967" y="1011"/>
                </a:lnTo>
                <a:lnTo>
                  <a:pt x="2969" y="1009"/>
                </a:lnTo>
                <a:lnTo>
                  <a:pt x="2971" y="1009"/>
                </a:lnTo>
                <a:lnTo>
                  <a:pt x="2973" y="1009"/>
                </a:lnTo>
                <a:lnTo>
                  <a:pt x="2975" y="1009"/>
                </a:lnTo>
                <a:lnTo>
                  <a:pt x="2977" y="1009"/>
                </a:lnTo>
                <a:lnTo>
                  <a:pt x="2982" y="1011"/>
                </a:lnTo>
                <a:lnTo>
                  <a:pt x="2984" y="1011"/>
                </a:lnTo>
                <a:lnTo>
                  <a:pt x="2986" y="1013"/>
                </a:lnTo>
                <a:lnTo>
                  <a:pt x="2986" y="1013"/>
                </a:lnTo>
                <a:lnTo>
                  <a:pt x="2986" y="1015"/>
                </a:lnTo>
                <a:lnTo>
                  <a:pt x="2988" y="1015"/>
                </a:lnTo>
                <a:lnTo>
                  <a:pt x="2990" y="1015"/>
                </a:lnTo>
                <a:lnTo>
                  <a:pt x="2992" y="1015"/>
                </a:lnTo>
                <a:lnTo>
                  <a:pt x="2996" y="1015"/>
                </a:lnTo>
                <a:lnTo>
                  <a:pt x="2994" y="1015"/>
                </a:lnTo>
                <a:lnTo>
                  <a:pt x="2990" y="1017"/>
                </a:lnTo>
                <a:lnTo>
                  <a:pt x="2990" y="1017"/>
                </a:lnTo>
                <a:lnTo>
                  <a:pt x="2988" y="1019"/>
                </a:lnTo>
                <a:lnTo>
                  <a:pt x="2988" y="1021"/>
                </a:lnTo>
                <a:lnTo>
                  <a:pt x="2988" y="1021"/>
                </a:lnTo>
                <a:lnTo>
                  <a:pt x="2988" y="1021"/>
                </a:lnTo>
                <a:lnTo>
                  <a:pt x="2988" y="1023"/>
                </a:lnTo>
                <a:lnTo>
                  <a:pt x="2988" y="1023"/>
                </a:lnTo>
                <a:lnTo>
                  <a:pt x="2990" y="1023"/>
                </a:lnTo>
                <a:lnTo>
                  <a:pt x="2992" y="1021"/>
                </a:lnTo>
                <a:lnTo>
                  <a:pt x="2996" y="1017"/>
                </a:lnTo>
                <a:lnTo>
                  <a:pt x="2998" y="1015"/>
                </a:lnTo>
                <a:lnTo>
                  <a:pt x="3003" y="1013"/>
                </a:lnTo>
                <a:lnTo>
                  <a:pt x="3005" y="1011"/>
                </a:lnTo>
                <a:lnTo>
                  <a:pt x="3007" y="1009"/>
                </a:lnTo>
                <a:lnTo>
                  <a:pt x="3009" y="1006"/>
                </a:lnTo>
                <a:lnTo>
                  <a:pt x="3013" y="1009"/>
                </a:lnTo>
                <a:lnTo>
                  <a:pt x="3015" y="1006"/>
                </a:lnTo>
                <a:lnTo>
                  <a:pt x="3015" y="1006"/>
                </a:lnTo>
                <a:lnTo>
                  <a:pt x="3017" y="1006"/>
                </a:lnTo>
                <a:lnTo>
                  <a:pt x="3026" y="1009"/>
                </a:lnTo>
                <a:lnTo>
                  <a:pt x="3028" y="1006"/>
                </a:lnTo>
                <a:lnTo>
                  <a:pt x="3028" y="1006"/>
                </a:lnTo>
                <a:lnTo>
                  <a:pt x="3028" y="1004"/>
                </a:lnTo>
                <a:lnTo>
                  <a:pt x="3028" y="1004"/>
                </a:lnTo>
                <a:lnTo>
                  <a:pt x="3028" y="1002"/>
                </a:lnTo>
                <a:lnTo>
                  <a:pt x="3019" y="1000"/>
                </a:lnTo>
                <a:lnTo>
                  <a:pt x="3017" y="998"/>
                </a:lnTo>
                <a:lnTo>
                  <a:pt x="3013" y="996"/>
                </a:lnTo>
                <a:lnTo>
                  <a:pt x="3013" y="994"/>
                </a:lnTo>
                <a:lnTo>
                  <a:pt x="3013" y="992"/>
                </a:lnTo>
                <a:lnTo>
                  <a:pt x="3013" y="990"/>
                </a:lnTo>
                <a:lnTo>
                  <a:pt x="3011" y="988"/>
                </a:lnTo>
                <a:lnTo>
                  <a:pt x="3009" y="983"/>
                </a:lnTo>
                <a:lnTo>
                  <a:pt x="3009" y="983"/>
                </a:lnTo>
                <a:lnTo>
                  <a:pt x="3007" y="981"/>
                </a:lnTo>
                <a:lnTo>
                  <a:pt x="3009" y="979"/>
                </a:lnTo>
                <a:lnTo>
                  <a:pt x="3011" y="977"/>
                </a:lnTo>
                <a:lnTo>
                  <a:pt x="3011" y="977"/>
                </a:lnTo>
                <a:lnTo>
                  <a:pt x="3011" y="973"/>
                </a:lnTo>
                <a:lnTo>
                  <a:pt x="3013" y="971"/>
                </a:lnTo>
                <a:lnTo>
                  <a:pt x="3013" y="969"/>
                </a:lnTo>
                <a:lnTo>
                  <a:pt x="3013" y="969"/>
                </a:lnTo>
                <a:lnTo>
                  <a:pt x="3015" y="967"/>
                </a:lnTo>
                <a:lnTo>
                  <a:pt x="3017" y="967"/>
                </a:lnTo>
                <a:lnTo>
                  <a:pt x="3019" y="967"/>
                </a:lnTo>
                <a:lnTo>
                  <a:pt x="3021" y="965"/>
                </a:lnTo>
                <a:lnTo>
                  <a:pt x="3021" y="960"/>
                </a:lnTo>
                <a:lnTo>
                  <a:pt x="3021" y="958"/>
                </a:lnTo>
                <a:lnTo>
                  <a:pt x="3024" y="956"/>
                </a:lnTo>
                <a:lnTo>
                  <a:pt x="3024" y="950"/>
                </a:lnTo>
                <a:lnTo>
                  <a:pt x="3024" y="950"/>
                </a:lnTo>
                <a:lnTo>
                  <a:pt x="3026" y="946"/>
                </a:lnTo>
                <a:lnTo>
                  <a:pt x="3026" y="946"/>
                </a:lnTo>
                <a:lnTo>
                  <a:pt x="3026" y="946"/>
                </a:lnTo>
                <a:lnTo>
                  <a:pt x="3026" y="946"/>
                </a:lnTo>
                <a:lnTo>
                  <a:pt x="3026" y="944"/>
                </a:lnTo>
                <a:lnTo>
                  <a:pt x="3026" y="944"/>
                </a:lnTo>
                <a:lnTo>
                  <a:pt x="3026" y="941"/>
                </a:lnTo>
                <a:lnTo>
                  <a:pt x="3028" y="941"/>
                </a:lnTo>
                <a:lnTo>
                  <a:pt x="3026" y="939"/>
                </a:lnTo>
                <a:lnTo>
                  <a:pt x="3028" y="939"/>
                </a:lnTo>
                <a:lnTo>
                  <a:pt x="3028" y="937"/>
                </a:lnTo>
                <a:lnTo>
                  <a:pt x="3030" y="939"/>
                </a:lnTo>
                <a:lnTo>
                  <a:pt x="3028" y="939"/>
                </a:lnTo>
                <a:lnTo>
                  <a:pt x="3030" y="939"/>
                </a:lnTo>
                <a:lnTo>
                  <a:pt x="3030" y="941"/>
                </a:lnTo>
                <a:lnTo>
                  <a:pt x="3028" y="941"/>
                </a:lnTo>
                <a:lnTo>
                  <a:pt x="3036" y="941"/>
                </a:lnTo>
                <a:lnTo>
                  <a:pt x="3036" y="939"/>
                </a:lnTo>
                <a:lnTo>
                  <a:pt x="3036" y="937"/>
                </a:lnTo>
                <a:lnTo>
                  <a:pt x="3038" y="935"/>
                </a:lnTo>
                <a:lnTo>
                  <a:pt x="3038" y="935"/>
                </a:lnTo>
                <a:lnTo>
                  <a:pt x="3038" y="933"/>
                </a:lnTo>
                <a:lnTo>
                  <a:pt x="3038" y="931"/>
                </a:lnTo>
                <a:lnTo>
                  <a:pt x="3038" y="929"/>
                </a:lnTo>
                <a:lnTo>
                  <a:pt x="3036" y="927"/>
                </a:lnTo>
                <a:lnTo>
                  <a:pt x="3036" y="927"/>
                </a:lnTo>
                <a:lnTo>
                  <a:pt x="3036" y="925"/>
                </a:lnTo>
                <a:lnTo>
                  <a:pt x="3038" y="925"/>
                </a:lnTo>
                <a:lnTo>
                  <a:pt x="3040" y="925"/>
                </a:lnTo>
                <a:lnTo>
                  <a:pt x="3040" y="925"/>
                </a:lnTo>
                <a:lnTo>
                  <a:pt x="3042" y="925"/>
                </a:lnTo>
                <a:lnTo>
                  <a:pt x="3044" y="923"/>
                </a:lnTo>
                <a:lnTo>
                  <a:pt x="3044" y="923"/>
                </a:lnTo>
                <a:lnTo>
                  <a:pt x="3049" y="918"/>
                </a:lnTo>
                <a:lnTo>
                  <a:pt x="3051" y="918"/>
                </a:lnTo>
                <a:lnTo>
                  <a:pt x="3053" y="916"/>
                </a:lnTo>
                <a:lnTo>
                  <a:pt x="3053" y="914"/>
                </a:lnTo>
                <a:lnTo>
                  <a:pt x="3053" y="914"/>
                </a:lnTo>
                <a:lnTo>
                  <a:pt x="3053" y="912"/>
                </a:lnTo>
                <a:lnTo>
                  <a:pt x="3053" y="910"/>
                </a:lnTo>
                <a:lnTo>
                  <a:pt x="3059" y="908"/>
                </a:lnTo>
                <a:lnTo>
                  <a:pt x="3061" y="910"/>
                </a:lnTo>
                <a:lnTo>
                  <a:pt x="3063" y="908"/>
                </a:lnTo>
                <a:lnTo>
                  <a:pt x="3063" y="906"/>
                </a:lnTo>
                <a:lnTo>
                  <a:pt x="3065" y="906"/>
                </a:lnTo>
                <a:lnTo>
                  <a:pt x="3065" y="908"/>
                </a:lnTo>
                <a:lnTo>
                  <a:pt x="3065" y="908"/>
                </a:lnTo>
                <a:lnTo>
                  <a:pt x="3068" y="908"/>
                </a:lnTo>
                <a:lnTo>
                  <a:pt x="3070" y="908"/>
                </a:lnTo>
                <a:lnTo>
                  <a:pt x="3070" y="908"/>
                </a:lnTo>
                <a:lnTo>
                  <a:pt x="3070" y="904"/>
                </a:lnTo>
                <a:lnTo>
                  <a:pt x="3070" y="902"/>
                </a:lnTo>
                <a:lnTo>
                  <a:pt x="3070" y="900"/>
                </a:lnTo>
                <a:lnTo>
                  <a:pt x="3068" y="897"/>
                </a:lnTo>
                <a:lnTo>
                  <a:pt x="3070" y="900"/>
                </a:lnTo>
                <a:lnTo>
                  <a:pt x="3070" y="900"/>
                </a:lnTo>
                <a:lnTo>
                  <a:pt x="3070" y="902"/>
                </a:lnTo>
                <a:lnTo>
                  <a:pt x="3072" y="904"/>
                </a:lnTo>
                <a:lnTo>
                  <a:pt x="3070" y="906"/>
                </a:lnTo>
                <a:lnTo>
                  <a:pt x="3072" y="908"/>
                </a:lnTo>
                <a:lnTo>
                  <a:pt x="3072" y="908"/>
                </a:lnTo>
                <a:lnTo>
                  <a:pt x="3074" y="910"/>
                </a:lnTo>
                <a:lnTo>
                  <a:pt x="3076" y="910"/>
                </a:lnTo>
                <a:lnTo>
                  <a:pt x="3080" y="910"/>
                </a:lnTo>
                <a:lnTo>
                  <a:pt x="3080" y="910"/>
                </a:lnTo>
                <a:lnTo>
                  <a:pt x="3078" y="910"/>
                </a:lnTo>
                <a:lnTo>
                  <a:pt x="3076" y="912"/>
                </a:lnTo>
                <a:lnTo>
                  <a:pt x="3074" y="910"/>
                </a:lnTo>
                <a:lnTo>
                  <a:pt x="3070" y="910"/>
                </a:lnTo>
                <a:lnTo>
                  <a:pt x="3068" y="910"/>
                </a:lnTo>
                <a:lnTo>
                  <a:pt x="3065" y="910"/>
                </a:lnTo>
                <a:lnTo>
                  <a:pt x="3065" y="910"/>
                </a:lnTo>
                <a:lnTo>
                  <a:pt x="3068" y="912"/>
                </a:lnTo>
                <a:lnTo>
                  <a:pt x="3070" y="912"/>
                </a:lnTo>
                <a:lnTo>
                  <a:pt x="3072" y="912"/>
                </a:lnTo>
                <a:lnTo>
                  <a:pt x="3072" y="912"/>
                </a:lnTo>
                <a:lnTo>
                  <a:pt x="3072" y="914"/>
                </a:lnTo>
                <a:lnTo>
                  <a:pt x="3070" y="914"/>
                </a:lnTo>
                <a:lnTo>
                  <a:pt x="3070" y="914"/>
                </a:lnTo>
                <a:lnTo>
                  <a:pt x="3068" y="914"/>
                </a:lnTo>
                <a:lnTo>
                  <a:pt x="3070" y="914"/>
                </a:lnTo>
                <a:lnTo>
                  <a:pt x="3070" y="914"/>
                </a:lnTo>
                <a:lnTo>
                  <a:pt x="3072" y="916"/>
                </a:lnTo>
                <a:lnTo>
                  <a:pt x="3076" y="918"/>
                </a:lnTo>
                <a:lnTo>
                  <a:pt x="3078" y="918"/>
                </a:lnTo>
                <a:lnTo>
                  <a:pt x="3082" y="918"/>
                </a:lnTo>
                <a:lnTo>
                  <a:pt x="3084" y="918"/>
                </a:lnTo>
                <a:lnTo>
                  <a:pt x="3088" y="916"/>
                </a:lnTo>
                <a:lnTo>
                  <a:pt x="3091" y="918"/>
                </a:lnTo>
                <a:lnTo>
                  <a:pt x="3093" y="918"/>
                </a:lnTo>
                <a:lnTo>
                  <a:pt x="3093" y="918"/>
                </a:lnTo>
                <a:lnTo>
                  <a:pt x="3095" y="918"/>
                </a:lnTo>
                <a:lnTo>
                  <a:pt x="3095" y="921"/>
                </a:lnTo>
                <a:lnTo>
                  <a:pt x="3095" y="921"/>
                </a:lnTo>
                <a:lnTo>
                  <a:pt x="3093" y="923"/>
                </a:lnTo>
                <a:lnTo>
                  <a:pt x="3091" y="925"/>
                </a:lnTo>
                <a:lnTo>
                  <a:pt x="3088" y="925"/>
                </a:lnTo>
                <a:lnTo>
                  <a:pt x="3084" y="927"/>
                </a:lnTo>
                <a:lnTo>
                  <a:pt x="3078" y="931"/>
                </a:lnTo>
                <a:lnTo>
                  <a:pt x="3080" y="931"/>
                </a:lnTo>
                <a:lnTo>
                  <a:pt x="3080" y="933"/>
                </a:lnTo>
                <a:lnTo>
                  <a:pt x="3082" y="931"/>
                </a:lnTo>
                <a:lnTo>
                  <a:pt x="3084" y="931"/>
                </a:lnTo>
                <a:lnTo>
                  <a:pt x="3088" y="935"/>
                </a:lnTo>
                <a:lnTo>
                  <a:pt x="3091" y="935"/>
                </a:lnTo>
                <a:lnTo>
                  <a:pt x="3091" y="935"/>
                </a:lnTo>
                <a:lnTo>
                  <a:pt x="3095" y="935"/>
                </a:lnTo>
                <a:lnTo>
                  <a:pt x="3095" y="937"/>
                </a:lnTo>
                <a:lnTo>
                  <a:pt x="3095" y="939"/>
                </a:lnTo>
                <a:lnTo>
                  <a:pt x="3093" y="944"/>
                </a:lnTo>
                <a:lnTo>
                  <a:pt x="3093" y="946"/>
                </a:lnTo>
                <a:lnTo>
                  <a:pt x="3093" y="946"/>
                </a:lnTo>
                <a:lnTo>
                  <a:pt x="3093" y="946"/>
                </a:lnTo>
                <a:lnTo>
                  <a:pt x="3095" y="948"/>
                </a:lnTo>
                <a:lnTo>
                  <a:pt x="3097" y="948"/>
                </a:lnTo>
                <a:lnTo>
                  <a:pt x="3099" y="948"/>
                </a:lnTo>
                <a:lnTo>
                  <a:pt x="3101" y="948"/>
                </a:lnTo>
                <a:lnTo>
                  <a:pt x="3105" y="946"/>
                </a:lnTo>
                <a:lnTo>
                  <a:pt x="3107" y="944"/>
                </a:lnTo>
                <a:lnTo>
                  <a:pt x="3112" y="941"/>
                </a:lnTo>
                <a:lnTo>
                  <a:pt x="3114" y="941"/>
                </a:lnTo>
                <a:lnTo>
                  <a:pt x="3116" y="941"/>
                </a:lnTo>
                <a:lnTo>
                  <a:pt x="3118" y="939"/>
                </a:lnTo>
                <a:lnTo>
                  <a:pt x="3120" y="939"/>
                </a:lnTo>
                <a:lnTo>
                  <a:pt x="3122" y="935"/>
                </a:lnTo>
                <a:lnTo>
                  <a:pt x="3122" y="935"/>
                </a:lnTo>
                <a:lnTo>
                  <a:pt x="3124" y="935"/>
                </a:lnTo>
                <a:lnTo>
                  <a:pt x="3126" y="937"/>
                </a:lnTo>
                <a:lnTo>
                  <a:pt x="3126" y="937"/>
                </a:lnTo>
                <a:lnTo>
                  <a:pt x="3128" y="937"/>
                </a:lnTo>
                <a:lnTo>
                  <a:pt x="3130" y="937"/>
                </a:lnTo>
                <a:lnTo>
                  <a:pt x="3132" y="937"/>
                </a:lnTo>
                <a:lnTo>
                  <a:pt x="3135" y="937"/>
                </a:lnTo>
                <a:lnTo>
                  <a:pt x="3135" y="935"/>
                </a:lnTo>
                <a:lnTo>
                  <a:pt x="3137" y="933"/>
                </a:lnTo>
                <a:lnTo>
                  <a:pt x="3137" y="933"/>
                </a:lnTo>
                <a:lnTo>
                  <a:pt x="3137" y="931"/>
                </a:lnTo>
                <a:lnTo>
                  <a:pt x="3135" y="931"/>
                </a:lnTo>
                <a:lnTo>
                  <a:pt x="3132" y="929"/>
                </a:lnTo>
                <a:lnTo>
                  <a:pt x="3132" y="929"/>
                </a:lnTo>
                <a:lnTo>
                  <a:pt x="3130" y="931"/>
                </a:lnTo>
                <a:lnTo>
                  <a:pt x="3130" y="931"/>
                </a:lnTo>
                <a:lnTo>
                  <a:pt x="3126" y="931"/>
                </a:lnTo>
                <a:lnTo>
                  <a:pt x="3126" y="931"/>
                </a:lnTo>
                <a:lnTo>
                  <a:pt x="3122" y="933"/>
                </a:lnTo>
                <a:lnTo>
                  <a:pt x="3122" y="933"/>
                </a:lnTo>
                <a:lnTo>
                  <a:pt x="3120" y="931"/>
                </a:lnTo>
                <a:lnTo>
                  <a:pt x="3118" y="931"/>
                </a:lnTo>
                <a:lnTo>
                  <a:pt x="3116" y="925"/>
                </a:lnTo>
                <a:lnTo>
                  <a:pt x="3114" y="923"/>
                </a:lnTo>
                <a:lnTo>
                  <a:pt x="3114" y="921"/>
                </a:lnTo>
                <a:lnTo>
                  <a:pt x="3112" y="918"/>
                </a:lnTo>
                <a:lnTo>
                  <a:pt x="3112" y="916"/>
                </a:lnTo>
                <a:lnTo>
                  <a:pt x="3114" y="916"/>
                </a:lnTo>
                <a:lnTo>
                  <a:pt x="3116" y="916"/>
                </a:lnTo>
                <a:lnTo>
                  <a:pt x="3118" y="912"/>
                </a:lnTo>
                <a:lnTo>
                  <a:pt x="3120" y="914"/>
                </a:lnTo>
                <a:lnTo>
                  <a:pt x="3120" y="914"/>
                </a:lnTo>
                <a:lnTo>
                  <a:pt x="3118" y="914"/>
                </a:lnTo>
                <a:lnTo>
                  <a:pt x="3118" y="916"/>
                </a:lnTo>
                <a:lnTo>
                  <a:pt x="3116" y="918"/>
                </a:lnTo>
                <a:lnTo>
                  <a:pt x="3116" y="918"/>
                </a:lnTo>
                <a:lnTo>
                  <a:pt x="3116" y="918"/>
                </a:lnTo>
                <a:lnTo>
                  <a:pt x="3118" y="916"/>
                </a:lnTo>
                <a:lnTo>
                  <a:pt x="3118" y="916"/>
                </a:lnTo>
                <a:lnTo>
                  <a:pt x="3120" y="914"/>
                </a:lnTo>
                <a:lnTo>
                  <a:pt x="3126" y="908"/>
                </a:lnTo>
                <a:lnTo>
                  <a:pt x="3130" y="908"/>
                </a:lnTo>
                <a:lnTo>
                  <a:pt x="3132" y="908"/>
                </a:lnTo>
                <a:lnTo>
                  <a:pt x="3132" y="908"/>
                </a:lnTo>
                <a:lnTo>
                  <a:pt x="3135" y="908"/>
                </a:lnTo>
                <a:lnTo>
                  <a:pt x="3137" y="906"/>
                </a:lnTo>
                <a:lnTo>
                  <a:pt x="3139" y="906"/>
                </a:lnTo>
                <a:lnTo>
                  <a:pt x="3141" y="908"/>
                </a:lnTo>
                <a:lnTo>
                  <a:pt x="3143" y="906"/>
                </a:lnTo>
                <a:lnTo>
                  <a:pt x="3145" y="904"/>
                </a:lnTo>
                <a:lnTo>
                  <a:pt x="3147" y="904"/>
                </a:lnTo>
                <a:lnTo>
                  <a:pt x="3149" y="904"/>
                </a:lnTo>
                <a:lnTo>
                  <a:pt x="3151" y="902"/>
                </a:lnTo>
                <a:lnTo>
                  <a:pt x="3156" y="900"/>
                </a:lnTo>
                <a:lnTo>
                  <a:pt x="3162" y="902"/>
                </a:lnTo>
                <a:lnTo>
                  <a:pt x="3162" y="900"/>
                </a:lnTo>
                <a:lnTo>
                  <a:pt x="3166" y="900"/>
                </a:lnTo>
                <a:lnTo>
                  <a:pt x="3166" y="897"/>
                </a:lnTo>
                <a:lnTo>
                  <a:pt x="3170" y="897"/>
                </a:lnTo>
                <a:lnTo>
                  <a:pt x="3168" y="897"/>
                </a:lnTo>
                <a:lnTo>
                  <a:pt x="3168" y="897"/>
                </a:lnTo>
                <a:lnTo>
                  <a:pt x="3166" y="900"/>
                </a:lnTo>
                <a:lnTo>
                  <a:pt x="3168" y="900"/>
                </a:lnTo>
                <a:lnTo>
                  <a:pt x="3172" y="900"/>
                </a:lnTo>
                <a:lnTo>
                  <a:pt x="3172" y="897"/>
                </a:lnTo>
                <a:lnTo>
                  <a:pt x="3176" y="897"/>
                </a:lnTo>
                <a:lnTo>
                  <a:pt x="3176" y="897"/>
                </a:lnTo>
                <a:lnTo>
                  <a:pt x="3176" y="900"/>
                </a:lnTo>
                <a:lnTo>
                  <a:pt x="3176" y="902"/>
                </a:lnTo>
                <a:lnTo>
                  <a:pt x="3176" y="902"/>
                </a:lnTo>
                <a:lnTo>
                  <a:pt x="3174" y="902"/>
                </a:lnTo>
                <a:lnTo>
                  <a:pt x="3170" y="904"/>
                </a:lnTo>
                <a:lnTo>
                  <a:pt x="3168" y="904"/>
                </a:lnTo>
                <a:lnTo>
                  <a:pt x="3164" y="906"/>
                </a:lnTo>
                <a:lnTo>
                  <a:pt x="3166" y="908"/>
                </a:lnTo>
                <a:lnTo>
                  <a:pt x="3166" y="908"/>
                </a:lnTo>
                <a:lnTo>
                  <a:pt x="3164" y="908"/>
                </a:lnTo>
                <a:lnTo>
                  <a:pt x="3162" y="908"/>
                </a:lnTo>
                <a:lnTo>
                  <a:pt x="3160" y="908"/>
                </a:lnTo>
                <a:lnTo>
                  <a:pt x="3158" y="910"/>
                </a:lnTo>
                <a:lnTo>
                  <a:pt x="3156" y="908"/>
                </a:lnTo>
                <a:lnTo>
                  <a:pt x="3156" y="908"/>
                </a:lnTo>
                <a:lnTo>
                  <a:pt x="3156" y="910"/>
                </a:lnTo>
                <a:lnTo>
                  <a:pt x="3158" y="912"/>
                </a:lnTo>
                <a:lnTo>
                  <a:pt x="3158" y="914"/>
                </a:lnTo>
                <a:lnTo>
                  <a:pt x="3160" y="912"/>
                </a:lnTo>
                <a:lnTo>
                  <a:pt x="3162" y="916"/>
                </a:lnTo>
                <a:lnTo>
                  <a:pt x="3166" y="918"/>
                </a:lnTo>
                <a:lnTo>
                  <a:pt x="3164" y="918"/>
                </a:lnTo>
                <a:lnTo>
                  <a:pt x="3162" y="918"/>
                </a:lnTo>
                <a:lnTo>
                  <a:pt x="3162" y="918"/>
                </a:lnTo>
                <a:lnTo>
                  <a:pt x="3160" y="921"/>
                </a:lnTo>
                <a:lnTo>
                  <a:pt x="3160" y="921"/>
                </a:lnTo>
                <a:lnTo>
                  <a:pt x="3160" y="921"/>
                </a:lnTo>
                <a:lnTo>
                  <a:pt x="3160" y="921"/>
                </a:lnTo>
                <a:lnTo>
                  <a:pt x="3158" y="918"/>
                </a:lnTo>
                <a:lnTo>
                  <a:pt x="3158" y="921"/>
                </a:lnTo>
                <a:lnTo>
                  <a:pt x="3156" y="925"/>
                </a:lnTo>
                <a:lnTo>
                  <a:pt x="3153" y="927"/>
                </a:lnTo>
                <a:lnTo>
                  <a:pt x="3153" y="929"/>
                </a:lnTo>
                <a:lnTo>
                  <a:pt x="3153" y="929"/>
                </a:lnTo>
                <a:lnTo>
                  <a:pt x="3153" y="929"/>
                </a:lnTo>
                <a:lnTo>
                  <a:pt x="3153" y="929"/>
                </a:lnTo>
                <a:lnTo>
                  <a:pt x="3153" y="931"/>
                </a:lnTo>
                <a:lnTo>
                  <a:pt x="3153" y="931"/>
                </a:lnTo>
                <a:lnTo>
                  <a:pt x="3147" y="933"/>
                </a:lnTo>
                <a:lnTo>
                  <a:pt x="3147" y="933"/>
                </a:lnTo>
                <a:lnTo>
                  <a:pt x="3145" y="933"/>
                </a:lnTo>
                <a:lnTo>
                  <a:pt x="3143" y="931"/>
                </a:lnTo>
                <a:lnTo>
                  <a:pt x="3141" y="931"/>
                </a:lnTo>
                <a:lnTo>
                  <a:pt x="3141" y="931"/>
                </a:lnTo>
                <a:lnTo>
                  <a:pt x="3139" y="931"/>
                </a:lnTo>
                <a:lnTo>
                  <a:pt x="3141" y="931"/>
                </a:lnTo>
                <a:lnTo>
                  <a:pt x="3141" y="931"/>
                </a:lnTo>
                <a:lnTo>
                  <a:pt x="3143" y="933"/>
                </a:lnTo>
                <a:lnTo>
                  <a:pt x="3141" y="933"/>
                </a:lnTo>
                <a:lnTo>
                  <a:pt x="3139" y="935"/>
                </a:lnTo>
                <a:lnTo>
                  <a:pt x="3139" y="935"/>
                </a:lnTo>
                <a:lnTo>
                  <a:pt x="3139" y="935"/>
                </a:lnTo>
                <a:lnTo>
                  <a:pt x="3143" y="937"/>
                </a:lnTo>
                <a:lnTo>
                  <a:pt x="3147" y="939"/>
                </a:lnTo>
                <a:lnTo>
                  <a:pt x="3147" y="939"/>
                </a:lnTo>
                <a:lnTo>
                  <a:pt x="3149" y="941"/>
                </a:lnTo>
                <a:lnTo>
                  <a:pt x="3149" y="944"/>
                </a:lnTo>
                <a:lnTo>
                  <a:pt x="3151" y="944"/>
                </a:lnTo>
                <a:lnTo>
                  <a:pt x="3151" y="944"/>
                </a:lnTo>
                <a:lnTo>
                  <a:pt x="3153" y="944"/>
                </a:lnTo>
                <a:lnTo>
                  <a:pt x="3156" y="944"/>
                </a:lnTo>
                <a:lnTo>
                  <a:pt x="3162" y="948"/>
                </a:lnTo>
                <a:lnTo>
                  <a:pt x="3162" y="950"/>
                </a:lnTo>
                <a:lnTo>
                  <a:pt x="3168" y="950"/>
                </a:lnTo>
                <a:lnTo>
                  <a:pt x="3168" y="950"/>
                </a:lnTo>
                <a:lnTo>
                  <a:pt x="3176" y="958"/>
                </a:lnTo>
                <a:lnTo>
                  <a:pt x="3181" y="960"/>
                </a:lnTo>
                <a:lnTo>
                  <a:pt x="3185" y="965"/>
                </a:lnTo>
                <a:lnTo>
                  <a:pt x="3187" y="967"/>
                </a:lnTo>
                <a:lnTo>
                  <a:pt x="3189" y="967"/>
                </a:lnTo>
                <a:lnTo>
                  <a:pt x="3193" y="971"/>
                </a:lnTo>
                <a:lnTo>
                  <a:pt x="3195" y="971"/>
                </a:lnTo>
                <a:lnTo>
                  <a:pt x="3200" y="973"/>
                </a:lnTo>
                <a:lnTo>
                  <a:pt x="3202" y="975"/>
                </a:lnTo>
                <a:lnTo>
                  <a:pt x="3204" y="977"/>
                </a:lnTo>
                <a:lnTo>
                  <a:pt x="3208" y="977"/>
                </a:lnTo>
                <a:lnTo>
                  <a:pt x="3208" y="979"/>
                </a:lnTo>
                <a:lnTo>
                  <a:pt x="3210" y="983"/>
                </a:lnTo>
                <a:lnTo>
                  <a:pt x="3212" y="988"/>
                </a:lnTo>
                <a:lnTo>
                  <a:pt x="3212" y="992"/>
                </a:lnTo>
                <a:lnTo>
                  <a:pt x="3212" y="992"/>
                </a:lnTo>
                <a:lnTo>
                  <a:pt x="3212" y="994"/>
                </a:lnTo>
                <a:lnTo>
                  <a:pt x="3212" y="996"/>
                </a:lnTo>
                <a:lnTo>
                  <a:pt x="3210" y="998"/>
                </a:lnTo>
                <a:lnTo>
                  <a:pt x="3208" y="1000"/>
                </a:lnTo>
                <a:lnTo>
                  <a:pt x="3204" y="1002"/>
                </a:lnTo>
                <a:lnTo>
                  <a:pt x="3202" y="1004"/>
                </a:lnTo>
                <a:lnTo>
                  <a:pt x="3200" y="1004"/>
                </a:lnTo>
                <a:lnTo>
                  <a:pt x="3197" y="1006"/>
                </a:lnTo>
                <a:lnTo>
                  <a:pt x="3191" y="1009"/>
                </a:lnTo>
                <a:lnTo>
                  <a:pt x="3189" y="1009"/>
                </a:lnTo>
                <a:lnTo>
                  <a:pt x="3187" y="1009"/>
                </a:lnTo>
                <a:lnTo>
                  <a:pt x="3185" y="1009"/>
                </a:lnTo>
                <a:lnTo>
                  <a:pt x="3185" y="1009"/>
                </a:lnTo>
                <a:lnTo>
                  <a:pt x="3179" y="1006"/>
                </a:lnTo>
                <a:lnTo>
                  <a:pt x="3170" y="1006"/>
                </a:lnTo>
                <a:lnTo>
                  <a:pt x="3166" y="1009"/>
                </a:lnTo>
                <a:lnTo>
                  <a:pt x="3164" y="1009"/>
                </a:lnTo>
                <a:lnTo>
                  <a:pt x="3158" y="1009"/>
                </a:lnTo>
                <a:lnTo>
                  <a:pt x="3156" y="1006"/>
                </a:lnTo>
                <a:lnTo>
                  <a:pt x="3149" y="1006"/>
                </a:lnTo>
                <a:lnTo>
                  <a:pt x="3145" y="1004"/>
                </a:lnTo>
                <a:lnTo>
                  <a:pt x="3143" y="1002"/>
                </a:lnTo>
                <a:lnTo>
                  <a:pt x="3141" y="1002"/>
                </a:lnTo>
                <a:lnTo>
                  <a:pt x="3139" y="1002"/>
                </a:lnTo>
                <a:lnTo>
                  <a:pt x="3139" y="1002"/>
                </a:lnTo>
                <a:lnTo>
                  <a:pt x="3137" y="1002"/>
                </a:lnTo>
                <a:lnTo>
                  <a:pt x="3135" y="1002"/>
                </a:lnTo>
                <a:lnTo>
                  <a:pt x="3132" y="1002"/>
                </a:lnTo>
                <a:lnTo>
                  <a:pt x="3132" y="1000"/>
                </a:lnTo>
                <a:lnTo>
                  <a:pt x="3130" y="996"/>
                </a:lnTo>
                <a:lnTo>
                  <a:pt x="3128" y="996"/>
                </a:lnTo>
                <a:lnTo>
                  <a:pt x="3128" y="996"/>
                </a:lnTo>
                <a:lnTo>
                  <a:pt x="3122" y="996"/>
                </a:lnTo>
                <a:lnTo>
                  <a:pt x="3120" y="996"/>
                </a:lnTo>
                <a:lnTo>
                  <a:pt x="3118" y="994"/>
                </a:lnTo>
                <a:lnTo>
                  <a:pt x="3116" y="992"/>
                </a:lnTo>
                <a:lnTo>
                  <a:pt x="3116" y="992"/>
                </a:lnTo>
                <a:lnTo>
                  <a:pt x="3118" y="990"/>
                </a:lnTo>
                <a:lnTo>
                  <a:pt x="3118" y="990"/>
                </a:lnTo>
                <a:lnTo>
                  <a:pt x="3116" y="990"/>
                </a:lnTo>
                <a:lnTo>
                  <a:pt x="3112" y="992"/>
                </a:lnTo>
                <a:lnTo>
                  <a:pt x="3103" y="992"/>
                </a:lnTo>
                <a:lnTo>
                  <a:pt x="3091" y="990"/>
                </a:lnTo>
                <a:lnTo>
                  <a:pt x="3091" y="990"/>
                </a:lnTo>
                <a:lnTo>
                  <a:pt x="3084" y="992"/>
                </a:lnTo>
                <a:lnTo>
                  <a:pt x="3080" y="994"/>
                </a:lnTo>
                <a:lnTo>
                  <a:pt x="3076" y="996"/>
                </a:lnTo>
                <a:lnTo>
                  <a:pt x="3072" y="998"/>
                </a:lnTo>
                <a:lnTo>
                  <a:pt x="3063" y="1002"/>
                </a:lnTo>
                <a:lnTo>
                  <a:pt x="3061" y="1004"/>
                </a:lnTo>
                <a:lnTo>
                  <a:pt x="3061" y="1006"/>
                </a:lnTo>
                <a:lnTo>
                  <a:pt x="3055" y="1006"/>
                </a:lnTo>
                <a:lnTo>
                  <a:pt x="3047" y="1004"/>
                </a:lnTo>
                <a:lnTo>
                  <a:pt x="3040" y="1004"/>
                </a:lnTo>
                <a:lnTo>
                  <a:pt x="3032" y="1004"/>
                </a:lnTo>
                <a:lnTo>
                  <a:pt x="3030" y="1004"/>
                </a:lnTo>
                <a:lnTo>
                  <a:pt x="3030" y="1004"/>
                </a:lnTo>
                <a:lnTo>
                  <a:pt x="3030" y="1006"/>
                </a:lnTo>
                <a:lnTo>
                  <a:pt x="3028" y="1006"/>
                </a:lnTo>
                <a:lnTo>
                  <a:pt x="3030" y="1009"/>
                </a:lnTo>
                <a:lnTo>
                  <a:pt x="3030" y="1009"/>
                </a:lnTo>
                <a:lnTo>
                  <a:pt x="3032" y="1011"/>
                </a:lnTo>
                <a:lnTo>
                  <a:pt x="3034" y="1011"/>
                </a:lnTo>
                <a:lnTo>
                  <a:pt x="3040" y="1011"/>
                </a:lnTo>
                <a:lnTo>
                  <a:pt x="3040" y="1011"/>
                </a:lnTo>
                <a:lnTo>
                  <a:pt x="3040" y="1013"/>
                </a:lnTo>
                <a:lnTo>
                  <a:pt x="3036" y="1013"/>
                </a:lnTo>
                <a:lnTo>
                  <a:pt x="3028" y="1013"/>
                </a:lnTo>
                <a:lnTo>
                  <a:pt x="3028" y="1015"/>
                </a:lnTo>
                <a:lnTo>
                  <a:pt x="3026" y="1015"/>
                </a:lnTo>
                <a:lnTo>
                  <a:pt x="3026" y="1017"/>
                </a:lnTo>
                <a:lnTo>
                  <a:pt x="3026" y="1017"/>
                </a:lnTo>
                <a:lnTo>
                  <a:pt x="3028" y="1017"/>
                </a:lnTo>
                <a:lnTo>
                  <a:pt x="3028" y="1017"/>
                </a:lnTo>
                <a:lnTo>
                  <a:pt x="3028" y="1017"/>
                </a:lnTo>
                <a:lnTo>
                  <a:pt x="3024" y="1017"/>
                </a:lnTo>
                <a:lnTo>
                  <a:pt x="3021" y="1019"/>
                </a:lnTo>
                <a:lnTo>
                  <a:pt x="3017" y="1017"/>
                </a:lnTo>
                <a:lnTo>
                  <a:pt x="3013" y="1019"/>
                </a:lnTo>
                <a:lnTo>
                  <a:pt x="3013" y="1019"/>
                </a:lnTo>
                <a:lnTo>
                  <a:pt x="3013" y="1017"/>
                </a:lnTo>
                <a:lnTo>
                  <a:pt x="3013" y="1017"/>
                </a:lnTo>
                <a:lnTo>
                  <a:pt x="3013" y="1017"/>
                </a:lnTo>
                <a:lnTo>
                  <a:pt x="3011" y="1015"/>
                </a:lnTo>
                <a:lnTo>
                  <a:pt x="3011" y="1017"/>
                </a:lnTo>
                <a:lnTo>
                  <a:pt x="3009" y="1017"/>
                </a:lnTo>
                <a:lnTo>
                  <a:pt x="3011" y="1019"/>
                </a:lnTo>
                <a:lnTo>
                  <a:pt x="3011" y="1019"/>
                </a:lnTo>
                <a:lnTo>
                  <a:pt x="3009" y="1019"/>
                </a:lnTo>
                <a:lnTo>
                  <a:pt x="3007" y="1019"/>
                </a:lnTo>
                <a:lnTo>
                  <a:pt x="3005" y="1019"/>
                </a:lnTo>
                <a:lnTo>
                  <a:pt x="3003" y="1017"/>
                </a:lnTo>
                <a:lnTo>
                  <a:pt x="3003" y="1017"/>
                </a:lnTo>
                <a:lnTo>
                  <a:pt x="3000" y="1017"/>
                </a:lnTo>
                <a:lnTo>
                  <a:pt x="2998" y="1017"/>
                </a:lnTo>
                <a:lnTo>
                  <a:pt x="2994" y="1017"/>
                </a:lnTo>
                <a:lnTo>
                  <a:pt x="2992" y="1021"/>
                </a:lnTo>
                <a:lnTo>
                  <a:pt x="2988" y="1023"/>
                </a:lnTo>
                <a:lnTo>
                  <a:pt x="2988" y="1025"/>
                </a:lnTo>
                <a:lnTo>
                  <a:pt x="2986" y="1027"/>
                </a:lnTo>
                <a:lnTo>
                  <a:pt x="2986" y="1030"/>
                </a:lnTo>
                <a:lnTo>
                  <a:pt x="2986" y="1032"/>
                </a:lnTo>
                <a:lnTo>
                  <a:pt x="2986" y="1032"/>
                </a:lnTo>
                <a:lnTo>
                  <a:pt x="2986" y="1034"/>
                </a:lnTo>
                <a:lnTo>
                  <a:pt x="2990" y="1034"/>
                </a:lnTo>
                <a:lnTo>
                  <a:pt x="2992" y="1032"/>
                </a:lnTo>
                <a:lnTo>
                  <a:pt x="2996" y="1032"/>
                </a:lnTo>
                <a:lnTo>
                  <a:pt x="2998" y="1032"/>
                </a:lnTo>
                <a:lnTo>
                  <a:pt x="2998" y="1034"/>
                </a:lnTo>
                <a:lnTo>
                  <a:pt x="2996" y="1034"/>
                </a:lnTo>
                <a:lnTo>
                  <a:pt x="2994" y="1036"/>
                </a:lnTo>
                <a:lnTo>
                  <a:pt x="2994" y="1036"/>
                </a:lnTo>
                <a:lnTo>
                  <a:pt x="2994" y="1038"/>
                </a:lnTo>
                <a:lnTo>
                  <a:pt x="2996" y="1040"/>
                </a:lnTo>
                <a:lnTo>
                  <a:pt x="2996" y="1040"/>
                </a:lnTo>
                <a:lnTo>
                  <a:pt x="2996" y="1042"/>
                </a:lnTo>
                <a:lnTo>
                  <a:pt x="2996" y="1042"/>
                </a:lnTo>
                <a:lnTo>
                  <a:pt x="2996" y="1042"/>
                </a:lnTo>
                <a:lnTo>
                  <a:pt x="2998" y="1042"/>
                </a:lnTo>
                <a:lnTo>
                  <a:pt x="2998" y="1042"/>
                </a:lnTo>
                <a:lnTo>
                  <a:pt x="2998" y="1044"/>
                </a:lnTo>
                <a:lnTo>
                  <a:pt x="2998" y="1044"/>
                </a:lnTo>
                <a:lnTo>
                  <a:pt x="2996" y="1046"/>
                </a:lnTo>
                <a:lnTo>
                  <a:pt x="2996" y="1046"/>
                </a:lnTo>
                <a:lnTo>
                  <a:pt x="2996" y="1046"/>
                </a:lnTo>
                <a:lnTo>
                  <a:pt x="2996" y="1048"/>
                </a:lnTo>
                <a:lnTo>
                  <a:pt x="2996" y="1048"/>
                </a:lnTo>
                <a:lnTo>
                  <a:pt x="2998" y="1050"/>
                </a:lnTo>
                <a:lnTo>
                  <a:pt x="2998" y="1050"/>
                </a:lnTo>
                <a:lnTo>
                  <a:pt x="3000" y="1050"/>
                </a:lnTo>
                <a:lnTo>
                  <a:pt x="3000" y="1050"/>
                </a:lnTo>
                <a:lnTo>
                  <a:pt x="2996" y="1053"/>
                </a:lnTo>
                <a:lnTo>
                  <a:pt x="2996" y="1053"/>
                </a:lnTo>
                <a:lnTo>
                  <a:pt x="2994" y="1050"/>
                </a:lnTo>
                <a:lnTo>
                  <a:pt x="2994" y="1050"/>
                </a:lnTo>
                <a:lnTo>
                  <a:pt x="2994" y="1053"/>
                </a:lnTo>
                <a:lnTo>
                  <a:pt x="2994" y="1053"/>
                </a:lnTo>
                <a:lnTo>
                  <a:pt x="2992" y="1050"/>
                </a:lnTo>
                <a:lnTo>
                  <a:pt x="2994" y="1050"/>
                </a:lnTo>
                <a:lnTo>
                  <a:pt x="2992" y="1048"/>
                </a:lnTo>
                <a:lnTo>
                  <a:pt x="2992" y="1048"/>
                </a:lnTo>
                <a:lnTo>
                  <a:pt x="2990" y="1048"/>
                </a:lnTo>
                <a:lnTo>
                  <a:pt x="2990" y="1048"/>
                </a:lnTo>
                <a:lnTo>
                  <a:pt x="2990" y="1048"/>
                </a:lnTo>
                <a:lnTo>
                  <a:pt x="2990" y="1050"/>
                </a:lnTo>
                <a:lnTo>
                  <a:pt x="2990" y="1053"/>
                </a:lnTo>
                <a:lnTo>
                  <a:pt x="2990" y="1053"/>
                </a:lnTo>
                <a:lnTo>
                  <a:pt x="2988" y="1053"/>
                </a:lnTo>
                <a:lnTo>
                  <a:pt x="2990" y="1055"/>
                </a:lnTo>
                <a:lnTo>
                  <a:pt x="2990" y="1055"/>
                </a:lnTo>
                <a:lnTo>
                  <a:pt x="2992" y="1055"/>
                </a:lnTo>
                <a:lnTo>
                  <a:pt x="2992" y="1055"/>
                </a:lnTo>
                <a:lnTo>
                  <a:pt x="2994" y="1055"/>
                </a:lnTo>
                <a:lnTo>
                  <a:pt x="2994" y="1055"/>
                </a:lnTo>
                <a:lnTo>
                  <a:pt x="2996" y="1057"/>
                </a:lnTo>
                <a:lnTo>
                  <a:pt x="2996" y="1057"/>
                </a:lnTo>
                <a:lnTo>
                  <a:pt x="2998" y="1057"/>
                </a:lnTo>
                <a:lnTo>
                  <a:pt x="3000" y="1059"/>
                </a:lnTo>
                <a:lnTo>
                  <a:pt x="3003" y="1059"/>
                </a:lnTo>
                <a:lnTo>
                  <a:pt x="3003" y="1061"/>
                </a:lnTo>
                <a:lnTo>
                  <a:pt x="3003" y="1063"/>
                </a:lnTo>
                <a:lnTo>
                  <a:pt x="3000" y="1063"/>
                </a:lnTo>
                <a:lnTo>
                  <a:pt x="3000" y="1063"/>
                </a:lnTo>
                <a:lnTo>
                  <a:pt x="3000" y="1065"/>
                </a:lnTo>
                <a:lnTo>
                  <a:pt x="3003" y="1067"/>
                </a:lnTo>
                <a:lnTo>
                  <a:pt x="3003" y="1067"/>
                </a:lnTo>
                <a:lnTo>
                  <a:pt x="3003" y="1069"/>
                </a:lnTo>
                <a:lnTo>
                  <a:pt x="3005" y="1069"/>
                </a:lnTo>
                <a:lnTo>
                  <a:pt x="3005" y="1069"/>
                </a:lnTo>
                <a:lnTo>
                  <a:pt x="3007" y="1071"/>
                </a:lnTo>
                <a:lnTo>
                  <a:pt x="3007" y="1071"/>
                </a:lnTo>
                <a:lnTo>
                  <a:pt x="3005" y="1074"/>
                </a:lnTo>
                <a:lnTo>
                  <a:pt x="3003" y="1074"/>
                </a:lnTo>
                <a:lnTo>
                  <a:pt x="3003" y="1074"/>
                </a:lnTo>
                <a:lnTo>
                  <a:pt x="3003" y="1076"/>
                </a:lnTo>
                <a:lnTo>
                  <a:pt x="3003" y="1076"/>
                </a:lnTo>
                <a:lnTo>
                  <a:pt x="3005" y="1074"/>
                </a:lnTo>
                <a:lnTo>
                  <a:pt x="3009" y="1074"/>
                </a:lnTo>
                <a:lnTo>
                  <a:pt x="3015" y="1074"/>
                </a:lnTo>
                <a:lnTo>
                  <a:pt x="3017" y="1074"/>
                </a:lnTo>
                <a:lnTo>
                  <a:pt x="3017" y="1076"/>
                </a:lnTo>
                <a:lnTo>
                  <a:pt x="3015" y="1076"/>
                </a:lnTo>
                <a:lnTo>
                  <a:pt x="3013" y="1078"/>
                </a:lnTo>
                <a:lnTo>
                  <a:pt x="3013" y="1078"/>
                </a:lnTo>
                <a:lnTo>
                  <a:pt x="3009" y="1078"/>
                </a:lnTo>
                <a:lnTo>
                  <a:pt x="3007" y="1078"/>
                </a:lnTo>
                <a:lnTo>
                  <a:pt x="3005" y="1080"/>
                </a:lnTo>
                <a:lnTo>
                  <a:pt x="3005" y="1080"/>
                </a:lnTo>
                <a:lnTo>
                  <a:pt x="3007" y="1080"/>
                </a:lnTo>
                <a:lnTo>
                  <a:pt x="3009" y="1080"/>
                </a:lnTo>
                <a:lnTo>
                  <a:pt x="3011" y="1080"/>
                </a:lnTo>
                <a:lnTo>
                  <a:pt x="3015" y="1080"/>
                </a:lnTo>
                <a:lnTo>
                  <a:pt x="3013" y="1080"/>
                </a:lnTo>
                <a:lnTo>
                  <a:pt x="3013" y="1080"/>
                </a:lnTo>
                <a:lnTo>
                  <a:pt x="3015" y="1080"/>
                </a:lnTo>
                <a:lnTo>
                  <a:pt x="3015" y="1080"/>
                </a:lnTo>
                <a:lnTo>
                  <a:pt x="3017" y="1078"/>
                </a:lnTo>
                <a:lnTo>
                  <a:pt x="3019" y="1078"/>
                </a:lnTo>
                <a:lnTo>
                  <a:pt x="3024" y="1080"/>
                </a:lnTo>
                <a:lnTo>
                  <a:pt x="3026" y="1080"/>
                </a:lnTo>
                <a:lnTo>
                  <a:pt x="3026" y="1080"/>
                </a:lnTo>
                <a:lnTo>
                  <a:pt x="3028" y="1080"/>
                </a:lnTo>
                <a:lnTo>
                  <a:pt x="3028" y="1080"/>
                </a:lnTo>
                <a:lnTo>
                  <a:pt x="3028" y="1080"/>
                </a:lnTo>
                <a:lnTo>
                  <a:pt x="3030" y="1082"/>
                </a:lnTo>
                <a:lnTo>
                  <a:pt x="3030" y="1082"/>
                </a:lnTo>
                <a:lnTo>
                  <a:pt x="3030" y="1084"/>
                </a:lnTo>
                <a:lnTo>
                  <a:pt x="3032" y="1086"/>
                </a:lnTo>
                <a:lnTo>
                  <a:pt x="3032" y="1086"/>
                </a:lnTo>
                <a:lnTo>
                  <a:pt x="3038" y="1088"/>
                </a:lnTo>
                <a:lnTo>
                  <a:pt x="3040" y="1088"/>
                </a:lnTo>
                <a:lnTo>
                  <a:pt x="3044" y="1086"/>
                </a:lnTo>
                <a:lnTo>
                  <a:pt x="3047" y="1086"/>
                </a:lnTo>
                <a:lnTo>
                  <a:pt x="3047" y="1086"/>
                </a:lnTo>
                <a:lnTo>
                  <a:pt x="3049" y="1086"/>
                </a:lnTo>
                <a:lnTo>
                  <a:pt x="3049" y="1086"/>
                </a:lnTo>
                <a:lnTo>
                  <a:pt x="3049" y="1086"/>
                </a:lnTo>
                <a:lnTo>
                  <a:pt x="3049" y="1084"/>
                </a:lnTo>
                <a:lnTo>
                  <a:pt x="3051" y="1082"/>
                </a:lnTo>
                <a:lnTo>
                  <a:pt x="3051" y="1078"/>
                </a:lnTo>
                <a:lnTo>
                  <a:pt x="3051" y="1078"/>
                </a:lnTo>
                <a:lnTo>
                  <a:pt x="3057" y="1078"/>
                </a:lnTo>
                <a:lnTo>
                  <a:pt x="3061" y="1078"/>
                </a:lnTo>
                <a:lnTo>
                  <a:pt x="3061" y="1078"/>
                </a:lnTo>
                <a:lnTo>
                  <a:pt x="3068" y="1082"/>
                </a:lnTo>
                <a:lnTo>
                  <a:pt x="3072" y="1082"/>
                </a:lnTo>
                <a:lnTo>
                  <a:pt x="3074" y="1084"/>
                </a:lnTo>
                <a:lnTo>
                  <a:pt x="3076" y="1086"/>
                </a:lnTo>
                <a:lnTo>
                  <a:pt x="3076" y="1088"/>
                </a:lnTo>
                <a:lnTo>
                  <a:pt x="3078" y="1090"/>
                </a:lnTo>
                <a:lnTo>
                  <a:pt x="3082" y="1090"/>
                </a:lnTo>
                <a:lnTo>
                  <a:pt x="3084" y="1090"/>
                </a:lnTo>
                <a:lnTo>
                  <a:pt x="3086" y="1090"/>
                </a:lnTo>
                <a:lnTo>
                  <a:pt x="3093" y="1088"/>
                </a:lnTo>
                <a:lnTo>
                  <a:pt x="3093" y="1088"/>
                </a:lnTo>
                <a:lnTo>
                  <a:pt x="3097" y="1088"/>
                </a:lnTo>
                <a:lnTo>
                  <a:pt x="3099" y="1086"/>
                </a:lnTo>
                <a:lnTo>
                  <a:pt x="3101" y="1086"/>
                </a:lnTo>
                <a:lnTo>
                  <a:pt x="3105" y="1082"/>
                </a:lnTo>
                <a:lnTo>
                  <a:pt x="3109" y="1078"/>
                </a:lnTo>
                <a:lnTo>
                  <a:pt x="3109" y="1078"/>
                </a:lnTo>
                <a:lnTo>
                  <a:pt x="3112" y="1078"/>
                </a:lnTo>
                <a:lnTo>
                  <a:pt x="3114" y="1080"/>
                </a:lnTo>
                <a:lnTo>
                  <a:pt x="3118" y="1080"/>
                </a:lnTo>
                <a:lnTo>
                  <a:pt x="3120" y="1082"/>
                </a:lnTo>
                <a:lnTo>
                  <a:pt x="3122" y="1082"/>
                </a:lnTo>
                <a:lnTo>
                  <a:pt x="3124" y="1080"/>
                </a:lnTo>
                <a:lnTo>
                  <a:pt x="3124" y="1080"/>
                </a:lnTo>
                <a:lnTo>
                  <a:pt x="3126" y="1078"/>
                </a:lnTo>
                <a:lnTo>
                  <a:pt x="3126" y="1078"/>
                </a:lnTo>
                <a:lnTo>
                  <a:pt x="3128" y="1078"/>
                </a:lnTo>
                <a:lnTo>
                  <a:pt x="3130" y="1076"/>
                </a:lnTo>
                <a:lnTo>
                  <a:pt x="3130" y="1078"/>
                </a:lnTo>
                <a:lnTo>
                  <a:pt x="3132" y="1078"/>
                </a:lnTo>
                <a:lnTo>
                  <a:pt x="3132" y="1080"/>
                </a:lnTo>
                <a:lnTo>
                  <a:pt x="3132" y="1080"/>
                </a:lnTo>
                <a:lnTo>
                  <a:pt x="3130" y="1082"/>
                </a:lnTo>
                <a:lnTo>
                  <a:pt x="3128" y="1084"/>
                </a:lnTo>
                <a:lnTo>
                  <a:pt x="3126" y="1086"/>
                </a:lnTo>
                <a:lnTo>
                  <a:pt x="3128" y="1088"/>
                </a:lnTo>
                <a:lnTo>
                  <a:pt x="3128" y="1090"/>
                </a:lnTo>
                <a:lnTo>
                  <a:pt x="3128" y="1092"/>
                </a:lnTo>
                <a:lnTo>
                  <a:pt x="3126" y="1095"/>
                </a:lnTo>
                <a:lnTo>
                  <a:pt x="3126" y="1099"/>
                </a:lnTo>
                <a:lnTo>
                  <a:pt x="3128" y="1101"/>
                </a:lnTo>
                <a:lnTo>
                  <a:pt x="3128" y="1101"/>
                </a:lnTo>
                <a:lnTo>
                  <a:pt x="3128" y="1103"/>
                </a:lnTo>
                <a:lnTo>
                  <a:pt x="3128" y="1103"/>
                </a:lnTo>
                <a:lnTo>
                  <a:pt x="3128" y="1107"/>
                </a:lnTo>
                <a:lnTo>
                  <a:pt x="3128" y="1109"/>
                </a:lnTo>
                <a:lnTo>
                  <a:pt x="3128" y="1109"/>
                </a:lnTo>
                <a:lnTo>
                  <a:pt x="3128" y="1113"/>
                </a:lnTo>
                <a:lnTo>
                  <a:pt x="3128" y="1115"/>
                </a:lnTo>
                <a:lnTo>
                  <a:pt x="3128" y="1115"/>
                </a:lnTo>
                <a:lnTo>
                  <a:pt x="3126" y="1118"/>
                </a:lnTo>
                <a:lnTo>
                  <a:pt x="3124" y="1120"/>
                </a:lnTo>
                <a:lnTo>
                  <a:pt x="3124" y="1124"/>
                </a:lnTo>
                <a:lnTo>
                  <a:pt x="3122" y="1126"/>
                </a:lnTo>
                <a:lnTo>
                  <a:pt x="3120" y="1132"/>
                </a:lnTo>
                <a:lnTo>
                  <a:pt x="3118" y="1134"/>
                </a:lnTo>
                <a:lnTo>
                  <a:pt x="3118" y="1136"/>
                </a:lnTo>
                <a:lnTo>
                  <a:pt x="3118" y="1136"/>
                </a:lnTo>
                <a:lnTo>
                  <a:pt x="3116" y="1139"/>
                </a:lnTo>
                <a:lnTo>
                  <a:pt x="3116" y="1141"/>
                </a:lnTo>
                <a:lnTo>
                  <a:pt x="3116" y="1143"/>
                </a:lnTo>
                <a:lnTo>
                  <a:pt x="3114" y="1147"/>
                </a:lnTo>
                <a:lnTo>
                  <a:pt x="3112" y="1153"/>
                </a:lnTo>
                <a:lnTo>
                  <a:pt x="3109" y="1157"/>
                </a:lnTo>
                <a:lnTo>
                  <a:pt x="3107" y="1162"/>
                </a:lnTo>
                <a:lnTo>
                  <a:pt x="3107" y="1162"/>
                </a:lnTo>
                <a:lnTo>
                  <a:pt x="3105" y="1164"/>
                </a:lnTo>
                <a:lnTo>
                  <a:pt x="3103" y="1166"/>
                </a:lnTo>
                <a:lnTo>
                  <a:pt x="3103" y="1166"/>
                </a:lnTo>
                <a:lnTo>
                  <a:pt x="3099" y="1168"/>
                </a:lnTo>
                <a:lnTo>
                  <a:pt x="3095" y="1170"/>
                </a:lnTo>
                <a:lnTo>
                  <a:pt x="3091" y="1170"/>
                </a:lnTo>
                <a:lnTo>
                  <a:pt x="3088" y="1170"/>
                </a:lnTo>
                <a:lnTo>
                  <a:pt x="3088" y="1170"/>
                </a:lnTo>
                <a:lnTo>
                  <a:pt x="3088" y="1168"/>
                </a:lnTo>
                <a:lnTo>
                  <a:pt x="3084" y="1170"/>
                </a:lnTo>
                <a:lnTo>
                  <a:pt x="3084" y="1170"/>
                </a:lnTo>
                <a:lnTo>
                  <a:pt x="3082" y="1170"/>
                </a:lnTo>
                <a:lnTo>
                  <a:pt x="3080" y="1170"/>
                </a:lnTo>
                <a:lnTo>
                  <a:pt x="3078" y="1170"/>
                </a:lnTo>
                <a:lnTo>
                  <a:pt x="3076" y="1168"/>
                </a:lnTo>
                <a:lnTo>
                  <a:pt x="3076" y="1168"/>
                </a:lnTo>
                <a:lnTo>
                  <a:pt x="3074" y="1168"/>
                </a:lnTo>
                <a:lnTo>
                  <a:pt x="3074" y="1168"/>
                </a:lnTo>
                <a:lnTo>
                  <a:pt x="3076" y="1168"/>
                </a:lnTo>
                <a:lnTo>
                  <a:pt x="3074" y="1170"/>
                </a:lnTo>
                <a:lnTo>
                  <a:pt x="3072" y="1170"/>
                </a:lnTo>
                <a:lnTo>
                  <a:pt x="3072" y="1170"/>
                </a:lnTo>
                <a:lnTo>
                  <a:pt x="3072" y="1168"/>
                </a:lnTo>
                <a:lnTo>
                  <a:pt x="3070" y="1168"/>
                </a:lnTo>
                <a:lnTo>
                  <a:pt x="3068" y="1168"/>
                </a:lnTo>
                <a:lnTo>
                  <a:pt x="3070" y="1166"/>
                </a:lnTo>
                <a:lnTo>
                  <a:pt x="3070" y="1164"/>
                </a:lnTo>
                <a:lnTo>
                  <a:pt x="3072" y="1166"/>
                </a:lnTo>
                <a:lnTo>
                  <a:pt x="3074" y="1166"/>
                </a:lnTo>
                <a:lnTo>
                  <a:pt x="3072" y="1164"/>
                </a:lnTo>
                <a:lnTo>
                  <a:pt x="3070" y="1164"/>
                </a:lnTo>
                <a:lnTo>
                  <a:pt x="3070" y="1164"/>
                </a:lnTo>
                <a:lnTo>
                  <a:pt x="3065" y="1164"/>
                </a:lnTo>
                <a:lnTo>
                  <a:pt x="3065" y="1164"/>
                </a:lnTo>
                <a:lnTo>
                  <a:pt x="3059" y="1162"/>
                </a:lnTo>
                <a:lnTo>
                  <a:pt x="3057" y="1162"/>
                </a:lnTo>
                <a:lnTo>
                  <a:pt x="3057" y="1162"/>
                </a:lnTo>
                <a:lnTo>
                  <a:pt x="3057" y="1164"/>
                </a:lnTo>
                <a:lnTo>
                  <a:pt x="3057" y="1164"/>
                </a:lnTo>
                <a:lnTo>
                  <a:pt x="3055" y="1164"/>
                </a:lnTo>
                <a:lnTo>
                  <a:pt x="3053" y="1166"/>
                </a:lnTo>
                <a:lnTo>
                  <a:pt x="3051" y="1166"/>
                </a:lnTo>
                <a:lnTo>
                  <a:pt x="3055" y="1164"/>
                </a:lnTo>
                <a:lnTo>
                  <a:pt x="3055" y="1162"/>
                </a:lnTo>
                <a:lnTo>
                  <a:pt x="3051" y="1164"/>
                </a:lnTo>
                <a:lnTo>
                  <a:pt x="3049" y="1164"/>
                </a:lnTo>
                <a:lnTo>
                  <a:pt x="3047" y="1166"/>
                </a:lnTo>
                <a:lnTo>
                  <a:pt x="3047" y="1166"/>
                </a:lnTo>
                <a:lnTo>
                  <a:pt x="3047" y="1166"/>
                </a:lnTo>
                <a:lnTo>
                  <a:pt x="3047" y="1168"/>
                </a:lnTo>
                <a:lnTo>
                  <a:pt x="3044" y="1168"/>
                </a:lnTo>
                <a:lnTo>
                  <a:pt x="3042" y="1168"/>
                </a:lnTo>
                <a:lnTo>
                  <a:pt x="3040" y="1168"/>
                </a:lnTo>
                <a:lnTo>
                  <a:pt x="3036" y="1172"/>
                </a:lnTo>
                <a:lnTo>
                  <a:pt x="3034" y="1172"/>
                </a:lnTo>
                <a:lnTo>
                  <a:pt x="3032" y="1174"/>
                </a:lnTo>
                <a:lnTo>
                  <a:pt x="3030" y="1174"/>
                </a:lnTo>
                <a:lnTo>
                  <a:pt x="3030" y="1174"/>
                </a:lnTo>
                <a:lnTo>
                  <a:pt x="3028" y="1174"/>
                </a:lnTo>
                <a:lnTo>
                  <a:pt x="3026" y="1172"/>
                </a:lnTo>
                <a:lnTo>
                  <a:pt x="3021" y="1170"/>
                </a:lnTo>
                <a:lnTo>
                  <a:pt x="3013" y="1170"/>
                </a:lnTo>
                <a:lnTo>
                  <a:pt x="3011" y="1168"/>
                </a:lnTo>
                <a:lnTo>
                  <a:pt x="3009" y="1168"/>
                </a:lnTo>
                <a:lnTo>
                  <a:pt x="3007" y="1168"/>
                </a:lnTo>
                <a:lnTo>
                  <a:pt x="3003" y="1166"/>
                </a:lnTo>
                <a:lnTo>
                  <a:pt x="2996" y="1164"/>
                </a:lnTo>
                <a:lnTo>
                  <a:pt x="2990" y="1164"/>
                </a:lnTo>
                <a:lnTo>
                  <a:pt x="2984" y="1162"/>
                </a:lnTo>
                <a:lnTo>
                  <a:pt x="2975" y="1164"/>
                </a:lnTo>
                <a:lnTo>
                  <a:pt x="2973" y="1164"/>
                </a:lnTo>
                <a:lnTo>
                  <a:pt x="2971" y="1162"/>
                </a:lnTo>
                <a:lnTo>
                  <a:pt x="2971" y="1160"/>
                </a:lnTo>
                <a:lnTo>
                  <a:pt x="2971" y="1157"/>
                </a:lnTo>
                <a:lnTo>
                  <a:pt x="2969" y="1157"/>
                </a:lnTo>
                <a:lnTo>
                  <a:pt x="2969" y="1155"/>
                </a:lnTo>
                <a:lnTo>
                  <a:pt x="2965" y="1155"/>
                </a:lnTo>
                <a:lnTo>
                  <a:pt x="2963" y="1155"/>
                </a:lnTo>
                <a:lnTo>
                  <a:pt x="2956" y="1155"/>
                </a:lnTo>
                <a:lnTo>
                  <a:pt x="2956" y="1155"/>
                </a:lnTo>
                <a:lnTo>
                  <a:pt x="2954" y="1153"/>
                </a:lnTo>
                <a:lnTo>
                  <a:pt x="2952" y="1153"/>
                </a:lnTo>
                <a:lnTo>
                  <a:pt x="2946" y="1153"/>
                </a:lnTo>
                <a:lnTo>
                  <a:pt x="2942" y="1151"/>
                </a:lnTo>
                <a:lnTo>
                  <a:pt x="2942" y="1149"/>
                </a:lnTo>
                <a:lnTo>
                  <a:pt x="2942" y="1149"/>
                </a:lnTo>
                <a:lnTo>
                  <a:pt x="2942" y="1145"/>
                </a:lnTo>
                <a:lnTo>
                  <a:pt x="2940" y="1145"/>
                </a:lnTo>
                <a:lnTo>
                  <a:pt x="2938" y="1145"/>
                </a:lnTo>
                <a:lnTo>
                  <a:pt x="2933" y="1143"/>
                </a:lnTo>
                <a:lnTo>
                  <a:pt x="2931" y="1141"/>
                </a:lnTo>
                <a:lnTo>
                  <a:pt x="2929" y="1141"/>
                </a:lnTo>
                <a:lnTo>
                  <a:pt x="2925" y="1141"/>
                </a:lnTo>
                <a:lnTo>
                  <a:pt x="2923" y="1141"/>
                </a:lnTo>
                <a:lnTo>
                  <a:pt x="2921" y="1141"/>
                </a:lnTo>
                <a:lnTo>
                  <a:pt x="2919" y="1143"/>
                </a:lnTo>
                <a:lnTo>
                  <a:pt x="2917" y="1143"/>
                </a:lnTo>
                <a:lnTo>
                  <a:pt x="2912" y="1143"/>
                </a:lnTo>
                <a:lnTo>
                  <a:pt x="2906" y="1147"/>
                </a:lnTo>
                <a:lnTo>
                  <a:pt x="2902" y="1149"/>
                </a:lnTo>
                <a:lnTo>
                  <a:pt x="2900" y="1153"/>
                </a:lnTo>
                <a:lnTo>
                  <a:pt x="2898" y="1153"/>
                </a:lnTo>
                <a:lnTo>
                  <a:pt x="2898" y="1155"/>
                </a:lnTo>
                <a:lnTo>
                  <a:pt x="2896" y="1160"/>
                </a:lnTo>
                <a:lnTo>
                  <a:pt x="2898" y="1164"/>
                </a:lnTo>
                <a:lnTo>
                  <a:pt x="2898" y="1166"/>
                </a:lnTo>
                <a:lnTo>
                  <a:pt x="2900" y="1166"/>
                </a:lnTo>
                <a:lnTo>
                  <a:pt x="2900" y="1168"/>
                </a:lnTo>
                <a:lnTo>
                  <a:pt x="2900" y="1170"/>
                </a:lnTo>
                <a:lnTo>
                  <a:pt x="2900" y="1172"/>
                </a:lnTo>
                <a:lnTo>
                  <a:pt x="2898" y="1174"/>
                </a:lnTo>
                <a:lnTo>
                  <a:pt x="2894" y="1180"/>
                </a:lnTo>
                <a:lnTo>
                  <a:pt x="2892" y="1180"/>
                </a:lnTo>
                <a:lnTo>
                  <a:pt x="2887" y="1183"/>
                </a:lnTo>
                <a:lnTo>
                  <a:pt x="2885" y="1183"/>
                </a:lnTo>
                <a:lnTo>
                  <a:pt x="2881" y="1183"/>
                </a:lnTo>
                <a:lnTo>
                  <a:pt x="2879" y="1180"/>
                </a:lnTo>
                <a:lnTo>
                  <a:pt x="2871" y="1174"/>
                </a:lnTo>
                <a:lnTo>
                  <a:pt x="2868" y="1174"/>
                </a:lnTo>
                <a:lnTo>
                  <a:pt x="2866" y="1172"/>
                </a:lnTo>
                <a:lnTo>
                  <a:pt x="2860" y="1170"/>
                </a:lnTo>
                <a:lnTo>
                  <a:pt x="2852" y="1168"/>
                </a:lnTo>
                <a:lnTo>
                  <a:pt x="2845" y="1168"/>
                </a:lnTo>
                <a:lnTo>
                  <a:pt x="2841" y="1168"/>
                </a:lnTo>
                <a:lnTo>
                  <a:pt x="2837" y="1166"/>
                </a:lnTo>
                <a:lnTo>
                  <a:pt x="2835" y="1166"/>
                </a:lnTo>
                <a:lnTo>
                  <a:pt x="2833" y="1164"/>
                </a:lnTo>
                <a:lnTo>
                  <a:pt x="2833" y="1162"/>
                </a:lnTo>
                <a:lnTo>
                  <a:pt x="2831" y="1157"/>
                </a:lnTo>
                <a:lnTo>
                  <a:pt x="2831" y="1155"/>
                </a:lnTo>
                <a:lnTo>
                  <a:pt x="2831" y="1153"/>
                </a:lnTo>
                <a:lnTo>
                  <a:pt x="2829" y="1151"/>
                </a:lnTo>
                <a:lnTo>
                  <a:pt x="2827" y="1149"/>
                </a:lnTo>
                <a:lnTo>
                  <a:pt x="2818" y="1147"/>
                </a:lnTo>
                <a:lnTo>
                  <a:pt x="2816" y="1147"/>
                </a:lnTo>
                <a:lnTo>
                  <a:pt x="2814" y="1145"/>
                </a:lnTo>
                <a:lnTo>
                  <a:pt x="2812" y="1145"/>
                </a:lnTo>
                <a:lnTo>
                  <a:pt x="2808" y="1143"/>
                </a:lnTo>
                <a:lnTo>
                  <a:pt x="2806" y="1143"/>
                </a:lnTo>
                <a:lnTo>
                  <a:pt x="2804" y="1143"/>
                </a:lnTo>
                <a:lnTo>
                  <a:pt x="2799" y="1141"/>
                </a:lnTo>
                <a:lnTo>
                  <a:pt x="2797" y="1141"/>
                </a:lnTo>
                <a:lnTo>
                  <a:pt x="2793" y="1143"/>
                </a:lnTo>
                <a:lnTo>
                  <a:pt x="2787" y="1143"/>
                </a:lnTo>
                <a:lnTo>
                  <a:pt x="2785" y="1143"/>
                </a:lnTo>
                <a:lnTo>
                  <a:pt x="2778" y="1139"/>
                </a:lnTo>
                <a:lnTo>
                  <a:pt x="2776" y="1139"/>
                </a:lnTo>
                <a:lnTo>
                  <a:pt x="2774" y="1136"/>
                </a:lnTo>
                <a:lnTo>
                  <a:pt x="2772" y="1136"/>
                </a:lnTo>
                <a:lnTo>
                  <a:pt x="2772" y="1136"/>
                </a:lnTo>
                <a:lnTo>
                  <a:pt x="2770" y="1136"/>
                </a:lnTo>
                <a:lnTo>
                  <a:pt x="2770" y="1136"/>
                </a:lnTo>
                <a:lnTo>
                  <a:pt x="2770" y="1134"/>
                </a:lnTo>
                <a:lnTo>
                  <a:pt x="2770" y="1134"/>
                </a:lnTo>
                <a:lnTo>
                  <a:pt x="2770" y="1134"/>
                </a:lnTo>
                <a:lnTo>
                  <a:pt x="2770" y="1134"/>
                </a:lnTo>
                <a:lnTo>
                  <a:pt x="2768" y="1130"/>
                </a:lnTo>
                <a:lnTo>
                  <a:pt x="2766" y="1130"/>
                </a:lnTo>
                <a:lnTo>
                  <a:pt x="2766" y="1130"/>
                </a:lnTo>
                <a:lnTo>
                  <a:pt x="2764" y="1132"/>
                </a:lnTo>
                <a:lnTo>
                  <a:pt x="2764" y="1132"/>
                </a:lnTo>
                <a:lnTo>
                  <a:pt x="2764" y="1130"/>
                </a:lnTo>
                <a:lnTo>
                  <a:pt x="2764" y="1128"/>
                </a:lnTo>
                <a:lnTo>
                  <a:pt x="2760" y="1128"/>
                </a:lnTo>
                <a:lnTo>
                  <a:pt x="2757" y="1128"/>
                </a:lnTo>
                <a:lnTo>
                  <a:pt x="2755" y="1126"/>
                </a:lnTo>
                <a:lnTo>
                  <a:pt x="2753" y="1122"/>
                </a:lnTo>
                <a:lnTo>
                  <a:pt x="2753" y="1122"/>
                </a:lnTo>
                <a:lnTo>
                  <a:pt x="2753" y="1120"/>
                </a:lnTo>
                <a:lnTo>
                  <a:pt x="2755" y="1120"/>
                </a:lnTo>
                <a:lnTo>
                  <a:pt x="2755" y="1118"/>
                </a:lnTo>
                <a:lnTo>
                  <a:pt x="2760" y="1115"/>
                </a:lnTo>
                <a:lnTo>
                  <a:pt x="2762" y="1113"/>
                </a:lnTo>
                <a:lnTo>
                  <a:pt x="2766" y="1109"/>
                </a:lnTo>
                <a:lnTo>
                  <a:pt x="2766" y="1107"/>
                </a:lnTo>
                <a:lnTo>
                  <a:pt x="2768" y="1103"/>
                </a:lnTo>
                <a:lnTo>
                  <a:pt x="2768" y="1103"/>
                </a:lnTo>
                <a:lnTo>
                  <a:pt x="2768" y="1101"/>
                </a:lnTo>
                <a:lnTo>
                  <a:pt x="2768" y="1099"/>
                </a:lnTo>
                <a:lnTo>
                  <a:pt x="2768" y="1097"/>
                </a:lnTo>
                <a:lnTo>
                  <a:pt x="2764" y="1095"/>
                </a:lnTo>
                <a:lnTo>
                  <a:pt x="2762" y="1095"/>
                </a:lnTo>
                <a:lnTo>
                  <a:pt x="2762" y="1092"/>
                </a:lnTo>
                <a:lnTo>
                  <a:pt x="2760" y="1090"/>
                </a:lnTo>
                <a:lnTo>
                  <a:pt x="2760" y="1088"/>
                </a:lnTo>
                <a:lnTo>
                  <a:pt x="2760" y="1086"/>
                </a:lnTo>
                <a:lnTo>
                  <a:pt x="2760" y="1086"/>
                </a:lnTo>
                <a:lnTo>
                  <a:pt x="2762" y="1084"/>
                </a:lnTo>
                <a:lnTo>
                  <a:pt x="2764" y="1084"/>
                </a:lnTo>
                <a:lnTo>
                  <a:pt x="2766" y="1080"/>
                </a:lnTo>
                <a:lnTo>
                  <a:pt x="2768" y="1078"/>
                </a:lnTo>
                <a:lnTo>
                  <a:pt x="2768" y="1078"/>
                </a:lnTo>
                <a:lnTo>
                  <a:pt x="2768" y="1076"/>
                </a:lnTo>
                <a:lnTo>
                  <a:pt x="2768" y="1074"/>
                </a:lnTo>
                <a:lnTo>
                  <a:pt x="2766" y="1074"/>
                </a:lnTo>
                <a:lnTo>
                  <a:pt x="2764" y="1076"/>
                </a:lnTo>
                <a:lnTo>
                  <a:pt x="2762" y="1076"/>
                </a:lnTo>
                <a:lnTo>
                  <a:pt x="2760" y="1078"/>
                </a:lnTo>
                <a:lnTo>
                  <a:pt x="2760" y="1080"/>
                </a:lnTo>
                <a:lnTo>
                  <a:pt x="2757" y="1078"/>
                </a:lnTo>
                <a:lnTo>
                  <a:pt x="2757" y="1078"/>
                </a:lnTo>
                <a:lnTo>
                  <a:pt x="2755" y="1074"/>
                </a:lnTo>
                <a:lnTo>
                  <a:pt x="2755" y="1071"/>
                </a:lnTo>
                <a:lnTo>
                  <a:pt x="2753" y="1071"/>
                </a:lnTo>
                <a:lnTo>
                  <a:pt x="2753" y="1071"/>
                </a:lnTo>
                <a:lnTo>
                  <a:pt x="2751" y="1071"/>
                </a:lnTo>
                <a:lnTo>
                  <a:pt x="2751" y="1071"/>
                </a:lnTo>
                <a:lnTo>
                  <a:pt x="2751" y="1071"/>
                </a:lnTo>
                <a:lnTo>
                  <a:pt x="2751" y="1071"/>
                </a:lnTo>
                <a:lnTo>
                  <a:pt x="2749" y="1071"/>
                </a:lnTo>
                <a:lnTo>
                  <a:pt x="2749" y="1071"/>
                </a:lnTo>
                <a:lnTo>
                  <a:pt x="2751" y="1069"/>
                </a:lnTo>
                <a:lnTo>
                  <a:pt x="2749" y="1069"/>
                </a:lnTo>
                <a:lnTo>
                  <a:pt x="2749" y="1069"/>
                </a:lnTo>
                <a:lnTo>
                  <a:pt x="2741" y="1071"/>
                </a:lnTo>
                <a:lnTo>
                  <a:pt x="2739" y="1071"/>
                </a:lnTo>
                <a:lnTo>
                  <a:pt x="2736" y="1076"/>
                </a:lnTo>
                <a:lnTo>
                  <a:pt x="2732" y="1076"/>
                </a:lnTo>
                <a:lnTo>
                  <a:pt x="2726" y="1076"/>
                </a:lnTo>
                <a:lnTo>
                  <a:pt x="2722" y="1078"/>
                </a:lnTo>
                <a:lnTo>
                  <a:pt x="2720" y="1076"/>
                </a:lnTo>
                <a:lnTo>
                  <a:pt x="2718" y="1076"/>
                </a:lnTo>
                <a:lnTo>
                  <a:pt x="2716" y="1074"/>
                </a:lnTo>
                <a:lnTo>
                  <a:pt x="2711" y="1074"/>
                </a:lnTo>
                <a:lnTo>
                  <a:pt x="2713" y="1076"/>
                </a:lnTo>
                <a:lnTo>
                  <a:pt x="2711" y="1076"/>
                </a:lnTo>
                <a:lnTo>
                  <a:pt x="2707" y="1076"/>
                </a:lnTo>
                <a:lnTo>
                  <a:pt x="2703" y="1076"/>
                </a:lnTo>
                <a:lnTo>
                  <a:pt x="2701" y="1074"/>
                </a:lnTo>
                <a:lnTo>
                  <a:pt x="2699" y="1074"/>
                </a:lnTo>
                <a:lnTo>
                  <a:pt x="2699" y="1076"/>
                </a:lnTo>
                <a:lnTo>
                  <a:pt x="2695" y="1078"/>
                </a:lnTo>
                <a:lnTo>
                  <a:pt x="2690" y="1078"/>
                </a:lnTo>
                <a:lnTo>
                  <a:pt x="2686" y="1080"/>
                </a:lnTo>
                <a:lnTo>
                  <a:pt x="2684" y="1080"/>
                </a:lnTo>
                <a:lnTo>
                  <a:pt x="2682" y="1080"/>
                </a:lnTo>
                <a:lnTo>
                  <a:pt x="2680" y="1078"/>
                </a:lnTo>
                <a:lnTo>
                  <a:pt x="2678" y="1078"/>
                </a:lnTo>
                <a:lnTo>
                  <a:pt x="2676" y="1076"/>
                </a:lnTo>
                <a:lnTo>
                  <a:pt x="2663" y="1076"/>
                </a:lnTo>
                <a:lnTo>
                  <a:pt x="2659" y="1078"/>
                </a:lnTo>
                <a:lnTo>
                  <a:pt x="2651" y="1078"/>
                </a:lnTo>
                <a:lnTo>
                  <a:pt x="2648" y="1080"/>
                </a:lnTo>
                <a:lnTo>
                  <a:pt x="2644" y="1082"/>
                </a:lnTo>
                <a:lnTo>
                  <a:pt x="2642" y="1082"/>
                </a:lnTo>
                <a:lnTo>
                  <a:pt x="2636" y="1082"/>
                </a:lnTo>
                <a:lnTo>
                  <a:pt x="2625" y="1082"/>
                </a:lnTo>
                <a:lnTo>
                  <a:pt x="2621" y="1084"/>
                </a:lnTo>
                <a:lnTo>
                  <a:pt x="2619" y="1086"/>
                </a:lnTo>
                <a:lnTo>
                  <a:pt x="2615" y="1086"/>
                </a:lnTo>
                <a:lnTo>
                  <a:pt x="2613" y="1088"/>
                </a:lnTo>
                <a:lnTo>
                  <a:pt x="2611" y="1090"/>
                </a:lnTo>
                <a:lnTo>
                  <a:pt x="2609" y="1092"/>
                </a:lnTo>
                <a:lnTo>
                  <a:pt x="2607" y="1095"/>
                </a:lnTo>
                <a:lnTo>
                  <a:pt x="2604" y="1095"/>
                </a:lnTo>
                <a:lnTo>
                  <a:pt x="2602" y="1092"/>
                </a:lnTo>
                <a:lnTo>
                  <a:pt x="2602" y="1092"/>
                </a:lnTo>
                <a:lnTo>
                  <a:pt x="2594" y="1097"/>
                </a:lnTo>
                <a:lnTo>
                  <a:pt x="2592" y="1099"/>
                </a:lnTo>
                <a:lnTo>
                  <a:pt x="2590" y="1099"/>
                </a:lnTo>
                <a:lnTo>
                  <a:pt x="2588" y="1101"/>
                </a:lnTo>
                <a:lnTo>
                  <a:pt x="2586" y="1103"/>
                </a:lnTo>
                <a:lnTo>
                  <a:pt x="2584" y="1105"/>
                </a:lnTo>
                <a:lnTo>
                  <a:pt x="2579" y="1105"/>
                </a:lnTo>
                <a:lnTo>
                  <a:pt x="2579" y="1107"/>
                </a:lnTo>
                <a:lnTo>
                  <a:pt x="2575" y="1105"/>
                </a:lnTo>
                <a:lnTo>
                  <a:pt x="2573" y="1105"/>
                </a:lnTo>
                <a:lnTo>
                  <a:pt x="2569" y="1105"/>
                </a:lnTo>
                <a:lnTo>
                  <a:pt x="2569" y="1105"/>
                </a:lnTo>
                <a:lnTo>
                  <a:pt x="2567" y="1105"/>
                </a:lnTo>
                <a:lnTo>
                  <a:pt x="2567" y="1105"/>
                </a:lnTo>
                <a:lnTo>
                  <a:pt x="2565" y="1103"/>
                </a:lnTo>
                <a:lnTo>
                  <a:pt x="2565" y="1103"/>
                </a:lnTo>
                <a:lnTo>
                  <a:pt x="2565" y="1101"/>
                </a:lnTo>
                <a:lnTo>
                  <a:pt x="2565" y="1101"/>
                </a:lnTo>
                <a:lnTo>
                  <a:pt x="2563" y="1103"/>
                </a:lnTo>
                <a:lnTo>
                  <a:pt x="2560" y="1103"/>
                </a:lnTo>
                <a:lnTo>
                  <a:pt x="2558" y="1105"/>
                </a:lnTo>
                <a:lnTo>
                  <a:pt x="2556" y="1103"/>
                </a:lnTo>
                <a:lnTo>
                  <a:pt x="2554" y="1103"/>
                </a:lnTo>
                <a:lnTo>
                  <a:pt x="2552" y="1103"/>
                </a:lnTo>
                <a:lnTo>
                  <a:pt x="2550" y="1103"/>
                </a:lnTo>
                <a:lnTo>
                  <a:pt x="2546" y="1105"/>
                </a:lnTo>
                <a:lnTo>
                  <a:pt x="2542" y="1105"/>
                </a:lnTo>
                <a:lnTo>
                  <a:pt x="2537" y="1103"/>
                </a:lnTo>
                <a:lnTo>
                  <a:pt x="2533" y="1101"/>
                </a:lnTo>
                <a:lnTo>
                  <a:pt x="2531" y="1097"/>
                </a:lnTo>
                <a:lnTo>
                  <a:pt x="2531" y="1095"/>
                </a:lnTo>
                <a:lnTo>
                  <a:pt x="2531" y="1095"/>
                </a:lnTo>
                <a:lnTo>
                  <a:pt x="2531" y="1092"/>
                </a:lnTo>
                <a:lnTo>
                  <a:pt x="2529" y="1092"/>
                </a:lnTo>
                <a:lnTo>
                  <a:pt x="2527" y="1092"/>
                </a:lnTo>
                <a:lnTo>
                  <a:pt x="2527" y="1095"/>
                </a:lnTo>
                <a:lnTo>
                  <a:pt x="2525" y="1095"/>
                </a:lnTo>
                <a:lnTo>
                  <a:pt x="2523" y="1095"/>
                </a:lnTo>
                <a:lnTo>
                  <a:pt x="2521" y="1097"/>
                </a:lnTo>
                <a:lnTo>
                  <a:pt x="2516" y="1111"/>
                </a:lnTo>
                <a:lnTo>
                  <a:pt x="2510" y="1122"/>
                </a:lnTo>
                <a:lnTo>
                  <a:pt x="2508" y="1124"/>
                </a:lnTo>
                <a:lnTo>
                  <a:pt x="2504" y="1126"/>
                </a:lnTo>
                <a:lnTo>
                  <a:pt x="2498" y="1130"/>
                </a:lnTo>
                <a:lnTo>
                  <a:pt x="2487" y="1134"/>
                </a:lnTo>
                <a:lnTo>
                  <a:pt x="2485" y="1136"/>
                </a:lnTo>
                <a:lnTo>
                  <a:pt x="2483" y="1136"/>
                </a:lnTo>
                <a:lnTo>
                  <a:pt x="2479" y="1141"/>
                </a:lnTo>
                <a:lnTo>
                  <a:pt x="2475" y="1147"/>
                </a:lnTo>
                <a:lnTo>
                  <a:pt x="2475" y="1147"/>
                </a:lnTo>
                <a:lnTo>
                  <a:pt x="2472" y="1151"/>
                </a:lnTo>
                <a:lnTo>
                  <a:pt x="2472" y="1155"/>
                </a:lnTo>
                <a:lnTo>
                  <a:pt x="2468" y="1160"/>
                </a:lnTo>
                <a:lnTo>
                  <a:pt x="2466" y="1166"/>
                </a:lnTo>
                <a:lnTo>
                  <a:pt x="2466" y="1170"/>
                </a:lnTo>
                <a:lnTo>
                  <a:pt x="2466" y="1174"/>
                </a:lnTo>
                <a:lnTo>
                  <a:pt x="2464" y="1176"/>
                </a:lnTo>
                <a:lnTo>
                  <a:pt x="2464" y="1176"/>
                </a:lnTo>
                <a:lnTo>
                  <a:pt x="2466" y="1178"/>
                </a:lnTo>
                <a:lnTo>
                  <a:pt x="2468" y="1180"/>
                </a:lnTo>
                <a:lnTo>
                  <a:pt x="2468" y="1183"/>
                </a:lnTo>
                <a:lnTo>
                  <a:pt x="2468" y="1185"/>
                </a:lnTo>
                <a:lnTo>
                  <a:pt x="2466" y="1189"/>
                </a:lnTo>
                <a:lnTo>
                  <a:pt x="2464" y="1191"/>
                </a:lnTo>
                <a:lnTo>
                  <a:pt x="2462" y="1193"/>
                </a:lnTo>
                <a:lnTo>
                  <a:pt x="2460" y="1197"/>
                </a:lnTo>
                <a:lnTo>
                  <a:pt x="2456" y="1201"/>
                </a:lnTo>
                <a:lnTo>
                  <a:pt x="2454" y="1204"/>
                </a:lnTo>
                <a:lnTo>
                  <a:pt x="2447" y="1208"/>
                </a:lnTo>
                <a:lnTo>
                  <a:pt x="2443" y="1210"/>
                </a:lnTo>
                <a:lnTo>
                  <a:pt x="2443" y="1212"/>
                </a:lnTo>
                <a:lnTo>
                  <a:pt x="2441" y="1214"/>
                </a:lnTo>
                <a:lnTo>
                  <a:pt x="2435" y="1216"/>
                </a:lnTo>
                <a:lnTo>
                  <a:pt x="2426" y="1218"/>
                </a:lnTo>
                <a:lnTo>
                  <a:pt x="2422" y="1218"/>
                </a:lnTo>
                <a:lnTo>
                  <a:pt x="2420" y="1220"/>
                </a:lnTo>
                <a:lnTo>
                  <a:pt x="2418" y="1222"/>
                </a:lnTo>
                <a:lnTo>
                  <a:pt x="2416" y="1224"/>
                </a:lnTo>
                <a:lnTo>
                  <a:pt x="2416" y="1227"/>
                </a:lnTo>
                <a:lnTo>
                  <a:pt x="2414" y="1231"/>
                </a:lnTo>
                <a:lnTo>
                  <a:pt x="2412" y="1235"/>
                </a:lnTo>
                <a:lnTo>
                  <a:pt x="2412" y="1239"/>
                </a:lnTo>
                <a:lnTo>
                  <a:pt x="2410" y="1239"/>
                </a:lnTo>
                <a:lnTo>
                  <a:pt x="2405" y="1241"/>
                </a:lnTo>
                <a:lnTo>
                  <a:pt x="2403" y="1243"/>
                </a:lnTo>
                <a:lnTo>
                  <a:pt x="2401" y="1245"/>
                </a:lnTo>
                <a:lnTo>
                  <a:pt x="2399" y="1245"/>
                </a:lnTo>
                <a:lnTo>
                  <a:pt x="2397" y="1248"/>
                </a:lnTo>
                <a:lnTo>
                  <a:pt x="2397" y="1250"/>
                </a:lnTo>
                <a:lnTo>
                  <a:pt x="2397" y="1252"/>
                </a:lnTo>
                <a:lnTo>
                  <a:pt x="2395" y="1256"/>
                </a:lnTo>
                <a:lnTo>
                  <a:pt x="2393" y="1258"/>
                </a:lnTo>
                <a:lnTo>
                  <a:pt x="2393" y="1262"/>
                </a:lnTo>
                <a:lnTo>
                  <a:pt x="2393" y="1266"/>
                </a:lnTo>
                <a:lnTo>
                  <a:pt x="2391" y="1269"/>
                </a:lnTo>
                <a:lnTo>
                  <a:pt x="2391" y="1271"/>
                </a:lnTo>
                <a:lnTo>
                  <a:pt x="2389" y="1273"/>
                </a:lnTo>
                <a:lnTo>
                  <a:pt x="2382" y="1279"/>
                </a:lnTo>
                <a:lnTo>
                  <a:pt x="2378" y="1281"/>
                </a:lnTo>
                <a:lnTo>
                  <a:pt x="2378" y="1283"/>
                </a:lnTo>
                <a:lnTo>
                  <a:pt x="2376" y="1283"/>
                </a:lnTo>
                <a:lnTo>
                  <a:pt x="2376" y="1285"/>
                </a:lnTo>
                <a:lnTo>
                  <a:pt x="2378" y="1283"/>
                </a:lnTo>
                <a:lnTo>
                  <a:pt x="2378" y="1283"/>
                </a:lnTo>
                <a:lnTo>
                  <a:pt x="2378" y="1283"/>
                </a:lnTo>
                <a:lnTo>
                  <a:pt x="2378" y="1283"/>
                </a:lnTo>
                <a:lnTo>
                  <a:pt x="2378" y="1283"/>
                </a:lnTo>
                <a:lnTo>
                  <a:pt x="2376" y="1287"/>
                </a:lnTo>
                <a:lnTo>
                  <a:pt x="2376" y="1289"/>
                </a:lnTo>
                <a:lnTo>
                  <a:pt x="2374" y="1292"/>
                </a:lnTo>
                <a:lnTo>
                  <a:pt x="2372" y="1294"/>
                </a:lnTo>
                <a:lnTo>
                  <a:pt x="2374" y="1294"/>
                </a:lnTo>
                <a:lnTo>
                  <a:pt x="2374" y="1296"/>
                </a:lnTo>
                <a:lnTo>
                  <a:pt x="2372" y="1298"/>
                </a:lnTo>
                <a:lnTo>
                  <a:pt x="2370" y="1302"/>
                </a:lnTo>
                <a:lnTo>
                  <a:pt x="2368" y="1306"/>
                </a:lnTo>
                <a:lnTo>
                  <a:pt x="2366" y="1306"/>
                </a:lnTo>
                <a:lnTo>
                  <a:pt x="2364" y="1308"/>
                </a:lnTo>
                <a:lnTo>
                  <a:pt x="2361" y="1313"/>
                </a:lnTo>
                <a:lnTo>
                  <a:pt x="2361" y="1319"/>
                </a:lnTo>
                <a:lnTo>
                  <a:pt x="2359" y="1327"/>
                </a:lnTo>
                <a:lnTo>
                  <a:pt x="2361" y="1327"/>
                </a:lnTo>
                <a:lnTo>
                  <a:pt x="2361" y="1325"/>
                </a:lnTo>
                <a:lnTo>
                  <a:pt x="2361" y="1325"/>
                </a:lnTo>
                <a:lnTo>
                  <a:pt x="2364" y="1323"/>
                </a:lnTo>
                <a:lnTo>
                  <a:pt x="2364" y="1323"/>
                </a:lnTo>
                <a:lnTo>
                  <a:pt x="2366" y="1327"/>
                </a:lnTo>
                <a:lnTo>
                  <a:pt x="2368" y="1331"/>
                </a:lnTo>
                <a:lnTo>
                  <a:pt x="2368" y="1331"/>
                </a:lnTo>
                <a:lnTo>
                  <a:pt x="2368" y="1331"/>
                </a:lnTo>
                <a:lnTo>
                  <a:pt x="2368" y="1329"/>
                </a:lnTo>
                <a:lnTo>
                  <a:pt x="2370" y="1329"/>
                </a:lnTo>
                <a:lnTo>
                  <a:pt x="2370" y="1331"/>
                </a:lnTo>
                <a:lnTo>
                  <a:pt x="2372" y="1334"/>
                </a:lnTo>
                <a:lnTo>
                  <a:pt x="2372" y="1338"/>
                </a:lnTo>
                <a:lnTo>
                  <a:pt x="2372" y="1338"/>
                </a:lnTo>
                <a:lnTo>
                  <a:pt x="2372" y="1340"/>
                </a:lnTo>
                <a:lnTo>
                  <a:pt x="2372" y="1344"/>
                </a:lnTo>
                <a:lnTo>
                  <a:pt x="2370" y="1348"/>
                </a:lnTo>
                <a:lnTo>
                  <a:pt x="2372" y="1348"/>
                </a:lnTo>
                <a:lnTo>
                  <a:pt x="2370" y="1348"/>
                </a:lnTo>
                <a:lnTo>
                  <a:pt x="2370" y="1350"/>
                </a:lnTo>
                <a:lnTo>
                  <a:pt x="2368" y="1350"/>
                </a:lnTo>
                <a:lnTo>
                  <a:pt x="2370" y="1350"/>
                </a:lnTo>
                <a:lnTo>
                  <a:pt x="2372" y="1352"/>
                </a:lnTo>
                <a:lnTo>
                  <a:pt x="2372" y="1354"/>
                </a:lnTo>
                <a:lnTo>
                  <a:pt x="2374" y="1359"/>
                </a:lnTo>
                <a:lnTo>
                  <a:pt x="2374" y="1363"/>
                </a:lnTo>
                <a:lnTo>
                  <a:pt x="2376" y="1367"/>
                </a:lnTo>
                <a:lnTo>
                  <a:pt x="2376" y="1371"/>
                </a:lnTo>
                <a:lnTo>
                  <a:pt x="2374" y="1378"/>
                </a:lnTo>
                <a:lnTo>
                  <a:pt x="2372" y="1382"/>
                </a:lnTo>
                <a:lnTo>
                  <a:pt x="2372" y="1386"/>
                </a:lnTo>
                <a:lnTo>
                  <a:pt x="2370" y="1390"/>
                </a:lnTo>
                <a:lnTo>
                  <a:pt x="2370" y="1392"/>
                </a:lnTo>
                <a:lnTo>
                  <a:pt x="2368" y="1394"/>
                </a:lnTo>
                <a:lnTo>
                  <a:pt x="2368" y="1403"/>
                </a:lnTo>
                <a:lnTo>
                  <a:pt x="2368" y="1403"/>
                </a:lnTo>
                <a:lnTo>
                  <a:pt x="2364" y="1409"/>
                </a:lnTo>
                <a:lnTo>
                  <a:pt x="2359" y="1415"/>
                </a:lnTo>
                <a:lnTo>
                  <a:pt x="2355" y="1417"/>
                </a:lnTo>
                <a:lnTo>
                  <a:pt x="2353" y="1417"/>
                </a:lnTo>
                <a:lnTo>
                  <a:pt x="2355" y="1419"/>
                </a:lnTo>
                <a:lnTo>
                  <a:pt x="2355" y="1417"/>
                </a:lnTo>
                <a:lnTo>
                  <a:pt x="2357" y="1417"/>
                </a:lnTo>
                <a:lnTo>
                  <a:pt x="2357" y="1419"/>
                </a:lnTo>
                <a:lnTo>
                  <a:pt x="2359" y="1419"/>
                </a:lnTo>
                <a:lnTo>
                  <a:pt x="2359" y="1422"/>
                </a:lnTo>
                <a:lnTo>
                  <a:pt x="2361" y="1424"/>
                </a:lnTo>
                <a:lnTo>
                  <a:pt x="2364" y="1426"/>
                </a:lnTo>
                <a:lnTo>
                  <a:pt x="2364" y="1428"/>
                </a:lnTo>
                <a:lnTo>
                  <a:pt x="2364" y="1428"/>
                </a:lnTo>
                <a:lnTo>
                  <a:pt x="2366" y="1428"/>
                </a:lnTo>
                <a:lnTo>
                  <a:pt x="2366" y="1428"/>
                </a:lnTo>
                <a:lnTo>
                  <a:pt x="2368" y="1428"/>
                </a:lnTo>
                <a:lnTo>
                  <a:pt x="2366" y="1428"/>
                </a:lnTo>
                <a:lnTo>
                  <a:pt x="2366" y="1430"/>
                </a:lnTo>
                <a:lnTo>
                  <a:pt x="2366" y="1430"/>
                </a:lnTo>
                <a:lnTo>
                  <a:pt x="2366" y="1432"/>
                </a:lnTo>
                <a:lnTo>
                  <a:pt x="2366" y="1432"/>
                </a:lnTo>
                <a:lnTo>
                  <a:pt x="2368" y="1434"/>
                </a:lnTo>
                <a:lnTo>
                  <a:pt x="2368" y="1434"/>
                </a:lnTo>
                <a:lnTo>
                  <a:pt x="2368" y="1436"/>
                </a:lnTo>
                <a:lnTo>
                  <a:pt x="2370" y="1438"/>
                </a:lnTo>
                <a:lnTo>
                  <a:pt x="2370" y="1438"/>
                </a:lnTo>
                <a:lnTo>
                  <a:pt x="2374" y="1436"/>
                </a:lnTo>
                <a:lnTo>
                  <a:pt x="2378" y="1436"/>
                </a:lnTo>
                <a:lnTo>
                  <a:pt x="2382" y="1436"/>
                </a:lnTo>
                <a:lnTo>
                  <a:pt x="2384" y="1436"/>
                </a:lnTo>
                <a:lnTo>
                  <a:pt x="2384" y="1436"/>
                </a:lnTo>
                <a:lnTo>
                  <a:pt x="2384" y="1436"/>
                </a:lnTo>
                <a:lnTo>
                  <a:pt x="2382" y="1436"/>
                </a:lnTo>
                <a:lnTo>
                  <a:pt x="2378" y="1436"/>
                </a:lnTo>
                <a:lnTo>
                  <a:pt x="2376" y="1438"/>
                </a:lnTo>
                <a:lnTo>
                  <a:pt x="2374" y="1438"/>
                </a:lnTo>
                <a:lnTo>
                  <a:pt x="2374" y="1438"/>
                </a:lnTo>
                <a:lnTo>
                  <a:pt x="2374" y="1438"/>
                </a:lnTo>
                <a:lnTo>
                  <a:pt x="2372" y="1438"/>
                </a:lnTo>
                <a:lnTo>
                  <a:pt x="2370" y="1440"/>
                </a:lnTo>
                <a:lnTo>
                  <a:pt x="2368" y="1438"/>
                </a:lnTo>
                <a:lnTo>
                  <a:pt x="2368" y="1438"/>
                </a:lnTo>
                <a:lnTo>
                  <a:pt x="2368" y="1436"/>
                </a:lnTo>
                <a:lnTo>
                  <a:pt x="2366" y="1436"/>
                </a:lnTo>
                <a:lnTo>
                  <a:pt x="2366" y="1436"/>
                </a:lnTo>
                <a:lnTo>
                  <a:pt x="2364" y="1438"/>
                </a:lnTo>
                <a:lnTo>
                  <a:pt x="2366" y="1440"/>
                </a:lnTo>
                <a:lnTo>
                  <a:pt x="2366" y="1443"/>
                </a:lnTo>
                <a:lnTo>
                  <a:pt x="2366" y="1445"/>
                </a:lnTo>
                <a:lnTo>
                  <a:pt x="2366" y="1445"/>
                </a:lnTo>
                <a:lnTo>
                  <a:pt x="2366" y="1449"/>
                </a:lnTo>
                <a:lnTo>
                  <a:pt x="2366" y="1449"/>
                </a:lnTo>
                <a:lnTo>
                  <a:pt x="2366" y="1449"/>
                </a:lnTo>
                <a:lnTo>
                  <a:pt x="2366" y="1449"/>
                </a:lnTo>
                <a:lnTo>
                  <a:pt x="2366" y="1449"/>
                </a:lnTo>
                <a:lnTo>
                  <a:pt x="2366" y="1449"/>
                </a:lnTo>
                <a:lnTo>
                  <a:pt x="2368" y="1449"/>
                </a:lnTo>
                <a:lnTo>
                  <a:pt x="2368" y="1447"/>
                </a:lnTo>
                <a:lnTo>
                  <a:pt x="2368" y="1449"/>
                </a:lnTo>
                <a:lnTo>
                  <a:pt x="2370" y="1449"/>
                </a:lnTo>
                <a:lnTo>
                  <a:pt x="2370" y="1449"/>
                </a:lnTo>
                <a:lnTo>
                  <a:pt x="2370" y="1449"/>
                </a:lnTo>
                <a:lnTo>
                  <a:pt x="2370" y="1449"/>
                </a:lnTo>
                <a:lnTo>
                  <a:pt x="2368" y="1449"/>
                </a:lnTo>
                <a:lnTo>
                  <a:pt x="2366" y="1451"/>
                </a:lnTo>
                <a:lnTo>
                  <a:pt x="2366" y="1451"/>
                </a:lnTo>
                <a:lnTo>
                  <a:pt x="2364" y="1451"/>
                </a:lnTo>
                <a:lnTo>
                  <a:pt x="2366" y="1453"/>
                </a:lnTo>
                <a:lnTo>
                  <a:pt x="2366" y="1453"/>
                </a:lnTo>
                <a:lnTo>
                  <a:pt x="2370" y="1455"/>
                </a:lnTo>
                <a:lnTo>
                  <a:pt x="2372" y="1455"/>
                </a:lnTo>
                <a:lnTo>
                  <a:pt x="2372" y="1455"/>
                </a:lnTo>
                <a:lnTo>
                  <a:pt x="2372" y="1455"/>
                </a:lnTo>
                <a:lnTo>
                  <a:pt x="2372" y="1455"/>
                </a:lnTo>
                <a:lnTo>
                  <a:pt x="2372" y="1457"/>
                </a:lnTo>
                <a:lnTo>
                  <a:pt x="2372" y="1459"/>
                </a:lnTo>
                <a:lnTo>
                  <a:pt x="2374" y="1459"/>
                </a:lnTo>
                <a:lnTo>
                  <a:pt x="2376" y="1459"/>
                </a:lnTo>
                <a:lnTo>
                  <a:pt x="2376" y="1459"/>
                </a:lnTo>
                <a:lnTo>
                  <a:pt x="2378" y="1459"/>
                </a:lnTo>
                <a:lnTo>
                  <a:pt x="2376" y="1461"/>
                </a:lnTo>
                <a:lnTo>
                  <a:pt x="2378" y="1461"/>
                </a:lnTo>
                <a:lnTo>
                  <a:pt x="2380" y="1461"/>
                </a:lnTo>
                <a:lnTo>
                  <a:pt x="2382" y="1459"/>
                </a:lnTo>
                <a:lnTo>
                  <a:pt x="2384" y="1459"/>
                </a:lnTo>
                <a:lnTo>
                  <a:pt x="2389" y="1459"/>
                </a:lnTo>
                <a:lnTo>
                  <a:pt x="2389" y="1459"/>
                </a:lnTo>
                <a:lnTo>
                  <a:pt x="2389" y="1459"/>
                </a:lnTo>
                <a:lnTo>
                  <a:pt x="2389" y="1459"/>
                </a:lnTo>
                <a:lnTo>
                  <a:pt x="2389" y="1459"/>
                </a:lnTo>
                <a:lnTo>
                  <a:pt x="2389" y="1459"/>
                </a:lnTo>
                <a:lnTo>
                  <a:pt x="2387" y="1459"/>
                </a:lnTo>
                <a:lnTo>
                  <a:pt x="2384" y="1459"/>
                </a:lnTo>
                <a:lnTo>
                  <a:pt x="2384" y="1461"/>
                </a:lnTo>
                <a:lnTo>
                  <a:pt x="2382" y="1461"/>
                </a:lnTo>
                <a:lnTo>
                  <a:pt x="2382" y="1461"/>
                </a:lnTo>
                <a:lnTo>
                  <a:pt x="2384" y="1463"/>
                </a:lnTo>
                <a:lnTo>
                  <a:pt x="2384" y="1463"/>
                </a:lnTo>
                <a:lnTo>
                  <a:pt x="2387" y="1463"/>
                </a:lnTo>
                <a:lnTo>
                  <a:pt x="2387" y="1463"/>
                </a:lnTo>
                <a:lnTo>
                  <a:pt x="2389" y="1463"/>
                </a:lnTo>
                <a:lnTo>
                  <a:pt x="2389" y="1463"/>
                </a:lnTo>
                <a:lnTo>
                  <a:pt x="2389" y="1463"/>
                </a:lnTo>
                <a:lnTo>
                  <a:pt x="2387" y="1463"/>
                </a:lnTo>
                <a:lnTo>
                  <a:pt x="2384" y="1466"/>
                </a:lnTo>
                <a:lnTo>
                  <a:pt x="2384" y="1468"/>
                </a:lnTo>
                <a:lnTo>
                  <a:pt x="2384" y="1468"/>
                </a:lnTo>
                <a:lnTo>
                  <a:pt x="2384" y="1468"/>
                </a:lnTo>
                <a:lnTo>
                  <a:pt x="2384" y="1468"/>
                </a:lnTo>
                <a:lnTo>
                  <a:pt x="2384" y="1468"/>
                </a:lnTo>
                <a:lnTo>
                  <a:pt x="2384" y="1468"/>
                </a:lnTo>
                <a:lnTo>
                  <a:pt x="2384" y="1470"/>
                </a:lnTo>
                <a:lnTo>
                  <a:pt x="2384" y="1470"/>
                </a:lnTo>
                <a:lnTo>
                  <a:pt x="2387" y="1470"/>
                </a:lnTo>
                <a:lnTo>
                  <a:pt x="2387" y="1470"/>
                </a:lnTo>
                <a:lnTo>
                  <a:pt x="2387" y="1470"/>
                </a:lnTo>
                <a:lnTo>
                  <a:pt x="2387" y="1472"/>
                </a:lnTo>
                <a:lnTo>
                  <a:pt x="2389" y="1472"/>
                </a:lnTo>
                <a:lnTo>
                  <a:pt x="2389" y="1470"/>
                </a:lnTo>
                <a:lnTo>
                  <a:pt x="2389" y="1470"/>
                </a:lnTo>
                <a:lnTo>
                  <a:pt x="2389" y="1472"/>
                </a:lnTo>
                <a:lnTo>
                  <a:pt x="2391" y="1474"/>
                </a:lnTo>
                <a:lnTo>
                  <a:pt x="2389" y="1474"/>
                </a:lnTo>
                <a:lnTo>
                  <a:pt x="2391" y="1476"/>
                </a:lnTo>
                <a:lnTo>
                  <a:pt x="2391" y="1476"/>
                </a:lnTo>
                <a:lnTo>
                  <a:pt x="2391" y="1474"/>
                </a:lnTo>
                <a:lnTo>
                  <a:pt x="2393" y="1474"/>
                </a:lnTo>
                <a:lnTo>
                  <a:pt x="2393" y="1474"/>
                </a:lnTo>
                <a:lnTo>
                  <a:pt x="2393" y="1474"/>
                </a:lnTo>
                <a:lnTo>
                  <a:pt x="2395" y="1474"/>
                </a:lnTo>
                <a:lnTo>
                  <a:pt x="2395" y="1476"/>
                </a:lnTo>
                <a:lnTo>
                  <a:pt x="2395" y="1478"/>
                </a:lnTo>
                <a:lnTo>
                  <a:pt x="2397" y="1476"/>
                </a:lnTo>
                <a:lnTo>
                  <a:pt x="2397" y="1476"/>
                </a:lnTo>
                <a:lnTo>
                  <a:pt x="2397" y="1478"/>
                </a:lnTo>
                <a:lnTo>
                  <a:pt x="2397" y="1478"/>
                </a:lnTo>
                <a:lnTo>
                  <a:pt x="2399" y="1484"/>
                </a:lnTo>
                <a:lnTo>
                  <a:pt x="2403" y="1484"/>
                </a:lnTo>
                <a:lnTo>
                  <a:pt x="2403" y="1484"/>
                </a:lnTo>
                <a:lnTo>
                  <a:pt x="2403" y="1484"/>
                </a:lnTo>
                <a:lnTo>
                  <a:pt x="2405" y="1484"/>
                </a:lnTo>
                <a:lnTo>
                  <a:pt x="2405" y="1487"/>
                </a:lnTo>
                <a:lnTo>
                  <a:pt x="2405" y="1487"/>
                </a:lnTo>
                <a:lnTo>
                  <a:pt x="2408" y="1489"/>
                </a:lnTo>
                <a:lnTo>
                  <a:pt x="2408" y="1489"/>
                </a:lnTo>
                <a:lnTo>
                  <a:pt x="2410" y="1489"/>
                </a:lnTo>
                <a:lnTo>
                  <a:pt x="2410" y="1489"/>
                </a:lnTo>
                <a:lnTo>
                  <a:pt x="2410" y="1489"/>
                </a:lnTo>
                <a:lnTo>
                  <a:pt x="2410" y="1491"/>
                </a:lnTo>
                <a:lnTo>
                  <a:pt x="2410" y="1493"/>
                </a:lnTo>
                <a:lnTo>
                  <a:pt x="2410" y="1493"/>
                </a:lnTo>
                <a:lnTo>
                  <a:pt x="2412" y="1493"/>
                </a:lnTo>
                <a:lnTo>
                  <a:pt x="2414" y="1495"/>
                </a:lnTo>
                <a:lnTo>
                  <a:pt x="2414" y="1497"/>
                </a:lnTo>
                <a:lnTo>
                  <a:pt x="2414" y="1497"/>
                </a:lnTo>
                <a:lnTo>
                  <a:pt x="2416" y="1499"/>
                </a:lnTo>
                <a:lnTo>
                  <a:pt x="2416" y="1499"/>
                </a:lnTo>
                <a:lnTo>
                  <a:pt x="2416" y="1501"/>
                </a:lnTo>
                <a:lnTo>
                  <a:pt x="2416" y="1501"/>
                </a:lnTo>
                <a:lnTo>
                  <a:pt x="2416" y="1501"/>
                </a:lnTo>
                <a:lnTo>
                  <a:pt x="2418" y="1503"/>
                </a:lnTo>
                <a:lnTo>
                  <a:pt x="2418" y="1503"/>
                </a:lnTo>
                <a:lnTo>
                  <a:pt x="2418" y="1503"/>
                </a:lnTo>
                <a:lnTo>
                  <a:pt x="2416" y="1503"/>
                </a:lnTo>
                <a:lnTo>
                  <a:pt x="2416" y="1505"/>
                </a:lnTo>
                <a:lnTo>
                  <a:pt x="2416" y="1505"/>
                </a:lnTo>
                <a:lnTo>
                  <a:pt x="2416" y="1508"/>
                </a:lnTo>
                <a:lnTo>
                  <a:pt x="2418" y="1508"/>
                </a:lnTo>
                <a:lnTo>
                  <a:pt x="2418" y="1508"/>
                </a:lnTo>
                <a:lnTo>
                  <a:pt x="2420" y="1508"/>
                </a:lnTo>
                <a:lnTo>
                  <a:pt x="2420" y="1508"/>
                </a:lnTo>
                <a:lnTo>
                  <a:pt x="2420" y="1508"/>
                </a:lnTo>
                <a:lnTo>
                  <a:pt x="2420" y="1508"/>
                </a:lnTo>
                <a:lnTo>
                  <a:pt x="2420" y="1508"/>
                </a:lnTo>
                <a:lnTo>
                  <a:pt x="2418" y="1510"/>
                </a:lnTo>
                <a:lnTo>
                  <a:pt x="2418" y="1510"/>
                </a:lnTo>
                <a:lnTo>
                  <a:pt x="2416" y="1510"/>
                </a:lnTo>
                <a:lnTo>
                  <a:pt x="2416" y="1510"/>
                </a:lnTo>
                <a:lnTo>
                  <a:pt x="2416" y="1510"/>
                </a:lnTo>
                <a:lnTo>
                  <a:pt x="2416" y="1512"/>
                </a:lnTo>
                <a:lnTo>
                  <a:pt x="2418" y="1514"/>
                </a:lnTo>
                <a:lnTo>
                  <a:pt x="2420" y="1514"/>
                </a:lnTo>
                <a:lnTo>
                  <a:pt x="2420" y="1514"/>
                </a:lnTo>
                <a:lnTo>
                  <a:pt x="2420" y="1516"/>
                </a:lnTo>
                <a:lnTo>
                  <a:pt x="2420" y="1518"/>
                </a:lnTo>
                <a:lnTo>
                  <a:pt x="2422" y="1518"/>
                </a:lnTo>
                <a:lnTo>
                  <a:pt x="2422" y="1520"/>
                </a:lnTo>
                <a:lnTo>
                  <a:pt x="2424" y="1520"/>
                </a:lnTo>
                <a:lnTo>
                  <a:pt x="2426" y="1520"/>
                </a:lnTo>
                <a:lnTo>
                  <a:pt x="2426" y="1520"/>
                </a:lnTo>
                <a:lnTo>
                  <a:pt x="2426" y="1520"/>
                </a:lnTo>
                <a:lnTo>
                  <a:pt x="2426" y="1520"/>
                </a:lnTo>
                <a:lnTo>
                  <a:pt x="2428" y="1522"/>
                </a:lnTo>
                <a:lnTo>
                  <a:pt x="2426" y="1524"/>
                </a:lnTo>
                <a:lnTo>
                  <a:pt x="2426" y="1524"/>
                </a:lnTo>
                <a:lnTo>
                  <a:pt x="2428" y="1526"/>
                </a:lnTo>
                <a:lnTo>
                  <a:pt x="2435" y="1528"/>
                </a:lnTo>
                <a:lnTo>
                  <a:pt x="2437" y="1528"/>
                </a:lnTo>
                <a:lnTo>
                  <a:pt x="2441" y="1531"/>
                </a:lnTo>
                <a:lnTo>
                  <a:pt x="2441" y="1533"/>
                </a:lnTo>
                <a:lnTo>
                  <a:pt x="2443" y="1535"/>
                </a:lnTo>
                <a:lnTo>
                  <a:pt x="2447" y="1537"/>
                </a:lnTo>
                <a:lnTo>
                  <a:pt x="2452" y="1539"/>
                </a:lnTo>
                <a:lnTo>
                  <a:pt x="2452" y="1541"/>
                </a:lnTo>
                <a:lnTo>
                  <a:pt x="2454" y="1541"/>
                </a:lnTo>
                <a:lnTo>
                  <a:pt x="2454" y="1541"/>
                </a:lnTo>
                <a:lnTo>
                  <a:pt x="2458" y="1543"/>
                </a:lnTo>
                <a:lnTo>
                  <a:pt x="2458" y="1543"/>
                </a:lnTo>
                <a:lnTo>
                  <a:pt x="2468" y="1552"/>
                </a:lnTo>
                <a:lnTo>
                  <a:pt x="2472" y="1556"/>
                </a:lnTo>
                <a:lnTo>
                  <a:pt x="2475" y="1558"/>
                </a:lnTo>
                <a:lnTo>
                  <a:pt x="2487" y="1566"/>
                </a:lnTo>
                <a:lnTo>
                  <a:pt x="2491" y="1566"/>
                </a:lnTo>
                <a:lnTo>
                  <a:pt x="2498" y="1568"/>
                </a:lnTo>
                <a:lnTo>
                  <a:pt x="2498" y="1568"/>
                </a:lnTo>
                <a:lnTo>
                  <a:pt x="2500" y="1568"/>
                </a:lnTo>
                <a:lnTo>
                  <a:pt x="2504" y="1566"/>
                </a:lnTo>
                <a:lnTo>
                  <a:pt x="2506" y="1566"/>
                </a:lnTo>
                <a:lnTo>
                  <a:pt x="2508" y="1564"/>
                </a:lnTo>
                <a:lnTo>
                  <a:pt x="2508" y="1564"/>
                </a:lnTo>
                <a:lnTo>
                  <a:pt x="2512" y="1562"/>
                </a:lnTo>
                <a:lnTo>
                  <a:pt x="2521" y="1560"/>
                </a:lnTo>
                <a:lnTo>
                  <a:pt x="2523" y="1560"/>
                </a:lnTo>
                <a:lnTo>
                  <a:pt x="2527" y="1558"/>
                </a:lnTo>
                <a:lnTo>
                  <a:pt x="2535" y="1558"/>
                </a:lnTo>
                <a:lnTo>
                  <a:pt x="2533" y="1558"/>
                </a:lnTo>
                <a:lnTo>
                  <a:pt x="2531" y="1558"/>
                </a:lnTo>
                <a:lnTo>
                  <a:pt x="2529" y="1558"/>
                </a:lnTo>
                <a:lnTo>
                  <a:pt x="2531" y="1556"/>
                </a:lnTo>
                <a:lnTo>
                  <a:pt x="2531" y="1556"/>
                </a:lnTo>
                <a:lnTo>
                  <a:pt x="2535" y="1556"/>
                </a:lnTo>
                <a:lnTo>
                  <a:pt x="2535" y="1558"/>
                </a:lnTo>
                <a:lnTo>
                  <a:pt x="2537" y="1558"/>
                </a:lnTo>
                <a:lnTo>
                  <a:pt x="2540" y="1558"/>
                </a:lnTo>
                <a:lnTo>
                  <a:pt x="2550" y="1556"/>
                </a:lnTo>
                <a:lnTo>
                  <a:pt x="2548" y="1556"/>
                </a:lnTo>
                <a:lnTo>
                  <a:pt x="2548" y="1556"/>
                </a:lnTo>
                <a:lnTo>
                  <a:pt x="2542" y="1556"/>
                </a:lnTo>
                <a:lnTo>
                  <a:pt x="2542" y="1556"/>
                </a:lnTo>
                <a:lnTo>
                  <a:pt x="2544" y="1556"/>
                </a:lnTo>
                <a:lnTo>
                  <a:pt x="2548" y="1556"/>
                </a:lnTo>
                <a:lnTo>
                  <a:pt x="2550" y="1556"/>
                </a:lnTo>
                <a:lnTo>
                  <a:pt x="2552" y="1556"/>
                </a:lnTo>
                <a:lnTo>
                  <a:pt x="2558" y="1558"/>
                </a:lnTo>
                <a:lnTo>
                  <a:pt x="2560" y="1558"/>
                </a:lnTo>
                <a:lnTo>
                  <a:pt x="2560" y="1554"/>
                </a:lnTo>
                <a:lnTo>
                  <a:pt x="2560" y="1554"/>
                </a:lnTo>
                <a:lnTo>
                  <a:pt x="2563" y="1554"/>
                </a:lnTo>
                <a:lnTo>
                  <a:pt x="2563" y="1556"/>
                </a:lnTo>
                <a:lnTo>
                  <a:pt x="2563" y="1558"/>
                </a:lnTo>
                <a:lnTo>
                  <a:pt x="2565" y="1558"/>
                </a:lnTo>
                <a:lnTo>
                  <a:pt x="2565" y="1558"/>
                </a:lnTo>
                <a:lnTo>
                  <a:pt x="2563" y="1558"/>
                </a:lnTo>
                <a:lnTo>
                  <a:pt x="2560" y="1558"/>
                </a:lnTo>
                <a:lnTo>
                  <a:pt x="2560" y="1558"/>
                </a:lnTo>
                <a:lnTo>
                  <a:pt x="2563" y="1558"/>
                </a:lnTo>
                <a:lnTo>
                  <a:pt x="2563" y="1558"/>
                </a:lnTo>
                <a:lnTo>
                  <a:pt x="2565" y="1558"/>
                </a:lnTo>
                <a:lnTo>
                  <a:pt x="2569" y="1560"/>
                </a:lnTo>
                <a:lnTo>
                  <a:pt x="2573" y="1560"/>
                </a:lnTo>
                <a:lnTo>
                  <a:pt x="2575" y="1562"/>
                </a:lnTo>
                <a:lnTo>
                  <a:pt x="2577" y="1562"/>
                </a:lnTo>
                <a:lnTo>
                  <a:pt x="2579" y="1562"/>
                </a:lnTo>
                <a:lnTo>
                  <a:pt x="2581" y="1562"/>
                </a:lnTo>
                <a:lnTo>
                  <a:pt x="2584" y="1560"/>
                </a:lnTo>
                <a:lnTo>
                  <a:pt x="2586" y="1558"/>
                </a:lnTo>
                <a:lnTo>
                  <a:pt x="2592" y="1556"/>
                </a:lnTo>
                <a:lnTo>
                  <a:pt x="2596" y="1556"/>
                </a:lnTo>
                <a:lnTo>
                  <a:pt x="2598" y="1556"/>
                </a:lnTo>
                <a:lnTo>
                  <a:pt x="2600" y="1554"/>
                </a:lnTo>
                <a:lnTo>
                  <a:pt x="2602" y="1552"/>
                </a:lnTo>
                <a:lnTo>
                  <a:pt x="2607" y="1552"/>
                </a:lnTo>
                <a:lnTo>
                  <a:pt x="2611" y="1549"/>
                </a:lnTo>
                <a:lnTo>
                  <a:pt x="2617" y="1547"/>
                </a:lnTo>
                <a:lnTo>
                  <a:pt x="2619" y="1547"/>
                </a:lnTo>
                <a:lnTo>
                  <a:pt x="2621" y="1547"/>
                </a:lnTo>
                <a:lnTo>
                  <a:pt x="2623" y="1545"/>
                </a:lnTo>
                <a:lnTo>
                  <a:pt x="2623" y="1545"/>
                </a:lnTo>
                <a:lnTo>
                  <a:pt x="2623" y="1543"/>
                </a:lnTo>
                <a:lnTo>
                  <a:pt x="2625" y="1543"/>
                </a:lnTo>
                <a:lnTo>
                  <a:pt x="2628" y="1543"/>
                </a:lnTo>
                <a:lnTo>
                  <a:pt x="2632" y="1541"/>
                </a:lnTo>
                <a:lnTo>
                  <a:pt x="2634" y="1541"/>
                </a:lnTo>
                <a:lnTo>
                  <a:pt x="2640" y="1541"/>
                </a:lnTo>
                <a:lnTo>
                  <a:pt x="2646" y="1539"/>
                </a:lnTo>
                <a:lnTo>
                  <a:pt x="2648" y="1539"/>
                </a:lnTo>
                <a:lnTo>
                  <a:pt x="2657" y="1539"/>
                </a:lnTo>
                <a:lnTo>
                  <a:pt x="2657" y="1537"/>
                </a:lnTo>
                <a:lnTo>
                  <a:pt x="2659" y="1537"/>
                </a:lnTo>
                <a:lnTo>
                  <a:pt x="2661" y="1537"/>
                </a:lnTo>
                <a:lnTo>
                  <a:pt x="2661" y="1537"/>
                </a:lnTo>
                <a:lnTo>
                  <a:pt x="2659" y="1539"/>
                </a:lnTo>
                <a:lnTo>
                  <a:pt x="2659" y="1539"/>
                </a:lnTo>
                <a:lnTo>
                  <a:pt x="2657" y="1539"/>
                </a:lnTo>
                <a:lnTo>
                  <a:pt x="2659" y="1539"/>
                </a:lnTo>
                <a:lnTo>
                  <a:pt x="2667" y="1539"/>
                </a:lnTo>
                <a:lnTo>
                  <a:pt x="2672" y="1539"/>
                </a:lnTo>
                <a:lnTo>
                  <a:pt x="2676" y="1541"/>
                </a:lnTo>
                <a:lnTo>
                  <a:pt x="2678" y="1545"/>
                </a:lnTo>
                <a:lnTo>
                  <a:pt x="2680" y="1547"/>
                </a:lnTo>
                <a:lnTo>
                  <a:pt x="2682" y="1547"/>
                </a:lnTo>
                <a:lnTo>
                  <a:pt x="2682" y="1549"/>
                </a:lnTo>
                <a:lnTo>
                  <a:pt x="2682" y="1549"/>
                </a:lnTo>
                <a:lnTo>
                  <a:pt x="2682" y="1552"/>
                </a:lnTo>
                <a:lnTo>
                  <a:pt x="2684" y="1549"/>
                </a:lnTo>
                <a:lnTo>
                  <a:pt x="2684" y="1549"/>
                </a:lnTo>
                <a:lnTo>
                  <a:pt x="2684" y="1549"/>
                </a:lnTo>
                <a:lnTo>
                  <a:pt x="2684" y="1549"/>
                </a:lnTo>
                <a:lnTo>
                  <a:pt x="2686" y="1549"/>
                </a:lnTo>
                <a:lnTo>
                  <a:pt x="2686" y="1549"/>
                </a:lnTo>
                <a:lnTo>
                  <a:pt x="2686" y="1552"/>
                </a:lnTo>
                <a:lnTo>
                  <a:pt x="2686" y="1552"/>
                </a:lnTo>
                <a:lnTo>
                  <a:pt x="2684" y="1552"/>
                </a:lnTo>
                <a:lnTo>
                  <a:pt x="2684" y="1552"/>
                </a:lnTo>
                <a:lnTo>
                  <a:pt x="2682" y="1552"/>
                </a:lnTo>
                <a:lnTo>
                  <a:pt x="2684" y="1552"/>
                </a:lnTo>
                <a:lnTo>
                  <a:pt x="2686" y="1554"/>
                </a:lnTo>
                <a:lnTo>
                  <a:pt x="2688" y="1552"/>
                </a:lnTo>
                <a:lnTo>
                  <a:pt x="2688" y="1554"/>
                </a:lnTo>
                <a:lnTo>
                  <a:pt x="2688" y="1554"/>
                </a:lnTo>
                <a:lnTo>
                  <a:pt x="2686" y="1554"/>
                </a:lnTo>
                <a:lnTo>
                  <a:pt x="2686" y="1554"/>
                </a:lnTo>
                <a:lnTo>
                  <a:pt x="2686" y="1556"/>
                </a:lnTo>
                <a:lnTo>
                  <a:pt x="2686" y="1556"/>
                </a:lnTo>
                <a:lnTo>
                  <a:pt x="2686" y="1558"/>
                </a:lnTo>
                <a:lnTo>
                  <a:pt x="2686" y="1558"/>
                </a:lnTo>
                <a:lnTo>
                  <a:pt x="2686" y="1558"/>
                </a:lnTo>
                <a:lnTo>
                  <a:pt x="2686" y="1558"/>
                </a:lnTo>
                <a:lnTo>
                  <a:pt x="2686" y="1558"/>
                </a:lnTo>
                <a:lnTo>
                  <a:pt x="2686" y="1560"/>
                </a:lnTo>
                <a:lnTo>
                  <a:pt x="2688" y="1562"/>
                </a:lnTo>
                <a:lnTo>
                  <a:pt x="2688" y="1564"/>
                </a:lnTo>
                <a:lnTo>
                  <a:pt x="2688" y="1564"/>
                </a:lnTo>
                <a:lnTo>
                  <a:pt x="2692" y="1566"/>
                </a:lnTo>
                <a:lnTo>
                  <a:pt x="2692" y="1568"/>
                </a:lnTo>
                <a:lnTo>
                  <a:pt x="2695" y="1568"/>
                </a:lnTo>
                <a:lnTo>
                  <a:pt x="2697" y="1570"/>
                </a:lnTo>
                <a:lnTo>
                  <a:pt x="2697" y="1570"/>
                </a:lnTo>
                <a:lnTo>
                  <a:pt x="2697" y="1570"/>
                </a:lnTo>
                <a:lnTo>
                  <a:pt x="2699" y="1568"/>
                </a:lnTo>
                <a:lnTo>
                  <a:pt x="2699" y="1568"/>
                </a:lnTo>
                <a:lnTo>
                  <a:pt x="2699" y="1568"/>
                </a:lnTo>
                <a:lnTo>
                  <a:pt x="2699" y="1568"/>
                </a:lnTo>
                <a:lnTo>
                  <a:pt x="2699" y="1568"/>
                </a:lnTo>
                <a:lnTo>
                  <a:pt x="2699" y="1568"/>
                </a:lnTo>
                <a:lnTo>
                  <a:pt x="2701" y="1568"/>
                </a:lnTo>
                <a:lnTo>
                  <a:pt x="2701" y="1568"/>
                </a:lnTo>
                <a:lnTo>
                  <a:pt x="2703" y="1568"/>
                </a:lnTo>
                <a:lnTo>
                  <a:pt x="2703" y="1566"/>
                </a:lnTo>
                <a:lnTo>
                  <a:pt x="2703" y="1566"/>
                </a:lnTo>
                <a:lnTo>
                  <a:pt x="2703" y="1568"/>
                </a:lnTo>
                <a:lnTo>
                  <a:pt x="2703" y="1568"/>
                </a:lnTo>
                <a:lnTo>
                  <a:pt x="2705" y="1568"/>
                </a:lnTo>
                <a:lnTo>
                  <a:pt x="2705" y="1568"/>
                </a:lnTo>
                <a:lnTo>
                  <a:pt x="2707" y="1568"/>
                </a:lnTo>
                <a:lnTo>
                  <a:pt x="2707" y="1566"/>
                </a:lnTo>
                <a:lnTo>
                  <a:pt x="2707" y="1564"/>
                </a:lnTo>
                <a:lnTo>
                  <a:pt x="2705" y="1564"/>
                </a:lnTo>
                <a:lnTo>
                  <a:pt x="2705" y="1564"/>
                </a:lnTo>
                <a:lnTo>
                  <a:pt x="2705" y="1564"/>
                </a:lnTo>
                <a:lnTo>
                  <a:pt x="2707" y="1564"/>
                </a:lnTo>
                <a:lnTo>
                  <a:pt x="2707" y="1566"/>
                </a:lnTo>
                <a:lnTo>
                  <a:pt x="2707" y="1568"/>
                </a:lnTo>
                <a:lnTo>
                  <a:pt x="2707" y="1568"/>
                </a:lnTo>
                <a:lnTo>
                  <a:pt x="2709" y="1568"/>
                </a:lnTo>
                <a:lnTo>
                  <a:pt x="2711" y="1566"/>
                </a:lnTo>
                <a:lnTo>
                  <a:pt x="2711" y="1564"/>
                </a:lnTo>
                <a:lnTo>
                  <a:pt x="2711" y="1564"/>
                </a:lnTo>
                <a:lnTo>
                  <a:pt x="2709" y="1564"/>
                </a:lnTo>
                <a:lnTo>
                  <a:pt x="2711" y="1564"/>
                </a:lnTo>
                <a:lnTo>
                  <a:pt x="2711" y="1564"/>
                </a:lnTo>
                <a:lnTo>
                  <a:pt x="2713" y="1566"/>
                </a:lnTo>
                <a:lnTo>
                  <a:pt x="2716" y="1566"/>
                </a:lnTo>
                <a:lnTo>
                  <a:pt x="2716" y="1564"/>
                </a:lnTo>
                <a:lnTo>
                  <a:pt x="2718" y="1564"/>
                </a:lnTo>
                <a:lnTo>
                  <a:pt x="2718" y="1564"/>
                </a:lnTo>
                <a:lnTo>
                  <a:pt x="2718" y="1566"/>
                </a:lnTo>
                <a:lnTo>
                  <a:pt x="2718" y="1566"/>
                </a:lnTo>
                <a:lnTo>
                  <a:pt x="2720" y="1566"/>
                </a:lnTo>
                <a:lnTo>
                  <a:pt x="2724" y="1566"/>
                </a:lnTo>
                <a:lnTo>
                  <a:pt x="2728" y="1566"/>
                </a:lnTo>
                <a:lnTo>
                  <a:pt x="2728" y="1564"/>
                </a:lnTo>
                <a:lnTo>
                  <a:pt x="2726" y="1560"/>
                </a:lnTo>
                <a:lnTo>
                  <a:pt x="2728" y="1560"/>
                </a:lnTo>
                <a:lnTo>
                  <a:pt x="2728" y="1562"/>
                </a:lnTo>
                <a:lnTo>
                  <a:pt x="2730" y="1562"/>
                </a:lnTo>
                <a:lnTo>
                  <a:pt x="2730" y="1562"/>
                </a:lnTo>
                <a:lnTo>
                  <a:pt x="2730" y="1564"/>
                </a:lnTo>
                <a:lnTo>
                  <a:pt x="2732" y="1562"/>
                </a:lnTo>
                <a:lnTo>
                  <a:pt x="2732" y="1562"/>
                </a:lnTo>
                <a:lnTo>
                  <a:pt x="2732" y="1562"/>
                </a:lnTo>
                <a:lnTo>
                  <a:pt x="2732" y="1564"/>
                </a:lnTo>
                <a:lnTo>
                  <a:pt x="2732" y="1566"/>
                </a:lnTo>
                <a:lnTo>
                  <a:pt x="2732" y="1566"/>
                </a:lnTo>
                <a:lnTo>
                  <a:pt x="2732" y="1566"/>
                </a:lnTo>
                <a:lnTo>
                  <a:pt x="2734" y="1566"/>
                </a:lnTo>
                <a:lnTo>
                  <a:pt x="2732" y="1564"/>
                </a:lnTo>
                <a:lnTo>
                  <a:pt x="2734" y="1564"/>
                </a:lnTo>
                <a:lnTo>
                  <a:pt x="2734" y="1566"/>
                </a:lnTo>
                <a:lnTo>
                  <a:pt x="2734" y="1566"/>
                </a:lnTo>
                <a:lnTo>
                  <a:pt x="2736" y="1566"/>
                </a:lnTo>
                <a:lnTo>
                  <a:pt x="2736" y="1566"/>
                </a:lnTo>
                <a:lnTo>
                  <a:pt x="2736" y="1566"/>
                </a:lnTo>
                <a:lnTo>
                  <a:pt x="2736" y="1568"/>
                </a:lnTo>
                <a:lnTo>
                  <a:pt x="2736" y="1568"/>
                </a:lnTo>
                <a:lnTo>
                  <a:pt x="2736" y="1570"/>
                </a:lnTo>
                <a:lnTo>
                  <a:pt x="2739" y="1570"/>
                </a:lnTo>
                <a:lnTo>
                  <a:pt x="2739" y="1573"/>
                </a:lnTo>
                <a:lnTo>
                  <a:pt x="2741" y="1573"/>
                </a:lnTo>
                <a:lnTo>
                  <a:pt x="2743" y="1575"/>
                </a:lnTo>
                <a:lnTo>
                  <a:pt x="2743" y="1575"/>
                </a:lnTo>
                <a:lnTo>
                  <a:pt x="2743" y="1575"/>
                </a:lnTo>
                <a:lnTo>
                  <a:pt x="2743" y="1575"/>
                </a:lnTo>
                <a:lnTo>
                  <a:pt x="2745" y="1575"/>
                </a:lnTo>
                <a:lnTo>
                  <a:pt x="2745" y="1575"/>
                </a:lnTo>
                <a:lnTo>
                  <a:pt x="2745" y="1575"/>
                </a:lnTo>
                <a:lnTo>
                  <a:pt x="2745" y="1573"/>
                </a:lnTo>
                <a:lnTo>
                  <a:pt x="2745" y="1573"/>
                </a:lnTo>
                <a:lnTo>
                  <a:pt x="2747" y="1573"/>
                </a:lnTo>
                <a:lnTo>
                  <a:pt x="2747" y="1573"/>
                </a:lnTo>
                <a:lnTo>
                  <a:pt x="2747" y="1573"/>
                </a:lnTo>
                <a:lnTo>
                  <a:pt x="2749" y="1573"/>
                </a:lnTo>
                <a:lnTo>
                  <a:pt x="2747" y="1575"/>
                </a:lnTo>
                <a:lnTo>
                  <a:pt x="2747" y="1575"/>
                </a:lnTo>
                <a:lnTo>
                  <a:pt x="2749" y="1575"/>
                </a:lnTo>
                <a:lnTo>
                  <a:pt x="2749" y="1577"/>
                </a:lnTo>
                <a:lnTo>
                  <a:pt x="2747" y="1575"/>
                </a:lnTo>
                <a:lnTo>
                  <a:pt x="2747" y="1577"/>
                </a:lnTo>
                <a:lnTo>
                  <a:pt x="2747" y="1577"/>
                </a:lnTo>
                <a:lnTo>
                  <a:pt x="2747" y="1579"/>
                </a:lnTo>
                <a:lnTo>
                  <a:pt x="2747" y="1579"/>
                </a:lnTo>
                <a:lnTo>
                  <a:pt x="2749" y="1579"/>
                </a:lnTo>
                <a:lnTo>
                  <a:pt x="2747" y="1581"/>
                </a:lnTo>
                <a:lnTo>
                  <a:pt x="2751" y="1583"/>
                </a:lnTo>
                <a:lnTo>
                  <a:pt x="2751" y="1585"/>
                </a:lnTo>
                <a:lnTo>
                  <a:pt x="2751" y="1587"/>
                </a:lnTo>
                <a:lnTo>
                  <a:pt x="2751" y="1589"/>
                </a:lnTo>
                <a:lnTo>
                  <a:pt x="2751" y="1591"/>
                </a:lnTo>
                <a:lnTo>
                  <a:pt x="2749" y="1596"/>
                </a:lnTo>
                <a:lnTo>
                  <a:pt x="2749" y="1598"/>
                </a:lnTo>
                <a:lnTo>
                  <a:pt x="2749" y="1602"/>
                </a:lnTo>
                <a:lnTo>
                  <a:pt x="2749" y="1604"/>
                </a:lnTo>
                <a:lnTo>
                  <a:pt x="2749" y="1606"/>
                </a:lnTo>
                <a:lnTo>
                  <a:pt x="2747" y="1608"/>
                </a:lnTo>
                <a:lnTo>
                  <a:pt x="2747" y="1608"/>
                </a:lnTo>
                <a:lnTo>
                  <a:pt x="2747" y="1608"/>
                </a:lnTo>
                <a:lnTo>
                  <a:pt x="2745" y="1610"/>
                </a:lnTo>
                <a:lnTo>
                  <a:pt x="2745" y="1612"/>
                </a:lnTo>
                <a:lnTo>
                  <a:pt x="2743" y="1614"/>
                </a:lnTo>
                <a:lnTo>
                  <a:pt x="2745" y="1614"/>
                </a:lnTo>
                <a:lnTo>
                  <a:pt x="2745" y="1614"/>
                </a:lnTo>
                <a:lnTo>
                  <a:pt x="2747" y="1617"/>
                </a:lnTo>
                <a:lnTo>
                  <a:pt x="2747" y="1617"/>
                </a:lnTo>
                <a:lnTo>
                  <a:pt x="2747" y="1617"/>
                </a:lnTo>
                <a:lnTo>
                  <a:pt x="2747" y="1621"/>
                </a:lnTo>
                <a:lnTo>
                  <a:pt x="2747" y="1623"/>
                </a:lnTo>
                <a:lnTo>
                  <a:pt x="2747" y="1623"/>
                </a:lnTo>
                <a:lnTo>
                  <a:pt x="2747" y="1623"/>
                </a:lnTo>
                <a:lnTo>
                  <a:pt x="2747" y="1623"/>
                </a:lnTo>
                <a:lnTo>
                  <a:pt x="2745" y="1621"/>
                </a:lnTo>
                <a:lnTo>
                  <a:pt x="2745" y="1621"/>
                </a:lnTo>
                <a:lnTo>
                  <a:pt x="2743" y="1623"/>
                </a:lnTo>
                <a:lnTo>
                  <a:pt x="2743" y="1623"/>
                </a:lnTo>
                <a:lnTo>
                  <a:pt x="2745" y="1625"/>
                </a:lnTo>
                <a:lnTo>
                  <a:pt x="2745" y="1625"/>
                </a:lnTo>
                <a:lnTo>
                  <a:pt x="2747" y="1627"/>
                </a:lnTo>
                <a:lnTo>
                  <a:pt x="2749" y="1629"/>
                </a:lnTo>
                <a:lnTo>
                  <a:pt x="2751" y="1627"/>
                </a:lnTo>
                <a:lnTo>
                  <a:pt x="2753" y="1629"/>
                </a:lnTo>
                <a:lnTo>
                  <a:pt x="2749" y="1629"/>
                </a:lnTo>
                <a:lnTo>
                  <a:pt x="2749" y="1631"/>
                </a:lnTo>
                <a:lnTo>
                  <a:pt x="2749" y="1629"/>
                </a:lnTo>
                <a:lnTo>
                  <a:pt x="2747" y="1629"/>
                </a:lnTo>
                <a:lnTo>
                  <a:pt x="2745" y="1629"/>
                </a:lnTo>
                <a:lnTo>
                  <a:pt x="2745" y="1629"/>
                </a:lnTo>
                <a:lnTo>
                  <a:pt x="2743" y="1627"/>
                </a:lnTo>
                <a:lnTo>
                  <a:pt x="2743" y="1627"/>
                </a:lnTo>
                <a:lnTo>
                  <a:pt x="2743" y="1627"/>
                </a:lnTo>
                <a:lnTo>
                  <a:pt x="2743" y="1627"/>
                </a:lnTo>
                <a:lnTo>
                  <a:pt x="2743" y="1629"/>
                </a:lnTo>
                <a:lnTo>
                  <a:pt x="2743" y="1631"/>
                </a:lnTo>
                <a:lnTo>
                  <a:pt x="2743" y="1635"/>
                </a:lnTo>
                <a:lnTo>
                  <a:pt x="2741" y="1640"/>
                </a:lnTo>
                <a:lnTo>
                  <a:pt x="2739" y="1640"/>
                </a:lnTo>
                <a:lnTo>
                  <a:pt x="2739" y="1640"/>
                </a:lnTo>
                <a:lnTo>
                  <a:pt x="2739" y="1640"/>
                </a:lnTo>
                <a:lnTo>
                  <a:pt x="2736" y="1642"/>
                </a:lnTo>
                <a:lnTo>
                  <a:pt x="2736" y="1642"/>
                </a:lnTo>
                <a:lnTo>
                  <a:pt x="2734" y="1640"/>
                </a:lnTo>
                <a:lnTo>
                  <a:pt x="2734" y="1640"/>
                </a:lnTo>
                <a:lnTo>
                  <a:pt x="2736" y="1644"/>
                </a:lnTo>
                <a:lnTo>
                  <a:pt x="2736" y="1644"/>
                </a:lnTo>
                <a:lnTo>
                  <a:pt x="2736" y="1646"/>
                </a:lnTo>
                <a:lnTo>
                  <a:pt x="2736" y="1646"/>
                </a:lnTo>
                <a:lnTo>
                  <a:pt x="2739" y="1650"/>
                </a:lnTo>
                <a:lnTo>
                  <a:pt x="2741" y="1650"/>
                </a:lnTo>
                <a:lnTo>
                  <a:pt x="2743" y="1650"/>
                </a:lnTo>
                <a:lnTo>
                  <a:pt x="2743" y="1650"/>
                </a:lnTo>
                <a:lnTo>
                  <a:pt x="2743" y="1650"/>
                </a:lnTo>
                <a:lnTo>
                  <a:pt x="2743" y="1650"/>
                </a:lnTo>
                <a:lnTo>
                  <a:pt x="2743" y="1652"/>
                </a:lnTo>
                <a:lnTo>
                  <a:pt x="2743" y="1652"/>
                </a:lnTo>
                <a:lnTo>
                  <a:pt x="2743" y="1652"/>
                </a:lnTo>
                <a:lnTo>
                  <a:pt x="2745" y="1652"/>
                </a:lnTo>
                <a:lnTo>
                  <a:pt x="2745" y="1652"/>
                </a:lnTo>
                <a:lnTo>
                  <a:pt x="2745" y="1654"/>
                </a:lnTo>
                <a:lnTo>
                  <a:pt x="2745" y="1654"/>
                </a:lnTo>
                <a:lnTo>
                  <a:pt x="2745" y="1654"/>
                </a:lnTo>
                <a:lnTo>
                  <a:pt x="2743" y="1654"/>
                </a:lnTo>
                <a:lnTo>
                  <a:pt x="2743" y="1654"/>
                </a:lnTo>
                <a:lnTo>
                  <a:pt x="2739" y="1650"/>
                </a:lnTo>
                <a:lnTo>
                  <a:pt x="2739" y="1650"/>
                </a:lnTo>
                <a:lnTo>
                  <a:pt x="2741" y="1652"/>
                </a:lnTo>
                <a:lnTo>
                  <a:pt x="2743" y="1656"/>
                </a:lnTo>
                <a:lnTo>
                  <a:pt x="2741" y="1656"/>
                </a:lnTo>
                <a:lnTo>
                  <a:pt x="2743" y="1656"/>
                </a:lnTo>
                <a:lnTo>
                  <a:pt x="2743" y="1656"/>
                </a:lnTo>
                <a:lnTo>
                  <a:pt x="2745" y="1658"/>
                </a:lnTo>
                <a:lnTo>
                  <a:pt x="2745" y="1658"/>
                </a:lnTo>
                <a:lnTo>
                  <a:pt x="2745" y="1658"/>
                </a:lnTo>
                <a:lnTo>
                  <a:pt x="2743" y="1658"/>
                </a:lnTo>
                <a:lnTo>
                  <a:pt x="2743" y="1658"/>
                </a:lnTo>
                <a:lnTo>
                  <a:pt x="2743" y="1658"/>
                </a:lnTo>
                <a:lnTo>
                  <a:pt x="2745" y="1661"/>
                </a:lnTo>
                <a:lnTo>
                  <a:pt x="2745" y="1663"/>
                </a:lnTo>
                <a:lnTo>
                  <a:pt x="2747" y="1663"/>
                </a:lnTo>
                <a:lnTo>
                  <a:pt x="2747" y="1665"/>
                </a:lnTo>
                <a:lnTo>
                  <a:pt x="2747" y="1665"/>
                </a:lnTo>
                <a:lnTo>
                  <a:pt x="2747" y="1667"/>
                </a:lnTo>
                <a:lnTo>
                  <a:pt x="2749" y="1665"/>
                </a:lnTo>
                <a:lnTo>
                  <a:pt x="2751" y="1667"/>
                </a:lnTo>
                <a:lnTo>
                  <a:pt x="2751" y="1667"/>
                </a:lnTo>
                <a:lnTo>
                  <a:pt x="2753" y="1667"/>
                </a:lnTo>
                <a:lnTo>
                  <a:pt x="2753" y="1669"/>
                </a:lnTo>
                <a:lnTo>
                  <a:pt x="2753" y="1669"/>
                </a:lnTo>
                <a:lnTo>
                  <a:pt x="2749" y="1667"/>
                </a:lnTo>
                <a:lnTo>
                  <a:pt x="2749" y="1667"/>
                </a:lnTo>
                <a:lnTo>
                  <a:pt x="2749" y="1667"/>
                </a:lnTo>
                <a:lnTo>
                  <a:pt x="2753" y="1671"/>
                </a:lnTo>
                <a:lnTo>
                  <a:pt x="2757" y="1675"/>
                </a:lnTo>
                <a:lnTo>
                  <a:pt x="2762" y="1677"/>
                </a:lnTo>
                <a:lnTo>
                  <a:pt x="2762" y="1679"/>
                </a:lnTo>
                <a:lnTo>
                  <a:pt x="2766" y="1682"/>
                </a:lnTo>
                <a:lnTo>
                  <a:pt x="2766" y="1684"/>
                </a:lnTo>
                <a:lnTo>
                  <a:pt x="2768" y="1686"/>
                </a:lnTo>
                <a:lnTo>
                  <a:pt x="2770" y="1688"/>
                </a:lnTo>
                <a:lnTo>
                  <a:pt x="2772" y="1690"/>
                </a:lnTo>
                <a:lnTo>
                  <a:pt x="2772" y="1692"/>
                </a:lnTo>
                <a:lnTo>
                  <a:pt x="2776" y="1694"/>
                </a:lnTo>
                <a:lnTo>
                  <a:pt x="2778" y="1696"/>
                </a:lnTo>
                <a:lnTo>
                  <a:pt x="2778" y="1698"/>
                </a:lnTo>
                <a:lnTo>
                  <a:pt x="2778" y="1698"/>
                </a:lnTo>
                <a:lnTo>
                  <a:pt x="2778" y="1700"/>
                </a:lnTo>
                <a:lnTo>
                  <a:pt x="2780" y="1700"/>
                </a:lnTo>
                <a:lnTo>
                  <a:pt x="2780" y="1702"/>
                </a:lnTo>
                <a:lnTo>
                  <a:pt x="2783" y="1702"/>
                </a:lnTo>
                <a:lnTo>
                  <a:pt x="2783" y="1702"/>
                </a:lnTo>
                <a:lnTo>
                  <a:pt x="2783" y="1702"/>
                </a:lnTo>
                <a:lnTo>
                  <a:pt x="2783" y="1707"/>
                </a:lnTo>
                <a:lnTo>
                  <a:pt x="2785" y="1707"/>
                </a:lnTo>
                <a:lnTo>
                  <a:pt x="2785" y="1709"/>
                </a:lnTo>
                <a:lnTo>
                  <a:pt x="2785" y="1711"/>
                </a:lnTo>
                <a:lnTo>
                  <a:pt x="2785" y="1713"/>
                </a:lnTo>
                <a:lnTo>
                  <a:pt x="2785" y="1713"/>
                </a:lnTo>
                <a:lnTo>
                  <a:pt x="2785" y="1715"/>
                </a:lnTo>
                <a:lnTo>
                  <a:pt x="2787" y="1715"/>
                </a:lnTo>
                <a:lnTo>
                  <a:pt x="2787" y="1717"/>
                </a:lnTo>
                <a:lnTo>
                  <a:pt x="2789" y="1717"/>
                </a:lnTo>
                <a:lnTo>
                  <a:pt x="2789" y="1717"/>
                </a:lnTo>
                <a:lnTo>
                  <a:pt x="2791" y="1717"/>
                </a:lnTo>
                <a:lnTo>
                  <a:pt x="2793" y="1715"/>
                </a:lnTo>
                <a:lnTo>
                  <a:pt x="2793" y="1715"/>
                </a:lnTo>
                <a:lnTo>
                  <a:pt x="2795" y="1715"/>
                </a:lnTo>
                <a:lnTo>
                  <a:pt x="2797" y="1715"/>
                </a:lnTo>
                <a:lnTo>
                  <a:pt x="2795" y="1715"/>
                </a:lnTo>
                <a:lnTo>
                  <a:pt x="2793" y="1717"/>
                </a:lnTo>
                <a:lnTo>
                  <a:pt x="2789" y="1717"/>
                </a:lnTo>
                <a:lnTo>
                  <a:pt x="2787" y="1719"/>
                </a:lnTo>
                <a:lnTo>
                  <a:pt x="2787" y="1719"/>
                </a:lnTo>
                <a:lnTo>
                  <a:pt x="2785" y="1719"/>
                </a:lnTo>
                <a:lnTo>
                  <a:pt x="2787" y="1719"/>
                </a:lnTo>
                <a:lnTo>
                  <a:pt x="2787" y="1723"/>
                </a:lnTo>
                <a:lnTo>
                  <a:pt x="2789" y="1726"/>
                </a:lnTo>
                <a:lnTo>
                  <a:pt x="2793" y="1732"/>
                </a:lnTo>
                <a:lnTo>
                  <a:pt x="2793" y="1736"/>
                </a:lnTo>
                <a:lnTo>
                  <a:pt x="2797" y="1742"/>
                </a:lnTo>
                <a:lnTo>
                  <a:pt x="2801" y="1751"/>
                </a:lnTo>
                <a:lnTo>
                  <a:pt x="2801" y="1753"/>
                </a:lnTo>
                <a:lnTo>
                  <a:pt x="2801" y="1755"/>
                </a:lnTo>
                <a:lnTo>
                  <a:pt x="2801" y="1755"/>
                </a:lnTo>
                <a:lnTo>
                  <a:pt x="2801" y="1757"/>
                </a:lnTo>
                <a:lnTo>
                  <a:pt x="2797" y="1761"/>
                </a:lnTo>
                <a:lnTo>
                  <a:pt x="2797" y="1761"/>
                </a:lnTo>
                <a:lnTo>
                  <a:pt x="2797" y="1759"/>
                </a:lnTo>
                <a:lnTo>
                  <a:pt x="2797" y="1759"/>
                </a:lnTo>
                <a:lnTo>
                  <a:pt x="2797" y="1759"/>
                </a:lnTo>
                <a:lnTo>
                  <a:pt x="2795" y="1761"/>
                </a:lnTo>
                <a:lnTo>
                  <a:pt x="2795" y="1761"/>
                </a:lnTo>
                <a:lnTo>
                  <a:pt x="2797" y="1763"/>
                </a:lnTo>
                <a:lnTo>
                  <a:pt x="2799" y="1765"/>
                </a:lnTo>
                <a:lnTo>
                  <a:pt x="2799" y="1770"/>
                </a:lnTo>
                <a:lnTo>
                  <a:pt x="2799" y="1772"/>
                </a:lnTo>
                <a:lnTo>
                  <a:pt x="2799" y="1772"/>
                </a:lnTo>
                <a:lnTo>
                  <a:pt x="2801" y="1776"/>
                </a:lnTo>
                <a:lnTo>
                  <a:pt x="2804" y="1778"/>
                </a:lnTo>
                <a:lnTo>
                  <a:pt x="2804" y="1782"/>
                </a:lnTo>
                <a:lnTo>
                  <a:pt x="2806" y="1782"/>
                </a:lnTo>
                <a:lnTo>
                  <a:pt x="2806" y="1784"/>
                </a:lnTo>
                <a:lnTo>
                  <a:pt x="2808" y="1786"/>
                </a:lnTo>
                <a:lnTo>
                  <a:pt x="2808" y="1788"/>
                </a:lnTo>
                <a:lnTo>
                  <a:pt x="2808" y="1791"/>
                </a:lnTo>
                <a:lnTo>
                  <a:pt x="2808" y="1797"/>
                </a:lnTo>
                <a:lnTo>
                  <a:pt x="2808" y="1801"/>
                </a:lnTo>
                <a:lnTo>
                  <a:pt x="2806" y="1805"/>
                </a:lnTo>
                <a:lnTo>
                  <a:pt x="2806" y="1807"/>
                </a:lnTo>
                <a:lnTo>
                  <a:pt x="2801" y="1812"/>
                </a:lnTo>
                <a:lnTo>
                  <a:pt x="2799" y="1814"/>
                </a:lnTo>
                <a:lnTo>
                  <a:pt x="2795" y="1816"/>
                </a:lnTo>
                <a:lnTo>
                  <a:pt x="2795" y="1820"/>
                </a:lnTo>
                <a:lnTo>
                  <a:pt x="2789" y="1826"/>
                </a:lnTo>
                <a:lnTo>
                  <a:pt x="2789" y="1830"/>
                </a:lnTo>
                <a:lnTo>
                  <a:pt x="2787" y="1835"/>
                </a:lnTo>
                <a:lnTo>
                  <a:pt x="2785" y="1843"/>
                </a:lnTo>
                <a:lnTo>
                  <a:pt x="2783" y="1851"/>
                </a:lnTo>
                <a:lnTo>
                  <a:pt x="2783" y="1856"/>
                </a:lnTo>
                <a:lnTo>
                  <a:pt x="2780" y="1858"/>
                </a:lnTo>
                <a:lnTo>
                  <a:pt x="2780" y="1858"/>
                </a:lnTo>
                <a:lnTo>
                  <a:pt x="2778" y="1860"/>
                </a:lnTo>
                <a:lnTo>
                  <a:pt x="2778" y="1860"/>
                </a:lnTo>
                <a:lnTo>
                  <a:pt x="2778" y="1862"/>
                </a:lnTo>
                <a:lnTo>
                  <a:pt x="2778" y="1862"/>
                </a:lnTo>
                <a:lnTo>
                  <a:pt x="2778" y="1870"/>
                </a:lnTo>
                <a:lnTo>
                  <a:pt x="2778" y="1872"/>
                </a:lnTo>
                <a:lnTo>
                  <a:pt x="2778" y="1877"/>
                </a:lnTo>
                <a:lnTo>
                  <a:pt x="2778" y="1881"/>
                </a:lnTo>
                <a:lnTo>
                  <a:pt x="2778" y="1885"/>
                </a:lnTo>
                <a:lnTo>
                  <a:pt x="2778" y="1889"/>
                </a:lnTo>
                <a:lnTo>
                  <a:pt x="2778" y="1893"/>
                </a:lnTo>
                <a:lnTo>
                  <a:pt x="2780" y="1895"/>
                </a:lnTo>
                <a:lnTo>
                  <a:pt x="2783" y="1900"/>
                </a:lnTo>
                <a:lnTo>
                  <a:pt x="2783" y="1900"/>
                </a:lnTo>
                <a:lnTo>
                  <a:pt x="2787" y="1904"/>
                </a:lnTo>
                <a:lnTo>
                  <a:pt x="2789" y="1906"/>
                </a:lnTo>
                <a:lnTo>
                  <a:pt x="2797" y="1923"/>
                </a:lnTo>
                <a:lnTo>
                  <a:pt x="2799" y="1925"/>
                </a:lnTo>
                <a:lnTo>
                  <a:pt x="2799" y="1929"/>
                </a:lnTo>
                <a:lnTo>
                  <a:pt x="2804" y="1935"/>
                </a:lnTo>
                <a:lnTo>
                  <a:pt x="2808" y="1944"/>
                </a:lnTo>
                <a:lnTo>
                  <a:pt x="2810" y="1946"/>
                </a:lnTo>
                <a:lnTo>
                  <a:pt x="2810" y="1948"/>
                </a:lnTo>
                <a:lnTo>
                  <a:pt x="2816" y="1954"/>
                </a:lnTo>
                <a:lnTo>
                  <a:pt x="2818" y="1958"/>
                </a:lnTo>
                <a:lnTo>
                  <a:pt x="2818" y="1962"/>
                </a:lnTo>
                <a:lnTo>
                  <a:pt x="2818" y="1965"/>
                </a:lnTo>
                <a:lnTo>
                  <a:pt x="2818" y="1967"/>
                </a:lnTo>
                <a:lnTo>
                  <a:pt x="2818" y="1967"/>
                </a:lnTo>
                <a:lnTo>
                  <a:pt x="2816" y="1965"/>
                </a:lnTo>
                <a:lnTo>
                  <a:pt x="2816" y="1967"/>
                </a:lnTo>
                <a:lnTo>
                  <a:pt x="2816" y="1969"/>
                </a:lnTo>
                <a:lnTo>
                  <a:pt x="2818" y="1971"/>
                </a:lnTo>
                <a:lnTo>
                  <a:pt x="2818" y="1975"/>
                </a:lnTo>
                <a:lnTo>
                  <a:pt x="2818" y="1977"/>
                </a:lnTo>
                <a:lnTo>
                  <a:pt x="2818" y="1983"/>
                </a:lnTo>
                <a:lnTo>
                  <a:pt x="2818" y="1986"/>
                </a:lnTo>
                <a:lnTo>
                  <a:pt x="2820" y="1990"/>
                </a:lnTo>
                <a:lnTo>
                  <a:pt x="2822" y="1994"/>
                </a:lnTo>
                <a:lnTo>
                  <a:pt x="2822" y="1998"/>
                </a:lnTo>
                <a:lnTo>
                  <a:pt x="2822" y="2002"/>
                </a:lnTo>
                <a:lnTo>
                  <a:pt x="2822" y="2002"/>
                </a:lnTo>
                <a:lnTo>
                  <a:pt x="2822" y="2006"/>
                </a:lnTo>
                <a:lnTo>
                  <a:pt x="2822" y="2009"/>
                </a:lnTo>
                <a:lnTo>
                  <a:pt x="2824" y="2013"/>
                </a:lnTo>
                <a:lnTo>
                  <a:pt x="2824" y="2017"/>
                </a:lnTo>
                <a:lnTo>
                  <a:pt x="2827" y="2019"/>
                </a:lnTo>
                <a:lnTo>
                  <a:pt x="2827" y="2021"/>
                </a:lnTo>
                <a:lnTo>
                  <a:pt x="2827" y="2021"/>
                </a:lnTo>
                <a:lnTo>
                  <a:pt x="2827" y="2023"/>
                </a:lnTo>
                <a:lnTo>
                  <a:pt x="2827" y="2025"/>
                </a:lnTo>
                <a:lnTo>
                  <a:pt x="2829" y="2027"/>
                </a:lnTo>
                <a:lnTo>
                  <a:pt x="2829" y="2032"/>
                </a:lnTo>
                <a:lnTo>
                  <a:pt x="2831" y="2034"/>
                </a:lnTo>
                <a:lnTo>
                  <a:pt x="2835" y="2042"/>
                </a:lnTo>
                <a:lnTo>
                  <a:pt x="2837" y="2046"/>
                </a:lnTo>
                <a:lnTo>
                  <a:pt x="2839" y="2046"/>
                </a:lnTo>
                <a:lnTo>
                  <a:pt x="2843" y="2053"/>
                </a:lnTo>
                <a:lnTo>
                  <a:pt x="2845" y="2053"/>
                </a:lnTo>
                <a:lnTo>
                  <a:pt x="2845" y="2055"/>
                </a:lnTo>
                <a:lnTo>
                  <a:pt x="2850" y="2059"/>
                </a:lnTo>
                <a:lnTo>
                  <a:pt x="2854" y="2065"/>
                </a:lnTo>
                <a:lnTo>
                  <a:pt x="2856" y="2076"/>
                </a:lnTo>
                <a:lnTo>
                  <a:pt x="2858" y="2082"/>
                </a:lnTo>
                <a:lnTo>
                  <a:pt x="2864" y="2090"/>
                </a:lnTo>
                <a:lnTo>
                  <a:pt x="2868" y="2097"/>
                </a:lnTo>
                <a:lnTo>
                  <a:pt x="2871" y="2101"/>
                </a:lnTo>
                <a:lnTo>
                  <a:pt x="2871" y="2103"/>
                </a:lnTo>
                <a:lnTo>
                  <a:pt x="2873" y="2109"/>
                </a:lnTo>
                <a:lnTo>
                  <a:pt x="2873" y="2111"/>
                </a:lnTo>
                <a:lnTo>
                  <a:pt x="2873" y="2115"/>
                </a:lnTo>
                <a:lnTo>
                  <a:pt x="2873" y="2118"/>
                </a:lnTo>
                <a:lnTo>
                  <a:pt x="2871" y="2118"/>
                </a:lnTo>
                <a:lnTo>
                  <a:pt x="2868" y="2120"/>
                </a:lnTo>
                <a:lnTo>
                  <a:pt x="2868" y="2118"/>
                </a:lnTo>
                <a:lnTo>
                  <a:pt x="2866" y="2118"/>
                </a:lnTo>
                <a:lnTo>
                  <a:pt x="2866" y="2120"/>
                </a:lnTo>
                <a:lnTo>
                  <a:pt x="2866" y="2122"/>
                </a:lnTo>
                <a:lnTo>
                  <a:pt x="2868" y="2124"/>
                </a:lnTo>
                <a:lnTo>
                  <a:pt x="2868" y="2126"/>
                </a:lnTo>
                <a:lnTo>
                  <a:pt x="2871" y="2126"/>
                </a:lnTo>
                <a:lnTo>
                  <a:pt x="2871" y="2128"/>
                </a:lnTo>
                <a:lnTo>
                  <a:pt x="2873" y="2130"/>
                </a:lnTo>
                <a:lnTo>
                  <a:pt x="2873" y="2130"/>
                </a:lnTo>
                <a:lnTo>
                  <a:pt x="2875" y="2134"/>
                </a:lnTo>
                <a:lnTo>
                  <a:pt x="2875" y="2134"/>
                </a:lnTo>
                <a:lnTo>
                  <a:pt x="2875" y="2136"/>
                </a:lnTo>
                <a:lnTo>
                  <a:pt x="2873" y="2139"/>
                </a:lnTo>
                <a:lnTo>
                  <a:pt x="2873" y="2141"/>
                </a:lnTo>
                <a:lnTo>
                  <a:pt x="2873" y="2141"/>
                </a:lnTo>
                <a:lnTo>
                  <a:pt x="2875" y="2143"/>
                </a:lnTo>
                <a:lnTo>
                  <a:pt x="2875" y="2145"/>
                </a:lnTo>
                <a:lnTo>
                  <a:pt x="2875" y="2141"/>
                </a:lnTo>
                <a:lnTo>
                  <a:pt x="2875" y="2141"/>
                </a:lnTo>
                <a:lnTo>
                  <a:pt x="2877" y="2141"/>
                </a:lnTo>
                <a:lnTo>
                  <a:pt x="2877" y="2141"/>
                </a:lnTo>
                <a:lnTo>
                  <a:pt x="2879" y="2141"/>
                </a:lnTo>
                <a:lnTo>
                  <a:pt x="2879" y="2141"/>
                </a:lnTo>
                <a:lnTo>
                  <a:pt x="2881" y="2141"/>
                </a:lnTo>
                <a:lnTo>
                  <a:pt x="2881" y="2141"/>
                </a:lnTo>
                <a:lnTo>
                  <a:pt x="2881" y="2143"/>
                </a:lnTo>
                <a:lnTo>
                  <a:pt x="2881" y="2143"/>
                </a:lnTo>
                <a:lnTo>
                  <a:pt x="2881" y="2145"/>
                </a:lnTo>
                <a:lnTo>
                  <a:pt x="2881" y="2145"/>
                </a:lnTo>
                <a:lnTo>
                  <a:pt x="2883" y="2145"/>
                </a:lnTo>
                <a:lnTo>
                  <a:pt x="2885" y="2145"/>
                </a:lnTo>
                <a:lnTo>
                  <a:pt x="2885" y="2145"/>
                </a:lnTo>
                <a:lnTo>
                  <a:pt x="2887" y="2145"/>
                </a:lnTo>
                <a:lnTo>
                  <a:pt x="2887" y="2145"/>
                </a:lnTo>
                <a:lnTo>
                  <a:pt x="2887" y="2147"/>
                </a:lnTo>
                <a:lnTo>
                  <a:pt x="2887" y="2147"/>
                </a:lnTo>
                <a:lnTo>
                  <a:pt x="2887" y="2149"/>
                </a:lnTo>
                <a:lnTo>
                  <a:pt x="2889" y="2149"/>
                </a:lnTo>
                <a:lnTo>
                  <a:pt x="2892" y="2151"/>
                </a:lnTo>
                <a:lnTo>
                  <a:pt x="2896" y="2151"/>
                </a:lnTo>
                <a:lnTo>
                  <a:pt x="2896" y="2151"/>
                </a:lnTo>
                <a:lnTo>
                  <a:pt x="2898" y="2151"/>
                </a:lnTo>
                <a:lnTo>
                  <a:pt x="2904" y="2147"/>
                </a:lnTo>
                <a:lnTo>
                  <a:pt x="2904" y="2147"/>
                </a:lnTo>
                <a:lnTo>
                  <a:pt x="2908" y="2145"/>
                </a:lnTo>
                <a:lnTo>
                  <a:pt x="2910" y="2145"/>
                </a:lnTo>
                <a:lnTo>
                  <a:pt x="2912" y="2145"/>
                </a:lnTo>
                <a:lnTo>
                  <a:pt x="2912" y="2145"/>
                </a:lnTo>
                <a:lnTo>
                  <a:pt x="2915" y="2145"/>
                </a:lnTo>
                <a:lnTo>
                  <a:pt x="2917" y="2145"/>
                </a:lnTo>
                <a:lnTo>
                  <a:pt x="2921" y="2145"/>
                </a:lnTo>
                <a:lnTo>
                  <a:pt x="2923" y="2145"/>
                </a:lnTo>
                <a:lnTo>
                  <a:pt x="2929" y="2141"/>
                </a:lnTo>
                <a:lnTo>
                  <a:pt x="2933" y="2139"/>
                </a:lnTo>
                <a:lnTo>
                  <a:pt x="2933" y="2139"/>
                </a:lnTo>
                <a:lnTo>
                  <a:pt x="2938" y="2139"/>
                </a:lnTo>
                <a:lnTo>
                  <a:pt x="2940" y="2141"/>
                </a:lnTo>
                <a:lnTo>
                  <a:pt x="2944" y="2141"/>
                </a:lnTo>
                <a:lnTo>
                  <a:pt x="2946" y="2141"/>
                </a:lnTo>
                <a:lnTo>
                  <a:pt x="2950" y="2139"/>
                </a:lnTo>
                <a:lnTo>
                  <a:pt x="2950" y="2139"/>
                </a:lnTo>
                <a:lnTo>
                  <a:pt x="2959" y="2139"/>
                </a:lnTo>
                <a:lnTo>
                  <a:pt x="2965" y="2141"/>
                </a:lnTo>
                <a:lnTo>
                  <a:pt x="2967" y="2141"/>
                </a:lnTo>
                <a:lnTo>
                  <a:pt x="2969" y="2139"/>
                </a:lnTo>
                <a:lnTo>
                  <a:pt x="2969" y="2139"/>
                </a:lnTo>
                <a:lnTo>
                  <a:pt x="2973" y="2139"/>
                </a:lnTo>
                <a:lnTo>
                  <a:pt x="2977" y="2139"/>
                </a:lnTo>
                <a:lnTo>
                  <a:pt x="2977" y="2139"/>
                </a:lnTo>
                <a:lnTo>
                  <a:pt x="2980" y="2139"/>
                </a:lnTo>
                <a:lnTo>
                  <a:pt x="2980" y="2136"/>
                </a:lnTo>
                <a:lnTo>
                  <a:pt x="2982" y="2134"/>
                </a:lnTo>
                <a:lnTo>
                  <a:pt x="2984" y="2134"/>
                </a:lnTo>
                <a:lnTo>
                  <a:pt x="2990" y="2134"/>
                </a:lnTo>
                <a:lnTo>
                  <a:pt x="2994" y="2134"/>
                </a:lnTo>
                <a:lnTo>
                  <a:pt x="3000" y="2130"/>
                </a:lnTo>
                <a:lnTo>
                  <a:pt x="3005" y="2128"/>
                </a:lnTo>
                <a:lnTo>
                  <a:pt x="3009" y="2124"/>
                </a:lnTo>
                <a:lnTo>
                  <a:pt x="3011" y="2124"/>
                </a:lnTo>
                <a:lnTo>
                  <a:pt x="3017" y="2120"/>
                </a:lnTo>
                <a:lnTo>
                  <a:pt x="3019" y="2115"/>
                </a:lnTo>
                <a:lnTo>
                  <a:pt x="3026" y="2111"/>
                </a:lnTo>
                <a:lnTo>
                  <a:pt x="3030" y="2107"/>
                </a:lnTo>
                <a:lnTo>
                  <a:pt x="3034" y="2101"/>
                </a:lnTo>
                <a:lnTo>
                  <a:pt x="3038" y="2099"/>
                </a:lnTo>
                <a:lnTo>
                  <a:pt x="3040" y="2097"/>
                </a:lnTo>
                <a:lnTo>
                  <a:pt x="3042" y="2097"/>
                </a:lnTo>
                <a:lnTo>
                  <a:pt x="3047" y="2090"/>
                </a:lnTo>
                <a:lnTo>
                  <a:pt x="3049" y="2086"/>
                </a:lnTo>
                <a:lnTo>
                  <a:pt x="3053" y="2082"/>
                </a:lnTo>
                <a:lnTo>
                  <a:pt x="3055" y="2076"/>
                </a:lnTo>
                <a:lnTo>
                  <a:pt x="3057" y="2074"/>
                </a:lnTo>
                <a:lnTo>
                  <a:pt x="3059" y="2069"/>
                </a:lnTo>
                <a:lnTo>
                  <a:pt x="3061" y="2065"/>
                </a:lnTo>
                <a:lnTo>
                  <a:pt x="3068" y="2059"/>
                </a:lnTo>
                <a:lnTo>
                  <a:pt x="3070" y="2059"/>
                </a:lnTo>
                <a:lnTo>
                  <a:pt x="3070" y="2057"/>
                </a:lnTo>
                <a:lnTo>
                  <a:pt x="3072" y="2057"/>
                </a:lnTo>
                <a:lnTo>
                  <a:pt x="3076" y="2053"/>
                </a:lnTo>
                <a:lnTo>
                  <a:pt x="3076" y="2051"/>
                </a:lnTo>
                <a:lnTo>
                  <a:pt x="3078" y="2046"/>
                </a:lnTo>
                <a:lnTo>
                  <a:pt x="3080" y="2038"/>
                </a:lnTo>
                <a:lnTo>
                  <a:pt x="3082" y="2036"/>
                </a:lnTo>
                <a:lnTo>
                  <a:pt x="3084" y="2030"/>
                </a:lnTo>
                <a:lnTo>
                  <a:pt x="3084" y="2025"/>
                </a:lnTo>
                <a:lnTo>
                  <a:pt x="3084" y="2025"/>
                </a:lnTo>
                <a:lnTo>
                  <a:pt x="3084" y="2017"/>
                </a:lnTo>
                <a:lnTo>
                  <a:pt x="3084" y="2015"/>
                </a:lnTo>
                <a:lnTo>
                  <a:pt x="3084" y="2015"/>
                </a:lnTo>
                <a:lnTo>
                  <a:pt x="3084" y="2015"/>
                </a:lnTo>
                <a:lnTo>
                  <a:pt x="3084" y="2017"/>
                </a:lnTo>
                <a:lnTo>
                  <a:pt x="3082" y="2017"/>
                </a:lnTo>
                <a:lnTo>
                  <a:pt x="3082" y="2017"/>
                </a:lnTo>
                <a:lnTo>
                  <a:pt x="3082" y="2015"/>
                </a:lnTo>
                <a:lnTo>
                  <a:pt x="3080" y="2015"/>
                </a:lnTo>
                <a:lnTo>
                  <a:pt x="3080" y="2013"/>
                </a:lnTo>
                <a:lnTo>
                  <a:pt x="3080" y="2011"/>
                </a:lnTo>
                <a:lnTo>
                  <a:pt x="3082" y="2011"/>
                </a:lnTo>
                <a:lnTo>
                  <a:pt x="3082" y="2006"/>
                </a:lnTo>
                <a:lnTo>
                  <a:pt x="3084" y="2004"/>
                </a:lnTo>
                <a:lnTo>
                  <a:pt x="3091" y="2002"/>
                </a:lnTo>
                <a:lnTo>
                  <a:pt x="3093" y="2000"/>
                </a:lnTo>
                <a:lnTo>
                  <a:pt x="3097" y="1998"/>
                </a:lnTo>
                <a:lnTo>
                  <a:pt x="3109" y="1994"/>
                </a:lnTo>
                <a:lnTo>
                  <a:pt x="3114" y="1992"/>
                </a:lnTo>
                <a:lnTo>
                  <a:pt x="3118" y="1990"/>
                </a:lnTo>
                <a:lnTo>
                  <a:pt x="3118" y="1990"/>
                </a:lnTo>
                <a:lnTo>
                  <a:pt x="3122" y="1986"/>
                </a:lnTo>
                <a:lnTo>
                  <a:pt x="3122" y="1983"/>
                </a:lnTo>
                <a:lnTo>
                  <a:pt x="3122" y="1979"/>
                </a:lnTo>
                <a:lnTo>
                  <a:pt x="3122" y="1979"/>
                </a:lnTo>
                <a:lnTo>
                  <a:pt x="3122" y="1979"/>
                </a:lnTo>
                <a:lnTo>
                  <a:pt x="3122" y="1979"/>
                </a:lnTo>
                <a:lnTo>
                  <a:pt x="3120" y="1979"/>
                </a:lnTo>
                <a:lnTo>
                  <a:pt x="3120" y="1979"/>
                </a:lnTo>
                <a:lnTo>
                  <a:pt x="3120" y="1977"/>
                </a:lnTo>
                <a:lnTo>
                  <a:pt x="3122" y="1971"/>
                </a:lnTo>
                <a:lnTo>
                  <a:pt x="3124" y="1967"/>
                </a:lnTo>
                <a:lnTo>
                  <a:pt x="3122" y="1965"/>
                </a:lnTo>
                <a:lnTo>
                  <a:pt x="3122" y="1962"/>
                </a:lnTo>
                <a:lnTo>
                  <a:pt x="3122" y="1958"/>
                </a:lnTo>
                <a:lnTo>
                  <a:pt x="3122" y="1956"/>
                </a:lnTo>
                <a:lnTo>
                  <a:pt x="3122" y="1956"/>
                </a:lnTo>
                <a:lnTo>
                  <a:pt x="3122" y="1954"/>
                </a:lnTo>
                <a:lnTo>
                  <a:pt x="3122" y="1954"/>
                </a:lnTo>
                <a:lnTo>
                  <a:pt x="3122" y="1954"/>
                </a:lnTo>
                <a:lnTo>
                  <a:pt x="3120" y="1954"/>
                </a:lnTo>
                <a:lnTo>
                  <a:pt x="3120" y="1956"/>
                </a:lnTo>
                <a:lnTo>
                  <a:pt x="3120" y="1958"/>
                </a:lnTo>
                <a:lnTo>
                  <a:pt x="3120" y="1958"/>
                </a:lnTo>
                <a:lnTo>
                  <a:pt x="3120" y="1958"/>
                </a:lnTo>
                <a:lnTo>
                  <a:pt x="3120" y="1956"/>
                </a:lnTo>
                <a:lnTo>
                  <a:pt x="3120" y="1952"/>
                </a:lnTo>
                <a:lnTo>
                  <a:pt x="3118" y="1948"/>
                </a:lnTo>
                <a:lnTo>
                  <a:pt x="3118" y="1948"/>
                </a:lnTo>
                <a:lnTo>
                  <a:pt x="3116" y="1944"/>
                </a:lnTo>
                <a:lnTo>
                  <a:pt x="3116" y="1939"/>
                </a:lnTo>
                <a:lnTo>
                  <a:pt x="3114" y="1933"/>
                </a:lnTo>
                <a:lnTo>
                  <a:pt x="3114" y="1931"/>
                </a:lnTo>
                <a:lnTo>
                  <a:pt x="3112" y="1931"/>
                </a:lnTo>
                <a:lnTo>
                  <a:pt x="3109" y="1929"/>
                </a:lnTo>
                <a:lnTo>
                  <a:pt x="3109" y="1929"/>
                </a:lnTo>
                <a:lnTo>
                  <a:pt x="3112" y="1923"/>
                </a:lnTo>
                <a:lnTo>
                  <a:pt x="3112" y="1921"/>
                </a:lnTo>
                <a:lnTo>
                  <a:pt x="3112" y="1918"/>
                </a:lnTo>
                <a:lnTo>
                  <a:pt x="3112" y="1918"/>
                </a:lnTo>
                <a:lnTo>
                  <a:pt x="3109" y="1918"/>
                </a:lnTo>
                <a:lnTo>
                  <a:pt x="3112" y="1918"/>
                </a:lnTo>
                <a:lnTo>
                  <a:pt x="3114" y="1918"/>
                </a:lnTo>
                <a:lnTo>
                  <a:pt x="3114" y="1918"/>
                </a:lnTo>
                <a:lnTo>
                  <a:pt x="3114" y="1918"/>
                </a:lnTo>
                <a:lnTo>
                  <a:pt x="3120" y="1914"/>
                </a:lnTo>
                <a:lnTo>
                  <a:pt x="3124" y="1910"/>
                </a:lnTo>
                <a:lnTo>
                  <a:pt x="3126" y="1908"/>
                </a:lnTo>
                <a:lnTo>
                  <a:pt x="3128" y="1906"/>
                </a:lnTo>
                <a:lnTo>
                  <a:pt x="3130" y="1904"/>
                </a:lnTo>
                <a:lnTo>
                  <a:pt x="3132" y="1906"/>
                </a:lnTo>
                <a:lnTo>
                  <a:pt x="3132" y="1906"/>
                </a:lnTo>
                <a:lnTo>
                  <a:pt x="3132" y="1904"/>
                </a:lnTo>
                <a:lnTo>
                  <a:pt x="3135" y="1904"/>
                </a:lnTo>
                <a:lnTo>
                  <a:pt x="3135" y="1904"/>
                </a:lnTo>
                <a:lnTo>
                  <a:pt x="3135" y="1902"/>
                </a:lnTo>
                <a:lnTo>
                  <a:pt x="3137" y="1902"/>
                </a:lnTo>
                <a:lnTo>
                  <a:pt x="3137" y="1900"/>
                </a:lnTo>
                <a:lnTo>
                  <a:pt x="3141" y="1897"/>
                </a:lnTo>
                <a:lnTo>
                  <a:pt x="3143" y="1893"/>
                </a:lnTo>
                <a:lnTo>
                  <a:pt x="3143" y="1893"/>
                </a:lnTo>
                <a:lnTo>
                  <a:pt x="3143" y="1891"/>
                </a:lnTo>
                <a:lnTo>
                  <a:pt x="3143" y="1891"/>
                </a:lnTo>
                <a:lnTo>
                  <a:pt x="3145" y="1891"/>
                </a:lnTo>
                <a:lnTo>
                  <a:pt x="3147" y="1889"/>
                </a:lnTo>
                <a:lnTo>
                  <a:pt x="3151" y="1885"/>
                </a:lnTo>
                <a:lnTo>
                  <a:pt x="3156" y="1883"/>
                </a:lnTo>
                <a:lnTo>
                  <a:pt x="3160" y="1883"/>
                </a:lnTo>
                <a:lnTo>
                  <a:pt x="3160" y="1881"/>
                </a:lnTo>
                <a:lnTo>
                  <a:pt x="3160" y="1881"/>
                </a:lnTo>
                <a:lnTo>
                  <a:pt x="3164" y="1881"/>
                </a:lnTo>
                <a:lnTo>
                  <a:pt x="3168" y="1879"/>
                </a:lnTo>
                <a:lnTo>
                  <a:pt x="3168" y="1879"/>
                </a:lnTo>
                <a:lnTo>
                  <a:pt x="3168" y="1879"/>
                </a:lnTo>
                <a:lnTo>
                  <a:pt x="3170" y="1879"/>
                </a:lnTo>
                <a:lnTo>
                  <a:pt x="3170" y="1879"/>
                </a:lnTo>
                <a:lnTo>
                  <a:pt x="3172" y="1879"/>
                </a:lnTo>
                <a:lnTo>
                  <a:pt x="3174" y="1877"/>
                </a:lnTo>
                <a:lnTo>
                  <a:pt x="3174" y="1874"/>
                </a:lnTo>
                <a:lnTo>
                  <a:pt x="3176" y="1874"/>
                </a:lnTo>
                <a:lnTo>
                  <a:pt x="3183" y="1872"/>
                </a:lnTo>
                <a:lnTo>
                  <a:pt x="3183" y="1870"/>
                </a:lnTo>
                <a:lnTo>
                  <a:pt x="3185" y="1868"/>
                </a:lnTo>
                <a:lnTo>
                  <a:pt x="3185" y="1868"/>
                </a:lnTo>
                <a:lnTo>
                  <a:pt x="3185" y="1866"/>
                </a:lnTo>
                <a:lnTo>
                  <a:pt x="3187" y="1866"/>
                </a:lnTo>
                <a:lnTo>
                  <a:pt x="3189" y="1864"/>
                </a:lnTo>
                <a:lnTo>
                  <a:pt x="3189" y="1864"/>
                </a:lnTo>
                <a:lnTo>
                  <a:pt x="3189" y="1862"/>
                </a:lnTo>
                <a:lnTo>
                  <a:pt x="3191" y="1862"/>
                </a:lnTo>
                <a:lnTo>
                  <a:pt x="3191" y="1860"/>
                </a:lnTo>
                <a:lnTo>
                  <a:pt x="3195" y="1856"/>
                </a:lnTo>
                <a:lnTo>
                  <a:pt x="3197" y="1851"/>
                </a:lnTo>
                <a:lnTo>
                  <a:pt x="3197" y="1851"/>
                </a:lnTo>
                <a:lnTo>
                  <a:pt x="3195" y="1849"/>
                </a:lnTo>
                <a:lnTo>
                  <a:pt x="3197" y="1849"/>
                </a:lnTo>
                <a:lnTo>
                  <a:pt x="3197" y="1849"/>
                </a:lnTo>
                <a:lnTo>
                  <a:pt x="3197" y="1849"/>
                </a:lnTo>
                <a:lnTo>
                  <a:pt x="3197" y="1847"/>
                </a:lnTo>
                <a:lnTo>
                  <a:pt x="3197" y="1845"/>
                </a:lnTo>
                <a:lnTo>
                  <a:pt x="3200" y="1845"/>
                </a:lnTo>
                <a:lnTo>
                  <a:pt x="3200" y="1843"/>
                </a:lnTo>
                <a:lnTo>
                  <a:pt x="3200" y="1843"/>
                </a:lnTo>
                <a:lnTo>
                  <a:pt x="3200" y="1841"/>
                </a:lnTo>
                <a:lnTo>
                  <a:pt x="3200" y="1841"/>
                </a:lnTo>
                <a:lnTo>
                  <a:pt x="3200" y="1841"/>
                </a:lnTo>
                <a:lnTo>
                  <a:pt x="3197" y="1839"/>
                </a:lnTo>
                <a:lnTo>
                  <a:pt x="3197" y="1839"/>
                </a:lnTo>
                <a:lnTo>
                  <a:pt x="3197" y="1841"/>
                </a:lnTo>
                <a:lnTo>
                  <a:pt x="3197" y="1841"/>
                </a:lnTo>
                <a:lnTo>
                  <a:pt x="3197" y="1839"/>
                </a:lnTo>
                <a:lnTo>
                  <a:pt x="3197" y="1837"/>
                </a:lnTo>
                <a:lnTo>
                  <a:pt x="3197" y="1837"/>
                </a:lnTo>
                <a:lnTo>
                  <a:pt x="3197" y="1837"/>
                </a:lnTo>
                <a:lnTo>
                  <a:pt x="3195" y="1837"/>
                </a:lnTo>
                <a:lnTo>
                  <a:pt x="3195" y="1835"/>
                </a:lnTo>
                <a:lnTo>
                  <a:pt x="3195" y="1830"/>
                </a:lnTo>
                <a:lnTo>
                  <a:pt x="3195" y="1828"/>
                </a:lnTo>
                <a:lnTo>
                  <a:pt x="3195" y="1826"/>
                </a:lnTo>
                <a:lnTo>
                  <a:pt x="3195" y="1826"/>
                </a:lnTo>
                <a:lnTo>
                  <a:pt x="3195" y="1824"/>
                </a:lnTo>
                <a:lnTo>
                  <a:pt x="3195" y="1824"/>
                </a:lnTo>
                <a:lnTo>
                  <a:pt x="3195" y="1822"/>
                </a:lnTo>
                <a:lnTo>
                  <a:pt x="3195" y="1820"/>
                </a:lnTo>
                <a:lnTo>
                  <a:pt x="3195" y="1820"/>
                </a:lnTo>
                <a:lnTo>
                  <a:pt x="3195" y="1818"/>
                </a:lnTo>
                <a:lnTo>
                  <a:pt x="3193" y="1818"/>
                </a:lnTo>
                <a:lnTo>
                  <a:pt x="3193" y="1818"/>
                </a:lnTo>
                <a:lnTo>
                  <a:pt x="3193" y="1818"/>
                </a:lnTo>
                <a:lnTo>
                  <a:pt x="3195" y="1816"/>
                </a:lnTo>
                <a:lnTo>
                  <a:pt x="3195" y="1816"/>
                </a:lnTo>
                <a:lnTo>
                  <a:pt x="3195" y="1814"/>
                </a:lnTo>
                <a:lnTo>
                  <a:pt x="3195" y="1812"/>
                </a:lnTo>
                <a:lnTo>
                  <a:pt x="3193" y="1812"/>
                </a:lnTo>
                <a:lnTo>
                  <a:pt x="3195" y="1809"/>
                </a:lnTo>
                <a:lnTo>
                  <a:pt x="3195" y="1809"/>
                </a:lnTo>
                <a:lnTo>
                  <a:pt x="3195" y="1805"/>
                </a:lnTo>
                <a:lnTo>
                  <a:pt x="3195" y="1805"/>
                </a:lnTo>
                <a:lnTo>
                  <a:pt x="3195" y="1803"/>
                </a:lnTo>
                <a:lnTo>
                  <a:pt x="3195" y="1801"/>
                </a:lnTo>
                <a:lnTo>
                  <a:pt x="3193" y="1799"/>
                </a:lnTo>
                <a:lnTo>
                  <a:pt x="3193" y="1797"/>
                </a:lnTo>
                <a:lnTo>
                  <a:pt x="3193" y="1795"/>
                </a:lnTo>
                <a:lnTo>
                  <a:pt x="3193" y="1793"/>
                </a:lnTo>
                <a:lnTo>
                  <a:pt x="3195" y="1793"/>
                </a:lnTo>
                <a:lnTo>
                  <a:pt x="3195" y="1791"/>
                </a:lnTo>
                <a:lnTo>
                  <a:pt x="3195" y="1791"/>
                </a:lnTo>
                <a:lnTo>
                  <a:pt x="3195" y="1791"/>
                </a:lnTo>
                <a:lnTo>
                  <a:pt x="3195" y="1788"/>
                </a:lnTo>
                <a:lnTo>
                  <a:pt x="3195" y="1786"/>
                </a:lnTo>
                <a:lnTo>
                  <a:pt x="3193" y="1786"/>
                </a:lnTo>
                <a:lnTo>
                  <a:pt x="3195" y="1786"/>
                </a:lnTo>
                <a:lnTo>
                  <a:pt x="3195" y="1784"/>
                </a:lnTo>
                <a:lnTo>
                  <a:pt x="3195" y="1784"/>
                </a:lnTo>
                <a:lnTo>
                  <a:pt x="3193" y="1782"/>
                </a:lnTo>
                <a:lnTo>
                  <a:pt x="3193" y="1782"/>
                </a:lnTo>
                <a:lnTo>
                  <a:pt x="3193" y="1780"/>
                </a:lnTo>
                <a:lnTo>
                  <a:pt x="3193" y="1780"/>
                </a:lnTo>
                <a:lnTo>
                  <a:pt x="3191" y="1778"/>
                </a:lnTo>
                <a:lnTo>
                  <a:pt x="3189" y="1778"/>
                </a:lnTo>
                <a:lnTo>
                  <a:pt x="3189" y="1778"/>
                </a:lnTo>
                <a:lnTo>
                  <a:pt x="3187" y="1778"/>
                </a:lnTo>
                <a:lnTo>
                  <a:pt x="3187" y="1776"/>
                </a:lnTo>
                <a:lnTo>
                  <a:pt x="3185" y="1776"/>
                </a:lnTo>
                <a:lnTo>
                  <a:pt x="3183" y="1776"/>
                </a:lnTo>
                <a:lnTo>
                  <a:pt x="3185" y="1774"/>
                </a:lnTo>
                <a:lnTo>
                  <a:pt x="3185" y="1774"/>
                </a:lnTo>
                <a:lnTo>
                  <a:pt x="3183" y="1772"/>
                </a:lnTo>
                <a:lnTo>
                  <a:pt x="3183" y="1770"/>
                </a:lnTo>
                <a:lnTo>
                  <a:pt x="3183" y="1767"/>
                </a:lnTo>
                <a:lnTo>
                  <a:pt x="3183" y="1763"/>
                </a:lnTo>
                <a:lnTo>
                  <a:pt x="3179" y="1759"/>
                </a:lnTo>
                <a:lnTo>
                  <a:pt x="3181" y="1759"/>
                </a:lnTo>
                <a:lnTo>
                  <a:pt x="3181" y="1759"/>
                </a:lnTo>
                <a:lnTo>
                  <a:pt x="3179" y="1757"/>
                </a:lnTo>
                <a:lnTo>
                  <a:pt x="3176" y="1753"/>
                </a:lnTo>
                <a:lnTo>
                  <a:pt x="3176" y="1751"/>
                </a:lnTo>
                <a:lnTo>
                  <a:pt x="3179" y="1751"/>
                </a:lnTo>
                <a:lnTo>
                  <a:pt x="3179" y="1747"/>
                </a:lnTo>
                <a:lnTo>
                  <a:pt x="3179" y="1744"/>
                </a:lnTo>
                <a:lnTo>
                  <a:pt x="3176" y="1742"/>
                </a:lnTo>
                <a:lnTo>
                  <a:pt x="3176" y="1742"/>
                </a:lnTo>
                <a:lnTo>
                  <a:pt x="3176" y="1740"/>
                </a:lnTo>
                <a:lnTo>
                  <a:pt x="3179" y="1736"/>
                </a:lnTo>
                <a:lnTo>
                  <a:pt x="3179" y="1734"/>
                </a:lnTo>
                <a:lnTo>
                  <a:pt x="3181" y="1734"/>
                </a:lnTo>
                <a:lnTo>
                  <a:pt x="3181" y="1732"/>
                </a:lnTo>
                <a:lnTo>
                  <a:pt x="3179" y="1730"/>
                </a:lnTo>
                <a:lnTo>
                  <a:pt x="3176" y="1730"/>
                </a:lnTo>
                <a:lnTo>
                  <a:pt x="3176" y="1728"/>
                </a:lnTo>
                <a:lnTo>
                  <a:pt x="3174" y="1726"/>
                </a:lnTo>
                <a:lnTo>
                  <a:pt x="3174" y="1726"/>
                </a:lnTo>
                <a:lnTo>
                  <a:pt x="3172" y="1723"/>
                </a:lnTo>
                <a:lnTo>
                  <a:pt x="3170" y="1721"/>
                </a:lnTo>
                <a:lnTo>
                  <a:pt x="3170" y="1719"/>
                </a:lnTo>
                <a:lnTo>
                  <a:pt x="3170" y="1719"/>
                </a:lnTo>
                <a:lnTo>
                  <a:pt x="3170" y="1715"/>
                </a:lnTo>
                <a:lnTo>
                  <a:pt x="3172" y="1713"/>
                </a:lnTo>
                <a:lnTo>
                  <a:pt x="3172" y="1711"/>
                </a:lnTo>
                <a:lnTo>
                  <a:pt x="3174" y="1707"/>
                </a:lnTo>
                <a:lnTo>
                  <a:pt x="3174" y="1705"/>
                </a:lnTo>
                <a:lnTo>
                  <a:pt x="3174" y="1705"/>
                </a:lnTo>
                <a:lnTo>
                  <a:pt x="3174" y="1702"/>
                </a:lnTo>
                <a:lnTo>
                  <a:pt x="3176" y="1700"/>
                </a:lnTo>
                <a:lnTo>
                  <a:pt x="3176" y="1698"/>
                </a:lnTo>
                <a:lnTo>
                  <a:pt x="3176" y="1698"/>
                </a:lnTo>
                <a:lnTo>
                  <a:pt x="3176" y="1698"/>
                </a:lnTo>
                <a:lnTo>
                  <a:pt x="3179" y="1698"/>
                </a:lnTo>
                <a:lnTo>
                  <a:pt x="3181" y="1696"/>
                </a:lnTo>
                <a:lnTo>
                  <a:pt x="3183" y="1690"/>
                </a:lnTo>
                <a:lnTo>
                  <a:pt x="3183" y="1690"/>
                </a:lnTo>
                <a:lnTo>
                  <a:pt x="3183" y="1690"/>
                </a:lnTo>
                <a:lnTo>
                  <a:pt x="3183" y="1688"/>
                </a:lnTo>
                <a:lnTo>
                  <a:pt x="3183" y="1688"/>
                </a:lnTo>
                <a:lnTo>
                  <a:pt x="3183" y="1688"/>
                </a:lnTo>
                <a:lnTo>
                  <a:pt x="3185" y="1686"/>
                </a:lnTo>
                <a:lnTo>
                  <a:pt x="3185" y="1682"/>
                </a:lnTo>
                <a:lnTo>
                  <a:pt x="3185" y="1682"/>
                </a:lnTo>
                <a:lnTo>
                  <a:pt x="3187" y="1682"/>
                </a:lnTo>
                <a:lnTo>
                  <a:pt x="3187" y="1679"/>
                </a:lnTo>
                <a:lnTo>
                  <a:pt x="3189" y="1677"/>
                </a:lnTo>
                <a:lnTo>
                  <a:pt x="3189" y="1677"/>
                </a:lnTo>
                <a:lnTo>
                  <a:pt x="3189" y="1675"/>
                </a:lnTo>
                <a:lnTo>
                  <a:pt x="3189" y="1671"/>
                </a:lnTo>
                <a:lnTo>
                  <a:pt x="3191" y="1669"/>
                </a:lnTo>
                <a:lnTo>
                  <a:pt x="3191" y="1669"/>
                </a:lnTo>
                <a:lnTo>
                  <a:pt x="3193" y="1667"/>
                </a:lnTo>
                <a:lnTo>
                  <a:pt x="3197" y="1667"/>
                </a:lnTo>
                <a:lnTo>
                  <a:pt x="3200" y="1665"/>
                </a:lnTo>
                <a:lnTo>
                  <a:pt x="3200" y="1665"/>
                </a:lnTo>
                <a:lnTo>
                  <a:pt x="3200" y="1665"/>
                </a:lnTo>
                <a:lnTo>
                  <a:pt x="3200" y="1663"/>
                </a:lnTo>
                <a:lnTo>
                  <a:pt x="3200" y="1663"/>
                </a:lnTo>
                <a:lnTo>
                  <a:pt x="3200" y="1661"/>
                </a:lnTo>
                <a:lnTo>
                  <a:pt x="3200" y="1661"/>
                </a:lnTo>
                <a:lnTo>
                  <a:pt x="3202" y="1661"/>
                </a:lnTo>
                <a:lnTo>
                  <a:pt x="3202" y="1661"/>
                </a:lnTo>
                <a:lnTo>
                  <a:pt x="3202" y="1658"/>
                </a:lnTo>
                <a:lnTo>
                  <a:pt x="3202" y="1658"/>
                </a:lnTo>
                <a:lnTo>
                  <a:pt x="3204" y="1661"/>
                </a:lnTo>
                <a:lnTo>
                  <a:pt x="3206" y="1658"/>
                </a:lnTo>
                <a:lnTo>
                  <a:pt x="3208" y="1658"/>
                </a:lnTo>
                <a:lnTo>
                  <a:pt x="3210" y="1656"/>
                </a:lnTo>
                <a:lnTo>
                  <a:pt x="3210" y="1654"/>
                </a:lnTo>
                <a:lnTo>
                  <a:pt x="3212" y="1652"/>
                </a:lnTo>
                <a:lnTo>
                  <a:pt x="3214" y="1648"/>
                </a:lnTo>
                <a:lnTo>
                  <a:pt x="3214" y="1648"/>
                </a:lnTo>
                <a:lnTo>
                  <a:pt x="3214" y="1646"/>
                </a:lnTo>
                <a:lnTo>
                  <a:pt x="3216" y="1646"/>
                </a:lnTo>
                <a:lnTo>
                  <a:pt x="3218" y="1644"/>
                </a:lnTo>
                <a:lnTo>
                  <a:pt x="3218" y="1642"/>
                </a:lnTo>
                <a:lnTo>
                  <a:pt x="3223" y="1638"/>
                </a:lnTo>
                <a:lnTo>
                  <a:pt x="3223" y="1638"/>
                </a:lnTo>
                <a:lnTo>
                  <a:pt x="3225" y="1635"/>
                </a:lnTo>
                <a:lnTo>
                  <a:pt x="3225" y="1635"/>
                </a:lnTo>
                <a:lnTo>
                  <a:pt x="3227" y="1633"/>
                </a:lnTo>
                <a:lnTo>
                  <a:pt x="3237" y="1623"/>
                </a:lnTo>
                <a:lnTo>
                  <a:pt x="3241" y="1619"/>
                </a:lnTo>
                <a:lnTo>
                  <a:pt x="3246" y="1614"/>
                </a:lnTo>
                <a:lnTo>
                  <a:pt x="3250" y="1610"/>
                </a:lnTo>
                <a:lnTo>
                  <a:pt x="3258" y="1606"/>
                </a:lnTo>
                <a:lnTo>
                  <a:pt x="3271" y="1598"/>
                </a:lnTo>
                <a:lnTo>
                  <a:pt x="3275" y="1596"/>
                </a:lnTo>
                <a:lnTo>
                  <a:pt x="3288" y="1583"/>
                </a:lnTo>
                <a:lnTo>
                  <a:pt x="3296" y="1575"/>
                </a:lnTo>
                <a:lnTo>
                  <a:pt x="3302" y="1566"/>
                </a:lnTo>
                <a:lnTo>
                  <a:pt x="3306" y="1560"/>
                </a:lnTo>
                <a:lnTo>
                  <a:pt x="3313" y="1552"/>
                </a:lnTo>
                <a:lnTo>
                  <a:pt x="3319" y="1543"/>
                </a:lnTo>
                <a:lnTo>
                  <a:pt x="3319" y="1539"/>
                </a:lnTo>
                <a:lnTo>
                  <a:pt x="3321" y="1533"/>
                </a:lnTo>
                <a:lnTo>
                  <a:pt x="3323" y="1531"/>
                </a:lnTo>
                <a:lnTo>
                  <a:pt x="3325" y="1526"/>
                </a:lnTo>
                <a:lnTo>
                  <a:pt x="3327" y="1524"/>
                </a:lnTo>
                <a:lnTo>
                  <a:pt x="3329" y="1520"/>
                </a:lnTo>
                <a:lnTo>
                  <a:pt x="3329" y="1516"/>
                </a:lnTo>
                <a:lnTo>
                  <a:pt x="3334" y="1514"/>
                </a:lnTo>
                <a:lnTo>
                  <a:pt x="3336" y="1510"/>
                </a:lnTo>
                <a:lnTo>
                  <a:pt x="3336" y="1508"/>
                </a:lnTo>
                <a:lnTo>
                  <a:pt x="3338" y="1503"/>
                </a:lnTo>
                <a:lnTo>
                  <a:pt x="3342" y="1499"/>
                </a:lnTo>
                <a:lnTo>
                  <a:pt x="3342" y="1499"/>
                </a:lnTo>
                <a:lnTo>
                  <a:pt x="3344" y="1495"/>
                </a:lnTo>
                <a:lnTo>
                  <a:pt x="3344" y="1491"/>
                </a:lnTo>
                <a:lnTo>
                  <a:pt x="3344" y="1489"/>
                </a:lnTo>
                <a:lnTo>
                  <a:pt x="3344" y="1484"/>
                </a:lnTo>
                <a:lnTo>
                  <a:pt x="3346" y="1482"/>
                </a:lnTo>
                <a:lnTo>
                  <a:pt x="3346" y="1482"/>
                </a:lnTo>
                <a:lnTo>
                  <a:pt x="3350" y="1480"/>
                </a:lnTo>
                <a:lnTo>
                  <a:pt x="3350" y="1480"/>
                </a:lnTo>
                <a:lnTo>
                  <a:pt x="3352" y="1482"/>
                </a:lnTo>
                <a:lnTo>
                  <a:pt x="3352" y="1480"/>
                </a:lnTo>
                <a:lnTo>
                  <a:pt x="3352" y="1480"/>
                </a:lnTo>
                <a:lnTo>
                  <a:pt x="3350" y="1480"/>
                </a:lnTo>
                <a:lnTo>
                  <a:pt x="3348" y="1478"/>
                </a:lnTo>
                <a:lnTo>
                  <a:pt x="3348" y="1480"/>
                </a:lnTo>
                <a:lnTo>
                  <a:pt x="3348" y="1480"/>
                </a:lnTo>
                <a:lnTo>
                  <a:pt x="3348" y="1480"/>
                </a:lnTo>
                <a:lnTo>
                  <a:pt x="3346" y="1480"/>
                </a:lnTo>
                <a:lnTo>
                  <a:pt x="3348" y="1480"/>
                </a:lnTo>
                <a:lnTo>
                  <a:pt x="3348" y="1480"/>
                </a:lnTo>
                <a:lnTo>
                  <a:pt x="3348" y="1480"/>
                </a:lnTo>
                <a:lnTo>
                  <a:pt x="3348" y="1478"/>
                </a:lnTo>
                <a:lnTo>
                  <a:pt x="3348" y="1478"/>
                </a:lnTo>
                <a:lnTo>
                  <a:pt x="3348" y="1472"/>
                </a:lnTo>
                <a:lnTo>
                  <a:pt x="3348" y="1468"/>
                </a:lnTo>
                <a:lnTo>
                  <a:pt x="3348" y="1466"/>
                </a:lnTo>
                <a:lnTo>
                  <a:pt x="3350" y="1463"/>
                </a:lnTo>
                <a:lnTo>
                  <a:pt x="3350" y="1461"/>
                </a:lnTo>
                <a:lnTo>
                  <a:pt x="3350" y="1461"/>
                </a:lnTo>
                <a:lnTo>
                  <a:pt x="3348" y="1461"/>
                </a:lnTo>
                <a:lnTo>
                  <a:pt x="3344" y="1459"/>
                </a:lnTo>
                <a:lnTo>
                  <a:pt x="3342" y="1459"/>
                </a:lnTo>
                <a:lnTo>
                  <a:pt x="3340" y="1461"/>
                </a:lnTo>
                <a:lnTo>
                  <a:pt x="3338" y="1461"/>
                </a:lnTo>
                <a:lnTo>
                  <a:pt x="3334" y="1466"/>
                </a:lnTo>
                <a:lnTo>
                  <a:pt x="3327" y="1466"/>
                </a:lnTo>
                <a:lnTo>
                  <a:pt x="3323" y="1468"/>
                </a:lnTo>
                <a:lnTo>
                  <a:pt x="3319" y="1468"/>
                </a:lnTo>
                <a:lnTo>
                  <a:pt x="3317" y="1470"/>
                </a:lnTo>
                <a:lnTo>
                  <a:pt x="3317" y="1470"/>
                </a:lnTo>
                <a:lnTo>
                  <a:pt x="3313" y="1468"/>
                </a:lnTo>
                <a:lnTo>
                  <a:pt x="3311" y="1468"/>
                </a:lnTo>
                <a:lnTo>
                  <a:pt x="3308" y="1468"/>
                </a:lnTo>
                <a:lnTo>
                  <a:pt x="3304" y="1470"/>
                </a:lnTo>
                <a:lnTo>
                  <a:pt x="3298" y="1472"/>
                </a:lnTo>
                <a:lnTo>
                  <a:pt x="3296" y="1470"/>
                </a:lnTo>
                <a:lnTo>
                  <a:pt x="3294" y="1470"/>
                </a:lnTo>
                <a:lnTo>
                  <a:pt x="3292" y="1472"/>
                </a:lnTo>
                <a:lnTo>
                  <a:pt x="3288" y="1474"/>
                </a:lnTo>
                <a:lnTo>
                  <a:pt x="3281" y="1476"/>
                </a:lnTo>
                <a:lnTo>
                  <a:pt x="3281" y="1476"/>
                </a:lnTo>
                <a:lnTo>
                  <a:pt x="3277" y="1476"/>
                </a:lnTo>
                <a:lnTo>
                  <a:pt x="3275" y="1476"/>
                </a:lnTo>
                <a:lnTo>
                  <a:pt x="3271" y="1474"/>
                </a:lnTo>
                <a:lnTo>
                  <a:pt x="3269" y="1476"/>
                </a:lnTo>
                <a:lnTo>
                  <a:pt x="3264" y="1478"/>
                </a:lnTo>
                <a:lnTo>
                  <a:pt x="3258" y="1480"/>
                </a:lnTo>
                <a:lnTo>
                  <a:pt x="3250" y="1480"/>
                </a:lnTo>
                <a:lnTo>
                  <a:pt x="3250" y="1480"/>
                </a:lnTo>
                <a:lnTo>
                  <a:pt x="3248" y="1478"/>
                </a:lnTo>
                <a:lnTo>
                  <a:pt x="3244" y="1476"/>
                </a:lnTo>
                <a:lnTo>
                  <a:pt x="3239" y="1472"/>
                </a:lnTo>
                <a:lnTo>
                  <a:pt x="3237" y="1468"/>
                </a:lnTo>
                <a:lnTo>
                  <a:pt x="3235" y="1466"/>
                </a:lnTo>
                <a:lnTo>
                  <a:pt x="3233" y="1463"/>
                </a:lnTo>
                <a:lnTo>
                  <a:pt x="3231" y="1463"/>
                </a:lnTo>
                <a:lnTo>
                  <a:pt x="3229" y="1463"/>
                </a:lnTo>
                <a:lnTo>
                  <a:pt x="3227" y="1463"/>
                </a:lnTo>
                <a:lnTo>
                  <a:pt x="3225" y="1466"/>
                </a:lnTo>
                <a:lnTo>
                  <a:pt x="3225" y="1466"/>
                </a:lnTo>
                <a:lnTo>
                  <a:pt x="3225" y="1466"/>
                </a:lnTo>
                <a:lnTo>
                  <a:pt x="3225" y="1463"/>
                </a:lnTo>
                <a:lnTo>
                  <a:pt x="3225" y="1463"/>
                </a:lnTo>
                <a:lnTo>
                  <a:pt x="3227" y="1461"/>
                </a:lnTo>
                <a:lnTo>
                  <a:pt x="3231" y="1461"/>
                </a:lnTo>
                <a:lnTo>
                  <a:pt x="3235" y="1459"/>
                </a:lnTo>
                <a:lnTo>
                  <a:pt x="3235" y="1457"/>
                </a:lnTo>
                <a:lnTo>
                  <a:pt x="3235" y="1457"/>
                </a:lnTo>
                <a:lnTo>
                  <a:pt x="3237" y="1455"/>
                </a:lnTo>
                <a:lnTo>
                  <a:pt x="3235" y="1453"/>
                </a:lnTo>
                <a:lnTo>
                  <a:pt x="3235" y="1451"/>
                </a:lnTo>
                <a:lnTo>
                  <a:pt x="3233" y="1449"/>
                </a:lnTo>
                <a:lnTo>
                  <a:pt x="3233" y="1447"/>
                </a:lnTo>
                <a:lnTo>
                  <a:pt x="3231" y="1447"/>
                </a:lnTo>
                <a:lnTo>
                  <a:pt x="3231" y="1445"/>
                </a:lnTo>
                <a:lnTo>
                  <a:pt x="3231" y="1447"/>
                </a:lnTo>
                <a:lnTo>
                  <a:pt x="3227" y="1445"/>
                </a:lnTo>
                <a:lnTo>
                  <a:pt x="3227" y="1443"/>
                </a:lnTo>
                <a:lnTo>
                  <a:pt x="3225" y="1440"/>
                </a:lnTo>
                <a:lnTo>
                  <a:pt x="3223" y="1440"/>
                </a:lnTo>
                <a:lnTo>
                  <a:pt x="3220" y="1438"/>
                </a:lnTo>
                <a:lnTo>
                  <a:pt x="3220" y="1434"/>
                </a:lnTo>
                <a:lnTo>
                  <a:pt x="3212" y="1430"/>
                </a:lnTo>
                <a:lnTo>
                  <a:pt x="3208" y="1426"/>
                </a:lnTo>
                <a:lnTo>
                  <a:pt x="3204" y="1419"/>
                </a:lnTo>
                <a:lnTo>
                  <a:pt x="3200" y="1417"/>
                </a:lnTo>
                <a:lnTo>
                  <a:pt x="3197" y="1415"/>
                </a:lnTo>
                <a:lnTo>
                  <a:pt x="3195" y="1415"/>
                </a:lnTo>
                <a:lnTo>
                  <a:pt x="3193" y="1415"/>
                </a:lnTo>
                <a:lnTo>
                  <a:pt x="3191" y="1415"/>
                </a:lnTo>
                <a:lnTo>
                  <a:pt x="3191" y="1413"/>
                </a:lnTo>
                <a:lnTo>
                  <a:pt x="3189" y="1411"/>
                </a:lnTo>
                <a:lnTo>
                  <a:pt x="3189" y="1411"/>
                </a:lnTo>
                <a:lnTo>
                  <a:pt x="3187" y="1409"/>
                </a:lnTo>
                <a:lnTo>
                  <a:pt x="3187" y="1409"/>
                </a:lnTo>
                <a:lnTo>
                  <a:pt x="3185" y="1407"/>
                </a:lnTo>
                <a:lnTo>
                  <a:pt x="3185" y="1409"/>
                </a:lnTo>
                <a:lnTo>
                  <a:pt x="3185" y="1409"/>
                </a:lnTo>
                <a:lnTo>
                  <a:pt x="3185" y="1411"/>
                </a:lnTo>
                <a:lnTo>
                  <a:pt x="3185" y="1411"/>
                </a:lnTo>
                <a:lnTo>
                  <a:pt x="3185" y="1413"/>
                </a:lnTo>
                <a:lnTo>
                  <a:pt x="3183" y="1411"/>
                </a:lnTo>
                <a:lnTo>
                  <a:pt x="3183" y="1407"/>
                </a:lnTo>
                <a:lnTo>
                  <a:pt x="3181" y="1407"/>
                </a:lnTo>
                <a:lnTo>
                  <a:pt x="3181" y="1407"/>
                </a:lnTo>
                <a:lnTo>
                  <a:pt x="3179" y="1403"/>
                </a:lnTo>
                <a:lnTo>
                  <a:pt x="3176" y="1401"/>
                </a:lnTo>
                <a:lnTo>
                  <a:pt x="3176" y="1396"/>
                </a:lnTo>
                <a:lnTo>
                  <a:pt x="3174" y="1388"/>
                </a:lnTo>
                <a:lnTo>
                  <a:pt x="3172" y="1384"/>
                </a:lnTo>
                <a:lnTo>
                  <a:pt x="3172" y="1378"/>
                </a:lnTo>
                <a:lnTo>
                  <a:pt x="3166" y="1369"/>
                </a:lnTo>
                <a:lnTo>
                  <a:pt x="3166" y="1369"/>
                </a:lnTo>
                <a:lnTo>
                  <a:pt x="3164" y="1367"/>
                </a:lnTo>
                <a:lnTo>
                  <a:pt x="3162" y="1365"/>
                </a:lnTo>
                <a:lnTo>
                  <a:pt x="3162" y="1367"/>
                </a:lnTo>
                <a:lnTo>
                  <a:pt x="3162" y="1367"/>
                </a:lnTo>
                <a:lnTo>
                  <a:pt x="3160" y="1365"/>
                </a:lnTo>
                <a:lnTo>
                  <a:pt x="3160" y="1365"/>
                </a:lnTo>
                <a:lnTo>
                  <a:pt x="3158" y="1361"/>
                </a:lnTo>
                <a:lnTo>
                  <a:pt x="3153" y="1359"/>
                </a:lnTo>
                <a:lnTo>
                  <a:pt x="3153" y="1359"/>
                </a:lnTo>
                <a:lnTo>
                  <a:pt x="3151" y="1359"/>
                </a:lnTo>
                <a:lnTo>
                  <a:pt x="3151" y="1359"/>
                </a:lnTo>
                <a:lnTo>
                  <a:pt x="3149" y="1354"/>
                </a:lnTo>
                <a:lnTo>
                  <a:pt x="3147" y="1346"/>
                </a:lnTo>
                <a:lnTo>
                  <a:pt x="3147" y="1344"/>
                </a:lnTo>
                <a:lnTo>
                  <a:pt x="3147" y="1338"/>
                </a:lnTo>
                <a:lnTo>
                  <a:pt x="3147" y="1334"/>
                </a:lnTo>
                <a:lnTo>
                  <a:pt x="3147" y="1331"/>
                </a:lnTo>
                <a:lnTo>
                  <a:pt x="3147" y="1329"/>
                </a:lnTo>
                <a:lnTo>
                  <a:pt x="3145" y="1327"/>
                </a:lnTo>
                <a:lnTo>
                  <a:pt x="3145" y="1325"/>
                </a:lnTo>
                <a:lnTo>
                  <a:pt x="3145" y="1323"/>
                </a:lnTo>
                <a:lnTo>
                  <a:pt x="3147" y="1325"/>
                </a:lnTo>
                <a:lnTo>
                  <a:pt x="3147" y="1325"/>
                </a:lnTo>
                <a:lnTo>
                  <a:pt x="3147" y="1325"/>
                </a:lnTo>
                <a:lnTo>
                  <a:pt x="3147" y="1323"/>
                </a:lnTo>
                <a:lnTo>
                  <a:pt x="3147" y="1323"/>
                </a:lnTo>
                <a:lnTo>
                  <a:pt x="3145" y="1321"/>
                </a:lnTo>
                <a:lnTo>
                  <a:pt x="3143" y="1317"/>
                </a:lnTo>
                <a:lnTo>
                  <a:pt x="3143" y="1315"/>
                </a:lnTo>
                <a:lnTo>
                  <a:pt x="3141" y="1310"/>
                </a:lnTo>
                <a:lnTo>
                  <a:pt x="3141" y="1310"/>
                </a:lnTo>
                <a:lnTo>
                  <a:pt x="3141" y="1308"/>
                </a:lnTo>
                <a:lnTo>
                  <a:pt x="3135" y="1304"/>
                </a:lnTo>
                <a:lnTo>
                  <a:pt x="3132" y="1300"/>
                </a:lnTo>
                <a:lnTo>
                  <a:pt x="3128" y="1300"/>
                </a:lnTo>
                <a:lnTo>
                  <a:pt x="3126" y="1298"/>
                </a:lnTo>
                <a:lnTo>
                  <a:pt x="3126" y="1298"/>
                </a:lnTo>
                <a:lnTo>
                  <a:pt x="3124" y="1296"/>
                </a:lnTo>
                <a:lnTo>
                  <a:pt x="3122" y="1292"/>
                </a:lnTo>
                <a:lnTo>
                  <a:pt x="3122" y="1289"/>
                </a:lnTo>
                <a:lnTo>
                  <a:pt x="3122" y="1283"/>
                </a:lnTo>
                <a:lnTo>
                  <a:pt x="3122" y="1283"/>
                </a:lnTo>
                <a:lnTo>
                  <a:pt x="3122" y="1281"/>
                </a:lnTo>
                <a:lnTo>
                  <a:pt x="3124" y="1281"/>
                </a:lnTo>
                <a:lnTo>
                  <a:pt x="3124" y="1281"/>
                </a:lnTo>
                <a:lnTo>
                  <a:pt x="3126" y="1281"/>
                </a:lnTo>
                <a:lnTo>
                  <a:pt x="3124" y="1279"/>
                </a:lnTo>
                <a:lnTo>
                  <a:pt x="3122" y="1277"/>
                </a:lnTo>
                <a:lnTo>
                  <a:pt x="3120" y="1277"/>
                </a:lnTo>
                <a:lnTo>
                  <a:pt x="3118" y="1273"/>
                </a:lnTo>
                <a:lnTo>
                  <a:pt x="3114" y="1262"/>
                </a:lnTo>
                <a:lnTo>
                  <a:pt x="3109" y="1258"/>
                </a:lnTo>
                <a:lnTo>
                  <a:pt x="3109" y="1254"/>
                </a:lnTo>
                <a:lnTo>
                  <a:pt x="3105" y="1250"/>
                </a:lnTo>
                <a:lnTo>
                  <a:pt x="3101" y="1241"/>
                </a:lnTo>
                <a:lnTo>
                  <a:pt x="3099" y="1239"/>
                </a:lnTo>
                <a:lnTo>
                  <a:pt x="3099" y="1233"/>
                </a:lnTo>
                <a:lnTo>
                  <a:pt x="3099" y="1231"/>
                </a:lnTo>
                <a:lnTo>
                  <a:pt x="3097" y="1231"/>
                </a:lnTo>
                <a:lnTo>
                  <a:pt x="3097" y="1229"/>
                </a:lnTo>
                <a:lnTo>
                  <a:pt x="3095" y="1227"/>
                </a:lnTo>
                <a:lnTo>
                  <a:pt x="3095" y="1224"/>
                </a:lnTo>
                <a:lnTo>
                  <a:pt x="3095" y="1222"/>
                </a:lnTo>
                <a:lnTo>
                  <a:pt x="3093" y="1220"/>
                </a:lnTo>
                <a:lnTo>
                  <a:pt x="3093" y="1218"/>
                </a:lnTo>
                <a:lnTo>
                  <a:pt x="3091" y="1218"/>
                </a:lnTo>
                <a:lnTo>
                  <a:pt x="3088" y="1216"/>
                </a:lnTo>
                <a:lnTo>
                  <a:pt x="3086" y="1212"/>
                </a:lnTo>
                <a:lnTo>
                  <a:pt x="3084" y="1210"/>
                </a:lnTo>
                <a:lnTo>
                  <a:pt x="3084" y="1208"/>
                </a:lnTo>
                <a:lnTo>
                  <a:pt x="3084" y="1208"/>
                </a:lnTo>
                <a:lnTo>
                  <a:pt x="3082" y="1206"/>
                </a:lnTo>
                <a:lnTo>
                  <a:pt x="3080" y="1204"/>
                </a:lnTo>
                <a:lnTo>
                  <a:pt x="3080" y="1204"/>
                </a:lnTo>
                <a:lnTo>
                  <a:pt x="3080" y="1199"/>
                </a:lnTo>
                <a:lnTo>
                  <a:pt x="3080" y="1197"/>
                </a:lnTo>
                <a:lnTo>
                  <a:pt x="3080" y="1197"/>
                </a:lnTo>
                <a:lnTo>
                  <a:pt x="3078" y="1195"/>
                </a:lnTo>
                <a:lnTo>
                  <a:pt x="3076" y="1193"/>
                </a:lnTo>
                <a:lnTo>
                  <a:pt x="3078" y="1191"/>
                </a:lnTo>
                <a:lnTo>
                  <a:pt x="3078" y="1189"/>
                </a:lnTo>
                <a:lnTo>
                  <a:pt x="3078" y="1189"/>
                </a:lnTo>
                <a:lnTo>
                  <a:pt x="3080" y="1187"/>
                </a:lnTo>
                <a:lnTo>
                  <a:pt x="3080" y="1191"/>
                </a:lnTo>
                <a:lnTo>
                  <a:pt x="3082" y="1195"/>
                </a:lnTo>
                <a:lnTo>
                  <a:pt x="3082" y="1195"/>
                </a:lnTo>
                <a:lnTo>
                  <a:pt x="3082" y="1197"/>
                </a:lnTo>
                <a:lnTo>
                  <a:pt x="3084" y="1199"/>
                </a:lnTo>
                <a:lnTo>
                  <a:pt x="3086" y="1201"/>
                </a:lnTo>
                <a:lnTo>
                  <a:pt x="3088" y="1204"/>
                </a:lnTo>
                <a:lnTo>
                  <a:pt x="3088" y="1206"/>
                </a:lnTo>
                <a:lnTo>
                  <a:pt x="3088" y="1208"/>
                </a:lnTo>
                <a:lnTo>
                  <a:pt x="3088" y="1210"/>
                </a:lnTo>
                <a:lnTo>
                  <a:pt x="3093" y="1212"/>
                </a:lnTo>
                <a:lnTo>
                  <a:pt x="3095" y="1214"/>
                </a:lnTo>
                <a:lnTo>
                  <a:pt x="3097" y="1218"/>
                </a:lnTo>
                <a:lnTo>
                  <a:pt x="3101" y="1220"/>
                </a:lnTo>
                <a:lnTo>
                  <a:pt x="3103" y="1222"/>
                </a:lnTo>
                <a:lnTo>
                  <a:pt x="3105" y="1220"/>
                </a:lnTo>
                <a:lnTo>
                  <a:pt x="3105" y="1218"/>
                </a:lnTo>
                <a:lnTo>
                  <a:pt x="3107" y="1216"/>
                </a:lnTo>
                <a:lnTo>
                  <a:pt x="3107" y="1214"/>
                </a:lnTo>
                <a:lnTo>
                  <a:pt x="3109" y="1208"/>
                </a:lnTo>
                <a:lnTo>
                  <a:pt x="3112" y="1199"/>
                </a:lnTo>
                <a:lnTo>
                  <a:pt x="3112" y="1197"/>
                </a:lnTo>
                <a:lnTo>
                  <a:pt x="3114" y="1195"/>
                </a:lnTo>
                <a:lnTo>
                  <a:pt x="3114" y="1195"/>
                </a:lnTo>
                <a:lnTo>
                  <a:pt x="3114" y="1195"/>
                </a:lnTo>
                <a:lnTo>
                  <a:pt x="3114" y="1197"/>
                </a:lnTo>
                <a:lnTo>
                  <a:pt x="3112" y="1208"/>
                </a:lnTo>
                <a:lnTo>
                  <a:pt x="3112" y="1210"/>
                </a:lnTo>
                <a:lnTo>
                  <a:pt x="3109" y="1214"/>
                </a:lnTo>
                <a:lnTo>
                  <a:pt x="3109" y="1216"/>
                </a:lnTo>
                <a:lnTo>
                  <a:pt x="3109" y="1218"/>
                </a:lnTo>
                <a:lnTo>
                  <a:pt x="3112" y="1216"/>
                </a:lnTo>
                <a:lnTo>
                  <a:pt x="3112" y="1216"/>
                </a:lnTo>
                <a:lnTo>
                  <a:pt x="3116" y="1218"/>
                </a:lnTo>
                <a:lnTo>
                  <a:pt x="3118" y="1218"/>
                </a:lnTo>
                <a:lnTo>
                  <a:pt x="3120" y="1222"/>
                </a:lnTo>
                <a:lnTo>
                  <a:pt x="3124" y="1227"/>
                </a:lnTo>
                <a:lnTo>
                  <a:pt x="3126" y="1231"/>
                </a:lnTo>
                <a:lnTo>
                  <a:pt x="3126" y="1233"/>
                </a:lnTo>
                <a:lnTo>
                  <a:pt x="3130" y="1235"/>
                </a:lnTo>
                <a:lnTo>
                  <a:pt x="3130" y="1237"/>
                </a:lnTo>
                <a:lnTo>
                  <a:pt x="3132" y="1241"/>
                </a:lnTo>
                <a:lnTo>
                  <a:pt x="3137" y="1248"/>
                </a:lnTo>
                <a:lnTo>
                  <a:pt x="3139" y="1250"/>
                </a:lnTo>
                <a:lnTo>
                  <a:pt x="3139" y="1252"/>
                </a:lnTo>
                <a:lnTo>
                  <a:pt x="3141" y="1254"/>
                </a:lnTo>
                <a:lnTo>
                  <a:pt x="3141" y="1254"/>
                </a:lnTo>
                <a:lnTo>
                  <a:pt x="3143" y="1256"/>
                </a:lnTo>
                <a:lnTo>
                  <a:pt x="3145" y="1260"/>
                </a:lnTo>
                <a:lnTo>
                  <a:pt x="3147" y="1262"/>
                </a:lnTo>
                <a:lnTo>
                  <a:pt x="3147" y="1264"/>
                </a:lnTo>
                <a:lnTo>
                  <a:pt x="3147" y="1264"/>
                </a:lnTo>
                <a:lnTo>
                  <a:pt x="3147" y="1266"/>
                </a:lnTo>
                <a:lnTo>
                  <a:pt x="3147" y="1269"/>
                </a:lnTo>
                <a:lnTo>
                  <a:pt x="3149" y="1271"/>
                </a:lnTo>
                <a:lnTo>
                  <a:pt x="3149" y="1273"/>
                </a:lnTo>
                <a:lnTo>
                  <a:pt x="3151" y="1275"/>
                </a:lnTo>
                <a:lnTo>
                  <a:pt x="3153" y="1275"/>
                </a:lnTo>
                <a:lnTo>
                  <a:pt x="3153" y="1275"/>
                </a:lnTo>
                <a:lnTo>
                  <a:pt x="3156" y="1277"/>
                </a:lnTo>
                <a:lnTo>
                  <a:pt x="3158" y="1277"/>
                </a:lnTo>
                <a:lnTo>
                  <a:pt x="3158" y="1279"/>
                </a:lnTo>
                <a:lnTo>
                  <a:pt x="3160" y="1279"/>
                </a:lnTo>
                <a:lnTo>
                  <a:pt x="3162" y="1281"/>
                </a:lnTo>
                <a:lnTo>
                  <a:pt x="3164" y="1285"/>
                </a:lnTo>
                <a:lnTo>
                  <a:pt x="3166" y="1287"/>
                </a:lnTo>
                <a:lnTo>
                  <a:pt x="3168" y="1292"/>
                </a:lnTo>
                <a:lnTo>
                  <a:pt x="3170" y="1292"/>
                </a:lnTo>
                <a:lnTo>
                  <a:pt x="3170" y="1294"/>
                </a:lnTo>
                <a:lnTo>
                  <a:pt x="3170" y="1296"/>
                </a:lnTo>
                <a:lnTo>
                  <a:pt x="3172" y="1298"/>
                </a:lnTo>
                <a:lnTo>
                  <a:pt x="3170" y="1298"/>
                </a:lnTo>
                <a:lnTo>
                  <a:pt x="3172" y="1298"/>
                </a:lnTo>
                <a:lnTo>
                  <a:pt x="3172" y="1298"/>
                </a:lnTo>
                <a:lnTo>
                  <a:pt x="3172" y="1300"/>
                </a:lnTo>
                <a:lnTo>
                  <a:pt x="3174" y="1302"/>
                </a:lnTo>
                <a:lnTo>
                  <a:pt x="3174" y="1304"/>
                </a:lnTo>
                <a:lnTo>
                  <a:pt x="3174" y="1306"/>
                </a:lnTo>
                <a:lnTo>
                  <a:pt x="3172" y="1306"/>
                </a:lnTo>
                <a:lnTo>
                  <a:pt x="3172" y="1310"/>
                </a:lnTo>
                <a:lnTo>
                  <a:pt x="3172" y="1313"/>
                </a:lnTo>
                <a:lnTo>
                  <a:pt x="3172" y="1315"/>
                </a:lnTo>
                <a:lnTo>
                  <a:pt x="3174" y="1315"/>
                </a:lnTo>
                <a:lnTo>
                  <a:pt x="3174" y="1317"/>
                </a:lnTo>
                <a:lnTo>
                  <a:pt x="3174" y="1319"/>
                </a:lnTo>
                <a:lnTo>
                  <a:pt x="3174" y="1321"/>
                </a:lnTo>
                <a:lnTo>
                  <a:pt x="3176" y="1325"/>
                </a:lnTo>
                <a:lnTo>
                  <a:pt x="3181" y="1329"/>
                </a:lnTo>
                <a:lnTo>
                  <a:pt x="3181" y="1334"/>
                </a:lnTo>
                <a:lnTo>
                  <a:pt x="3183" y="1334"/>
                </a:lnTo>
                <a:lnTo>
                  <a:pt x="3185" y="1336"/>
                </a:lnTo>
                <a:lnTo>
                  <a:pt x="3189" y="1336"/>
                </a:lnTo>
                <a:lnTo>
                  <a:pt x="3193" y="1340"/>
                </a:lnTo>
                <a:lnTo>
                  <a:pt x="3195" y="1342"/>
                </a:lnTo>
                <a:lnTo>
                  <a:pt x="3197" y="1344"/>
                </a:lnTo>
                <a:lnTo>
                  <a:pt x="3197" y="1344"/>
                </a:lnTo>
                <a:lnTo>
                  <a:pt x="3200" y="1346"/>
                </a:lnTo>
                <a:lnTo>
                  <a:pt x="3200" y="1346"/>
                </a:lnTo>
                <a:lnTo>
                  <a:pt x="3200" y="1348"/>
                </a:lnTo>
                <a:lnTo>
                  <a:pt x="3204" y="1354"/>
                </a:lnTo>
                <a:lnTo>
                  <a:pt x="3204" y="1354"/>
                </a:lnTo>
                <a:lnTo>
                  <a:pt x="3204" y="1357"/>
                </a:lnTo>
                <a:lnTo>
                  <a:pt x="3206" y="1359"/>
                </a:lnTo>
                <a:lnTo>
                  <a:pt x="3206" y="1361"/>
                </a:lnTo>
                <a:lnTo>
                  <a:pt x="3208" y="1363"/>
                </a:lnTo>
                <a:lnTo>
                  <a:pt x="3210" y="1367"/>
                </a:lnTo>
                <a:lnTo>
                  <a:pt x="3212" y="1369"/>
                </a:lnTo>
                <a:lnTo>
                  <a:pt x="3212" y="1371"/>
                </a:lnTo>
                <a:lnTo>
                  <a:pt x="3216" y="1375"/>
                </a:lnTo>
                <a:lnTo>
                  <a:pt x="3220" y="1378"/>
                </a:lnTo>
                <a:lnTo>
                  <a:pt x="3220" y="1382"/>
                </a:lnTo>
                <a:lnTo>
                  <a:pt x="3223" y="1384"/>
                </a:lnTo>
                <a:lnTo>
                  <a:pt x="3223" y="1384"/>
                </a:lnTo>
                <a:lnTo>
                  <a:pt x="3225" y="1386"/>
                </a:lnTo>
                <a:lnTo>
                  <a:pt x="3225" y="1386"/>
                </a:lnTo>
                <a:lnTo>
                  <a:pt x="3225" y="1388"/>
                </a:lnTo>
                <a:lnTo>
                  <a:pt x="3227" y="1388"/>
                </a:lnTo>
                <a:lnTo>
                  <a:pt x="3227" y="1390"/>
                </a:lnTo>
                <a:lnTo>
                  <a:pt x="3227" y="1390"/>
                </a:lnTo>
                <a:lnTo>
                  <a:pt x="3227" y="1392"/>
                </a:lnTo>
                <a:lnTo>
                  <a:pt x="3227" y="1394"/>
                </a:lnTo>
                <a:lnTo>
                  <a:pt x="3229" y="1399"/>
                </a:lnTo>
                <a:lnTo>
                  <a:pt x="3227" y="1405"/>
                </a:lnTo>
                <a:lnTo>
                  <a:pt x="3227" y="1409"/>
                </a:lnTo>
                <a:lnTo>
                  <a:pt x="3227" y="1409"/>
                </a:lnTo>
                <a:lnTo>
                  <a:pt x="3227" y="1411"/>
                </a:lnTo>
                <a:lnTo>
                  <a:pt x="3227" y="1409"/>
                </a:lnTo>
                <a:lnTo>
                  <a:pt x="3227" y="1409"/>
                </a:lnTo>
                <a:lnTo>
                  <a:pt x="3225" y="1411"/>
                </a:lnTo>
                <a:lnTo>
                  <a:pt x="3229" y="1413"/>
                </a:lnTo>
                <a:lnTo>
                  <a:pt x="3229" y="1413"/>
                </a:lnTo>
                <a:lnTo>
                  <a:pt x="3229" y="1415"/>
                </a:lnTo>
                <a:lnTo>
                  <a:pt x="3229" y="1415"/>
                </a:lnTo>
                <a:lnTo>
                  <a:pt x="3229" y="1415"/>
                </a:lnTo>
                <a:lnTo>
                  <a:pt x="3229" y="1417"/>
                </a:lnTo>
                <a:lnTo>
                  <a:pt x="3229" y="1417"/>
                </a:lnTo>
                <a:lnTo>
                  <a:pt x="3231" y="1422"/>
                </a:lnTo>
                <a:lnTo>
                  <a:pt x="3231" y="1422"/>
                </a:lnTo>
                <a:lnTo>
                  <a:pt x="3231" y="1422"/>
                </a:lnTo>
                <a:lnTo>
                  <a:pt x="3231" y="1424"/>
                </a:lnTo>
                <a:lnTo>
                  <a:pt x="3231" y="1426"/>
                </a:lnTo>
                <a:lnTo>
                  <a:pt x="3231" y="1428"/>
                </a:lnTo>
                <a:lnTo>
                  <a:pt x="3233" y="1430"/>
                </a:lnTo>
                <a:lnTo>
                  <a:pt x="3235" y="1434"/>
                </a:lnTo>
                <a:lnTo>
                  <a:pt x="3235" y="1434"/>
                </a:lnTo>
                <a:lnTo>
                  <a:pt x="3233" y="1440"/>
                </a:lnTo>
                <a:lnTo>
                  <a:pt x="3237" y="1447"/>
                </a:lnTo>
                <a:lnTo>
                  <a:pt x="3237" y="1449"/>
                </a:lnTo>
                <a:lnTo>
                  <a:pt x="3239" y="1447"/>
                </a:lnTo>
                <a:lnTo>
                  <a:pt x="3244" y="1449"/>
                </a:lnTo>
                <a:lnTo>
                  <a:pt x="3244" y="1449"/>
                </a:lnTo>
                <a:lnTo>
                  <a:pt x="3246" y="1449"/>
                </a:lnTo>
                <a:lnTo>
                  <a:pt x="3248" y="1449"/>
                </a:lnTo>
                <a:lnTo>
                  <a:pt x="3250" y="1449"/>
                </a:lnTo>
                <a:lnTo>
                  <a:pt x="3250" y="1449"/>
                </a:lnTo>
                <a:lnTo>
                  <a:pt x="3254" y="1447"/>
                </a:lnTo>
                <a:lnTo>
                  <a:pt x="3256" y="1447"/>
                </a:lnTo>
                <a:lnTo>
                  <a:pt x="3258" y="1447"/>
                </a:lnTo>
                <a:lnTo>
                  <a:pt x="3260" y="1447"/>
                </a:lnTo>
                <a:lnTo>
                  <a:pt x="3260" y="1445"/>
                </a:lnTo>
                <a:lnTo>
                  <a:pt x="3262" y="1443"/>
                </a:lnTo>
                <a:lnTo>
                  <a:pt x="3264" y="1443"/>
                </a:lnTo>
                <a:lnTo>
                  <a:pt x="3267" y="1440"/>
                </a:lnTo>
                <a:lnTo>
                  <a:pt x="3269" y="1438"/>
                </a:lnTo>
                <a:lnTo>
                  <a:pt x="3273" y="1438"/>
                </a:lnTo>
                <a:lnTo>
                  <a:pt x="3277" y="1438"/>
                </a:lnTo>
                <a:lnTo>
                  <a:pt x="3281" y="1438"/>
                </a:lnTo>
                <a:lnTo>
                  <a:pt x="3283" y="1436"/>
                </a:lnTo>
                <a:lnTo>
                  <a:pt x="3285" y="1436"/>
                </a:lnTo>
                <a:lnTo>
                  <a:pt x="3288" y="1436"/>
                </a:lnTo>
                <a:lnTo>
                  <a:pt x="3292" y="1434"/>
                </a:lnTo>
                <a:lnTo>
                  <a:pt x="3294" y="1434"/>
                </a:lnTo>
                <a:lnTo>
                  <a:pt x="3298" y="1430"/>
                </a:lnTo>
                <a:lnTo>
                  <a:pt x="3300" y="1430"/>
                </a:lnTo>
                <a:lnTo>
                  <a:pt x="3302" y="1428"/>
                </a:lnTo>
                <a:lnTo>
                  <a:pt x="3302" y="1428"/>
                </a:lnTo>
                <a:lnTo>
                  <a:pt x="3306" y="1430"/>
                </a:lnTo>
                <a:lnTo>
                  <a:pt x="3311" y="1428"/>
                </a:lnTo>
                <a:lnTo>
                  <a:pt x="3313" y="1428"/>
                </a:lnTo>
                <a:lnTo>
                  <a:pt x="3313" y="1428"/>
                </a:lnTo>
                <a:lnTo>
                  <a:pt x="3315" y="1428"/>
                </a:lnTo>
                <a:lnTo>
                  <a:pt x="3317" y="1426"/>
                </a:lnTo>
                <a:lnTo>
                  <a:pt x="3317" y="1424"/>
                </a:lnTo>
                <a:lnTo>
                  <a:pt x="3319" y="1422"/>
                </a:lnTo>
                <a:lnTo>
                  <a:pt x="3319" y="1422"/>
                </a:lnTo>
                <a:lnTo>
                  <a:pt x="3323" y="1419"/>
                </a:lnTo>
                <a:lnTo>
                  <a:pt x="3325" y="1417"/>
                </a:lnTo>
                <a:lnTo>
                  <a:pt x="3332" y="1417"/>
                </a:lnTo>
                <a:lnTo>
                  <a:pt x="3334" y="1417"/>
                </a:lnTo>
                <a:lnTo>
                  <a:pt x="3338" y="1415"/>
                </a:lnTo>
                <a:lnTo>
                  <a:pt x="3340" y="1413"/>
                </a:lnTo>
                <a:lnTo>
                  <a:pt x="3346" y="1413"/>
                </a:lnTo>
                <a:lnTo>
                  <a:pt x="3350" y="1411"/>
                </a:lnTo>
                <a:lnTo>
                  <a:pt x="3355" y="1409"/>
                </a:lnTo>
                <a:lnTo>
                  <a:pt x="3357" y="1409"/>
                </a:lnTo>
                <a:lnTo>
                  <a:pt x="3357" y="1407"/>
                </a:lnTo>
                <a:lnTo>
                  <a:pt x="3359" y="1407"/>
                </a:lnTo>
                <a:lnTo>
                  <a:pt x="3361" y="1407"/>
                </a:lnTo>
                <a:lnTo>
                  <a:pt x="3363" y="1405"/>
                </a:lnTo>
                <a:lnTo>
                  <a:pt x="3365" y="1405"/>
                </a:lnTo>
                <a:lnTo>
                  <a:pt x="3365" y="1403"/>
                </a:lnTo>
                <a:lnTo>
                  <a:pt x="3363" y="1401"/>
                </a:lnTo>
                <a:lnTo>
                  <a:pt x="3365" y="1396"/>
                </a:lnTo>
                <a:lnTo>
                  <a:pt x="3365" y="1394"/>
                </a:lnTo>
                <a:lnTo>
                  <a:pt x="3367" y="1394"/>
                </a:lnTo>
                <a:lnTo>
                  <a:pt x="3369" y="1392"/>
                </a:lnTo>
                <a:lnTo>
                  <a:pt x="3378" y="1390"/>
                </a:lnTo>
                <a:lnTo>
                  <a:pt x="3380" y="1388"/>
                </a:lnTo>
                <a:lnTo>
                  <a:pt x="3384" y="1388"/>
                </a:lnTo>
                <a:lnTo>
                  <a:pt x="3386" y="1386"/>
                </a:lnTo>
                <a:lnTo>
                  <a:pt x="3390" y="1386"/>
                </a:lnTo>
                <a:lnTo>
                  <a:pt x="3390" y="1384"/>
                </a:lnTo>
                <a:lnTo>
                  <a:pt x="3396" y="1384"/>
                </a:lnTo>
                <a:lnTo>
                  <a:pt x="3399" y="1384"/>
                </a:lnTo>
                <a:lnTo>
                  <a:pt x="3401" y="1384"/>
                </a:lnTo>
                <a:lnTo>
                  <a:pt x="3401" y="1386"/>
                </a:lnTo>
                <a:lnTo>
                  <a:pt x="3405" y="1384"/>
                </a:lnTo>
                <a:lnTo>
                  <a:pt x="3407" y="1382"/>
                </a:lnTo>
                <a:lnTo>
                  <a:pt x="3409" y="1380"/>
                </a:lnTo>
                <a:lnTo>
                  <a:pt x="3409" y="1380"/>
                </a:lnTo>
                <a:lnTo>
                  <a:pt x="3409" y="1378"/>
                </a:lnTo>
                <a:lnTo>
                  <a:pt x="3407" y="1378"/>
                </a:lnTo>
                <a:lnTo>
                  <a:pt x="3409" y="1375"/>
                </a:lnTo>
                <a:lnTo>
                  <a:pt x="3411" y="1373"/>
                </a:lnTo>
                <a:lnTo>
                  <a:pt x="3413" y="1371"/>
                </a:lnTo>
                <a:lnTo>
                  <a:pt x="3420" y="1371"/>
                </a:lnTo>
                <a:lnTo>
                  <a:pt x="3424" y="1371"/>
                </a:lnTo>
                <a:lnTo>
                  <a:pt x="3424" y="1369"/>
                </a:lnTo>
                <a:lnTo>
                  <a:pt x="3428" y="1367"/>
                </a:lnTo>
                <a:lnTo>
                  <a:pt x="3428" y="1361"/>
                </a:lnTo>
                <a:lnTo>
                  <a:pt x="3430" y="1359"/>
                </a:lnTo>
                <a:lnTo>
                  <a:pt x="3432" y="1359"/>
                </a:lnTo>
                <a:lnTo>
                  <a:pt x="3436" y="1357"/>
                </a:lnTo>
                <a:lnTo>
                  <a:pt x="3440" y="1357"/>
                </a:lnTo>
                <a:lnTo>
                  <a:pt x="3443" y="1357"/>
                </a:lnTo>
                <a:lnTo>
                  <a:pt x="3445" y="1354"/>
                </a:lnTo>
                <a:lnTo>
                  <a:pt x="3445" y="1354"/>
                </a:lnTo>
                <a:lnTo>
                  <a:pt x="3445" y="1352"/>
                </a:lnTo>
                <a:lnTo>
                  <a:pt x="3445" y="1352"/>
                </a:lnTo>
                <a:lnTo>
                  <a:pt x="3445" y="1348"/>
                </a:lnTo>
                <a:lnTo>
                  <a:pt x="3445" y="1346"/>
                </a:lnTo>
                <a:lnTo>
                  <a:pt x="3445" y="1346"/>
                </a:lnTo>
                <a:lnTo>
                  <a:pt x="3445" y="1344"/>
                </a:lnTo>
                <a:lnTo>
                  <a:pt x="3445" y="1342"/>
                </a:lnTo>
                <a:lnTo>
                  <a:pt x="3445" y="1338"/>
                </a:lnTo>
                <a:lnTo>
                  <a:pt x="3447" y="1336"/>
                </a:lnTo>
                <a:lnTo>
                  <a:pt x="3447" y="1336"/>
                </a:lnTo>
                <a:lnTo>
                  <a:pt x="3449" y="1331"/>
                </a:lnTo>
                <a:lnTo>
                  <a:pt x="3451" y="1331"/>
                </a:lnTo>
                <a:lnTo>
                  <a:pt x="3451" y="1331"/>
                </a:lnTo>
                <a:lnTo>
                  <a:pt x="3451" y="1334"/>
                </a:lnTo>
                <a:lnTo>
                  <a:pt x="3451" y="1334"/>
                </a:lnTo>
                <a:lnTo>
                  <a:pt x="3451" y="1334"/>
                </a:lnTo>
                <a:lnTo>
                  <a:pt x="3453" y="1334"/>
                </a:lnTo>
                <a:lnTo>
                  <a:pt x="3455" y="1334"/>
                </a:lnTo>
                <a:lnTo>
                  <a:pt x="3455" y="1334"/>
                </a:lnTo>
                <a:lnTo>
                  <a:pt x="3457" y="1327"/>
                </a:lnTo>
                <a:lnTo>
                  <a:pt x="3461" y="1323"/>
                </a:lnTo>
                <a:lnTo>
                  <a:pt x="3464" y="1321"/>
                </a:lnTo>
                <a:lnTo>
                  <a:pt x="3468" y="1319"/>
                </a:lnTo>
                <a:lnTo>
                  <a:pt x="3468" y="1319"/>
                </a:lnTo>
                <a:lnTo>
                  <a:pt x="3470" y="1313"/>
                </a:lnTo>
                <a:lnTo>
                  <a:pt x="3472" y="1310"/>
                </a:lnTo>
                <a:lnTo>
                  <a:pt x="3472" y="1310"/>
                </a:lnTo>
                <a:lnTo>
                  <a:pt x="3474" y="1306"/>
                </a:lnTo>
                <a:lnTo>
                  <a:pt x="3474" y="1306"/>
                </a:lnTo>
                <a:lnTo>
                  <a:pt x="3474" y="1304"/>
                </a:lnTo>
                <a:lnTo>
                  <a:pt x="3474" y="1302"/>
                </a:lnTo>
                <a:lnTo>
                  <a:pt x="3472" y="1302"/>
                </a:lnTo>
                <a:lnTo>
                  <a:pt x="3470" y="1302"/>
                </a:lnTo>
                <a:lnTo>
                  <a:pt x="3468" y="1300"/>
                </a:lnTo>
                <a:lnTo>
                  <a:pt x="3468" y="1298"/>
                </a:lnTo>
                <a:lnTo>
                  <a:pt x="3466" y="1296"/>
                </a:lnTo>
                <a:lnTo>
                  <a:pt x="3464" y="1294"/>
                </a:lnTo>
                <a:lnTo>
                  <a:pt x="3461" y="1292"/>
                </a:lnTo>
                <a:lnTo>
                  <a:pt x="3461" y="1289"/>
                </a:lnTo>
                <a:lnTo>
                  <a:pt x="3459" y="1289"/>
                </a:lnTo>
                <a:lnTo>
                  <a:pt x="3459" y="1287"/>
                </a:lnTo>
                <a:lnTo>
                  <a:pt x="3457" y="1285"/>
                </a:lnTo>
                <a:lnTo>
                  <a:pt x="3455" y="1285"/>
                </a:lnTo>
                <a:lnTo>
                  <a:pt x="3453" y="1285"/>
                </a:lnTo>
                <a:lnTo>
                  <a:pt x="3453" y="1285"/>
                </a:lnTo>
                <a:lnTo>
                  <a:pt x="3449" y="1285"/>
                </a:lnTo>
                <a:lnTo>
                  <a:pt x="3445" y="1283"/>
                </a:lnTo>
                <a:lnTo>
                  <a:pt x="3443" y="1283"/>
                </a:lnTo>
                <a:lnTo>
                  <a:pt x="3436" y="1281"/>
                </a:lnTo>
                <a:lnTo>
                  <a:pt x="3436" y="1281"/>
                </a:lnTo>
                <a:lnTo>
                  <a:pt x="3432" y="1277"/>
                </a:lnTo>
                <a:lnTo>
                  <a:pt x="3430" y="1275"/>
                </a:lnTo>
                <a:lnTo>
                  <a:pt x="3428" y="1273"/>
                </a:lnTo>
                <a:lnTo>
                  <a:pt x="3426" y="1269"/>
                </a:lnTo>
                <a:lnTo>
                  <a:pt x="3424" y="1264"/>
                </a:lnTo>
                <a:lnTo>
                  <a:pt x="3424" y="1264"/>
                </a:lnTo>
                <a:lnTo>
                  <a:pt x="3424" y="1256"/>
                </a:lnTo>
                <a:lnTo>
                  <a:pt x="3424" y="1254"/>
                </a:lnTo>
                <a:lnTo>
                  <a:pt x="3424" y="1254"/>
                </a:lnTo>
                <a:lnTo>
                  <a:pt x="3424" y="1254"/>
                </a:lnTo>
                <a:lnTo>
                  <a:pt x="3424" y="1252"/>
                </a:lnTo>
                <a:lnTo>
                  <a:pt x="3426" y="1248"/>
                </a:lnTo>
                <a:lnTo>
                  <a:pt x="3426" y="1245"/>
                </a:lnTo>
                <a:lnTo>
                  <a:pt x="3426" y="1245"/>
                </a:lnTo>
                <a:lnTo>
                  <a:pt x="3426" y="1243"/>
                </a:lnTo>
                <a:lnTo>
                  <a:pt x="3424" y="1243"/>
                </a:lnTo>
                <a:lnTo>
                  <a:pt x="3424" y="1245"/>
                </a:lnTo>
                <a:lnTo>
                  <a:pt x="3424" y="1245"/>
                </a:lnTo>
                <a:lnTo>
                  <a:pt x="3422" y="1245"/>
                </a:lnTo>
                <a:lnTo>
                  <a:pt x="3422" y="1245"/>
                </a:lnTo>
                <a:lnTo>
                  <a:pt x="3422" y="1245"/>
                </a:lnTo>
                <a:lnTo>
                  <a:pt x="3420" y="1248"/>
                </a:lnTo>
                <a:lnTo>
                  <a:pt x="3420" y="1250"/>
                </a:lnTo>
                <a:lnTo>
                  <a:pt x="3420" y="1252"/>
                </a:lnTo>
                <a:lnTo>
                  <a:pt x="3417" y="1252"/>
                </a:lnTo>
                <a:lnTo>
                  <a:pt x="3411" y="1258"/>
                </a:lnTo>
                <a:lnTo>
                  <a:pt x="3411" y="1258"/>
                </a:lnTo>
                <a:lnTo>
                  <a:pt x="3409" y="1260"/>
                </a:lnTo>
                <a:lnTo>
                  <a:pt x="3409" y="1260"/>
                </a:lnTo>
                <a:lnTo>
                  <a:pt x="3405" y="1264"/>
                </a:lnTo>
                <a:lnTo>
                  <a:pt x="3401" y="1269"/>
                </a:lnTo>
                <a:lnTo>
                  <a:pt x="3399" y="1269"/>
                </a:lnTo>
                <a:lnTo>
                  <a:pt x="3399" y="1271"/>
                </a:lnTo>
                <a:lnTo>
                  <a:pt x="3399" y="1271"/>
                </a:lnTo>
                <a:lnTo>
                  <a:pt x="3399" y="1273"/>
                </a:lnTo>
                <a:lnTo>
                  <a:pt x="3396" y="1273"/>
                </a:lnTo>
                <a:lnTo>
                  <a:pt x="3396" y="1275"/>
                </a:lnTo>
                <a:lnTo>
                  <a:pt x="3396" y="1275"/>
                </a:lnTo>
                <a:lnTo>
                  <a:pt x="3394" y="1277"/>
                </a:lnTo>
                <a:lnTo>
                  <a:pt x="3392" y="1277"/>
                </a:lnTo>
                <a:lnTo>
                  <a:pt x="3388" y="1279"/>
                </a:lnTo>
                <a:lnTo>
                  <a:pt x="3388" y="1279"/>
                </a:lnTo>
                <a:lnTo>
                  <a:pt x="3380" y="1279"/>
                </a:lnTo>
                <a:lnTo>
                  <a:pt x="3376" y="1277"/>
                </a:lnTo>
                <a:lnTo>
                  <a:pt x="3371" y="1277"/>
                </a:lnTo>
                <a:lnTo>
                  <a:pt x="3369" y="1279"/>
                </a:lnTo>
                <a:lnTo>
                  <a:pt x="3365" y="1281"/>
                </a:lnTo>
                <a:lnTo>
                  <a:pt x="3363" y="1281"/>
                </a:lnTo>
                <a:lnTo>
                  <a:pt x="3359" y="1281"/>
                </a:lnTo>
                <a:lnTo>
                  <a:pt x="3359" y="1279"/>
                </a:lnTo>
                <a:lnTo>
                  <a:pt x="3359" y="1279"/>
                </a:lnTo>
                <a:lnTo>
                  <a:pt x="3357" y="1277"/>
                </a:lnTo>
                <a:lnTo>
                  <a:pt x="3357" y="1277"/>
                </a:lnTo>
                <a:lnTo>
                  <a:pt x="3357" y="1277"/>
                </a:lnTo>
                <a:lnTo>
                  <a:pt x="3355" y="1275"/>
                </a:lnTo>
                <a:lnTo>
                  <a:pt x="3355" y="1275"/>
                </a:lnTo>
                <a:lnTo>
                  <a:pt x="3355" y="1275"/>
                </a:lnTo>
                <a:lnTo>
                  <a:pt x="3355" y="1275"/>
                </a:lnTo>
                <a:lnTo>
                  <a:pt x="3352" y="1275"/>
                </a:lnTo>
                <a:lnTo>
                  <a:pt x="3352" y="1275"/>
                </a:lnTo>
                <a:lnTo>
                  <a:pt x="3350" y="1275"/>
                </a:lnTo>
                <a:lnTo>
                  <a:pt x="3352" y="1273"/>
                </a:lnTo>
                <a:lnTo>
                  <a:pt x="3352" y="1273"/>
                </a:lnTo>
                <a:lnTo>
                  <a:pt x="3352" y="1271"/>
                </a:lnTo>
                <a:lnTo>
                  <a:pt x="3352" y="1271"/>
                </a:lnTo>
                <a:lnTo>
                  <a:pt x="3350" y="1271"/>
                </a:lnTo>
                <a:lnTo>
                  <a:pt x="3352" y="1271"/>
                </a:lnTo>
                <a:lnTo>
                  <a:pt x="3352" y="1271"/>
                </a:lnTo>
                <a:lnTo>
                  <a:pt x="3355" y="1266"/>
                </a:lnTo>
                <a:lnTo>
                  <a:pt x="3355" y="1264"/>
                </a:lnTo>
                <a:lnTo>
                  <a:pt x="3355" y="1264"/>
                </a:lnTo>
                <a:lnTo>
                  <a:pt x="3355" y="1262"/>
                </a:lnTo>
                <a:lnTo>
                  <a:pt x="3355" y="1260"/>
                </a:lnTo>
                <a:lnTo>
                  <a:pt x="3355" y="1258"/>
                </a:lnTo>
                <a:lnTo>
                  <a:pt x="3355" y="1258"/>
                </a:lnTo>
                <a:lnTo>
                  <a:pt x="3355" y="1256"/>
                </a:lnTo>
                <a:lnTo>
                  <a:pt x="3355" y="1254"/>
                </a:lnTo>
                <a:lnTo>
                  <a:pt x="3355" y="1254"/>
                </a:lnTo>
                <a:lnTo>
                  <a:pt x="3355" y="1252"/>
                </a:lnTo>
                <a:lnTo>
                  <a:pt x="3352" y="1250"/>
                </a:lnTo>
                <a:lnTo>
                  <a:pt x="3350" y="1248"/>
                </a:lnTo>
                <a:lnTo>
                  <a:pt x="3348" y="1248"/>
                </a:lnTo>
                <a:lnTo>
                  <a:pt x="3346" y="1250"/>
                </a:lnTo>
                <a:lnTo>
                  <a:pt x="3344" y="1254"/>
                </a:lnTo>
                <a:lnTo>
                  <a:pt x="3344" y="1256"/>
                </a:lnTo>
                <a:lnTo>
                  <a:pt x="3344" y="1258"/>
                </a:lnTo>
                <a:lnTo>
                  <a:pt x="3344" y="1258"/>
                </a:lnTo>
                <a:lnTo>
                  <a:pt x="3342" y="1258"/>
                </a:lnTo>
                <a:lnTo>
                  <a:pt x="3344" y="1262"/>
                </a:lnTo>
                <a:lnTo>
                  <a:pt x="3344" y="1266"/>
                </a:lnTo>
                <a:lnTo>
                  <a:pt x="3344" y="1266"/>
                </a:lnTo>
                <a:lnTo>
                  <a:pt x="3344" y="1269"/>
                </a:lnTo>
                <a:lnTo>
                  <a:pt x="3342" y="1266"/>
                </a:lnTo>
                <a:lnTo>
                  <a:pt x="3342" y="1264"/>
                </a:lnTo>
                <a:lnTo>
                  <a:pt x="3340" y="1264"/>
                </a:lnTo>
                <a:lnTo>
                  <a:pt x="3340" y="1260"/>
                </a:lnTo>
                <a:lnTo>
                  <a:pt x="3338" y="1258"/>
                </a:lnTo>
                <a:lnTo>
                  <a:pt x="3336" y="1256"/>
                </a:lnTo>
                <a:lnTo>
                  <a:pt x="3336" y="1256"/>
                </a:lnTo>
                <a:lnTo>
                  <a:pt x="3336" y="1254"/>
                </a:lnTo>
                <a:lnTo>
                  <a:pt x="3334" y="1252"/>
                </a:lnTo>
                <a:lnTo>
                  <a:pt x="3334" y="1250"/>
                </a:lnTo>
                <a:lnTo>
                  <a:pt x="3332" y="1248"/>
                </a:lnTo>
                <a:lnTo>
                  <a:pt x="3334" y="1248"/>
                </a:lnTo>
                <a:lnTo>
                  <a:pt x="3334" y="1248"/>
                </a:lnTo>
                <a:lnTo>
                  <a:pt x="3334" y="1248"/>
                </a:lnTo>
                <a:lnTo>
                  <a:pt x="3334" y="1248"/>
                </a:lnTo>
                <a:lnTo>
                  <a:pt x="3336" y="1245"/>
                </a:lnTo>
                <a:lnTo>
                  <a:pt x="3336" y="1243"/>
                </a:lnTo>
                <a:lnTo>
                  <a:pt x="3334" y="1243"/>
                </a:lnTo>
                <a:lnTo>
                  <a:pt x="3332" y="1241"/>
                </a:lnTo>
                <a:lnTo>
                  <a:pt x="3332" y="1239"/>
                </a:lnTo>
                <a:lnTo>
                  <a:pt x="3332" y="1239"/>
                </a:lnTo>
                <a:lnTo>
                  <a:pt x="3332" y="1239"/>
                </a:lnTo>
                <a:lnTo>
                  <a:pt x="3334" y="1239"/>
                </a:lnTo>
                <a:lnTo>
                  <a:pt x="3334" y="1239"/>
                </a:lnTo>
                <a:lnTo>
                  <a:pt x="3334" y="1239"/>
                </a:lnTo>
                <a:lnTo>
                  <a:pt x="3332" y="1237"/>
                </a:lnTo>
                <a:lnTo>
                  <a:pt x="3327" y="1235"/>
                </a:lnTo>
                <a:lnTo>
                  <a:pt x="3325" y="1231"/>
                </a:lnTo>
                <a:lnTo>
                  <a:pt x="3323" y="1231"/>
                </a:lnTo>
                <a:lnTo>
                  <a:pt x="3321" y="1229"/>
                </a:lnTo>
                <a:lnTo>
                  <a:pt x="3321" y="1227"/>
                </a:lnTo>
                <a:lnTo>
                  <a:pt x="3321" y="1227"/>
                </a:lnTo>
                <a:lnTo>
                  <a:pt x="3319" y="1227"/>
                </a:lnTo>
                <a:lnTo>
                  <a:pt x="3319" y="1227"/>
                </a:lnTo>
                <a:lnTo>
                  <a:pt x="3317" y="1224"/>
                </a:lnTo>
                <a:lnTo>
                  <a:pt x="3315" y="1222"/>
                </a:lnTo>
                <a:lnTo>
                  <a:pt x="3315" y="1222"/>
                </a:lnTo>
                <a:lnTo>
                  <a:pt x="3315" y="1222"/>
                </a:lnTo>
                <a:lnTo>
                  <a:pt x="3315" y="1220"/>
                </a:lnTo>
                <a:lnTo>
                  <a:pt x="3315" y="1218"/>
                </a:lnTo>
                <a:lnTo>
                  <a:pt x="3313" y="1216"/>
                </a:lnTo>
                <a:lnTo>
                  <a:pt x="3311" y="1214"/>
                </a:lnTo>
                <a:lnTo>
                  <a:pt x="3311" y="1212"/>
                </a:lnTo>
                <a:lnTo>
                  <a:pt x="3308" y="1210"/>
                </a:lnTo>
                <a:lnTo>
                  <a:pt x="3308" y="1208"/>
                </a:lnTo>
                <a:lnTo>
                  <a:pt x="3308" y="1208"/>
                </a:lnTo>
                <a:lnTo>
                  <a:pt x="3308" y="1208"/>
                </a:lnTo>
                <a:lnTo>
                  <a:pt x="3306" y="1204"/>
                </a:lnTo>
                <a:lnTo>
                  <a:pt x="3306" y="1204"/>
                </a:lnTo>
                <a:lnTo>
                  <a:pt x="3304" y="1199"/>
                </a:lnTo>
                <a:lnTo>
                  <a:pt x="3304" y="1199"/>
                </a:lnTo>
                <a:lnTo>
                  <a:pt x="3304" y="1197"/>
                </a:lnTo>
                <a:lnTo>
                  <a:pt x="3302" y="1197"/>
                </a:lnTo>
                <a:lnTo>
                  <a:pt x="3302" y="1197"/>
                </a:lnTo>
                <a:lnTo>
                  <a:pt x="3300" y="1197"/>
                </a:lnTo>
                <a:lnTo>
                  <a:pt x="3300" y="1197"/>
                </a:lnTo>
                <a:lnTo>
                  <a:pt x="3300" y="1197"/>
                </a:lnTo>
                <a:lnTo>
                  <a:pt x="3300" y="1195"/>
                </a:lnTo>
                <a:lnTo>
                  <a:pt x="3302" y="1193"/>
                </a:lnTo>
                <a:lnTo>
                  <a:pt x="3304" y="1193"/>
                </a:lnTo>
                <a:lnTo>
                  <a:pt x="3304" y="1193"/>
                </a:lnTo>
                <a:lnTo>
                  <a:pt x="3304" y="1193"/>
                </a:lnTo>
                <a:lnTo>
                  <a:pt x="3304" y="1193"/>
                </a:lnTo>
                <a:lnTo>
                  <a:pt x="3304" y="1191"/>
                </a:lnTo>
                <a:lnTo>
                  <a:pt x="3302" y="1191"/>
                </a:lnTo>
                <a:lnTo>
                  <a:pt x="3302" y="1189"/>
                </a:lnTo>
                <a:lnTo>
                  <a:pt x="3302" y="1187"/>
                </a:lnTo>
                <a:lnTo>
                  <a:pt x="3302" y="1187"/>
                </a:lnTo>
                <a:lnTo>
                  <a:pt x="3304" y="1187"/>
                </a:lnTo>
                <a:lnTo>
                  <a:pt x="3304" y="1187"/>
                </a:lnTo>
                <a:lnTo>
                  <a:pt x="3308" y="1189"/>
                </a:lnTo>
                <a:lnTo>
                  <a:pt x="3311" y="1189"/>
                </a:lnTo>
                <a:lnTo>
                  <a:pt x="3311" y="1189"/>
                </a:lnTo>
                <a:lnTo>
                  <a:pt x="3313" y="1187"/>
                </a:lnTo>
                <a:lnTo>
                  <a:pt x="3313" y="1187"/>
                </a:lnTo>
                <a:lnTo>
                  <a:pt x="3315" y="1187"/>
                </a:lnTo>
                <a:lnTo>
                  <a:pt x="3315" y="1187"/>
                </a:lnTo>
                <a:lnTo>
                  <a:pt x="3317" y="1185"/>
                </a:lnTo>
                <a:lnTo>
                  <a:pt x="3317" y="1183"/>
                </a:lnTo>
                <a:lnTo>
                  <a:pt x="3317" y="1183"/>
                </a:lnTo>
                <a:lnTo>
                  <a:pt x="3317" y="1180"/>
                </a:lnTo>
                <a:lnTo>
                  <a:pt x="3319" y="1180"/>
                </a:lnTo>
                <a:lnTo>
                  <a:pt x="3317" y="1178"/>
                </a:lnTo>
                <a:lnTo>
                  <a:pt x="3319" y="1178"/>
                </a:lnTo>
                <a:lnTo>
                  <a:pt x="3321" y="1180"/>
                </a:lnTo>
                <a:lnTo>
                  <a:pt x="3321" y="1180"/>
                </a:lnTo>
                <a:lnTo>
                  <a:pt x="3321" y="1180"/>
                </a:lnTo>
                <a:lnTo>
                  <a:pt x="3319" y="1180"/>
                </a:lnTo>
                <a:lnTo>
                  <a:pt x="3319" y="1180"/>
                </a:lnTo>
                <a:lnTo>
                  <a:pt x="3317" y="1180"/>
                </a:lnTo>
                <a:lnTo>
                  <a:pt x="3319" y="1183"/>
                </a:lnTo>
                <a:lnTo>
                  <a:pt x="3319" y="1183"/>
                </a:lnTo>
                <a:lnTo>
                  <a:pt x="3323" y="1185"/>
                </a:lnTo>
                <a:lnTo>
                  <a:pt x="3325" y="1187"/>
                </a:lnTo>
                <a:lnTo>
                  <a:pt x="3332" y="1185"/>
                </a:lnTo>
                <a:lnTo>
                  <a:pt x="3334" y="1185"/>
                </a:lnTo>
                <a:lnTo>
                  <a:pt x="3334" y="1187"/>
                </a:lnTo>
                <a:lnTo>
                  <a:pt x="3334" y="1189"/>
                </a:lnTo>
                <a:lnTo>
                  <a:pt x="3336" y="1189"/>
                </a:lnTo>
                <a:lnTo>
                  <a:pt x="3338" y="1193"/>
                </a:lnTo>
                <a:lnTo>
                  <a:pt x="3340" y="1195"/>
                </a:lnTo>
                <a:lnTo>
                  <a:pt x="3342" y="1197"/>
                </a:lnTo>
                <a:lnTo>
                  <a:pt x="3342" y="1197"/>
                </a:lnTo>
                <a:lnTo>
                  <a:pt x="3342" y="1199"/>
                </a:lnTo>
                <a:lnTo>
                  <a:pt x="3342" y="1201"/>
                </a:lnTo>
                <a:lnTo>
                  <a:pt x="3344" y="1201"/>
                </a:lnTo>
                <a:lnTo>
                  <a:pt x="3344" y="1201"/>
                </a:lnTo>
                <a:lnTo>
                  <a:pt x="3344" y="1204"/>
                </a:lnTo>
                <a:lnTo>
                  <a:pt x="3344" y="1204"/>
                </a:lnTo>
                <a:lnTo>
                  <a:pt x="3344" y="1206"/>
                </a:lnTo>
                <a:lnTo>
                  <a:pt x="3346" y="1206"/>
                </a:lnTo>
                <a:lnTo>
                  <a:pt x="3348" y="1208"/>
                </a:lnTo>
                <a:lnTo>
                  <a:pt x="3348" y="1210"/>
                </a:lnTo>
                <a:lnTo>
                  <a:pt x="3348" y="1212"/>
                </a:lnTo>
                <a:lnTo>
                  <a:pt x="3350" y="1216"/>
                </a:lnTo>
                <a:lnTo>
                  <a:pt x="3350" y="1216"/>
                </a:lnTo>
                <a:lnTo>
                  <a:pt x="3355" y="1220"/>
                </a:lnTo>
                <a:lnTo>
                  <a:pt x="3355" y="1220"/>
                </a:lnTo>
                <a:lnTo>
                  <a:pt x="3357" y="1220"/>
                </a:lnTo>
                <a:lnTo>
                  <a:pt x="3359" y="1220"/>
                </a:lnTo>
                <a:lnTo>
                  <a:pt x="3361" y="1220"/>
                </a:lnTo>
                <a:lnTo>
                  <a:pt x="3363" y="1222"/>
                </a:lnTo>
                <a:lnTo>
                  <a:pt x="3367" y="1224"/>
                </a:lnTo>
                <a:lnTo>
                  <a:pt x="3369" y="1227"/>
                </a:lnTo>
                <a:lnTo>
                  <a:pt x="3369" y="1229"/>
                </a:lnTo>
                <a:lnTo>
                  <a:pt x="3371" y="1229"/>
                </a:lnTo>
                <a:lnTo>
                  <a:pt x="3376" y="1233"/>
                </a:lnTo>
                <a:lnTo>
                  <a:pt x="3380" y="1235"/>
                </a:lnTo>
                <a:lnTo>
                  <a:pt x="3382" y="1235"/>
                </a:lnTo>
                <a:lnTo>
                  <a:pt x="3382" y="1237"/>
                </a:lnTo>
                <a:lnTo>
                  <a:pt x="3386" y="1239"/>
                </a:lnTo>
                <a:lnTo>
                  <a:pt x="3388" y="1239"/>
                </a:lnTo>
                <a:lnTo>
                  <a:pt x="3390" y="1239"/>
                </a:lnTo>
                <a:lnTo>
                  <a:pt x="3394" y="1239"/>
                </a:lnTo>
                <a:lnTo>
                  <a:pt x="3399" y="1241"/>
                </a:lnTo>
                <a:lnTo>
                  <a:pt x="3399" y="1241"/>
                </a:lnTo>
                <a:lnTo>
                  <a:pt x="3401" y="1241"/>
                </a:lnTo>
                <a:lnTo>
                  <a:pt x="3403" y="1241"/>
                </a:lnTo>
                <a:lnTo>
                  <a:pt x="3407" y="1239"/>
                </a:lnTo>
                <a:lnTo>
                  <a:pt x="3409" y="1237"/>
                </a:lnTo>
                <a:lnTo>
                  <a:pt x="3411" y="1237"/>
                </a:lnTo>
                <a:lnTo>
                  <a:pt x="3411" y="1237"/>
                </a:lnTo>
                <a:lnTo>
                  <a:pt x="3413" y="1235"/>
                </a:lnTo>
                <a:lnTo>
                  <a:pt x="3413" y="1235"/>
                </a:lnTo>
                <a:lnTo>
                  <a:pt x="3417" y="1233"/>
                </a:lnTo>
                <a:lnTo>
                  <a:pt x="3422" y="1233"/>
                </a:lnTo>
                <a:lnTo>
                  <a:pt x="3424" y="1231"/>
                </a:lnTo>
                <a:lnTo>
                  <a:pt x="3424" y="1231"/>
                </a:lnTo>
                <a:lnTo>
                  <a:pt x="3430" y="1233"/>
                </a:lnTo>
                <a:lnTo>
                  <a:pt x="3430" y="1233"/>
                </a:lnTo>
                <a:lnTo>
                  <a:pt x="3432" y="1235"/>
                </a:lnTo>
                <a:lnTo>
                  <a:pt x="3434" y="1235"/>
                </a:lnTo>
                <a:lnTo>
                  <a:pt x="3434" y="1237"/>
                </a:lnTo>
                <a:lnTo>
                  <a:pt x="3434" y="1239"/>
                </a:lnTo>
                <a:lnTo>
                  <a:pt x="3434" y="1243"/>
                </a:lnTo>
                <a:lnTo>
                  <a:pt x="3436" y="1248"/>
                </a:lnTo>
                <a:lnTo>
                  <a:pt x="3436" y="1250"/>
                </a:lnTo>
                <a:lnTo>
                  <a:pt x="3436" y="1250"/>
                </a:lnTo>
                <a:lnTo>
                  <a:pt x="3438" y="1252"/>
                </a:lnTo>
                <a:lnTo>
                  <a:pt x="3445" y="1254"/>
                </a:lnTo>
                <a:lnTo>
                  <a:pt x="3445" y="1254"/>
                </a:lnTo>
                <a:lnTo>
                  <a:pt x="3447" y="1254"/>
                </a:lnTo>
                <a:lnTo>
                  <a:pt x="3449" y="1256"/>
                </a:lnTo>
                <a:lnTo>
                  <a:pt x="3451" y="1256"/>
                </a:lnTo>
                <a:lnTo>
                  <a:pt x="3453" y="1256"/>
                </a:lnTo>
                <a:lnTo>
                  <a:pt x="3455" y="1256"/>
                </a:lnTo>
                <a:lnTo>
                  <a:pt x="3459" y="1256"/>
                </a:lnTo>
                <a:lnTo>
                  <a:pt x="3464" y="1258"/>
                </a:lnTo>
                <a:lnTo>
                  <a:pt x="3466" y="1258"/>
                </a:lnTo>
                <a:lnTo>
                  <a:pt x="3470" y="1258"/>
                </a:lnTo>
                <a:lnTo>
                  <a:pt x="3472" y="1258"/>
                </a:lnTo>
                <a:lnTo>
                  <a:pt x="3474" y="1258"/>
                </a:lnTo>
                <a:lnTo>
                  <a:pt x="3476" y="1260"/>
                </a:lnTo>
                <a:lnTo>
                  <a:pt x="3478" y="1258"/>
                </a:lnTo>
                <a:lnTo>
                  <a:pt x="3482" y="1260"/>
                </a:lnTo>
                <a:lnTo>
                  <a:pt x="3484" y="1258"/>
                </a:lnTo>
                <a:lnTo>
                  <a:pt x="3484" y="1258"/>
                </a:lnTo>
                <a:lnTo>
                  <a:pt x="3487" y="1260"/>
                </a:lnTo>
                <a:lnTo>
                  <a:pt x="3487" y="1260"/>
                </a:lnTo>
                <a:lnTo>
                  <a:pt x="3493" y="1262"/>
                </a:lnTo>
                <a:lnTo>
                  <a:pt x="3495" y="1262"/>
                </a:lnTo>
                <a:lnTo>
                  <a:pt x="3497" y="1262"/>
                </a:lnTo>
                <a:lnTo>
                  <a:pt x="3499" y="1262"/>
                </a:lnTo>
                <a:lnTo>
                  <a:pt x="3499" y="1262"/>
                </a:lnTo>
                <a:lnTo>
                  <a:pt x="3501" y="1262"/>
                </a:lnTo>
                <a:lnTo>
                  <a:pt x="3505" y="1262"/>
                </a:lnTo>
                <a:lnTo>
                  <a:pt x="3508" y="1262"/>
                </a:lnTo>
                <a:lnTo>
                  <a:pt x="3508" y="1262"/>
                </a:lnTo>
                <a:lnTo>
                  <a:pt x="3510" y="1262"/>
                </a:lnTo>
                <a:lnTo>
                  <a:pt x="3510" y="1262"/>
                </a:lnTo>
                <a:lnTo>
                  <a:pt x="3510" y="1262"/>
                </a:lnTo>
                <a:lnTo>
                  <a:pt x="3512" y="1262"/>
                </a:lnTo>
                <a:lnTo>
                  <a:pt x="3512" y="1262"/>
                </a:lnTo>
                <a:lnTo>
                  <a:pt x="3514" y="1260"/>
                </a:lnTo>
                <a:lnTo>
                  <a:pt x="3516" y="1260"/>
                </a:lnTo>
                <a:lnTo>
                  <a:pt x="3520" y="1262"/>
                </a:lnTo>
                <a:lnTo>
                  <a:pt x="3522" y="1260"/>
                </a:lnTo>
                <a:lnTo>
                  <a:pt x="3524" y="1262"/>
                </a:lnTo>
                <a:lnTo>
                  <a:pt x="3528" y="1262"/>
                </a:lnTo>
                <a:lnTo>
                  <a:pt x="3528" y="1260"/>
                </a:lnTo>
                <a:lnTo>
                  <a:pt x="3528" y="1260"/>
                </a:lnTo>
                <a:lnTo>
                  <a:pt x="3531" y="1258"/>
                </a:lnTo>
                <a:lnTo>
                  <a:pt x="3535" y="1260"/>
                </a:lnTo>
                <a:lnTo>
                  <a:pt x="3535" y="1260"/>
                </a:lnTo>
                <a:lnTo>
                  <a:pt x="3535" y="1258"/>
                </a:lnTo>
                <a:lnTo>
                  <a:pt x="3537" y="1258"/>
                </a:lnTo>
                <a:lnTo>
                  <a:pt x="3537" y="1260"/>
                </a:lnTo>
                <a:lnTo>
                  <a:pt x="3543" y="1260"/>
                </a:lnTo>
                <a:lnTo>
                  <a:pt x="3543" y="1262"/>
                </a:lnTo>
                <a:lnTo>
                  <a:pt x="3545" y="1262"/>
                </a:lnTo>
                <a:lnTo>
                  <a:pt x="3545" y="1260"/>
                </a:lnTo>
                <a:lnTo>
                  <a:pt x="3549" y="1260"/>
                </a:lnTo>
                <a:lnTo>
                  <a:pt x="3556" y="1258"/>
                </a:lnTo>
                <a:lnTo>
                  <a:pt x="3560" y="1260"/>
                </a:lnTo>
                <a:lnTo>
                  <a:pt x="3562" y="1258"/>
                </a:lnTo>
                <a:lnTo>
                  <a:pt x="3568" y="1258"/>
                </a:lnTo>
                <a:lnTo>
                  <a:pt x="3568" y="1258"/>
                </a:lnTo>
                <a:lnTo>
                  <a:pt x="3570" y="1258"/>
                </a:lnTo>
                <a:lnTo>
                  <a:pt x="3570" y="1258"/>
                </a:lnTo>
                <a:lnTo>
                  <a:pt x="3570" y="1258"/>
                </a:lnTo>
                <a:lnTo>
                  <a:pt x="3568" y="1258"/>
                </a:lnTo>
                <a:lnTo>
                  <a:pt x="3566" y="1258"/>
                </a:lnTo>
                <a:lnTo>
                  <a:pt x="3566" y="1256"/>
                </a:lnTo>
                <a:lnTo>
                  <a:pt x="3566" y="1256"/>
                </a:lnTo>
                <a:lnTo>
                  <a:pt x="3568" y="1256"/>
                </a:lnTo>
                <a:lnTo>
                  <a:pt x="3570" y="1256"/>
                </a:lnTo>
                <a:lnTo>
                  <a:pt x="3572" y="1258"/>
                </a:lnTo>
                <a:lnTo>
                  <a:pt x="3572" y="1258"/>
                </a:lnTo>
                <a:lnTo>
                  <a:pt x="3575" y="1262"/>
                </a:lnTo>
                <a:lnTo>
                  <a:pt x="3575" y="1262"/>
                </a:lnTo>
                <a:lnTo>
                  <a:pt x="3575" y="1266"/>
                </a:lnTo>
                <a:lnTo>
                  <a:pt x="3575" y="1266"/>
                </a:lnTo>
                <a:lnTo>
                  <a:pt x="3579" y="1269"/>
                </a:lnTo>
                <a:lnTo>
                  <a:pt x="3581" y="1269"/>
                </a:lnTo>
                <a:lnTo>
                  <a:pt x="3583" y="1275"/>
                </a:lnTo>
                <a:lnTo>
                  <a:pt x="3583" y="1277"/>
                </a:lnTo>
                <a:lnTo>
                  <a:pt x="3583" y="1277"/>
                </a:lnTo>
                <a:lnTo>
                  <a:pt x="3583" y="1279"/>
                </a:lnTo>
                <a:lnTo>
                  <a:pt x="3585" y="1279"/>
                </a:lnTo>
                <a:lnTo>
                  <a:pt x="3585" y="1279"/>
                </a:lnTo>
                <a:lnTo>
                  <a:pt x="3585" y="1279"/>
                </a:lnTo>
                <a:lnTo>
                  <a:pt x="3585" y="1281"/>
                </a:lnTo>
                <a:lnTo>
                  <a:pt x="3587" y="1281"/>
                </a:lnTo>
                <a:lnTo>
                  <a:pt x="3587" y="1281"/>
                </a:lnTo>
                <a:lnTo>
                  <a:pt x="3587" y="1281"/>
                </a:lnTo>
                <a:lnTo>
                  <a:pt x="3587" y="1283"/>
                </a:lnTo>
                <a:lnTo>
                  <a:pt x="3589" y="1283"/>
                </a:lnTo>
                <a:lnTo>
                  <a:pt x="3591" y="1281"/>
                </a:lnTo>
                <a:lnTo>
                  <a:pt x="3591" y="1283"/>
                </a:lnTo>
                <a:lnTo>
                  <a:pt x="3593" y="1283"/>
                </a:lnTo>
                <a:lnTo>
                  <a:pt x="3593" y="1283"/>
                </a:lnTo>
                <a:lnTo>
                  <a:pt x="3593" y="1283"/>
                </a:lnTo>
                <a:lnTo>
                  <a:pt x="3596" y="1283"/>
                </a:lnTo>
                <a:lnTo>
                  <a:pt x="3596" y="1283"/>
                </a:lnTo>
                <a:lnTo>
                  <a:pt x="3596" y="1283"/>
                </a:lnTo>
                <a:lnTo>
                  <a:pt x="3596" y="1283"/>
                </a:lnTo>
                <a:lnTo>
                  <a:pt x="3596" y="1285"/>
                </a:lnTo>
                <a:lnTo>
                  <a:pt x="3598" y="1285"/>
                </a:lnTo>
                <a:lnTo>
                  <a:pt x="3600" y="1285"/>
                </a:lnTo>
                <a:lnTo>
                  <a:pt x="3600" y="1283"/>
                </a:lnTo>
                <a:lnTo>
                  <a:pt x="3602" y="1283"/>
                </a:lnTo>
                <a:lnTo>
                  <a:pt x="3604" y="1283"/>
                </a:lnTo>
                <a:lnTo>
                  <a:pt x="3602" y="1283"/>
                </a:lnTo>
                <a:lnTo>
                  <a:pt x="3600" y="1285"/>
                </a:lnTo>
                <a:lnTo>
                  <a:pt x="3600" y="1287"/>
                </a:lnTo>
                <a:lnTo>
                  <a:pt x="3600" y="1289"/>
                </a:lnTo>
                <a:lnTo>
                  <a:pt x="3602" y="1292"/>
                </a:lnTo>
                <a:lnTo>
                  <a:pt x="3604" y="1294"/>
                </a:lnTo>
                <a:lnTo>
                  <a:pt x="3610" y="1298"/>
                </a:lnTo>
                <a:lnTo>
                  <a:pt x="3616" y="1298"/>
                </a:lnTo>
                <a:lnTo>
                  <a:pt x="3619" y="1298"/>
                </a:lnTo>
                <a:lnTo>
                  <a:pt x="3619" y="1298"/>
                </a:lnTo>
                <a:lnTo>
                  <a:pt x="3623" y="1296"/>
                </a:lnTo>
                <a:lnTo>
                  <a:pt x="3625" y="1296"/>
                </a:lnTo>
                <a:lnTo>
                  <a:pt x="3625" y="1296"/>
                </a:lnTo>
                <a:lnTo>
                  <a:pt x="3627" y="1296"/>
                </a:lnTo>
                <a:lnTo>
                  <a:pt x="3627" y="1296"/>
                </a:lnTo>
                <a:lnTo>
                  <a:pt x="3627" y="1294"/>
                </a:lnTo>
                <a:lnTo>
                  <a:pt x="3629" y="1294"/>
                </a:lnTo>
                <a:lnTo>
                  <a:pt x="3629" y="1294"/>
                </a:lnTo>
                <a:lnTo>
                  <a:pt x="3629" y="1294"/>
                </a:lnTo>
                <a:lnTo>
                  <a:pt x="3629" y="1296"/>
                </a:lnTo>
                <a:lnTo>
                  <a:pt x="3629" y="1296"/>
                </a:lnTo>
                <a:lnTo>
                  <a:pt x="3627" y="1298"/>
                </a:lnTo>
                <a:lnTo>
                  <a:pt x="3625" y="1302"/>
                </a:lnTo>
                <a:lnTo>
                  <a:pt x="3623" y="1302"/>
                </a:lnTo>
                <a:lnTo>
                  <a:pt x="3623" y="1302"/>
                </a:lnTo>
                <a:lnTo>
                  <a:pt x="3619" y="1304"/>
                </a:lnTo>
                <a:lnTo>
                  <a:pt x="3619" y="1304"/>
                </a:lnTo>
                <a:lnTo>
                  <a:pt x="3616" y="1304"/>
                </a:lnTo>
                <a:lnTo>
                  <a:pt x="3614" y="1304"/>
                </a:lnTo>
                <a:lnTo>
                  <a:pt x="3612" y="1306"/>
                </a:lnTo>
                <a:lnTo>
                  <a:pt x="3610" y="1306"/>
                </a:lnTo>
                <a:lnTo>
                  <a:pt x="3610" y="1304"/>
                </a:lnTo>
                <a:lnTo>
                  <a:pt x="3610" y="1304"/>
                </a:lnTo>
                <a:lnTo>
                  <a:pt x="3608" y="1304"/>
                </a:lnTo>
                <a:lnTo>
                  <a:pt x="3608" y="1304"/>
                </a:lnTo>
                <a:lnTo>
                  <a:pt x="3606" y="1306"/>
                </a:lnTo>
                <a:lnTo>
                  <a:pt x="3608" y="1306"/>
                </a:lnTo>
                <a:lnTo>
                  <a:pt x="3610" y="1310"/>
                </a:lnTo>
                <a:lnTo>
                  <a:pt x="3612" y="1313"/>
                </a:lnTo>
                <a:lnTo>
                  <a:pt x="3614" y="1315"/>
                </a:lnTo>
                <a:lnTo>
                  <a:pt x="3619" y="1317"/>
                </a:lnTo>
                <a:lnTo>
                  <a:pt x="3623" y="1323"/>
                </a:lnTo>
                <a:lnTo>
                  <a:pt x="3623" y="1323"/>
                </a:lnTo>
                <a:lnTo>
                  <a:pt x="3629" y="1327"/>
                </a:lnTo>
                <a:lnTo>
                  <a:pt x="3633" y="1329"/>
                </a:lnTo>
                <a:lnTo>
                  <a:pt x="3635" y="1329"/>
                </a:lnTo>
                <a:lnTo>
                  <a:pt x="3637" y="1329"/>
                </a:lnTo>
                <a:lnTo>
                  <a:pt x="3642" y="1327"/>
                </a:lnTo>
                <a:lnTo>
                  <a:pt x="3644" y="1325"/>
                </a:lnTo>
                <a:lnTo>
                  <a:pt x="3650" y="1323"/>
                </a:lnTo>
                <a:lnTo>
                  <a:pt x="3652" y="1321"/>
                </a:lnTo>
                <a:lnTo>
                  <a:pt x="3654" y="1317"/>
                </a:lnTo>
                <a:lnTo>
                  <a:pt x="3654" y="1315"/>
                </a:lnTo>
                <a:lnTo>
                  <a:pt x="3654" y="1315"/>
                </a:lnTo>
                <a:lnTo>
                  <a:pt x="3654" y="1315"/>
                </a:lnTo>
                <a:lnTo>
                  <a:pt x="3652" y="1313"/>
                </a:lnTo>
                <a:lnTo>
                  <a:pt x="3652" y="1313"/>
                </a:lnTo>
                <a:lnTo>
                  <a:pt x="3652" y="1313"/>
                </a:lnTo>
                <a:lnTo>
                  <a:pt x="3652" y="1310"/>
                </a:lnTo>
                <a:lnTo>
                  <a:pt x="3652" y="1310"/>
                </a:lnTo>
                <a:lnTo>
                  <a:pt x="3654" y="1310"/>
                </a:lnTo>
                <a:lnTo>
                  <a:pt x="3654" y="1308"/>
                </a:lnTo>
                <a:lnTo>
                  <a:pt x="3654" y="1308"/>
                </a:lnTo>
                <a:lnTo>
                  <a:pt x="3654" y="1306"/>
                </a:lnTo>
                <a:lnTo>
                  <a:pt x="3654" y="1306"/>
                </a:lnTo>
                <a:lnTo>
                  <a:pt x="3656" y="1306"/>
                </a:lnTo>
                <a:lnTo>
                  <a:pt x="3658" y="1306"/>
                </a:lnTo>
                <a:lnTo>
                  <a:pt x="3658" y="1306"/>
                </a:lnTo>
                <a:lnTo>
                  <a:pt x="3660" y="1306"/>
                </a:lnTo>
                <a:lnTo>
                  <a:pt x="3663" y="1306"/>
                </a:lnTo>
                <a:lnTo>
                  <a:pt x="3660" y="1306"/>
                </a:lnTo>
                <a:lnTo>
                  <a:pt x="3660" y="1306"/>
                </a:lnTo>
                <a:lnTo>
                  <a:pt x="3658" y="1308"/>
                </a:lnTo>
                <a:lnTo>
                  <a:pt x="3658" y="1310"/>
                </a:lnTo>
                <a:lnTo>
                  <a:pt x="3660" y="1310"/>
                </a:lnTo>
                <a:lnTo>
                  <a:pt x="3660" y="1310"/>
                </a:lnTo>
                <a:lnTo>
                  <a:pt x="3660" y="1310"/>
                </a:lnTo>
                <a:lnTo>
                  <a:pt x="3658" y="1313"/>
                </a:lnTo>
                <a:lnTo>
                  <a:pt x="3658" y="1315"/>
                </a:lnTo>
                <a:lnTo>
                  <a:pt x="3663" y="1315"/>
                </a:lnTo>
                <a:lnTo>
                  <a:pt x="3665" y="1315"/>
                </a:lnTo>
                <a:lnTo>
                  <a:pt x="3667" y="1315"/>
                </a:lnTo>
                <a:lnTo>
                  <a:pt x="3665" y="1315"/>
                </a:lnTo>
                <a:lnTo>
                  <a:pt x="3663" y="1317"/>
                </a:lnTo>
                <a:lnTo>
                  <a:pt x="3660" y="1317"/>
                </a:lnTo>
                <a:lnTo>
                  <a:pt x="3660" y="1319"/>
                </a:lnTo>
                <a:lnTo>
                  <a:pt x="3660" y="1319"/>
                </a:lnTo>
                <a:lnTo>
                  <a:pt x="3660" y="1319"/>
                </a:lnTo>
                <a:lnTo>
                  <a:pt x="3660" y="1319"/>
                </a:lnTo>
                <a:lnTo>
                  <a:pt x="3660" y="1319"/>
                </a:lnTo>
                <a:lnTo>
                  <a:pt x="3660" y="1323"/>
                </a:lnTo>
                <a:lnTo>
                  <a:pt x="3663" y="1323"/>
                </a:lnTo>
                <a:lnTo>
                  <a:pt x="3663" y="1323"/>
                </a:lnTo>
                <a:lnTo>
                  <a:pt x="3663" y="1323"/>
                </a:lnTo>
                <a:lnTo>
                  <a:pt x="3663" y="1325"/>
                </a:lnTo>
                <a:lnTo>
                  <a:pt x="3663" y="1327"/>
                </a:lnTo>
                <a:lnTo>
                  <a:pt x="3665" y="1329"/>
                </a:lnTo>
                <a:lnTo>
                  <a:pt x="3663" y="1331"/>
                </a:lnTo>
                <a:lnTo>
                  <a:pt x="3660" y="1340"/>
                </a:lnTo>
                <a:lnTo>
                  <a:pt x="3660" y="1342"/>
                </a:lnTo>
                <a:lnTo>
                  <a:pt x="3660" y="1344"/>
                </a:lnTo>
                <a:lnTo>
                  <a:pt x="3660" y="1344"/>
                </a:lnTo>
                <a:lnTo>
                  <a:pt x="3660" y="1346"/>
                </a:lnTo>
                <a:lnTo>
                  <a:pt x="3663" y="1348"/>
                </a:lnTo>
                <a:lnTo>
                  <a:pt x="3663" y="1348"/>
                </a:lnTo>
                <a:lnTo>
                  <a:pt x="3663" y="1348"/>
                </a:lnTo>
                <a:lnTo>
                  <a:pt x="3663" y="1350"/>
                </a:lnTo>
                <a:lnTo>
                  <a:pt x="3665" y="1350"/>
                </a:lnTo>
                <a:lnTo>
                  <a:pt x="3663" y="1350"/>
                </a:lnTo>
                <a:lnTo>
                  <a:pt x="3663" y="1352"/>
                </a:lnTo>
                <a:lnTo>
                  <a:pt x="3663" y="1352"/>
                </a:lnTo>
                <a:lnTo>
                  <a:pt x="3663" y="1354"/>
                </a:lnTo>
                <a:lnTo>
                  <a:pt x="3663" y="1354"/>
                </a:lnTo>
                <a:lnTo>
                  <a:pt x="3665" y="1354"/>
                </a:lnTo>
                <a:lnTo>
                  <a:pt x="3665" y="1352"/>
                </a:lnTo>
                <a:lnTo>
                  <a:pt x="3665" y="1354"/>
                </a:lnTo>
                <a:lnTo>
                  <a:pt x="3665" y="1357"/>
                </a:lnTo>
                <a:lnTo>
                  <a:pt x="3665" y="1359"/>
                </a:lnTo>
                <a:lnTo>
                  <a:pt x="3663" y="1361"/>
                </a:lnTo>
                <a:lnTo>
                  <a:pt x="3663" y="1361"/>
                </a:lnTo>
                <a:lnTo>
                  <a:pt x="3665" y="1361"/>
                </a:lnTo>
                <a:lnTo>
                  <a:pt x="3665" y="1365"/>
                </a:lnTo>
                <a:lnTo>
                  <a:pt x="3665" y="1367"/>
                </a:lnTo>
                <a:lnTo>
                  <a:pt x="3665" y="1369"/>
                </a:lnTo>
                <a:lnTo>
                  <a:pt x="3667" y="1371"/>
                </a:lnTo>
                <a:lnTo>
                  <a:pt x="3667" y="1375"/>
                </a:lnTo>
                <a:lnTo>
                  <a:pt x="3667" y="1378"/>
                </a:lnTo>
                <a:lnTo>
                  <a:pt x="3669" y="1382"/>
                </a:lnTo>
                <a:lnTo>
                  <a:pt x="3671" y="1392"/>
                </a:lnTo>
                <a:lnTo>
                  <a:pt x="3671" y="1396"/>
                </a:lnTo>
                <a:lnTo>
                  <a:pt x="3673" y="1399"/>
                </a:lnTo>
                <a:lnTo>
                  <a:pt x="3673" y="1401"/>
                </a:lnTo>
                <a:lnTo>
                  <a:pt x="3675" y="1405"/>
                </a:lnTo>
                <a:lnTo>
                  <a:pt x="3675" y="1405"/>
                </a:lnTo>
                <a:lnTo>
                  <a:pt x="3677" y="1405"/>
                </a:lnTo>
                <a:lnTo>
                  <a:pt x="3677" y="1405"/>
                </a:lnTo>
                <a:lnTo>
                  <a:pt x="3677" y="1407"/>
                </a:lnTo>
                <a:lnTo>
                  <a:pt x="3677" y="1407"/>
                </a:lnTo>
                <a:lnTo>
                  <a:pt x="3679" y="1409"/>
                </a:lnTo>
                <a:lnTo>
                  <a:pt x="3677" y="1409"/>
                </a:lnTo>
                <a:lnTo>
                  <a:pt x="3677" y="1409"/>
                </a:lnTo>
                <a:lnTo>
                  <a:pt x="3679" y="1413"/>
                </a:lnTo>
                <a:lnTo>
                  <a:pt x="3679" y="1415"/>
                </a:lnTo>
                <a:lnTo>
                  <a:pt x="3681" y="1415"/>
                </a:lnTo>
                <a:lnTo>
                  <a:pt x="3684" y="1419"/>
                </a:lnTo>
                <a:lnTo>
                  <a:pt x="3684" y="1419"/>
                </a:lnTo>
                <a:lnTo>
                  <a:pt x="3686" y="1419"/>
                </a:lnTo>
                <a:lnTo>
                  <a:pt x="3686" y="1422"/>
                </a:lnTo>
                <a:lnTo>
                  <a:pt x="3686" y="1424"/>
                </a:lnTo>
                <a:lnTo>
                  <a:pt x="3686" y="1426"/>
                </a:lnTo>
                <a:lnTo>
                  <a:pt x="3686" y="1426"/>
                </a:lnTo>
                <a:lnTo>
                  <a:pt x="3688" y="1428"/>
                </a:lnTo>
                <a:lnTo>
                  <a:pt x="3688" y="1432"/>
                </a:lnTo>
                <a:lnTo>
                  <a:pt x="3690" y="1434"/>
                </a:lnTo>
                <a:lnTo>
                  <a:pt x="3690" y="1434"/>
                </a:lnTo>
                <a:lnTo>
                  <a:pt x="3690" y="1436"/>
                </a:lnTo>
                <a:lnTo>
                  <a:pt x="3692" y="1443"/>
                </a:lnTo>
                <a:lnTo>
                  <a:pt x="3692" y="1445"/>
                </a:lnTo>
                <a:lnTo>
                  <a:pt x="3692" y="1447"/>
                </a:lnTo>
                <a:lnTo>
                  <a:pt x="3694" y="1449"/>
                </a:lnTo>
                <a:lnTo>
                  <a:pt x="3696" y="1457"/>
                </a:lnTo>
                <a:lnTo>
                  <a:pt x="3698" y="1457"/>
                </a:lnTo>
                <a:lnTo>
                  <a:pt x="3698" y="1459"/>
                </a:lnTo>
                <a:lnTo>
                  <a:pt x="3700" y="1461"/>
                </a:lnTo>
                <a:lnTo>
                  <a:pt x="3702" y="1461"/>
                </a:lnTo>
                <a:lnTo>
                  <a:pt x="3704" y="1466"/>
                </a:lnTo>
                <a:lnTo>
                  <a:pt x="3704" y="1468"/>
                </a:lnTo>
                <a:lnTo>
                  <a:pt x="3707" y="1472"/>
                </a:lnTo>
                <a:lnTo>
                  <a:pt x="3707" y="1476"/>
                </a:lnTo>
                <a:lnTo>
                  <a:pt x="3711" y="1480"/>
                </a:lnTo>
                <a:lnTo>
                  <a:pt x="3711" y="1482"/>
                </a:lnTo>
                <a:lnTo>
                  <a:pt x="3711" y="1484"/>
                </a:lnTo>
                <a:lnTo>
                  <a:pt x="3711" y="1484"/>
                </a:lnTo>
                <a:lnTo>
                  <a:pt x="3711" y="1487"/>
                </a:lnTo>
                <a:lnTo>
                  <a:pt x="3713" y="1487"/>
                </a:lnTo>
                <a:lnTo>
                  <a:pt x="3713" y="1487"/>
                </a:lnTo>
                <a:lnTo>
                  <a:pt x="3713" y="1489"/>
                </a:lnTo>
                <a:lnTo>
                  <a:pt x="3715" y="1493"/>
                </a:lnTo>
                <a:lnTo>
                  <a:pt x="3715" y="1495"/>
                </a:lnTo>
                <a:lnTo>
                  <a:pt x="3715" y="1493"/>
                </a:lnTo>
                <a:lnTo>
                  <a:pt x="3715" y="1491"/>
                </a:lnTo>
                <a:lnTo>
                  <a:pt x="3713" y="1489"/>
                </a:lnTo>
                <a:lnTo>
                  <a:pt x="3713" y="1489"/>
                </a:lnTo>
                <a:lnTo>
                  <a:pt x="3713" y="1489"/>
                </a:lnTo>
                <a:lnTo>
                  <a:pt x="3713" y="1493"/>
                </a:lnTo>
                <a:lnTo>
                  <a:pt x="3713" y="1495"/>
                </a:lnTo>
                <a:lnTo>
                  <a:pt x="3715" y="1499"/>
                </a:lnTo>
                <a:lnTo>
                  <a:pt x="3715" y="1499"/>
                </a:lnTo>
                <a:lnTo>
                  <a:pt x="3715" y="1499"/>
                </a:lnTo>
                <a:lnTo>
                  <a:pt x="3715" y="1499"/>
                </a:lnTo>
                <a:lnTo>
                  <a:pt x="3715" y="1501"/>
                </a:lnTo>
                <a:lnTo>
                  <a:pt x="3717" y="1503"/>
                </a:lnTo>
                <a:lnTo>
                  <a:pt x="3717" y="1503"/>
                </a:lnTo>
                <a:lnTo>
                  <a:pt x="3723" y="1510"/>
                </a:lnTo>
                <a:lnTo>
                  <a:pt x="3723" y="1512"/>
                </a:lnTo>
                <a:lnTo>
                  <a:pt x="3728" y="1514"/>
                </a:lnTo>
                <a:lnTo>
                  <a:pt x="3732" y="1516"/>
                </a:lnTo>
                <a:lnTo>
                  <a:pt x="3732" y="1514"/>
                </a:lnTo>
                <a:lnTo>
                  <a:pt x="3734" y="1514"/>
                </a:lnTo>
                <a:lnTo>
                  <a:pt x="3738" y="1510"/>
                </a:lnTo>
                <a:lnTo>
                  <a:pt x="3740" y="1510"/>
                </a:lnTo>
                <a:lnTo>
                  <a:pt x="3740" y="1505"/>
                </a:lnTo>
                <a:lnTo>
                  <a:pt x="3740" y="1503"/>
                </a:lnTo>
                <a:lnTo>
                  <a:pt x="3742" y="1501"/>
                </a:lnTo>
                <a:lnTo>
                  <a:pt x="3744" y="1499"/>
                </a:lnTo>
                <a:lnTo>
                  <a:pt x="3753" y="1497"/>
                </a:lnTo>
                <a:lnTo>
                  <a:pt x="3755" y="1497"/>
                </a:lnTo>
                <a:lnTo>
                  <a:pt x="3759" y="1499"/>
                </a:lnTo>
                <a:lnTo>
                  <a:pt x="3757" y="1497"/>
                </a:lnTo>
                <a:lnTo>
                  <a:pt x="3757" y="1497"/>
                </a:lnTo>
                <a:lnTo>
                  <a:pt x="3755" y="1497"/>
                </a:lnTo>
                <a:lnTo>
                  <a:pt x="3753" y="1497"/>
                </a:lnTo>
                <a:lnTo>
                  <a:pt x="3751" y="1495"/>
                </a:lnTo>
                <a:lnTo>
                  <a:pt x="3751" y="1495"/>
                </a:lnTo>
                <a:lnTo>
                  <a:pt x="3751" y="1493"/>
                </a:lnTo>
                <a:lnTo>
                  <a:pt x="3753" y="1491"/>
                </a:lnTo>
                <a:lnTo>
                  <a:pt x="3757" y="1487"/>
                </a:lnTo>
                <a:lnTo>
                  <a:pt x="3757" y="1484"/>
                </a:lnTo>
                <a:lnTo>
                  <a:pt x="3757" y="1482"/>
                </a:lnTo>
                <a:lnTo>
                  <a:pt x="3757" y="1482"/>
                </a:lnTo>
                <a:lnTo>
                  <a:pt x="3759" y="1482"/>
                </a:lnTo>
                <a:lnTo>
                  <a:pt x="3761" y="1482"/>
                </a:lnTo>
                <a:lnTo>
                  <a:pt x="3761" y="1482"/>
                </a:lnTo>
                <a:lnTo>
                  <a:pt x="3763" y="1482"/>
                </a:lnTo>
                <a:lnTo>
                  <a:pt x="3765" y="1482"/>
                </a:lnTo>
                <a:lnTo>
                  <a:pt x="3765" y="1476"/>
                </a:lnTo>
                <a:lnTo>
                  <a:pt x="3765" y="1470"/>
                </a:lnTo>
                <a:lnTo>
                  <a:pt x="3765" y="1468"/>
                </a:lnTo>
                <a:lnTo>
                  <a:pt x="3763" y="1468"/>
                </a:lnTo>
                <a:lnTo>
                  <a:pt x="3763" y="1468"/>
                </a:lnTo>
                <a:lnTo>
                  <a:pt x="3763" y="1468"/>
                </a:lnTo>
                <a:lnTo>
                  <a:pt x="3763" y="1466"/>
                </a:lnTo>
                <a:lnTo>
                  <a:pt x="3763" y="1463"/>
                </a:lnTo>
                <a:lnTo>
                  <a:pt x="3763" y="1463"/>
                </a:lnTo>
                <a:lnTo>
                  <a:pt x="3765" y="1457"/>
                </a:lnTo>
                <a:lnTo>
                  <a:pt x="3767" y="1455"/>
                </a:lnTo>
                <a:lnTo>
                  <a:pt x="3767" y="1453"/>
                </a:lnTo>
                <a:lnTo>
                  <a:pt x="3769" y="1451"/>
                </a:lnTo>
                <a:lnTo>
                  <a:pt x="3769" y="1449"/>
                </a:lnTo>
                <a:lnTo>
                  <a:pt x="3772" y="1438"/>
                </a:lnTo>
                <a:lnTo>
                  <a:pt x="3772" y="1436"/>
                </a:lnTo>
                <a:lnTo>
                  <a:pt x="3767" y="1436"/>
                </a:lnTo>
                <a:lnTo>
                  <a:pt x="3767" y="1434"/>
                </a:lnTo>
                <a:lnTo>
                  <a:pt x="3769" y="1432"/>
                </a:lnTo>
                <a:lnTo>
                  <a:pt x="3769" y="1434"/>
                </a:lnTo>
                <a:lnTo>
                  <a:pt x="3772" y="1436"/>
                </a:lnTo>
                <a:lnTo>
                  <a:pt x="3772" y="1436"/>
                </a:lnTo>
                <a:lnTo>
                  <a:pt x="3769" y="1434"/>
                </a:lnTo>
                <a:lnTo>
                  <a:pt x="3769" y="1432"/>
                </a:lnTo>
                <a:lnTo>
                  <a:pt x="3769" y="1430"/>
                </a:lnTo>
                <a:lnTo>
                  <a:pt x="3769" y="1428"/>
                </a:lnTo>
                <a:lnTo>
                  <a:pt x="3767" y="1426"/>
                </a:lnTo>
                <a:lnTo>
                  <a:pt x="3769" y="1424"/>
                </a:lnTo>
                <a:lnTo>
                  <a:pt x="3769" y="1424"/>
                </a:lnTo>
                <a:lnTo>
                  <a:pt x="3769" y="1422"/>
                </a:lnTo>
                <a:lnTo>
                  <a:pt x="3769" y="1419"/>
                </a:lnTo>
                <a:lnTo>
                  <a:pt x="3767" y="1417"/>
                </a:lnTo>
                <a:lnTo>
                  <a:pt x="3767" y="1413"/>
                </a:lnTo>
                <a:lnTo>
                  <a:pt x="3767" y="1409"/>
                </a:lnTo>
                <a:lnTo>
                  <a:pt x="3772" y="1405"/>
                </a:lnTo>
                <a:lnTo>
                  <a:pt x="3772" y="1403"/>
                </a:lnTo>
                <a:lnTo>
                  <a:pt x="3776" y="1401"/>
                </a:lnTo>
                <a:lnTo>
                  <a:pt x="3778" y="1401"/>
                </a:lnTo>
                <a:lnTo>
                  <a:pt x="3778" y="1401"/>
                </a:lnTo>
                <a:lnTo>
                  <a:pt x="3778" y="1403"/>
                </a:lnTo>
                <a:lnTo>
                  <a:pt x="3780" y="1403"/>
                </a:lnTo>
                <a:lnTo>
                  <a:pt x="3780" y="1403"/>
                </a:lnTo>
                <a:lnTo>
                  <a:pt x="3780" y="1403"/>
                </a:lnTo>
                <a:lnTo>
                  <a:pt x="3782" y="1403"/>
                </a:lnTo>
                <a:lnTo>
                  <a:pt x="3782" y="1401"/>
                </a:lnTo>
                <a:lnTo>
                  <a:pt x="3784" y="1401"/>
                </a:lnTo>
                <a:lnTo>
                  <a:pt x="3784" y="1396"/>
                </a:lnTo>
                <a:lnTo>
                  <a:pt x="3786" y="1394"/>
                </a:lnTo>
                <a:lnTo>
                  <a:pt x="3786" y="1394"/>
                </a:lnTo>
                <a:lnTo>
                  <a:pt x="3792" y="1394"/>
                </a:lnTo>
                <a:lnTo>
                  <a:pt x="3792" y="1394"/>
                </a:lnTo>
                <a:lnTo>
                  <a:pt x="3797" y="1392"/>
                </a:lnTo>
                <a:lnTo>
                  <a:pt x="3799" y="1392"/>
                </a:lnTo>
                <a:lnTo>
                  <a:pt x="3801" y="1390"/>
                </a:lnTo>
                <a:lnTo>
                  <a:pt x="3801" y="1390"/>
                </a:lnTo>
                <a:lnTo>
                  <a:pt x="3801" y="1388"/>
                </a:lnTo>
                <a:lnTo>
                  <a:pt x="3801" y="1388"/>
                </a:lnTo>
                <a:lnTo>
                  <a:pt x="3801" y="1386"/>
                </a:lnTo>
                <a:lnTo>
                  <a:pt x="3799" y="1386"/>
                </a:lnTo>
                <a:lnTo>
                  <a:pt x="3799" y="1386"/>
                </a:lnTo>
                <a:lnTo>
                  <a:pt x="3801" y="1384"/>
                </a:lnTo>
                <a:lnTo>
                  <a:pt x="3805" y="1382"/>
                </a:lnTo>
                <a:lnTo>
                  <a:pt x="3809" y="1378"/>
                </a:lnTo>
                <a:lnTo>
                  <a:pt x="3813" y="1375"/>
                </a:lnTo>
                <a:lnTo>
                  <a:pt x="3816" y="1373"/>
                </a:lnTo>
                <a:lnTo>
                  <a:pt x="3818" y="1369"/>
                </a:lnTo>
                <a:lnTo>
                  <a:pt x="3820" y="1369"/>
                </a:lnTo>
                <a:lnTo>
                  <a:pt x="3826" y="1365"/>
                </a:lnTo>
                <a:lnTo>
                  <a:pt x="3828" y="1365"/>
                </a:lnTo>
                <a:lnTo>
                  <a:pt x="3832" y="1361"/>
                </a:lnTo>
                <a:lnTo>
                  <a:pt x="3834" y="1357"/>
                </a:lnTo>
                <a:lnTo>
                  <a:pt x="3834" y="1357"/>
                </a:lnTo>
                <a:lnTo>
                  <a:pt x="3836" y="1354"/>
                </a:lnTo>
                <a:lnTo>
                  <a:pt x="3836" y="1352"/>
                </a:lnTo>
                <a:lnTo>
                  <a:pt x="3843" y="1348"/>
                </a:lnTo>
                <a:lnTo>
                  <a:pt x="3845" y="1346"/>
                </a:lnTo>
                <a:lnTo>
                  <a:pt x="3845" y="1346"/>
                </a:lnTo>
                <a:lnTo>
                  <a:pt x="3845" y="1344"/>
                </a:lnTo>
                <a:lnTo>
                  <a:pt x="3843" y="1346"/>
                </a:lnTo>
                <a:lnTo>
                  <a:pt x="3841" y="1346"/>
                </a:lnTo>
                <a:lnTo>
                  <a:pt x="3841" y="1346"/>
                </a:lnTo>
                <a:lnTo>
                  <a:pt x="3843" y="1344"/>
                </a:lnTo>
                <a:lnTo>
                  <a:pt x="3845" y="1342"/>
                </a:lnTo>
                <a:lnTo>
                  <a:pt x="3847" y="1342"/>
                </a:lnTo>
                <a:lnTo>
                  <a:pt x="3847" y="1342"/>
                </a:lnTo>
                <a:lnTo>
                  <a:pt x="3847" y="1344"/>
                </a:lnTo>
                <a:lnTo>
                  <a:pt x="3847" y="1344"/>
                </a:lnTo>
                <a:lnTo>
                  <a:pt x="3847" y="1344"/>
                </a:lnTo>
                <a:lnTo>
                  <a:pt x="3847" y="1344"/>
                </a:lnTo>
                <a:lnTo>
                  <a:pt x="3851" y="1344"/>
                </a:lnTo>
                <a:lnTo>
                  <a:pt x="3857" y="1342"/>
                </a:lnTo>
                <a:lnTo>
                  <a:pt x="3857" y="1342"/>
                </a:lnTo>
                <a:lnTo>
                  <a:pt x="3857" y="1342"/>
                </a:lnTo>
                <a:lnTo>
                  <a:pt x="3857" y="1340"/>
                </a:lnTo>
                <a:lnTo>
                  <a:pt x="3857" y="1340"/>
                </a:lnTo>
                <a:lnTo>
                  <a:pt x="3857" y="1340"/>
                </a:lnTo>
                <a:lnTo>
                  <a:pt x="3860" y="1340"/>
                </a:lnTo>
                <a:lnTo>
                  <a:pt x="3860" y="1340"/>
                </a:lnTo>
                <a:lnTo>
                  <a:pt x="3862" y="1338"/>
                </a:lnTo>
                <a:lnTo>
                  <a:pt x="3864" y="1336"/>
                </a:lnTo>
                <a:lnTo>
                  <a:pt x="3864" y="1336"/>
                </a:lnTo>
                <a:lnTo>
                  <a:pt x="3864" y="1334"/>
                </a:lnTo>
                <a:lnTo>
                  <a:pt x="3866" y="1331"/>
                </a:lnTo>
                <a:lnTo>
                  <a:pt x="3868" y="1331"/>
                </a:lnTo>
                <a:lnTo>
                  <a:pt x="3868" y="1329"/>
                </a:lnTo>
                <a:lnTo>
                  <a:pt x="3868" y="1329"/>
                </a:lnTo>
                <a:lnTo>
                  <a:pt x="3866" y="1325"/>
                </a:lnTo>
                <a:lnTo>
                  <a:pt x="3866" y="1323"/>
                </a:lnTo>
                <a:lnTo>
                  <a:pt x="3866" y="1321"/>
                </a:lnTo>
                <a:lnTo>
                  <a:pt x="3868" y="1319"/>
                </a:lnTo>
                <a:lnTo>
                  <a:pt x="3870" y="1317"/>
                </a:lnTo>
                <a:lnTo>
                  <a:pt x="3870" y="1317"/>
                </a:lnTo>
                <a:lnTo>
                  <a:pt x="3878" y="1315"/>
                </a:lnTo>
                <a:lnTo>
                  <a:pt x="3880" y="1315"/>
                </a:lnTo>
                <a:lnTo>
                  <a:pt x="3883" y="1313"/>
                </a:lnTo>
                <a:lnTo>
                  <a:pt x="3883" y="1310"/>
                </a:lnTo>
                <a:lnTo>
                  <a:pt x="3885" y="1310"/>
                </a:lnTo>
                <a:lnTo>
                  <a:pt x="3885" y="1308"/>
                </a:lnTo>
                <a:lnTo>
                  <a:pt x="3885" y="1308"/>
                </a:lnTo>
                <a:lnTo>
                  <a:pt x="3883" y="1306"/>
                </a:lnTo>
                <a:lnTo>
                  <a:pt x="3883" y="1306"/>
                </a:lnTo>
                <a:lnTo>
                  <a:pt x="3883" y="1304"/>
                </a:lnTo>
                <a:lnTo>
                  <a:pt x="3883" y="1306"/>
                </a:lnTo>
                <a:lnTo>
                  <a:pt x="3885" y="1306"/>
                </a:lnTo>
                <a:lnTo>
                  <a:pt x="3885" y="1308"/>
                </a:lnTo>
                <a:lnTo>
                  <a:pt x="3885" y="1310"/>
                </a:lnTo>
                <a:lnTo>
                  <a:pt x="3885" y="1313"/>
                </a:lnTo>
                <a:lnTo>
                  <a:pt x="3883" y="1315"/>
                </a:lnTo>
                <a:lnTo>
                  <a:pt x="3885" y="1317"/>
                </a:lnTo>
                <a:lnTo>
                  <a:pt x="3887" y="1317"/>
                </a:lnTo>
                <a:lnTo>
                  <a:pt x="3887" y="1315"/>
                </a:lnTo>
                <a:lnTo>
                  <a:pt x="3887" y="1315"/>
                </a:lnTo>
                <a:lnTo>
                  <a:pt x="3887" y="1315"/>
                </a:lnTo>
                <a:lnTo>
                  <a:pt x="3889" y="1317"/>
                </a:lnTo>
                <a:lnTo>
                  <a:pt x="3891" y="1315"/>
                </a:lnTo>
                <a:lnTo>
                  <a:pt x="3891" y="1315"/>
                </a:lnTo>
                <a:lnTo>
                  <a:pt x="3891" y="1313"/>
                </a:lnTo>
                <a:lnTo>
                  <a:pt x="3891" y="1308"/>
                </a:lnTo>
                <a:lnTo>
                  <a:pt x="3893" y="1308"/>
                </a:lnTo>
                <a:lnTo>
                  <a:pt x="3893" y="1310"/>
                </a:lnTo>
                <a:lnTo>
                  <a:pt x="3893" y="1310"/>
                </a:lnTo>
                <a:lnTo>
                  <a:pt x="3893" y="1310"/>
                </a:lnTo>
                <a:lnTo>
                  <a:pt x="3893" y="1315"/>
                </a:lnTo>
                <a:lnTo>
                  <a:pt x="3893" y="1315"/>
                </a:lnTo>
                <a:lnTo>
                  <a:pt x="3893" y="1317"/>
                </a:lnTo>
                <a:lnTo>
                  <a:pt x="3893" y="1317"/>
                </a:lnTo>
                <a:lnTo>
                  <a:pt x="3895" y="1315"/>
                </a:lnTo>
                <a:lnTo>
                  <a:pt x="3895" y="1315"/>
                </a:lnTo>
                <a:lnTo>
                  <a:pt x="3895" y="1315"/>
                </a:lnTo>
                <a:lnTo>
                  <a:pt x="3897" y="1315"/>
                </a:lnTo>
                <a:lnTo>
                  <a:pt x="3897" y="1315"/>
                </a:lnTo>
                <a:lnTo>
                  <a:pt x="3897" y="1315"/>
                </a:lnTo>
                <a:lnTo>
                  <a:pt x="3897" y="1313"/>
                </a:lnTo>
                <a:lnTo>
                  <a:pt x="3897" y="1310"/>
                </a:lnTo>
                <a:lnTo>
                  <a:pt x="3897" y="1310"/>
                </a:lnTo>
                <a:lnTo>
                  <a:pt x="3897" y="1308"/>
                </a:lnTo>
                <a:lnTo>
                  <a:pt x="3897" y="1310"/>
                </a:lnTo>
                <a:lnTo>
                  <a:pt x="3899" y="1313"/>
                </a:lnTo>
                <a:lnTo>
                  <a:pt x="3899" y="1313"/>
                </a:lnTo>
                <a:lnTo>
                  <a:pt x="3901" y="1315"/>
                </a:lnTo>
                <a:lnTo>
                  <a:pt x="3901" y="1315"/>
                </a:lnTo>
                <a:lnTo>
                  <a:pt x="3901" y="1315"/>
                </a:lnTo>
                <a:lnTo>
                  <a:pt x="3904" y="1313"/>
                </a:lnTo>
                <a:lnTo>
                  <a:pt x="3904" y="1313"/>
                </a:lnTo>
                <a:lnTo>
                  <a:pt x="3904" y="1310"/>
                </a:lnTo>
                <a:lnTo>
                  <a:pt x="3904" y="1306"/>
                </a:lnTo>
                <a:lnTo>
                  <a:pt x="3904" y="1306"/>
                </a:lnTo>
                <a:lnTo>
                  <a:pt x="3906" y="1310"/>
                </a:lnTo>
                <a:lnTo>
                  <a:pt x="3906" y="1313"/>
                </a:lnTo>
                <a:lnTo>
                  <a:pt x="3906" y="1315"/>
                </a:lnTo>
                <a:lnTo>
                  <a:pt x="3906" y="1313"/>
                </a:lnTo>
                <a:lnTo>
                  <a:pt x="3908" y="1313"/>
                </a:lnTo>
                <a:lnTo>
                  <a:pt x="3908" y="1310"/>
                </a:lnTo>
                <a:lnTo>
                  <a:pt x="3910" y="1310"/>
                </a:lnTo>
                <a:lnTo>
                  <a:pt x="3910" y="1308"/>
                </a:lnTo>
                <a:lnTo>
                  <a:pt x="3910" y="1308"/>
                </a:lnTo>
                <a:lnTo>
                  <a:pt x="3910" y="1306"/>
                </a:lnTo>
                <a:lnTo>
                  <a:pt x="3910" y="1304"/>
                </a:lnTo>
                <a:lnTo>
                  <a:pt x="3912" y="1304"/>
                </a:lnTo>
                <a:lnTo>
                  <a:pt x="3910" y="1306"/>
                </a:lnTo>
                <a:lnTo>
                  <a:pt x="3910" y="1306"/>
                </a:lnTo>
                <a:lnTo>
                  <a:pt x="3910" y="1308"/>
                </a:lnTo>
                <a:lnTo>
                  <a:pt x="3912" y="1310"/>
                </a:lnTo>
                <a:lnTo>
                  <a:pt x="3912" y="1308"/>
                </a:lnTo>
                <a:lnTo>
                  <a:pt x="3914" y="1308"/>
                </a:lnTo>
                <a:lnTo>
                  <a:pt x="3914" y="1308"/>
                </a:lnTo>
                <a:lnTo>
                  <a:pt x="3912" y="1310"/>
                </a:lnTo>
                <a:lnTo>
                  <a:pt x="3912" y="1310"/>
                </a:lnTo>
                <a:lnTo>
                  <a:pt x="3912" y="1313"/>
                </a:lnTo>
                <a:lnTo>
                  <a:pt x="3914" y="1313"/>
                </a:lnTo>
                <a:lnTo>
                  <a:pt x="3914" y="1313"/>
                </a:lnTo>
                <a:lnTo>
                  <a:pt x="3914" y="1313"/>
                </a:lnTo>
                <a:lnTo>
                  <a:pt x="3916" y="1313"/>
                </a:lnTo>
                <a:lnTo>
                  <a:pt x="3916" y="1310"/>
                </a:lnTo>
                <a:lnTo>
                  <a:pt x="3918" y="1308"/>
                </a:lnTo>
                <a:lnTo>
                  <a:pt x="3920" y="1306"/>
                </a:lnTo>
                <a:lnTo>
                  <a:pt x="3920" y="1306"/>
                </a:lnTo>
                <a:lnTo>
                  <a:pt x="3920" y="1304"/>
                </a:lnTo>
                <a:lnTo>
                  <a:pt x="3920" y="1304"/>
                </a:lnTo>
                <a:lnTo>
                  <a:pt x="3918" y="1302"/>
                </a:lnTo>
                <a:lnTo>
                  <a:pt x="3918" y="1302"/>
                </a:lnTo>
                <a:lnTo>
                  <a:pt x="3918" y="1300"/>
                </a:lnTo>
                <a:lnTo>
                  <a:pt x="3918" y="1300"/>
                </a:lnTo>
                <a:lnTo>
                  <a:pt x="3918" y="1298"/>
                </a:lnTo>
                <a:lnTo>
                  <a:pt x="3918" y="1298"/>
                </a:lnTo>
                <a:lnTo>
                  <a:pt x="3918" y="1298"/>
                </a:lnTo>
                <a:lnTo>
                  <a:pt x="3920" y="1296"/>
                </a:lnTo>
                <a:lnTo>
                  <a:pt x="3918" y="1296"/>
                </a:lnTo>
                <a:lnTo>
                  <a:pt x="3918" y="1294"/>
                </a:lnTo>
                <a:lnTo>
                  <a:pt x="3918" y="1294"/>
                </a:lnTo>
                <a:lnTo>
                  <a:pt x="3920" y="1294"/>
                </a:lnTo>
                <a:lnTo>
                  <a:pt x="3920" y="1292"/>
                </a:lnTo>
                <a:lnTo>
                  <a:pt x="3920" y="1292"/>
                </a:lnTo>
                <a:lnTo>
                  <a:pt x="3918" y="1289"/>
                </a:lnTo>
                <a:lnTo>
                  <a:pt x="3918" y="1289"/>
                </a:lnTo>
                <a:lnTo>
                  <a:pt x="3916" y="1287"/>
                </a:lnTo>
                <a:lnTo>
                  <a:pt x="3918" y="1289"/>
                </a:lnTo>
                <a:lnTo>
                  <a:pt x="3920" y="1289"/>
                </a:lnTo>
                <a:lnTo>
                  <a:pt x="3920" y="1287"/>
                </a:lnTo>
                <a:lnTo>
                  <a:pt x="3920" y="1287"/>
                </a:lnTo>
                <a:lnTo>
                  <a:pt x="3920" y="1287"/>
                </a:lnTo>
                <a:lnTo>
                  <a:pt x="3920" y="1285"/>
                </a:lnTo>
                <a:lnTo>
                  <a:pt x="3920" y="1287"/>
                </a:lnTo>
                <a:lnTo>
                  <a:pt x="3920" y="1289"/>
                </a:lnTo>
                <a:lnTo>
                  <a:pt x="3920" y="1292"/>
                </a:lnTo>
                <a:lnTo>
                  <a:pt x="3920" y="1294"/>
                </a:lnTo>
                <a:lnTo>
                  <a:pt x="3920" y="1296"/>
                </a:lnTo>
                <a:lnTo>
                  <a:pt x="3924" y="1300"/>
                </a:lnTo>
                <a:lnTo>
                  <a:pt x="3924" y="1302"/>
                </a:lnTo>
                <a:lnTo>
                  <a:pt x="3929" y="1300"/>
                </a:lnTo>
                <a:lnTo>
                  <a:pt x="3929" y="1300"/>
                </a:lnTo>
                <a:lnTo>
                  <a:pt x="3931" y="1300"/>
                </a:lnTo>
                <a:lnTo>
                  <a:pt x="3933" y="1298"/>
                </a:lnTo>
                <a:lnTo>
                  <a:pt x="3933" y="1298"/>
                </a:lnTo>
                <a:lnTo>
                  <a:pt x="3933" y="1298"/>
                </a:lnTo>
                <a:lnTo>
                  <a:pt x="3933" y="1300"/>
                </a:lnTo>
                <a:lnTo>
                  <a:pt x="3937" y="1302"/>
                </a:lnTo>
                <a:lnTo>
                  <a:pt x="3937" y="1304"/>
                </a:lnTo>
                <a:lnTo>
                  <a:pt x="3937" y="1306"/>
                </a:lnTo>
                <a:lnTo>
                  <a:pt x="3939" y="1304"/>
                </a:lnTo>
                <a:lnTo>
                  <a:pt x="3939" y="1304"/>
                </a:lnTo>
                <a:lnTo>
                  <a:pt x="3939" y="1306"/>
                </a:lnTo>
                <a:lnTo>
                  <a:pt x="3937" y="1306"/>
                </a:lnTo>
                <a:lnTo>
                  <a:pt x="3939" y="1308"/>
                </a:lnTo>
                <a:lnTo>
                  <a:pt x="3939" y="1313"/>
                </a:lnTo>
                <a:lnTo>
                  <a:pt x="3941" y="1315"/>
                </a:lnTo>
                <a:lnTo>
                  <a:pt x="3941" y="1317"/>
                </a:lnTo>
                <a:lnTo>
                  <a:pt x="3941" y="1323"/>
                </a:lnTo>
                <a:lnTo>
                  <a:pt x="3943" y="1325"/>
                </a:lnTo>
                <a:lnTo>
                  <a:pt x="3943" y="1327"/>
                </a:lnTo>
                <a:lnTo>
                  <a:pt x="3945" y="1329"/>
                </a:lnTo>
                <a:lnTo>
                  <a:pt x="3945" y="1329"/>
                </a:lnTo>
                <a:lnTo>
                  <a:pt x="3945" y="1329"/>
                </a:lnTo>
                <a:lnTo>
                  <a:pt x="3950" y="1334"/>
                </a:lnTo>
                <a:lnTo>
                  <a:pt x="3952" y="1336"/>
                </a:lnTo>
                <a:lnTo>
                  <a:pt x="3952" y="1334"/>
                </a:lnTo>
                <a:lnTo>
                  <a:pt x="3952" y="1331"/>
                </a:lnTo>
                <a:lnTo>
                  <a:pt x="3952" y="1331"/>
                </a:lnTo>
                <a:lnTo>
                  <a:pt x="3952" y="1334"/>
                </a:lnTo>
                <a:lnTo>
                  <a:pt x="3954" y="1334"/>
                </a:lnTo>
                <a:lnTo>
                  <a:pt x="3954" y="1336"/>
                </a:lnTo>
                <a:lnTo>
                  <a:pt x="3954" y="1336"/>
                </a:lnTo>
                <a:lnTo>
                  <a:pt x="3952" y="1336"/>
                </a:lnTo>
                <a:lnTo>
                  <a:pt x="3952" y="1338"/>
                </a:lnTo>
                <a:lnTo>
                  <a:pt x="3952" y="1338"/>
                </a:lnTo>
                <a:lnTo>
                  <a:pt x="3954" y="1338"/>
                </a:lnTo>
                <a:lnTo>
                  <a:pt x="3954" y="1336"/>
                </a:lnTo>
                <a:lnTo>
                  <a:pt x="3956" y="1336"/>
                </a:lnTo>
                <a:lnTo>
                  <a:pt x="3956" y="1334"/>
                </a:lnTo>
                <a:lnTo>
                  <a:pt x="3956" y="1336"/>
                </a:lnTo>
                <a:lnTo>
                  <a:pt x="3956" y="1338"/>
                </a:lnTo>
                <a:lnTo>
                  <a:pt x="3956" y="1338"/>
                </a:lnTo>
                <a:lnTo>
                  <a:pt x="3956" y="1338"/>
                </a:lnTo>
                <a:lnTo>
                  <a:pt x="3956" y="1338"/>
                </a:lnTo>
                <a:lnTo>
                  <a:pt x="3956" y="1340"/>
                </a:lnTo>
                <a:lnTo>
                  <a:pt x="3956" y="1342"/>
                </a:lnTo>
                <a:lnTo>
                  <a:pt x="3958" y="1342"/>
                </a:lnTo>
                <a:lnTo>
                  <a:pt x="3958" y="1342"/>
                </a:lnTo>
                <a:lnTo>
                  <a:pt x="3958" y="1340"/>
                </a:lnTo>
                <a:lnTo>
                  <a:pt x="3958" y="1340"/>
                </a:lnTo>
                <a:lnTo>
                  <a:pt x="3960" y="1340"/>
                </a:lnTo>
                <a:lnTo>
                  <a:pt x="3960" y="1340"/>
                </a:lnTo>
                <a:lnTo>
                  <a:pt x="3962" y="1340"/>
                </a:lnTo>
                <a:lnTo>
                  <a:pt x="3964" y="1342"/>
                </a:lnTo>
                <a:lnTo>
                  <a:pt x="3964" y="1342"/>
                </a:lnTo>
                <a:lnTo>
                  <a:pt x="3964" y="1342"/>
                </a:lnTo>
                <a:lnTo>
                  <a:pt x="3964" y="1344"/>
                </a:lnTo>
                <a:lnTo>
                  <a:pt x="3964" y="1344"/>
                </a:lnTo>
                <a:lnTo>
                  <a:pt x="3966" y="1344"/>
                </a:lnTo>
                <a:lnTo>
                  <a:pt x="3966" y="1346"/>
                </a:lnTo>
                <a:lnTo>
                  <a:pt x="3966" y="1346"/>
                </a:lnTo>
                <a:lnTo>
                  <a:pt x="3966" y="1348"/>
                </a:lnTo>
                <a:lnTo>
                  <a:pt x="3968" y="1348"/>
                </a:lnTo>
                <a:lnTo>
                  <a:pt x="3968" y="1348"/>
                </a:lnTo>
                <a:lnTo>
                  <a:pt x="3968" y="1348"/>
                </a:lnTo>
                <a:lnTo>
                  <a:pt x="3968" y="1350"/>
                </a:lnTo>
                <a:lnTo>
                  <a:pt x="3968" y="1350"/>
                </a:lnTo>
                <a:lnTo>
                  <a:pt x="3966" y="1352"/>
                </a:lnTo>
                <a:lnTo>
                  <a:pt x="3966" y="1350"/>
                </a:lnTo>
                <a:lnTo>
                  <a:pt x="3964" y="1348"/>
                </a:lnTo>
                <a:lnTo>
                  <a:pt x="3962" y="1348"/>
                </a:lnTo>
                <a:lnTo>
                  <a:pt x="3962" y="1350"/>
                </a:lnTo>
                <a:lnTo>
                  <a:pt x="3964" y="1352"/>
                </a:lnTo>
                <a:lnTo>
                  <a:pt x="3964" y="1354"/>
                </a:lnTo>
                <a:lnTo>
                  <a:pt x="3966" y="1357"/>
                </a:lnTo>
                <a:lnTo>
                  <a:pt x="3968" y="1357"/>
                </a:lnTo>
                <a:lnTo>
                  <a:pt x="3968" y="1357"/>
                </a:lnTo>
                <a:lnTo>
                  <a:pt x="3968" y="1354"/>
                </a:lnTo>
                <a:lnTo>
                  <a:pt x="3968" y="1352"/>
                </a:lnTo>
                <a:lnTo>
                  <a:pt x="3968" y="1352"/>
                </a:lnTo>
                <a:lnTo>
                  <a:pt x="3971" y="1350"/>
                </a:lnTo>
                <a:lnTo>
                  <a:pt x="3971" y="1350"/>
                </a:lnTo>
                <a:lnTo>
                  <a:pt x="3971" y="1352"/>
                </a:lnTo>
                <a:lnTo>
                  <a:pt x="3971" y="1357"/>
                </a:lnTo>
                <a:lnTo>
                  <a:pt x="3971" y="1357"/>
                </a:lnTo>
                <a:lnTo>
                  <a:pt x="3973" y="1359"/>
                </a:lnTo>
                <a:lnTo>
                  <a:pt x="3973" y="1359"/>
                </a:lnTo>
                <a:lnTo>
                  <a:pt x="3973" y="1361"/>
                </a:lnTo>
                <a:lnTo>
                  <a:pt x="3973" y="1363"/>
                </a:lnTo>
                <a:lnTo>
                  <a:pt x="3975" y="1367"/>
                </a:lnTo>
                <a:lnTo>
                  <a:pt x="3977" y="1373"/>
                </a:lnTo>
                <a:lnTo>
                  <a:pt x="3977" y="1375"/>
                </a:lnTo>
                <a:lnTo>
                  <a:pt x="3979" y="1375"/>
                </a:lnTo>
                <a:lnTo>
                  <a:pt x="3977" y="1380"/>
                </a:lnTo>
                <a:lnTo>
                  <a:pt x="3977" y="1382"/>
                </a:lnTo>
                <a:lnTo>
                  <a:pt x="3977" y="1384"/>
                </a:lnTo>
                <a:lnTo>
                  <a:pt x="3977" y="1386"/>
                </a:lnTo>
                <a:lnTo>
                  <a:pt x="3975" y="1386"/>
                </a:lnTo>
                <a:lnTo>
                  <a:pt x="3975" y="1390"/>
                </a:lnTo>
                <a:lnTo>
                  <a:pt x="3975" y="1390"/>
                </a:lnTo>
                <a:lnTo>
                  <a:pt x="3973" y="1392"/>
                </a:lnTo>
                <a:lnTo>
                  <a:pt x="3973" y="1399"/>
                </a:lnTo>
                <a:lnTo>
                  <a:pt x="3973" y="1399"/>
                </a:lnTo>
                <a:lnTo>
                  <a:pt x="3975" y="1399"/>
                </a:lnTo>
                <a:lnTo>
                  <a:pt x="3977" y="1399"/>
                </a:lnTo>
                <a:lnTo>
                  <a:pt x="3977" y="1396"/>
                </a:lnTo>
                <a:lnTo>
                  <a:pt x="3979" y="1394"/>
                </a:lnTo>
                <a:lnTo>
                  <a:pt x="3979" y="1394"/>
                </a:lnTo>
                <a:lnTo>
                  <a:pt x="3979" y="1394"/>
                </a:lnTo>
                <a:lnTo>
                  <a:pt x="3979" y="1394"/>
                </a:lnTo>
                <a:lnTo>
                  <a:pt x="3979" y="1392"/>
                </a:lnTo>
                <a:lnTo>
                  <a:pt x="3979" y="1392"/>
                </a:lnTo>
                <a:lnTo>
                  <a:pt x="3979" y="1394"/>
                </a:lnTo>
                <a:lnTo>
                  <a:pt x="3979" y="1396"/>
                </a:lnTo>
                <a:lnTo>
                  <a:pt x="3979" y="1399"/>
                </a:lnTo>
                <a:lnTo>
                  <a:pt x="3979" y="1399"/>
                </a:lnTo>
                <a:lnTo>
                  <a:pt x="3979" y="1401"/>
                </a:lnTo>
                <a:lnTo>
                  <a:pt x="3979" y="1401"/>
                </a:lnTo>
                <a:lnTo>
                  <a:pt x="3981" y="1401"/>
                </a:lnTo>
                <a:lnTo>
                  <a:pt x="3981" y="1399"/>
                </a:lnTo>
                <a:lnTo>
                  <a:pt x="3981" y="1399"/>
                </a:lnTo>
                <a:lnTo>
                  <a:pt x="3983" y="1396"/>
                </a:lnTo>
                <a:lnTo>
                  <a:pt x="3983" y="1399"/>
                </a:lnTo>
                <a:lnTo>
                  <a:pt x="3983" y="1399"/>
                </a:lnTo>
                <a:lnTo>
                  <a:pt x="3983" y="1399"/>
                </a:lnTo>
                <a:lnTo>
                  <a:pt x="3983" y="1401"/>
                </a:lnTo>
                <a:lnTo>
                  <a:pt x="3983" y="1403"/>
                </a:lnTo>
                <a:lnTo>
                  <a:pt x="3985" y="1403"/>
                </a:lnTo>
                <a:lnTo>
                  <a:pt x="3987" y="1403"/>
                </a:lnTo>
                <a:lnTo>
                  <a:pt x="3987" y="1401"/>
                </a:lnTo>
                <a:lnTo>
                  <a:pt x="3989" y="1399"/>
                </a:lnTo>
                <a:lnTo>
                  <a:pt x="3989" y="1399"/>
                </a:lnTo>
                <a:lnTo>
                  <a:pt x="3989" y="1401"/>
                </a:lnTo>
                <a:lnTo>
                  <a:pt x="3989" y="1401"/>
                </a:lnTo>
                <a:lnTo>
                  <a:pt x="3987" y="1403"/>
                </a:lnTo>
                <a:lnTo>
                  <a:pt x="3989" y="1403"/>
                </a:lnTo>
                <a:lnTo>
                  <a:pt x="3989" y="1403"/>
                </a:lnTo>
                <a:lnTo>
                  <a:pt x="3992" y="1403"/>
                </a:lnTo>
                <a:lnTo>
                  <a:pt x="3994" y="1401"/>
                </a:lnTo>
                <a:lnTo>
                  <a:pt x="3994" y="1399"/>
                </a:lnTo>
                <a:lnTo>
                  <a:pt x="3996" y="1396"/>
                </a:lnTo>
                <a:lnTo>
                  <a:pt x="3998" y="1396"/>
                </a:lnTo>
                <a:lnTo>
                  <a:pt x="4000" y="1394"/>
                </a:lnTo>
                <a:lnTo>
                  <a:pt x="4000" y="1394"/>
                </a:lnTo>
                <a:lnTo>
                  <a:pt x="4000" y="1394"/>
                </a:lnTo>
                <a:lnTo>
                  <a:pt x="4000" y="1394"/>
                </a:lnTo>
                <a:lnTo>
                  <a:pt x="4002" y="1394"/>
                </a:lnTo>
                <a:lnTo>
                  <a:pt x="4004" y="1392"/>
                </a:lnTo>
                <a:lnTo>
                  <a:pt x="4002" y="1392"/>
                </a:lnTo>
                <a:lnTo>
                  <a:pt x="4002" y="1390"/>
                </a:lnTo>
                <a:lnTo>
                  <a:pt x="4002" y="1388"/>
                </a:lnTo>
                <a:lnTo>
                  <a:pt x="4002" y="1388"/>
                </a:lnTo>
                <a:lnTo>
                  <a:pt x="4002" y="1388"/>
                </a:lnTo>
                <a:lnTo>
                  <a:pt x="4002" y="1390"/>
                </a:lnTo>
                <a:lnTo>
                  <a:pt x="4002" y="1390"/>
                </a:lnTo>
                <a:lnTo>
                  <a:pt x="4004" y="1392"/>
                </a:lnTo>
                <a:lnTo>
                  <a:pt x="4004" y="1392"/>
                </a:lnTo>
                <a:lnTo>
                  <a:pt x="4006" y="1392"/>
                </a:lnTo>
                <a:lnTo>
                  <a:pt x="4008" y="1392"/>
                </a:lnTo>
                <a:lnTo>
                  <a:pt x="4010" y="1388"/>
                </a:lnTo>
                <a:lnTo>
                  <a:pt x="4010" y="1388"/>
                </a:lnTo>
                <a:lnTo>
                  <a:pt x="4010" y="1386"/>
                </a:lnTo>
                <a:lnTo>
                  <a:pt x="4012" y="1384"/>
                </a:lnTo>
                <a:lnTo>
                  <a:pt x="4010" y="1382"/>
                </a:lnTo>
                <a:lnTo>
                  <a:pt x="4012" y="1380"/>
                </a:lnTo>
                <a:lnTo>
                  <a:pt x="4010" y="1380"/>
                </a:lnTo>
                <a:lnTo>
                  <a:pt x="4010" y="1380"/>
                </a:lnTo>
                <a:lnTo>
                  <a:pt x="4012" y="1380"/>
                </a:lnTo>
                <a:lnTo>
                  <a:pt x="4015" y="1382"/>
                </a:lnTo>
                <a:lnTo>
                  <a:pt x="4015" y="1382"/>
                </a:lnTo>
                <a:lnTo>
                  <a:pt x="4017" y="1384"/>
                </a:lnTo>
                <a:lnTo>
                  <a:pt x="4015" y="1384"/>
                </a:lnTo>
                <a:lnTo>
                  <a:pt x="4017" y="1386"/>
                </a:lnTo>
                <a:lnTo>
                  <a:pt x="4017" y="1388"/>
                </a:lnTo>
                <a:lnTo>
                  <a:pt x="4019" y="1390"/>
                </a:lnTo>
                <a:lnTo>
                  <a:pt x="4019" y="1392"/>
                </a:lnTo>
                <a:lnTo>
                  <a:pt x="4021" y="1392"/>
                </a:lnTo>
                <a:lnTo>
                  <a:pt x="4023" y="1392"/>
                </a:lnTo>
                <a:lnTo>
                  <a:pt x="4023" y="1392"/>
                </a:lnTo>
                <a:lnTo>
                  <a:pt x="4023" y="1390"/>
                </a:lnTo>
                <a:lnTo>
                  <a:pt x="4023" y="1392"/>
                </a:lnTo>
                <a:lnTo>
                  <a:pt x="4023" y="1392"/>
                </a:lnTo>
                <a:lnTo>
                  <a:pt x="4023" y="1396"/>
                </a:lnTo>
                <a:lnTo>
                  <a:pt x="4021" y="1396"/>
                </a:lnTo>
                <a:lnTo>
                  <a:pt x="4021" y="1399"/>
                </a:lnTo>
                <a:lnTo>
                  <a:pt x="4023" y="1401"/>
                </a:lnTo>
                <a:lnTo>
                  <a:pt x="4025" y="1407"/>
                </a:lnTo>
                <a:lnTo>
                  <a:pt x="4023" y="1409"/>
                </a:lnTo>
                <a:lnTo>
                  <a:pt x="4025" y="1411"/>
                </a:lnTo>
                <a:lnTo>
                  <a:pt x="4025" y="1415"/>
                </a:lnTo>
                <a:lnTo>
                  <a:pt x="4025" y="1417"/>
                </a:lnTo>
                <a:lnTo>
                  <a:pt x="4027" y="1417"/>
                </a:lnTo>
                <a:lnTo>
                  <a:pt x="4027" y="1419"/>
                </a:lnTo>
                <a:lnTo>
                  <a:pt x="4027" y="1419"/>
                </a:lnTo>
                <a:lnTo>
                  <a:pt x="4027" y="1419"/>
                </a:lnTo>
                <a:lnTo>
                  <a:pt x="4027" y="1422"/>
                </a:lnTo>
                <a:lnTo>
                  <a:pt x="4027" y="1424"/>
                </a:lnTo>
                <a:lnTo>
                  <a:pt x="4029" y="1426"/>
                </a:lnTo>
                <a:lnTo>
                  <a:pt x="4029" y="1430"/>
                </a:lnTo>
                <a:lnTo>
                  <a:pt x="4029" y="1430"/>
                </a:lnTo>
                <a:lnTo>
                  <a:pt x="4029" y="1432"/>
                </a:lnTo>
                <a:lnTo>
                  <a:pt x="4029" y="1434"/>
                </a:lnTo>
                <a:lnTo>
                  <a:pt x="4031" y="1430"/>
                </a:lnTo>
                <a:lnTo>
                  <a:pt x="4031" y="1430"/>
                </a:lnTo>
                <a:lnTo>
                  <a:pt x="4031" y="1432"/>
                </a:lnTo>
                <a:lnTo>
                  <a:pt x="4031" y="1432"/>
                </a:lnTo>
                <a:lnTo>
                  <a:pt x="4033" y="1436"/>
                </a:lnTo>
                <a:lnTo>
                  <a:pt x="4033" y="1438"/>
                </a:lnTo>
                <a:lnTo>
                  <a:pt x="4036" y="1440"/>
                </a:lnTo>
                <a:lnTo>
                  <a:pt x="4036" y="1445"/>
                </a:lnTo>
                <a:lnTo>
                  <a:pt x="4038" y="1447"/>
                </a:lnTo>
                <a:lnTo>
                  <a:pt x="4038" y="1447"/>
                </a:lnTo>
                <a:lnTo>
                  <a:pt x="4038" y="1449"/>
                </a:lnTo>
                <a:lnTo>
                  <a:pt x="4038" y="1451"/>
                </a:lnTo>
                <a:lnTo>
                  <a:pt x="4036" y="1451"/>
                </a:lnTo>
                <a:lnTo>
                  <a:pt x="4038" y="1453"/>
                </a:lnTo>
                <a:lnTo>
                  <a:pt x="4036" y="1453"/>
                </a:lnTo>
                <a:lnTo>
                  <a:pt x="4036" y="1455"/>
                </a:lnTo>
                <a:lnTo>
                  <a:pt x="4036" y="1455"/>
                </a:lnTo>
                <a:lnTo>
                  <a:pt x="4038" y="1455"/>
                </a:lnTo>
                <a:lnTo>
                  <a:pt x="4038" y="1457"/>
                </a:lnTo>
                <a:lnTo>
                  <a:pt x="4038" y="1457"/>
                </a:lnTo>
                <a:lnTo>
                  <a:pt x="4038" y="1459"/>
                </a:lnTo>
                <a:lnTo>
                  <a:pt x="4038" y="1459"/>
                </a:lnTo>
                <a:lnTo>
                  <a:pt x="4038" y="1459"/>
                </a:lnTo>
                <a:lnTo>
                  <a:pt x="4036" y="1461"/>
                </a:lnTo>
                <a:lnTo>
                  <a:pt x="4038" y="1461"/>
                </a:lnTo>
                <a:lnTo>
                  <a:pt x="4038" y="1461"/>
                </a:lnTo>
                <a:lnTo>
                  <a:pt x="4040" y="1461"/>
                </a:lnTo>
                <a:lnTo>
                  <a:pt x="4040" y="1461"/>
                </a:lnTo>
                <a:lnTo>
                  <a:pt x="4040" y="1461"/>
                </a:lnTo>
                <a:lnTo>
                  <a:pt x="4040" y="1463"/>
                </a:lnTo>
                <a:lnTo>
                  <a:pt x="4038" y="1463"/>
                </a:lnTo>
                <a:lnTo>
                  <a:pt x="4038" y="1466"/>
                </a:lnTo>
                <a:lnTo>
                  <a:pt x="4038" y="1466"/>
                </a:lnTo>
                <a:lnTo>
                  <a:pt x="4038" y="1468"/>
                </a:lnTo>
                <a:lnTo>
                  <a:pt x="4038" y="1470"/>
                </a:lnTo>
                <a:lnTo>
                  <a:pt x="4038" y="1470"/>
                </a:lnTo>
                <a:lnTo>
                  <a:pt x="4038" y="1472"/>
                </a:lnTo>
                <a:lnTo>
                  <a:pt x="4036" y="1474"/>
                </a:lnTo>
                <a:lnTo>
                  <a:pt x="4036" y="1476"/>
                </a:lnTo>
                <a:lnTo>
                  <a:pt x="4036" y="1476"/>
                </a:lnTo>
                <a:lnTo>
                  <a:pt x="4033" y="1478"/>
                </a:lnTo>
                <a:lnTo>
                  <a:pt x="4036" y="1482"/>
                </a:lnTo>
                <a:lnTo>
                  <a:pt x="4036" y="1484"/>
                </a:lnTo>
                <a:lnTo>
                  <a:pt x="4036" y="1487"/>
                </a:lnTo>
                <a:lnTo>
                  <a:pt x="4036" y="1487"/>
                </a:lnTo>
                <a:lnTo>
                  <a:pt x="4038" y="1484"/>
                </a:lnTo>
                <a:lnTo>
                  <a:pt x="4038" y="1484"/>
                </a:lnTo>
                <a:lnTo>
                  <a:pt x="4036" y="1489"/>
                </a:lnTo>
                <a:lnTo>
                  <a:pt x="4036" y="1493"/>
                </a:lnTo>
                <a:lnTo>
                  <a:pt x="4033" y="1495"/>
                </a:lnTo>
                <a:lnTo>
                  <a:pt x="4033" y="1497"/>
                </a:lnTo>
                <a:lnTo>
                  <a:pt x="4031" y="1501"/>
                </a:lnTo>
                <a:lnTo>
                  <a:pt x="4031" y="1505"/>
                </a:lnTo>
                <a:lnTo>
                  <a:pt x="4031" y="1508"/>
                </a:lnTo>
                <a:lnTo>
                  <a:pt x="4031" y="1510"/>
                </a:lnTo>
                <a:lnTo>
                  <a:pt x="4031" y="1514"/>
                </a:lnTo>
                <a:lnTo>
                  <a:pt x="4033" y="1514"/>
                </a:lnTo>
                <a:lnTo>
                  <a:pt x="4033" y="1514"/>
                </a:lnTo>
                <a:lnTo>
                  <a:pt x="4033" y="1512"/>
                </a:lnTo>
                <a:lnTo>
                  <a:pt x="4036" y="1512"/>
                </a:lnTo>
                <a:lnTo>
                  <a:pt x="4036" y="1512"/>
                </a:lnTo>
                <a:lnTo>
                  <a:pt x="4038" y="1512"/>
                </a:lnTo>
                <a:lnTo>
                  <a:pt x="4038" y="1512"/>
                </a:lnTo>
                <a:lnTo>
                  <a:pt x="4040" y="1516"/>
                </a:lnTo>
                <a:lnTo>
                  <a:pt x="4040" y="1516"/>
                </a:lnTo>
                <a:lnTo>
                  <a:pt x="4042" y="1516"/>
                </a:lnTo>
                <a:lnTo>
                  <a:pt x="4042" y="1518"/>
                </a:lnTo>
                <a:lnTo>
                  <a:pt x="4042" y="1520"/>
                </a:lnTo>
                <a:lnTo>
                  <a:pt x="4044" y="1520"/>
                </a:lnTo>
                <a:lnTo>
                  <a:pt x="4044" y="1520"/>
                </a:lnTo>
                <a:lnTo>
                  <a:pt x="4046" y="1522"/>
                </a:lnTo>
                <a:lnTo>
                  <a:pt x="4046" y="1522"/>
                </a:lnTo>
                <a:lnTo>
                  <a:pt x="4048" y="1524"/>
                </a:lnTo>
                <a:lnTo>
                  <a:pt x="4048" y="1526"/>
                </a:lnTo>
                <a:lnTo>
                  <a:pt x="4050" y="1526"/>
                </a:lnTo>
                <a:lnTo>
                  <a:pt x="4050" y="1526"/>
                </a:lnTo>
                <a:lnTo>
                  <a:pt x="4050" y="1526"/>
                </a:lnTo>
                <a:lnTo>
                  <a:pt x="4050" y="1528"/>
                </a:lnTo>
                <a:lnTo>
                  <a:pt x="4052" y="1528"/>
                </a:lnTo>
                <a:lnTo>
                  <a:pt x="4052" y="1528"/>
                </a:lnTo>
                <a:lnTo>
                  <a:pt x="4052" y="1533"/>
                </a:lnTo>
                <a:lnTo>
                  <a:pt x="4054" y="1535"/>
                </a:lnTo>
                <a:lnTo>
                  <a:pt x="4059" y="1539"/>
                </a:lnTo>
                <a:lnTo>
                  <a:pt x="4059" y="1541"/>
                </a:lnTo>
                <a:lnTo>
                  <a:pt x="4061" y="1543"/>
                </a:lnTo>
                <a:lnTo>
                  <a:pt x="4061" y="1545"/>
                </a:lnTo>
                <a:lnTo>
                  <a:pt x="4063" y="1547"/>
                </a:lnTo>
                <a:lnTo>
                  <a:pt x="4061" y="1552"/>
                </a:lnTo>
                <a:lnTo>
                  <a:pt x="4063" y="1558"/>
                </a:lnTo>
                <a:lnTo>
                  <a:pt x="4065" y="1564"/>
                </a:lnTo>
                <a:lnTo>
                  <a:pt x="4065" y="1568"/>
                </a:lnTo>
                <a:lnTo>
                  <a:pt x="4067" y="1570"/>
                </a:lnTo>
                <a:lnTo>
                  <a:pt x="4067" y="1573"/>
                </a:lnTo>
                <a:lnTo>
                  <a:pt x="4067" y="1573"/>
                </a:lnTo>
                <a:lnTo>
                  <a:pt x="4067" y="1575"/>
                </a:lnTo>
                <a:lnTo>
                  <a:pt x="4067" y="1575"/>
                </a:lnTo>
                <a:lnTo>
                  <a:pt x="4067" y="1575"/>
                </a:lnTo>
                <a:lnTo>
                  <a:pt x="4069" y="1577"/>
                </a:lnTo>
                <a:lnTo>
                  <a:pt x="4071" y="1579"/>
                </a:lnTo>
                <a:lnTo>
                  <a:pt x="4073" y="1581"/>
                </a:lnTo>
                <a:lnTo>
                  <a:pt x="4075" y="1585"/>
                </a:lnTo>
                <a:lnTo>
                  <a:pt x="4075" y="1585"/>
                </a:lnTo>
                <a:lnTo>
                  <a:pt x="4075" y="1587"/>
                </a:lnTo>
                <a:lnTo>
                  <a:pt x="4075" y="1589"/>
                </a:lnTo>
                <a:lnTo>
                  <a:pt x="4075" y="1591"/>
                </a:lnTo>
                <a:lnTo>
                  <a:pt x="4077" y="1591"/>
                </a:lnTo>
                <a:lnTo>
                  <a:pt x="4077" y="1593"/>
                </a:lnTo>
                <a:lnTo>
                  <a:pt x="4082" y="1593"/>
                </a:lnTo>
                <a:lnTo>
                  <a:pt x="4084" y="1596"/>
                </a:lnTo>
                <a:lnTo>
                  <a:pt x="4088" y="1600"/>
                </a:lnTo>
                <a:lnTo>
                  <a:pt x="4094" y="1602"/>
                </a:lnTo>
                <a:lnTo>
                  <a:pt x="4096" y="1604"/>
                </a:lnTo>
                <a:lnTo>
                  <a:pt x="4098" y="1606"/>
                </a:lnTo>
                <a:lnTo>
                  <a:pt x="4105" y="1608"/>
                </a:lnTo>
                <a:lnTo>
                  <a:pt x="4105" y="1610"/>
                </a:lnTo>
                <a:lnTo>
                  <a:pt x="4107" y="1610"/>
                </a:lnTo>
                <a:lnTo>
                  <a:pt x="4107" y="1612"/>
                </a:lnTo>
                <a:lnTo>
                  <a:pt x="4109" y="1612"/>
                </a:lnTo>
                <a:lnTo>
                  <a:pt x="4111" y="1610"/>
                </a:lnTo>
                <a:lnTo>
                  <a:pt x="4111" y="1610"/>
                </a:lnTo>
                <a:lnTo>
                  <a:pt x="4113" y="1610"/>
                </a:lnTo>
                <a:lnTo>
                  <a:pt x="4115" y="1610"/>
                </a:lnTo>
                <a:lnTo>
                  <a:pt x="4115" y="1608"/>
                </a:lnTo>
                <a:lnTo>
                  <a:pt x="4113" y="1608"/>
                </a:lnTo>
                <a:lnTo>
                  <a:pt x="4115" y="1608"/>
                </a:lnTo>
                <a:lnTo>
                  <a:pt x="4115" y="1608"/>
                </a:lnTo>
                <a:lnTo>
                  <a:pt x="4115" y="1610"/>
                </a:lnTo>
                <a:lnTo>
                  <a:pt x="4115" y="1610"/>
                </a:lnTo>
                <a:lnTo>
                  <a:pt x="4115" y="1610"/>
                </a:lnTo>
                <a:lnTo>
                  <a:pt x="4117" y="1612"/>
                </a:lnTo>
                <a:lnTo>
                  <a:pt x="4117" y="1610"/>
                </a:lnTo>
                <a:lnTo>
                  <a:pt x="4119" y="1610"/>
                </a:lnTo>
                <a:lnTo>
                  <a:pt x="4119" y="1610"/>
                </a:lnTo>
                <a:lnTo>
                  <a:pt x="4117" y="1606"/>
                </a:lnTo>
                <a:lnTo>
                  <a:pt x="4113" y="1598"/>
                </a:lnTo>
                <a:lnTo>
                  <a:pt x="4111" y="1596"/>
                </a:lnTo>
                <a:lnTo>
                  <a:pt x="4111" y="1593"/>
                </a:lnTo>
                <a:lnTo>
                  <a:pt x="4107" y="1591"/>
                </a:lnTo>
                <a:lnTo>
                  <a:pt x="4107" y="1591"/>
                </a:lnTo>
                <a:lnTo>
                  <a:pt x="4107" y="1589"/>
                </a:lnTo>
                <a:lnTo>
                  <a:pt x="4107" y="1585"/>
                </a:lnTo>
                <a:lnTo>
                  <a:pt x="4107" y="1583"/>
                </a:lnTo>
                <a:lnTo>
                  <a:pt x="4107" y="1581"/>
                </a:lnTo>
                <a:lnTo>
                  <a:pt x="4105" y="1579"/>
                </a:lnTo>
                <a:lnTo>
                  <a:pt x="4105" y="1577"/>
                </a:lnTo>
                <a:lnTo>
                  <a:pt x="4107" y="1575"/>
                </a:lnTo>
                <a:lnTo>
                  <a:pt x="4107" y="1568"/>
                </a:lnTo>
                <a:lnTo>
                  <a:pt x="4107" y="1564"/>
                </a:lnTo>
                <a:lnTo>
                  <a:pt x="4107" y="1562"/>
                </a:lnTo>
                <a:lnTo>
                  <a:pt x="4103" y="1556"/>
                </a:lnTo>
                <a:lnTo>
                  <a:pt x="4100" y="1554"/>
                </a:lnTo>
                <a:lnTo>
                  <a:pt x="4100" y="1552"/>
                </a:lnTo>
                <a:lnTo>
                  <a:pt x="4098" y="1552"/>
                </a:lnTo>
                <a:lnTo>
                  <a:pt x="4096" y="1549"/>
                </a:lnTo>
                <a:lnTo>
                  <a:pt x="4092" y="1547"/>
                </a:lnTo>
                <a:lnTo>
                  <a:pt x="4090" y="1543"/>
                </a:lnTo>
                <a:lnTo>
                  <a:pt x="4090" y="1541"/>
                </a:lnTo>
                <a:lnTo>
                  <a:pt x="4086" y="1541"/>
                </a:lnTo>
                <a:lnTo>
                  <a:pt x="4082" y="1539"/>
                </a:lnTo>
                <a:lnTo>
                  <a:pt x="4080" y="1535"/>
                </a:lnTo>
                <a:lnTo>
                  <a:pt x="4077" y="1533"/>
                </a:lnTo>
                <a:lnTo>
                  <a:pt x="4077" y="1533"/>
                </a:lnTo>
                <a:lnTo>
                  <a:pt x="4075" y="1533"/>
                </a:lnTo>
                <a:lnTo>
                  <a:pt x="4073" y="1533"/>
                </a:lnTo>
                <a:lnTo>
                  <a:pt x="4071" y="1533"/>
                </a:lnTo>
                <a:lnTo>
                  <a:pt x="4067" y="1531"/>
                </a:lnTo>
                <a:lnTo>
                  <a:pt x="4067" y="1528"/>
                </a:lnTo>
                <a:lnTo>
                  <a:pt x="4065" y="1528"/>
                </a:lnTo>
                <a:lnTo>
                  <a:pt x="4063" y="1528"/>
                </a:lnTo>
                <a:lnTo>
                  <a:pt x="4063" y="1528"/>
                </a:lnTo>
                <a:lnTo>
                  <a:pt x="4063" y="1526"/>
                </a:lnTo>
                <a:lnTo>
                  <a:pt x="4059" y="1524"/>
                </a:lnTo>
                <a:lnTo>
                  <a:pt x="4059" y="1522"/>
                </a:lnTo>
                <a:lnTo>
                  <a:pt x="4059" y="1520"/>
                </a:lnTo>
                <a:lnTo>
                  <a:pt x="4061" y="1520"/>
                </a:lnTo>
                <a:lnTo>
                  <a:pt x="4061" y="1520"/>
                </a:lnTo>
                <a:lnTo>
                  <a:pt x="4061" y="1522"/>
                </a:lnTo>
                <a:lnTo>
                  <a:pt x="4061" y="1522"/>
                </a:lnTo>
                <a:lnTo>
                  <a:pt x="4061" y="1522"/>
                </a:lnTo>
                <a:lnTo>
                  <a:pt x="4061" y="1522"/>
                </a:lnTo>
                <a:lnTo>
                  <a:pt x="4063" y="1522"/>
                </a:lnTo>
                <a:lnTo>
                  <a:pt x="4063" y="1524"/>
                </a:lnTo>
                <a:lnTo>
                  <a:pt x="4063" y="1526"/>
                </a:lnTo>
                <a:lnTo>
                  <a:pt x="4065" y="1526"/>
                </a:lnTo>
                <a:lnTo>
                  <a:pt x="4063" y="1526"/>
                </a:lnTo>
                <a:lnTo>
                  <a:pt x="4063" y="1524"/>
                </a:lnTo>
                <a:lnTo>
                  <a:pt x="4061" y="1512"/>
                </a:lnTo>
                <a:lnTo>
                  <a:pt x="4061" y="1510"/>
                </a:lnTo>
                <a:lnTo>
                  <a:pt x="4059" y="1510"/>
                </a:lnTo>
                <a:lnTo>
                  <a:pt x="4059" y="1510"/>
                </a:lnTo>
                <a:lnTo>
                  <a:pt x="4059" y="1510"/>
                </a:lnTo>
                <a:lnTo>
                  <a:pt x="4059" y="1510"/>
                </a:lnTo>
                <a:lnTo>
                  <a:pt x="4056" y="1510"/>
                </a:lnTo>
                <a:lnTo>
                  <a:pt x="4056" y="1508"/>
                </a:lnTo>
                <a:lnTo>
                  <a:pt x="4056" y="1505"/>
                </a:lnTo>
                <a:lnTo>
                  <a:pt x="4054" y="1499"/>
                </a:lnTo>
                <a:lnTo>
                  <a:pt x="4054" y="1499"/>
                </a:lnTo>
                <a:lnTo>
                  <a:pt x="4054" y="1497"/>
                </a:lnTo>
                <a:lnTo>
                  <a:pt x="4052" y="1497"/>
                </a:lnTo>
                <a:lnTo>
                  <a:pt x="4048" y="1499"/>
                </a:lnTo>
                <a:lnTo>
                  <a:pt x="4046" y="1499"/>
                </a:lnTo>
                <a:lnTo>
                  <a:pt x="4046" y="1497"/>
                </a:lnTo>
                <a:lnTo>
                  <a:pt x="4046" y="1497"/>
                </a:lnTo>
                <a:lnTo>
                  <a:pt x="4046" y="1495"/>
                </a:lnTo>
                <a:lnTo>
                  <a:pt x="4044" y="1493"/>
                </a:lnTo>
                <a:lnTo>
                  <a:pt x="4044" y="1491"/>
                </a:lnTo>
                <a:lnTo>
                  <a:pt x="4044" y="1489"/>
                </a:lnTo>
                <a:lnTo>
                  <a:pt x="4044" y="1484"/>
                </a:lnTo>
                <a:lnTo>
                  <a:pt x="4044" y="1482"/>
                </a:lnTo>
                <a:lnTo>
                  <a:pt x="4044" y="1482"/>
                </a:lnTo>
                <a:lnTo>
                  <a:pt x="4046" y="1482"/>
                </a:lnTo>
                <a:lnTo>
                  <a:pt x="4046" y="1478"/>
                </a:lnTo>
                <a:lnTo>
                  <a:pt x="4048" y="1474"/>
                </a:lnTo>
                <a:lnTo>
                  <a:pt x="4050" y="1472"/>
                </a:lnTo>
                <a:lnTo>
                  <a:pt x="4050" y="1470"/>
                </a:lnTo>
                <a:lnTo>
                  <a:pt x="4050" y="1466"/>
                </a:lnTo>
                <a:lnTo>
                  <a:pt x="4052" y="1463"/>
                </a:lnTo>
                <a:lnTo>
                  <a:pt x="4054" y="1461"/>
                </a:lnTo>
                <a:lnTo>
                  <a:pt x="4054" y="1459"/>
                </a:lnTo>
                <a:lnTo>
                  <a:pt x="4054" y="1457"/>
                </a:lnTo>
                <a:lnTo>
                  <a:pt x="4056" y="1455"/>
                </a:lnTo>
                <a:lnTo>
                  <a:pt x="4056" y="1453"/>
                </a:lnTo>
                <a:lnTo>
                  <a:pt x="4056" y="1449"/>
                </a:lnTo>
                <a:lnTo>
                  <a:pt x="4056" y="1447"/>
                </a:lnTo>
                <a:lnTo>
                  <a:pt x="4059" y="1443"/>
                </a:lnTo>
                <a:lnTo>
                  <a:pt x="4056" y="1440"/>
                </a:lnTo>
                <a:lnTo>
                  <a:pt x="4056" y="1440"/>
                </a:lnTo>
                <a:lnTo>
                  <a:pt x="4056" y="1438"/>
                </a:lnTo>
                <a:lnTo>
                  <a:pt x="4059" y="1436"/>
                </a:lnTo>
                <a:lnTo>
                  <a:pt x="4061" y="1436"/>
                </a:lnTo>
                <a:lnTo>
                  <a:pt x="4065" y="1436"/>
                </a:lnTo>
                <a:lnTo>
                  <a:pt x="4065" y="1436"/>
                </a:lnTo>
                <a:lnTo>
                  <a:pt x="4065" y="1436"/>
                </a:lnTo>
                <a:lnTo>
                  <a:pt x="4069" y="1436"/>
                </a:lnTo>
                <a:lnTo>
                  <a:pt x="4071" y="1436"/>
                </a:lnTo>
                <a:lnTo>
                  <a:pt x="4071" y="1438"/>
                </a:lnTo>
                <a:lnTo>
                  <a:pt x="4069" y="1438"/>
                </a:lnTo>
                <a:lnTo>
                  <a:pt x="4069" y="1440"/>
                </a:lnTo>
                <a:lnTo>
                  <a:pt x="4069" y="1443"/>
                </a:lnTo>
                <a:lnTo>
                  <a:pt x="4069" y="1447"/>
                </a:lnTo>
                <a:lnTo>
                  <a:pt x="4069" y="1447"/>
                </a:lnTo>
                <a:lnTo>
                  <a:pt x="4069" y="1449"/>
                </a:lnTo>
                <a:lnTo>
                  <a:pt x="4071" y="1449"/>
                </a:lnTo>
                <a:lnTo>
                  <a:pt x="4073" y="1449"/>
                </a:lnTo>
                <a:lnTo>
                  <a:pt x="4077" y="1449"/>
                </a:lnTo>
                <a:lnTo>
                  <a:pt x="4082" y="1449"/>
                </a:lnTo>
                <a:lnTo>
                  <a:pt x="4084" y="1449"/>
                </a:lnTo>
                <a:lnTo>
                  <a:pt x="4084" y="1449"/>
                </a:lnTo>
                <a:lnTo>
                  <a:pt x="4084" y="1449"/>
                </a:lnTo>
                <a:lnTo>
                  <a:pt x="4086" y="1451"/>
                </a:lnTo>
                <a:lnTo>
                  <a:pt x="4088" y="1451"/>
                </a:lnTo>
                <a:lnTo>
                  <a:pt x="4088" y="1453"/>
                </a:lnTo>
                <a:lnTo>
                  <a:pt x="4090" y="1453"/>
                </a:lnTo>
                <a:lnTo>
                  <a:pt x="4090" y="1453"/>
                </a:lnTo>
                <a:lnTo>
                  <a:pt x="4090" y="1455"/>
                </a:lnTo>
                <a:lnTo>
                  <a:pt x="4092" y="1455"/>
                </a:lnTo>
                <a:lnTo>
                  <a:pt x="4094" y="1457"/>
                </a:lnTo>
                <a:lnTo>
                  <a:pt x="4094" y="1455"/>
                </a:lnTo>
                <a:lnTo>
                  <a:pt x="4094" y="1455"/>
                </a:lnTo>
                <a:lnTo>
                  <a:pt x="4094" y="1455"/>
                </a:lnTo>
                <a:lnTo>
                  <a:pt x="4096" y="1457"/>
                </a:lnTo>
                <a:lnTo>
                  <a:pt x="4096" y="1459"/>
                </a:lnTo>
                <a:lnTo>
                  <a:pt x="4098" y="1461"/>
                </a:lnTo>
                <a:lnTo>
                  <a:pt x="4098" y="1461"/>
                </a:lnTo>
                <a:lnTo>
                  <a:pt x="4098" y="1461"/>
                </a:lnTo>
                <a:lnTo>
                  <a:pt x="4098" y="1461"/>
                </a:lnTo>
                <a:lnTo>
                  <a:pt x="4098" y="1461"/>
                </a:lnTo>
                <a:lnTo>
                  <a:pt x="4100" y="1461"/>
                </a:lnTo>
                <a:lnTo>
                  <a:pt x="4100" y="1463"/>
                </a:lnTo>
                <a:lnTo>
                  <a:pt x="4103" y="1466"/>
                </a:lnTo>
                <a:lnTo>
                  <a:pt x="4100" y="1468"/>
                </a:lnTo>
                <a:lnTo>
                  <a:pt x="4100" y="1470"/>
                </a:lnTo>
                <a:lnTo>
                  <a:pt x="4100" y="1472"/>
                </a:lnTo>
                <a:lnTo>
                  <a:pt x="4103" y="1474"/>
                </a:lnTo>
                <a:lnTo>
                  <a:pt x="4105" y="1474"/>
                </a:lnTo>
                <a:lnTo>
                  <a:pt x="4105" y="1474"/>
                </a:lnTo>
                <a:lnTo>
                  <a:pt x="4107" y="1474"/>
                </a:lnTo>
                <a:lnTo>
                  <a:pt x="4107" y="1472"/>
                </a:lnTo>
                <a:lnTo>
                  <a:pt x="4107" y="1470"/>
                </a:lnTo>
                <a:lnTo>
                  <a:pt x="4109" y="1472"/>
                </a:lnTo>
                <a:lnTo>
                  <a:pt x="4109" y="1472"/>
                </a:lnTo>
                <a:lnTo>
                  <a:pt x="4111" y="1474"/>
                </a:lnTo>
                <a:lnTo>
                  <a:pt x="4109" y="1476"/>
                </a:lnTo>
                <a:lnTo>
                  <a:pt x="4109" y="1476"/>
                </a:lnTo>
                <a:lnTo>
                  <a:pt x="4107" y="1478"/>
                </a:lnTo>
                <a:lnTo>
                  <a:pt x="4107" y="1478"/>
                </a:lnTo>
                <a:lnTo>
                  <a:pt x="4109" y="1478"/>
                </a:lnTo>
                <a:lnTo>
                  <a:pt x="4109" y="1480"/>
                </a:lnTo>
                <a:lnTo>
                  <a:pt x="4113" y="1478"/>
                </a:lnTo>
                <a:lnTo>
                  <a:pt x="4113" y="1478"/>
                </a:lnTo>
                <a:lnTo>
                  <a:pt x="4113" y="1478"/>
                </a:lnTo>
                <a:lnTo>
                  <a:pt x="4113" y="1478"/>
                </a:lnTo>
                <a:lnTo>
                  <a:pt x="4117" y="1480"/>
                </a:lnTo>
                <a:lnTo>
                  <a:pt x="4121" y="1480"/>
                </a:lnTo>
                <a:lnTo>
                  <a:pt x="4121" y="1482"/>
                </a:lnTo>
                <a:lnTo>
                  <a:pt x="4124" y="1482"/>
                </a:lnTo>
                <a:lnTo>
                  <a:pt x="4124" y="1484"/>
                </a:lnTo>
                <a:lnTo>
                  <a:pt x="4124" y="1484"/>
                </a:lnTo>
                <a:lnTo>
                  <a:pt x="4126" y="1484"/>
                </a:lnTo>
                <a:lnTo>
                  <a:pt x="4126" y="1484"/>
                </a:lnTo>
                <a:lnTo>
                  <a:pt x="4128" y="1484"/>
                </a:lnTo>
                <a:lnTo>
                  <a:pt x="4128" y="1487"/>
                </a:lnTo>
                <a:lnTo>
                  <a:pt x="4130" y="1487"/>
                </a:lnTo>
                <a:lnTo>
                  <a:pt x="4130" y="1487"/>
                </a:lnTo>
                <a:lnTo>
                  <a:pt x="4130" y="1489"/>
                </a:lnTo>
                <a:lnTo>
                  <a:pt x="4130" y="1489"/>
                </a:lnTo>
                <a:lnTo>
                  <a:pt x="4128" y="1489"/>
                </a:lnTo>
                <a:lnTo>
                  <a:pt x="4128" y="1491"/>
                </a:lnTo>
                <a:lnTo>
                  <a:pt x="4126" y="1493"/>
                </a:lnTo>
                <a:lnTo>
                  <a:pt x="4126" y="1499"/>
                </a:lnTo>
                <a:lnTo>
                  <a:pt x="4126" y="1505"/>
                </a:lnTo>
                <a:lnTo>
                  <a:pt x="4128" y="1505"/>
                </a:lnTo>
                <a:lnTo>
                  <a:pt x="4126" y="1508"/>
                </a:lnTo>
                <a:lnTo>
                  <a:pt x="4128" y="1508"/>
                </a:lnTo>
                <a:lnTo>
                  <a:pt x="4130" y="1508"/>
                </a:lnTo>
                <a:lnTo>
                  <a:pt x="4132" y="1505"/>
                </a:lnTo>
                <a:lnTo>
                  <a:pt x="4134" y="1505"/>
                </a:lnTo>
                <a:lnTo>
                  <a:pt x="4134" y="1501"/>
                </a:lnTo>
                <a:lnTo>
                  <a:pt x="4136" y="1501"/>
                </a:lnTo>
                <a:lnTo>
                  <a:pt x="4147" y="1495"/>
                </a:lnTo>
                <a:lnTo>
                  <a:pt x="4147" y="1495"/>
                </a:lnTo>
                <a:lnTo>
                  <a:pt x="4147" y="1495"/>
                </a:lnTo>
                <a:lnTo>
                  <a:pt x="4147" y="1493"/>
                </a:lnTo>
                <a:lnTo>
                  <a:pt x="4144" y="1493"/>
                </a:lnTo>
                <a:lnTo>
                  <a:pt x="4140" y="1487"/>
                </a:lnTo>
                <a:lnTo>
                  <a:pt x="4142" y="1489"/>
                </a:lnTo>
                <a:lnTo>
                  <a:pt x="4147" y="1493"/>
                </a:lnTo>
                <a:lnTo>
                  <a:pt x="4149" y="1493"/>
                </a:lnTo>
                <a:lnTo>
                  <a:pt x="4151" y="1493"/>
                </a:lnTo>
                <a:lnTo>
                  <a:pt x="4151" y="1493"/>
                </a:lnTo>
                <a:lnTo>
                  <a:pt x="4151" y="1493"/>
                </a:lnTo>
                <a:lnTo>
                  <a:pt x="4151" y="1491"/>
                </a:lnTo>
                <a:lnTo>
                  <a:pt x="4151" y="1491"/>
                </a:lnTo>
                <a:lnTo>
                  <a:pt x="4147" y="1484"/>
                </a:lnTo>
                <a:lnTo>
                  <a:pt x="4144" y="1484"/>
                </a:lnTo>
                <a:lnTo>
                  <a:pt x="4151" y="1489"/>
                </a:lnTo>
                <a:lnTo>
                  <a:pt x="4151" y="1489"/>
                </a:lnTo>
                <a:lnTo>
                  <a:pt x="4153" y="1489"/>
                </a:lnTo>
                <a:lnTo>
                  <a:pt x="4153" y="1489"/>
                </a:lnTo>
                <a:lnTo>
                  <a:pt x="4153" y="1489"/>
                </a:lnTo>
                <a:lnTo>
                  <a:pt x="4153" y="1487"/>
                </a:lnTo>
                <a:lnTo>
                  <a:pt x="4153" y="1487"/>
                </a:lnTo>
                <a:lnTo>
                  <a:pt x="4155" y="1484"/>
                </a:lnTo>
                <a:lnTo>
                  <a:pt x="4155" y="1484"/>
                </a:lnTo>
                <a:lnTo>
                  <a:pt x="4153" y="1484"/>
                </a:lnTo>
                <a:lnTo>
                  <a:pt x="4153" y="1484"/>
                </a:lnTo>
                <a:lnTo>
                  <a:pt x="4151" y="1482"/>
                </a:lnTo>
                <a:lnTo>
                  <a:pt x="4151" y="1482"/>
                </a:lnTo>
                <a:lnTo>
                  <a:pt x="4153" y="1482"/>
                </a:lnTo>
                <a:lnTo>
                  <a:pt x="4155" y="1482"/>
                </a:lnTo>
                <a:lnTo>
                  <a:pt x="4155" y="1482"/>
                </a:lnTo>
                <a:lnTo>
                  <a:pt x="4155" y="1482"/>
                </a:lnTo>
                <a:lnTo>
                  <a:pt x="4155" y="1480"/>
                </a:lnTo>
                <a:lnTo>
                  <a:pt x="4153" y="1480"/>
                </a:lnTo>
                <a:lnTo>
                  <a:pt x="4153" y="1480"/>
                </a:lnTo>
                <a:lnTo>
                  <a:pt x="4153" y="1480"/>
                </a:lnTo>
                <a:lnTo>
                  <a:pt x="4153" y="1480"/>
                </a:lnTo>
                <a:lnTo>
                  <a:pt x="4155" y="1480"/>
                </a:lnTo>
                <a:lnTo>
                  <a:pt x="4157" y="1482"/>
                </a:lnTo>
                <a:lnTo>
                  <a:pt x="4157" y="1482"/>
                </a:lnTo>
                <a:lnTo>
                  <a:pt x="4157" y="1480"/>
                </a:lnTo>
                <a:lnTo>
                  <a:pt x="4157" y="1478"/>
                </a:lnTo>
                <a:lnTo>
                  <a:pt x="4157" y="1478"/>
                </a:lnTo>
                <a:lnTo>
                  <a:pt x="4157" y="1478"/>
                </a:lnTo>
                <a:lnTo>
                  <a:pt x="4159" y="1478"/>
                </a:lnTo>
                <a:lnTo>
                  <a:pt x="4159" y="1480"/>
                </a:lnTo>
                <a:lnTo>
                  <a:pt x="4161" y="1480"/>
                </a:lnTo>
                <a:lnTo>
                  <a:pt x="4161" y="1480"/>
                </a:lnTo>
                <a:lnTo>
                  <a:pt x="4161" y="1482"/>
                </a:lnTo>
                <a:lnTo>
                  <a:pt x="4163" y="1480"/>
                </a:lnTo>
                <a:lnTo>
                  <a:pt x="4165" y="1480"/>
                </a:lnTo>
                <a:lnTo>
                  <a:pt x="4165" y="1478"/>
                </a:lnTo>
                <a:lnTo>
                  <a:pt x="4170" y="1476"/>
                </a:lnTo>
                <a:lnTo>
                  <a:pt x="4172" y="1476"/>
                </a:lnTo>
                <a:lnTo>
                  <a:pt x="4174" y="1474"/>
                </a:lnTo>
                <a:lnTo>
                  <a:pt x="4174" y="1474"/>
                </a:lnTo>
                <a:lnTo>
                  <a:pt x="4176" y="1474"/>
                </a:lnTo>
                <a:lnTo>
                  <a:pt x="4178" y="1472"/>
                </a:lnTo>
                <a:lnTo>
                  <a:pt x="4180" y="1470"/>
                </a:lnTo>
                <a:lnTo>
                  <a:pt x="4182" y="1470"/>
                </a:lnTo>
                <a:lnTo>
                  <a:pt x="4184" y="1468"/>
                </a:lnTo>
                <a:lnTo>
                  <a:pt x="4186" y="1468"/>
                </a:lnTo>
                <a:lnTo>
                  <a:pt x="4186" y="1466"/>
                </a:lnTo>
                <a:lnTo>
                  <a:pt x="4186" y="1463"/>
                </a:lnTo>
                <a:lnTo>
                  <a:pt x="4189" y="1463"/>
                </a:lnTo>
                <a:lnTo>
                  <a:pt x="4189" y="1463"/>
                </a:lnTo>
                <a:lnTo>
                  <a:pt x="4191" y="1461"/>
                </a:lnTo>
                <a:lnTo>
                  <a:pt x="4191" y="1461"/>
                </a:lnTo>
                <a:lnTo>
                  <a:pt x="4189" y="1461"/>
                </a:lnTo>
                <a:lnTo>
                  <a:pt x="4189" y="1459"/>
                </a:lnTo>
                <a:lnTo>
                  <a:pt x="4191" y="1459"/>
                </a:lnTo>
                <a:lnTo>
                  <a:pt x="4191" y="1457"/>
                </a:lnTo>
                <a:lnTo>
                  <a:pt x="4191" y="1457"/>
                </a:lnTo>
                <a:lnTo>
                  <a:pt x="4191" y="1459"/>
                </a:lnTo>
                <a:lnTo>
                  <a:pt x="4191" y="1459"/>
                </a:lnTo>
                <a:lnTo>
                  <a:pt x="4191" y="1459"/>
                </a:lnTo>
                <a:lnTo>
                  <a:pt x="4191" y="1457"/>
                </a:lnTo>
                <a:lnTo>
                  <a:pt x="4191" y="1457"/>
                </a:lnTo>
                <a:lnTo>
                  <a:pt x="4191" y="1453"/>
                </a:lnTo>
                <a:lnTo>
                  <a:pt x="4191" y="1453"/>
                </a:lnTo>
                <a:lnTo>
                  <a:pt x="4191" y="1449"/>
                </a:lnTo>
                <a:lnTo>
                  <a:pt x="4191" y="1447"/>
                </a:lnTo>
                <a:lnTo>
                  <a:pt x="4193" y="1447"/>
                </a:lnTo>
                <a:lnTo>
                  <a:pt x="4193" y="1449"/>
                </a:lnTo>
                <a:lnTo>
                  <a:pt x="4193" y="1449"/>
                </a:lnTo>
                <a:lnTo>
                  <a:pt x="4193" y="1447"/>
                </a:lnTo>
                <a:lnTo>
                  <a:pt x="4193" y="1445"/>
                </a:lnTo>
                <a:lnTo>
                  <a:pt x="4193" y="1443"/>
                </a:lnTo>
                <a:lnTo>
                  <a:pt x="4191" y="1440"/>
                </a:lnTo>
                <a:lnTo>
                  <a:pt x="4191" y="1440"/>
                </a:lnTo>
                <a:lnTo>
                  <a:pt x="4191" y="1436"/>
                </a:lnTo>
                <a:lnTo>
                  <a:pt x="4191" y="1434"/>
                </a:lnTo>
                <a:lnTo>
                  <a:pt x="4191" y="1432"/>
                </a:lnTo>
                <a:lnTo>
                  <a:pt x="4191" y="1432"/>
                </a:lnTo>
                <a:lnTo>
                  <a:pt x="4191" y="1430"/>
                </a:lnTo>
                <a:lnTo>
                  <a:pt x="4191" y="1428"/>
                </a:lnTo>
                <a:lnTo>
                  <a:pt x="4191" y="1428"/>
                </a:lnTo>
                <a:lnTo>
                  <a:pt x="4191" y="1426"/>
                </a:lnTo>
                <a:lnTo>
                  <a:pt x="4191" y="1426"/>
                </a:lnTo>
                <a:lnTo>
                  <a:pt x="4189" y="1424"/>
                </a:lnTo>
                <a:lnTo>
                  <a:pt x="4189" y="1422"/>
                </a:lnTo>
                <a:lnTo>
                  <a:pt x="4189" y="1417"/>
                </a:lnTo>
                <a:lnTo>
                  <a:pt x="4186" y="1417"/>
                </a:lnTo>
                <a:lnTo>
                  <a:pt x="4186" y="1413"/>
                </a:lnTo>
                <a:lnTo>
                  <a:pt x="4184" y="1411"/>
                </a:lnTo>
                <a:lnTo>
                  <a:pt x="4184" y="1409"/>
                </a:lnTo>
                <a:lnTo>
                  <a:pt x="4182" y="1409"/>
                </a:lnTo>
                <a:lnTo>
                  <a:pt x="4182" y="1407"/>
                </a:lnTo>
                <a:lnTo>
                  <a:pt x="4180" y="1405"/>
                </a:lnTo>
                <a:lnTo>
                  <a:pt x="4178" y="1403"/>
                </a:lnTo>
                <a:lnTo>
                  <a:pt x="4178" y="1401"/>
                </a:lnTo>
                <a:lnTo>
                  <a:pt x="4176" y="1401"/>
                </a:lnTo>
                <a:lnTo>
                  <a:pt x="4176" y="1399"/>
                </a:lnTo>
                <a:lnTo>
                  <a:pt x="4176" y="1399"/>
                </a:lnTo>
                <a:lnTo>
                  <a:pt x="4176" y="1399"/>
                </a:lnTo>
                <a:lnTo>
                  <a:pt x="4176" y="1399"/>
                </a:lnTo>
                <a:lnTo>
                  <a:pt x="4174" y="1396"/>
                </a:lnTo>
                <a:lnTo>
                  <a:pt x="4174" y="1396"/>
                </a:lnTo>
                <a:lnTo>
                  <a:pt x="4172" y="1394"/>
                </a:lnTo>
                <a:lnTo>
                  <a:pt x="4172" y="1394"/>
                </a:lnTo>
                <a:lnTo>
                  <a:pt x="4172" y="1394"/>
                </a:lnTo>
                <a:lnTo>
                  <a:pt x="4170" y="1394"/>
                </a:lnTo>
                <a:lnTo>
                  <a:pt x="4170" y="1394"/>
                </a:lnTo>
                <a:lnTo>
                  <a:pt x="4170" y="1394"/>
                </a:lnTo>
                <a:lnTo>
                  <a:pt x="4168" y="1392"/>
                </a:lnTo>
                <a:lnTo>
                  <a:pt x="4165" y="1390"/>
                </a:lnTo>
                <a:lnTo>
                  <a:pt x="4165" y="1390"/>
                </a:lnTo>
                <a:lnTo>
                  <a:pt x="4165" y="1390"/>
                </a:lnTo>
                <a:lnTo>
                  <a:pt x="4163" y="1388"/>
                </a:lnTo>
                <a:lnTo>
                  <a:pt x="4161" y="1386"/>
                </a:lnTo>
                <a:lnTo>
                  <a:pt x="4159" y="1384"/>
                </a:lnTo>
                <a:lnTo>
                  <a:pt x="4157" y="1382"/>
                </a:lnTo>
                <a:lnTo>
                  <a:pt x="4155" y="1380"/>
                </a:lnTo>
                <a:lnTo>
                  <a:pt x="4151" y="1375"/>
                </a:lnTo>
                <a:lnTo>
                  <a:pt x="4149" y="1373"/>
                </a:lnTo>
                <a:lnTo>
                  <a:pt x="4149" y="1373"/>
                </a:lnTo>
                <a:lnTo>
                  <a:pt x="4151" y="1373"/>
                </a:lnTo>
                <a:lnTo>
                  <a:pt x="4151" y="1371"/>
                </a:lnTo>
                <a:lnTo>
                  <a:pt x="4151" y="1371"/>
                </a:lnTo>
                <a:lnTo>
                  <a:pt x="4149" y="1369"/>
                </a:lnTo>
                <a:lnTo>
                  <a:pt x="4147" y="1367"/>
                </a:lnTo>
                <a:lnTo>
                  <a:pt x="4144" y="1367"/>
                </a:lnTo>
                <a:lnTo>
                  <a:pt x="4144" y="1365"/>
                </a:lnTo>
                <a:lnTo>
                  <a:pt x="4142" y="1363"/>
                </a:lnTo>
                <a:lnTo>
                  <a:pt x="4140" y="1361"/>
                </a:lnTo>
                <a:lnTo>
                  <a:pt x="4140" y="1361"/>
                </a:lnTo>
                <a:lnTo>
                  <a:pt x="4140" y="1359"/>
                </a:lnTo>
                <a:lnTo>
                  <a:pt x="4140" y="1359"/>
                </a:lnTo>
                <a:lnTo>
                  <a:pt x="4138" y="1357"/>
                </a:lnTo>
                <a:lnTo>
                  <a:pt x="4138" y="1354"/>
                </a:lnTo>
                <a:lnTo>
                  <a:pt x="4138" y="1352"/>
                </a:lnTo>
                <a:lnTo>
                  <a:pt x="4140" y="1350"/>
                </a:lnTo>
                <a:lnTo>
                  <a:pt x="4140" y="1350"/>
                </a:lnTo>
                <a:lnTo>
                  <a:pt x="4140" y="1348"/>
                </a:lnTo>
                <a:lnTo>
                  <a:pt x="4140" y="1346"/>
                </a:lnTo>
                <a:lnTo>
                  <a:pt x="4142" y="1342"/>
                </a:lnTo>
                <a:lnTo>
                  <a:pt x="4144" y="1340"/>
                </a:lnTo>
                <a:lnTo>
                  <a:pt x="4147" y="1340"/>
                </a:lnTo>
                <a:lnTo>
                  <a:pt x="4149" y="1338"/>
                </a:lnTo>
                <a:lnTo>
                  <a:pt x="4151" y="1336"/>
                </a:lnTo>
                <a:lnTo>
                  <a:pt x="4151" y="1334"/>
                </a:lnTo>
                <a:lnTo>
                  <a:pt x="4151" y="1331"/>
                </a:lnTo>
                <a:lnTo>
                  <a:pt x="4155" y="1329"/>
                </a:lnTo>
                <a:lnTo>
                  <a:pt x="4155" y="1327"/>
                </a:lnTo>
                <a:lnTo>
                  <a:pt x="4153" y="1325"/>
                </a:lnTo>
                <a:lnTo>
                  <a:pt x="4153" y="1325"/>
                </a:lnTo>
                <a:lnTo>
                  <a:pt x="4153" y="1325"/>
                </a:lnTo>
                <a:lnTo>
                  <a:pt x="4155" y="1325"/>
                </a:lnTo>
                <a:lnTo>
                  <a:pt x="4155" y="1325"/>
                </a:lnTo>
                <a:lnTo>
                  <a:pt x="4157" y="1325"/>
                </a:lnTo>
                <a:lnTo>
                  <a:pt x="4157" y="1325"/>
                </a:lnTo>
                <a:lnTo>
                  <a:pt x="4157" y="1325"/>
                </a:lnTo>
                <a:lnTo>
                  <a:pt x="4157" y="1325"/>
                </a:lnTo>
                <a:lnTo>
                  <a:pt x="4159" y="1325"/>
                </a:lnTo>
                <a:lnTo>
                  <a:pt x="4159" y="1325"/>
                </a:lnTo>
                <a:lnTo>
                  <a:pt x="4159" y="1325"/>
                </a:lnTo>
                <a:lnTo>
                  <a:pt x="4163" y="1325"/>
                </a:lnTo>
                <a:lnTo>
                  <a:pt x="4163" y="1323"/>
                </a:lnTo>
                <a:lnTo>
                  <a:pt x="4163" y="1323"/>
                </a:lnTo>
                <a:lnTo>
                  <a:pt x="4163" y="1321"/>
                </a:lnTo>
                <a:lnTo>
                  <a:pt x="4165" y="1321"/>
                </a:lnTo>
                <a:lnTo>
                  <a:pt x="4168" y="1319"/>
                </a:lnTo>
                <a:lnTo>
                  <a:pt x="4168" y="1319"/>
                </a:lnTo>
                <a:lnTo>
                  <a:pt x="4170" y="1319"/>
                </a:lnTo>
                <a:lnTo>
                  <a:pt x="4172" y="1319"/>
                </a:lnTo>
                <a:lnTo>
                  <a:pt x="4172" y="1317"/>
                </a:lnTo>
                <a:lnTo>
                  <a:pt x="4174" y="1317"/>
                </a:lnTo>
                <a:lnTo>
                  <a:pt x="4174" y="1317"/>
                </a:lnTo>
                <a:lnTo>
                  <a:pt x="4176" y="1317"/>
                </a:lnTo>
                <a:lnTo>
                  <a:pt x="4176" y="1317"/>
                </a:lnTo>
                <a:lnTo>
                  <a:pt x="4178" y="1315"/>
                </a:lnTo>
                <a:lnTo>
                  <a:pt x="4178" y="1315"/>
                </a:lnTo>
                <a:lnTo>
                  <a:pt x="4178" y="1315"/>
                </a:lnTo>
                <a:lnTo>
                  <a:pt x="4178" y="1317"/>
                </a:lnTo>
                <a:lnTo>
                  <a:pt x="4180" y="1317"/>
                </a:lnTo>
                <a:lnTo>
                  <a:pt x="4180" y="1315"/>
                </a:lnTo>
                <a:lnTo>
                  <a:pt x="4180" y="1315"/>
                </a:lnTo>
                <a:lnTo>
                  <a:pt x="4180" y="1313"/>
                </a:lnTo>
                <a:lnTo>
                  <a:pt x="4180" y="1313"/>
                </a:lnTo>
                <a:lnTo>
                  <a:pt x="4180" y="1313"/>
                </a:lnTo>
                <a:lnTo>
                  <a:pt x="4182" y="1313"/>
                </a:lnTo>
                <a:lnTo>
                  <a:pt x="4180" y="1313"/>
                </a:lnTo>
                <a:lnTo>
                  <a:pt x="4182" y="1315"/>
                </a:lnTo>
                <a:lnTo>
                  <a:pt x="4182" y="1315"/>
                </a:lnTo>
                <a:lnTo>
                  <a:pt x="4182" y="1315"/>
                </a:lnTo>
                <a:lnTo>
                  <a:pt x="4184" y="1317"/>
                </a:lnTo>
                <a:lnTo>
                  <a:pt x="4184" y="1317"/>
                </a:lnTo>
                <a:lnTo>
                  <a:pt x="4186" y="1317"/>
                </a:lnTo>
                <a:lnTo>
                  <a:pt x="4186" y="1317"/>
                </a:lnTo>
                <a:lnTo>
                  <a:pt x="4189" y="1317"/>
                </a:lnTo>
                <a:lnTo>
                  <a:pt x="4189" y="1317"/>
                </a:lnTo>
                <a:lnTo>
                  <a:pt x="4189" y="1319"/>
                </a:lnTo>
                <a:lnTo>
                  <a:pt x="4189" y="1319"/>
                </a:lnTo>
                <a:lnTo>
                  <a:pt x="4189" y="1319"/>
                </a:lnTo>
                <a:lnTo>
                  <a:pt x="4191" y="1319"/>
                </a:lnTo>
                <a:lnTo>
                  <a:pt x="4193" y="1319"/>
                </a:lnTo>
                <a:lnTo>
                  <a:pt x="4193" y="1319"/>
                </a:lnTo>
                <a:lnTo>
                  <a:pt x="4195" y="1317"/>
                </a:lnTo>
                <a:lnTo>
                  <a:pt x="4195" y="1315"/>
                </a:lnTo>
                <a:lnTo>
                  <a:pt x="4195" y="1315"/>
                </a:lnTo>
                <a:lnTo>
                  <a:pt x="4195" y="1315"/>
                </a:lnTo>
                <a:lnTo>
                  <a:pt x="4197" y="1317"/>
                </a:lnTo>
                <a:lnTo>
                  <a:pt x="4197" y="1317"/>
                </a:lnTo>
                <a:lnTo>
                  <a:pt x="4197" y="1317"/>
                </a:lnTo>
                <a:lnTo>
                  <a:pt x="4199" y="1319"/>
                </a:lnTo>
                <a:lnTo>
                  <a:pt x="4201" y="1319"/>
                </a:lnTo>
                <a:lnTo>
                  <a:pt x="4201" y="1319"/>
                </a:lnTo>
                <a:lnTo>
                  <a:pt x="4199" y="1321"/>
                </a:lnTo>
                <a:lnTo>
                  <a:pt x="4197" y="1321"/>
                </a:lnTo>
                <a:lnTo>
                  <a:pt x="4197" y="1323"/>
                </a:lnTo>
                <a:lnTo>
                  <a:pt x="4197" y="1325"/>
                </a:lnTo>
                <a:lnTo>
                  <a:pt x="4197" y="1327"/>
                </a:lnTo>
                <a:lnTo>
                  <a:pt x="4197" y="1327"/>
                </a:lnTo>
                <a:lnTo>
                  <a:pt x="4197" y="1327"/>
                </a:lnTo>
                <a:lnTo>
                  <a:pt x="4197" y="1329"/>
                </a:lnTo>
                <a:lnTo>
                  <a:pt x="4199" y="1329"/>
                </a:lnTo>
                <a:lnTo>
                  <a:pt x="4199" y="1331"/>
                </a:lnTo>
                <a:lnTo>
                  <a:pt x="4199" y="1334"/>
                </a:lnTo>
                <a:lnTo>
                  <a:pt x="4201" y="1334"/>
                </a:lnTo>
                <a:lnTo>
                  <a:pt x="4201" y="1334"/>
                </a:lnTo>
                <a:lnTo>
                  <a:pt x="4201" y="1334"/>
                </a:lnTo>
                <a:lnTo>
                  <a:pt x="4201" y="1334"/>
                </a:lnTo>
                <a:lnTo>
                  <a:pt x="4199" y="1334"/>
                </a:lnTo>
                <a:lnTo>
                  <a:pt x="4199" y="1336"/>
                </a:lnTo>
                <a:lnTo>
                  <a:pt x="4201" y="1336"/>
                </a:lnTo>
                <a:lnTo>
                  <a:pt x="4203" y="1336"/>
                </a:lnTo>
                <a:lnTo>
                  <a:pt x="4205" y="1336"/>
                </a:lnTo>
                <a:lnTo>
                  <a:pt x="4207" y="1336"/>
                </a:lnTo>
                <a:lnTo>
                  <a:pt x="4207" y="1334"/>
                </a:lnTo>
                <a:lnTo>
                  <a:pt x="4209" y="1334"/>
                </a:lnTo>
                <a:lnTo>
                  <a:pt x="4209" y="1334"/>
                </a:lnTo>
                <a:lnTo>
                  <a:pt x="4205" y="1329"/>
                </a:lnTo>
                <a:lnTo>
                  <a:pt x="4205" y="1329"/>
                </a:lnTo>
                <a:lnTo>
                  <a:pt x="4207" y="1329"/>
                </a:lnTo>
                <a:lnTo>
                  <a:pt x="4207" y="1329"/>
                </a:lnTo>
                <a:lnTo>
                  <a:pt x="4207" y="1327"/>
                </a:lnTo>
                <a:lnTo>
                  <a:pt x="4203" y="1327"/>
                </a:lnTo>
                <a:lnTo>
                  <a:pt x="4203" y="1325"/>
                </a:lnTo>
                <a:lnTo>
                  <a:pt x="4203" y="1325"/>
                </a:lnTo>
                <a:lnTo>
                  <a:pt x="4205" y="1323"/>
                </a:lnTo>
                <a:lnTo>
                  <a:pt x="4207" y="1323"/>
                </a:lnTo>
                <a:lnTo>
                  <a:pt x="4207" y="1321"/>
                </a:lnTo>
                <a:lnTo>
                  <a:pt x="4207" y="1321"/>
                </a:lnTo>
                <a:lnTo>
                  <a:pt x="4207" y="1321"/>
                </a:lnTo>
                <a:lnTo>
                  <a:pt x="4207" y="1321"/>
                </a:lnTo>
                <a:lnTo>
                  <a:pt x="4209" y="1323"/>
                </a:lnTo>
                <a:lnTo>
                  <a:pt x="4209" y="1323"/>
                </a:lnTo>
                <a:lnTo>
                  <a:pt x="4212" y="1321"/>
                </a:lnTo>
                <a:lnTo>
                  <a:pt x="4212" y="1319"/>
                </a:lnTo>
                <a:lnTo>
                  <a:pt x="4214" y="1319"/>
                </a:lnTo>
                <a:lnTo>
                  <a:pt x="4216" y="1319"/>
                </a:lnTo>
                <a:lnTo>
                  <a:pt x="4216" y="1317"/>
                </a:lnTo>
                <a:lnTo>
                  <a:pt x="4216" y="1317"/>
                </a:lnTo>
                <a:lnTo>
                  <a:pt x="4218" y="1319"/>
                </a:lnTo>
                <a:lnTo>
                  <a:pt x="4218" y="1319"/>
                </a:lnTo>
                <a:lnTo>
                  <a:pt x="4220" y="1319"/>
                </a:lnTo>
                <a:lnTo>
                  <a:pt x="4220" y="1319"/>
                </a:lnTo>
                <a:lnTo>
                  <a:pt x="4222" y="1317"/>
                </a:lnTo>
                <a:lnTo>
                  <a:pt x="4224" y="1317"/>
                </a:lnTo>
                <a:lnTo>
                  <a:pt x="4226" y="1317"/>
                </a:lnTo>
                <a:lnTo>
                  <a:pt x="4226" y="1315"/>
                </a:lnTo>
                <a:lnTo>
                  <a:pt x="4226" y="1315"/>
                </a:lnTo>
                <a:lnTo>
                  <a:pt x="4228" y="1315"/>
                </a:lnTo>
                <a:lnTo>
                  <a:pt x="4228" y="1315"/>
                </a:lnTo>
                <a:lnTo>
                  <a:pt x="4228" y="1315"/>
                </a:lnTo>
                <a:lnTo>
                  <a:pt x="4230" y="1313"/>
                </a:lnTo>
                <a:lnTo>
                  <a:pt x="4230" y="1313"/>
                </a:lnTo>
                <a:lnTo>
                  <a:pt x="4233" y="1313"/>
                </a:lnTo>
                <a:lnTo>
                  <a:pt x="4233" y="1315"/>
                </a:lnTo>
                <a:lnTo>
                  <a:pt x="4235" y="1315"/>
                </a:lnTo>
                <a:lnTo>
                  <a:pt x="4235" y="1315"/>
                </a:lnTo>
                <a:lnTo>
                  <a:pt x="4237" y="1313"/>
                </a:lnTo>
                <a:lnTo>
                  <a:pt x="4237" y="1310"/>
                </a:lnTo>
                <a:lnTo>
                  <a:pt x="4235" y="1310"/>
                </a:lnTo>
                <a:lnTo>
                  <a:pt x="4237" y="1310"/>
                </a:lnTo>
                <a:lnTo>
                  <a:pt x="4237" y="1310"/>
                </a:lnTo>
                <a:lnTo>
                  <a:pt x="4237" y="1310"/>
                </a:lnTo>
                <a:lnTo>
                  <a:pt x="4237" y="1313"/>
                </a:lnTo>
                <a:lnTo>
                  <a:pt x="4237" y="1313"/>
                </a:lnTo>
                <a:lnTo>
                  <a:pt x="4239" y="1315"/>
                </a:lnTo>
                <a:lnTo>
                  <a:pt x="4239" y="1313"/>
                </a:lnTo>
                <a:lnTo>
                  <a:pt x="4239" y="1313"/>
                </a:lnTo>
                <a:lnTo>
                  <a:pt x="4241" y="1313"/>
                </a:lnTo>
                <a:lnTo>
                  <a:pt x="4243" y="1310"/>
                </a:lnTo>
                <a:lnTo>
                  <a:pt x="4243" y="1313"/>
                </a:lnTo>
                <a:lnTo>
                  <a:pt x="4245" y="1313"/>
                </a:lnTo>
                <a:lnTo>
                  <a:pt x="4245" y="1310"/>
                </a:lnTo>
                <a:lnTo>
                  <a:pt x="4245" y="1308"/>
                </a:lnTo>
                <a:lnTo>
                  <a:pt x="4245" y="1306"/>
                </a:lnTo>
                <a:lnTo>
                  <a:pt x="4247" y="1308"/>
                </a:lnTo>
                <a:lnTo>
                  <a:pt x="4249" y="1308"/>
                </a:lnTo>
                <a:lnTo>
                  <a:pt x="4249" y="1308"/>
                </a:lnTo>
                <a:lnTo>
                  <a:pt x="4249" y="1308"/>
                </a:lnTo>
                <a:lnTo>
                  <a:pt x="4251" y="1308"/>
                </a:lnTo>
                <a:lnTo>
                  <a:pt x="4251" y="1306"/>
                </a:lnTo>
                <a:lnTo>
                  <a:pt x="4253" y="1306"/>
                </a:lnTo>
                <a:lnTo>
                  <a:pt x="4253" y="1306"/>
                </a:lnTo>
                <a:lnTo>
                  <a:pt x="4253" y="1304"/>
                </a:lnTo>
                <a:lnTo>
                  <a:pt x="4253" y="1304"/>
                </a:lnTo>
                <a:lnTo>
                  <a:pt x="4253" y="1302"/>
                </a:lnTo>
                <a:lnTo>
                  <a:pt x="4251" y="1300"/>
                </a:lnTo>
                <a:lnTo>
                  <a:pt x="4251" y="1300"/>
                </a:lnTo>
                <a:lnTo>
                  <a:pt x="4251" y="1298"/>
                </a:lnTo>
                <a:lnTo>
                  <a:pt x="4249" y="1298"/>
                </a:lnTo>
                <a:lnTo>
                  <a:pt x="4249" y="1298"/>
                </a:lnTo>
                <a:lnTo>
                  <a:pt x="4249" y="1296"/>
                </a:lnTo>
                <a:lnTo>
                  <a:pt x="4251" y="1296"/>
                </a:lnTo>
                <a:lnTo>
                  <a:pt x="4251" y="1296"/>
                </a:lnTo>
                <a:lnTo>
                  <a:pt x="4251" y="1294"/>
                </a:lnTo>
                <a:lnTo>
                  <a:pt x="4251" y="1294"/>
                </a:lnTo>
                <a:lnTo>
                  <a:pt x="4253" y="1294"/>
                </a:lnTo>
                <a:lnTo>
                  <a:pt x="4253" y="1294"/>
                </a:lnTo>
                <a:lnTo>
                  <a:pt x="4253" y="1296"/>
                </a:lnTo>
                <a:lnTo>
                  <a:pt x="4253" y="1296"/>
                </a:lnTo>
                <a:lnTo>
                  <a:pt x="4253" y="1298"/>
                </a:lnTo>
                <a:lnTo>
                  <a:pt x="4253" y="1298"/>
                </a:lnTo>
                <a:lnTo>
                  <a:pt x="4256" y="1300"/>
                </a:lnTo>
                <a:lnTo>
                  <a:pt x="4258" y="1302"/>
                </a:lnTo>
                <a:lnTo>
                  <a:pt x="4258" y="1302"/>
                </a:lnTo>
                <a:lnTo>
                  <a:pt x="4260" y="1302"/>
                </a:lnTo>
                <a:lnTo>
                  <a:pt x="4260" y="1302"/>
                </a:lnTo>
                <a:lnTo>
                  <a:pt x="4258" y="1304"/>
                </a:lnTo>
                <a:lnTo>
                  <a:pt x="4258" y="1304"/>
                </a:lnTo>
                <a:lnTo>
                  <a:pt x="4258" y="1304"/>
                </a:lnTo>
                <a:lnTo>
                  <a:pt x="4260" y="1304"/>
                </a:lnTo>
                <a:lnTo>
                  <a:pt x="4262" y="1304"/>
                </a:lnTo>
                <a:lnTo>
                  <a:pt x="4264" y="1306"/>
                </a:lnTo>
                <a:lnTo>
                  <a:pt x="4264" y="1306"/>
                </a:lnTo>
                <a:lnTo>
                  <a:pt x="4264" y="1304"/>
                </a:lnTo>
                <a:lnTo>
                  <a:pt x="4264" y="1304"/>
                </a:lnTo>
                <a:lnTo>
                  <a:pt x="4264" y="1304"/>
                </a:lnTo>
                <a:lnTo>
                  <a:pt x="4264" y="1304"/>
                </a:lnTo>
                <a:lnTo>
                  <a:pt x="4264" y="1302"/>
                </a:lnTo>
                <a:lnTo>
                  <a:pt x="4264" y="1302"/>
                </a:lnTo>
                <a:lnTo>
                  <a:pt x="4264" y="1302"/>
                </a:lnTo>
                <a:lnTo>
                  <a:pt x="4266" y="1302"/>
                </a:lnTo>
                <a:lnTo>
                  <a:pt x="4266" y="1302"/>
                </a:lnTo>
                <a:lnTo>
                  <a:pt x="4268" y="1302"/>
                </a:lnTo>
                <a:lnTo>
                  <a:pt x="4268" y="1300"/>
                </a:lnTo>
                <a:lnTo>
                  <a:pt x="4268" y="1300"/>
                </a:lnTo>
                <a:lnTo>
                  <a:pt x="4268" y="1300"/>
                </a:lnTo>
                <a:lnTo>
                  <a:pt x="4268" y="1298"/>
                </a:lnTo>
                <a:lnTo>
                  <a:pt x="4270" y="1300"/>
                </a:lnTo>
                <a:lnTo>
                  <a:pt x="4270" y="1300"/>
                </a:lnTo>
                <a:lnTo>
                  <a:pt x="4272" y="1300"/>
                </a:lnTo>
                <a:lnTo>
                  <a:pt x="4272" y="1300"/>
                </a:lnTo>
                <a:lnTo>
                  <a:pt x="4272" y="1300"/>
                </a:lnTo>
                <a:lnTo>
                  <a:pt x="4274" y="1300"/>
                </a:lnTo>
                <a:lnTo>
                  <a:pt x="4274" y="1298"/>
                </a:lnTo>
                <a:lnTo>
                  <a:pt x="4277" y="1298"/>
                </a:lnTo>
                <a:lnTo>
                  <a:pt x="4279" y="1298"/>
                </a:lnTo>
                <a:lnTo>
                  <a:pt x="4279" y="1300"/>
                </a:lnTo>
                <a:lnTo>
                  <a:pt x="4281" y="1300"/>
                </a:lnTo>
                <a:lnTo>
                  <a:pt x="4281" y="1298"/>
                </a:lnTo>
                <a:lnTo>
                  <a:pt x="4283" y="1298"/>
                </a:lnTo>
                <a:lnTo>
                  <a:pt x="4283" y="1298"/>
                </a:lnTo>
                <a:lnTo>
                  <a:pt x="4285" y="1298"/>
                </a:lnTo>
                <a:lnTo>
                  <a:pt x="4287" y="1298"/>
                </a:lnTo>
                <a:lnTo>
                  <a:pt x="4289" y="1298"/>
                </a:lnTo>
                <a:lnTo>
                  <a:pt x="4291" y="1298"/>
                </a:lnTo>
                <a:lnTo>
                  <a:pt x="4291" y="1296"/>
                </a:lnTo>
                <a:lnTo>
                  <a:pt x="4291" y="1296"/>
                </a:lnTo>
                <a:lnTo>
                  <a:pt x="4291" y="1296"/>
                </a:lnTo>
                <a:lnTo>
                  <a:pt x="4293" y="1296"/>
                </a:lnTo>
                <a:lnTo>
                  <a:pt x="4295" y="1296"/>
                </a:lnTo>
                <a:lnTo>
                  <a:pt x="4295" y="1296"/>
                </a:lnTo>
                <a:lnTo>
                  <a:pt x="4295" y="1292"/>
                </a:lnTo>
                <a:lnTo>
                  <a:pt x="4297" y="1292"/>
                </a:lnTo>
                <a:lnTo>
                  <a:pt x="4297" y="1292"/>
                </a:lnTo>
                <a:lnTo>
                  <a:pt x="4297" y="1292"/>
                </a:lnTo>
                <a:lnTo>
                  <a:pt x="4297" y="1289"/>
                </a:lnTo>
                <a:lnTo>
                  <a:pt x="4297" y="1289"/>
                </a:lnTo>
                <a:lnTo>
                  <a:pt x="4300" y="1289"/>
                </a:lnTo>
                <a:lnTo>
                  <a:pt x="4300" y="1289"/>
                </a:lnTo>
                <a:lnTo>
                  <a:pt x="4302" y="1287"/>
                </a:lnTo>
                <a:lnTo>
                  <a:pt x="4302" y="1285"/>
                </a:lnTo>
                <a:lnTo>
                  <a:pt x="4304" y="1285"/>
                </a:lnTo>
                <a:lnTo>
                  <a:pt x="4304" y="1287"/>
                </a:lnTo>
                <a:lnTo>
                  <a:pt x="4306" y="1285"/>
                </a:lnTo>
                <a:lnTo>
                  <a:pt x="4306" y="1285"/>
                </a:lnTo>
                <a:lnTo>
                  <a:pt x="4308" y="1285"/>
                </a:lnTo>
                <a:lnTo>
                  <a:pt x="4308" y="1285"/>
                </a:lnTo>
                <a:lnTo>
                  <a:pt x="4308" y="1285"/>
                </a:lnTo>
                <a:lnTo>
                  <a:pt x="4308" y="1285"/>
                </a:lnTo>
                <a:lnTo>
                  <a:pt x="4308" y="1285"/>
                </a:lnTo>
                <a:lnTo>
                  <a:pt x="4310" y="1283"/>
                </a:lnTo>
                <a:lnTo>
                  <a:pt x="4310" y="1283"/>
                </a:lnTo>
                <a:lnTo>
                  <a:pt x="4308" y="1283"/>
                </a:lnTo>
                <a:lnTo>
                  <a:pt x="4310" y="1283"/>
                </a:lnTo>
                <a:lnTo>
                  <a:pt x="4312" y="1283"/>
                </a:lnTo>
                <a:lnTo>
                  <a:pt x="4312" y="1283"/>
                </a:lnTo>
                <a:lnTo>
                  <a:pt x="4312" y="1281"/>
                </a:lnTo>
                <a:lnTo>
                  <a:pt x="4314" y="1279"/>
                </a:lnTo>
                <a:lnTo>
                  <a:pt x="4314" y="1279"/>
                </a:lnTo>
                <a:lnTo>
                  <a:pt x="4316" y="1279"/>
                </a:lnTo>
                <a:lnTo>
                  <a:pt x="4318" y="1277"/>
                </a:lnTo>
                <a:lnTo>
                  <a:pt x="4318" y="1275"/>
                </a:lnTo>
                <a:lnTo>
                  <a:pt x="4318" y="1275"/>
                </a:lnTo>
                <a:lnTo>
                  <a:pt x="4316" y="1275"/>
                </a:lnTo>
                <a:lnTo>
                  <a:pt x="4314" y="1273"/>
                </a:lnTo>
                <a:lnTo>
                  <a:pt x="4314" y="1273"/>
                </a:lnTo>
                <a:lnTo>
                  <a:pt x="4316" y="1273"/>
                </a:lnTo>
                <a:lnTo>
                  <a:pt x="4316" y="1273"/>
                </a:lnTo>
                <a:lnTo>
                  <a:pt x="4316" y="1273"/>
                </a:lnTo>
                <a:lnTo>
                  <a:pt x="4318" y="1271"/>
                </a:lnTo>
                <a:lnTo>
                  <a:pt x="4318" y="1271"/>
                </a:lnTo>
                <a:lnTo>
                  <a:pt x="4321" y="1271"/>
                </a:lnTo>
                <a:lnTo>
                  <a:pt x="4321" y="1271"/>
                </a:lnTo>
                <a:lnTo>
                  <a:pt x="4323" y="1271"/>
                </a:lnTo>
                <a:lnTo>
                  <a:pt x="4325" y="1271"/>
                </a:lnTo>
                <a:lnTo>
                  <a:pt x="4327" y="1271"/>
                </a:lnTo>
                <a:lnTo>
                  <a:pt x="4327" y="1269"/>
                </a:lnTo>
                <a:lnTo>
                  <a:pt x="4327" y="1269"/>
                </a:lnTo>
                <a:lnTo>
                  <a:pt x="4327" y="1269"/>
                </a:lnTo>
                <a:lnTo>
                  <a:pt x="4327" y="1266"/>
                </a:lnTo>
                <a:lnTo>
                  <a:pt x="4327" y="1266"/>
                </a:lnTo>
                <a:lnTo>
                  <a:pt x="4329" y="1266"/>
                </a:lnTo>
                <a:lnTo>
                  <a:pt x="4331" y="1266"/>
                </a:lnTo>
                <a:lnTo>
                  <a:pt x="4331" y="1264"/>
                </a:lnTo>
                <a:lnTo>
                  <a:pt x="4331" y="1262"/>
                </a:lnTo>
                <a:lnTo>
                  <a:pt x="4331" y="1262"/>
                </a:lnTo>
                <a:lnTo>
                  <a:pt x="4333" y="1262"/>
                </a:lnTo>
                <a:lnTo>
                  <a:pt x="4335" y="1262"/>
                </a:lnTo>
                <a:lnTo>
                  <a:pt x="4335" y="1262"/>
                </a:lnTo>
                <a:lnTo>
                  <a:pt x="4335" y="1260"/>
                </a:lnTo>
                <a:lnTo>
                  <a:pt x="4333" y="1260"/>
                </a:lnTo>
                <a:lnTo>
                  <a:pt x="4333" y="1258"/>
                </a:lnTo>
                <a:lnTo>
                  <a:pt x="4335" y="1258"/>
                </a:lnTo>
                <a:lnTo>
                  <a:pt x="4335" y="1258"/>
                </a:lnTo>
                <a:lnTo>
                  <a:pt x="4337" y="1258"/>
                </a:lnTo>
                <a:lnTo>
                  <a:pt x="4337" y="1258"/>
                </a:lnTo>
                <a:lnTo>
                  <a:pt x="4339" y="1258"/>
                </a:lnTo>
                <a:lnTo>
                  <a:pt x="4339" y="1260"/>
                </a:lnTo>
                <a:lnTo>
                  <a:pt x="4341" y="1258"/>
                </a:lnTo>
                <a:lnTo>
                  <a:pt x="4341" y="1258"/>
                </a:lnTo>
                <a:lnTo>
                  <a:pt x="4339" y="1256"/>
                </a:lnTo>
                <a:lnTo>
                  <a:pt x="4339" y="1254"/>
                </a:lnTo>
                <a:lnTo>
                  <a:pt x="4341" y="1252"/>
                </a:lnTo>
                <a:lnTo>
                  <a:pt x="4341" y="1250"/>
                </a:lnTo>
                <a:lnTo>
                  <a:pt x="4341" y="1250"/>
                </a:lnTo>
                <a:lnTo>
                  <a:pt x="4339" y="1250"/>
                </a:lnTo>
                <a:lnTo>
                  <a:pt x="4337" y="1250"/>
                </a:lnTo>
                <a:lnTo>
                  <a:pt x="4337" y="1250"/>
                </a:lnTo>
                <a:lnTo>
                  <a:pt x="4335" y="1250"/>
                </a:lnTo>
                <a:lnTo>
                  <a:pt x="4333" y="1248"/>
                </a:lnTo>
                <a:lnTo>
                  <a:pt x="4335" y="1248"/>
                </a:lnTo>
                <a:lnTo>
                  <a:pt x="4335" y="1248"/>
                </a:lnTo>
                <a:lnTo>
                  <a:pt x="4337" y="1250"/>
                </a:lnTo>
                <a:lnTo>
                  <a:pt x="4339" y="1250"/>
                </a:lnTo>
                <a:lnTo>
                  <a:pt x="4339" y="1248"/>
                </a:lnTo>
                <a:lnTo>
                  <a:pt x="4341" y="1245"/>
                </a:lnTo>
                <a:lnTo>
                  <a:pt x="4344" y="1245"/>
                </a:lnTo>
                <a:lnTo>
                  <a:pt x="4344" y="1243"/>
                </a:lnTo>
                <a:lnTo>
                  <a:pt x="4344" y="1243"/>
                </a:lnTo>
                <a:lnTo>
                  <a:pt x="4344" y="1243"/>
                </a:lnTo>
                <a:lnTo>
                  <a:pt x="4344" y="1243"/>
                </a:lnTo>
                <a:lnTo>
                  <a:pt x="4344" y="1241"/>
                </a:lnTo>
                <a:lnTo>
                  <a:pt x="4341" y="1239"/>
                </a:lnTo>
                <a:lnTo>
                  <a:pt x="4341" y="1239"/>
                </a:lnTo>
                <a:lnTo>
                  <a:pt x="4341" y="1239"/>
                </a:lnTo>
                <a:lnTo>
                  <a:pt x="4339" y="1239"/>
                </a:lnTo>
                <a:lnTo>
                  <a:pt x="4339" y="1237"/>
                </a:lnTo>
                <a:lnTo>
                  <a:pt x="4341" y="1237"/>
                </a:lnTo>
                <a:lnTo>
                  <a:pt x="4341" y="1239"/>
                </a:lnTo>
                <a:lnTo>
                  <a:pt x="4344" y="1237"/>
                </a:lnTo>
                <a:lnTo>
                  <a:pt x="4344" y="1237"/>
                </a:lnTo>
                <a:lnTo>
                  <a:pt x="4344" y="1237"/>
                </a:lnTo>
                <a:lnTo>
                  <a:pt x="4344" y="1237"/>
                </a:lnTo>
                <a:lnTo>
                  <a:pt x="4344" y="1237"/>
                </a:lnTo>
                <a:lnTo>
                  <a:pt x="4344" y="1239"/>
                </a:lnTo>
                <a:lnTo>
                  <a:pt x="4344" y="1239"/>
                </a:lnTo>
                <a:lnTo>
                  <a:pt x="4344" y="1239"/>
                </a:lnTo>
                <a:lnTo>
                  <a:pt x="4346" y="1241"/>
                </a:lnTo>
                <a:lnTo>
                  <a:pt x="4348" y="1239"/>
                </a:lnTo>
                <a:lnTo>
                  <a:pt x="4348" y="1239"/>
                </a:lnTo>
                <a:lnTo>
                  <a:pt x="4348" y="1237"/>
                </a:lnTo>
                <a:lnTo>
                  <a:pt x="4348" y="1235"/>
                </a:lnTo>
                <a:lnTo>
                  <a:pt x="4350" y="1233"/>
                </a:lnTo>
                <a:lnTo>
                  <a:pt x="4352" y="1231"/>
                </a:lnTo>
                <a:lnTo>
                  <a:pt x="4352" y="1231"/>
                </a:lnTo>
                <a:lnTo>
                  <a:pt x="4354" y="1229"/>
                </a:lnTo>
                <a:lnTo>
                  <a:pt x="4354" y="1229"/>
                </a:lnTo>
                <a:lnTo>
                  <a:pt x="4356" y="1227"/>
                </a:lnTo>
                <a:lnTo>
                  <a:pt x="4354" y="1224"/>
                </a:lnTo>
                <a:lnTo>
                  <a:pt x="4356" y="1224"/>
                </a:lnTo>
                <a:lnTo>
                  <a:pt x="4356" y="1222"/>
                </a:lnTo>
                <a:lnTo>
                  <a:pt x="4356" y="1222"/>
                </a:lnTo>
                <a:lnTo>
                  <a:pt x="4358" y="1220"/>
                </a:lnTo>
                <a:lnTo>
                  <a:pt x="4358" y="1220"/>
                </a:lnTo>
                <a:lnTo>
                  <a:pt x="4358" y="1218"/>
                </a:lnTo>
                <a:lnTo>
                  <a:pt x="4356" y="1218"/>
                </a:lnTo>
                <a:lnTo>
                  <a:pt x="4358" y="1218"/>
                </a:lnTo>
                <a:lnTo>
                  <a:pt x="4358" y="1218"/>
                </a:lnTo>
                <a:lnTo>
                  <a:pt x="4360" y="1218"/>
                </a:lnTo>
                <a:lnTo>
                  <a:pt x="4360" y="1216"/>
                </a:lnTo>
                <a:lnTo>
                  <a:pt x="4362" y="1214"/>
                </a:lnTo>
                <a:lnTo>
                  <a:pt x="4362" y="1214"/>
                </a:lnTo>
                <a:lnTo>
                  <a:pt x="4365" y="1214"/>
                </a:lnTo>
                <a:lnTo>
                  <a:pt x="4365" y="1216"/>
                </a:lnTo>
                <a:lnTo>
                  <a:pt x="4367" y="1214"/>
                </a:lnTo>
                <a:lnTo>
                  <a:pt x="4369" y="1214"/>
                </a:lnTo>
                <a:lnTo>
                  <a:pt x="4369" y="1214"/>
                </a:lnTo>
                <a:lnTo>
                  <a:pt x="4369" y="1212"/>
                </a:lnTo>
                <a:lnTo>
                  <a:pt x="4369" y="1210"/>
                </a:lnTo>
                <a:lnTo>
                  <a:pt x="4367" y="1208"/>
                </a:lnTo>
                <a:lnTo>
                  <a:pt x="4369" y="1208"/>
                </a:lnTo>
                <a:lnTo>
                  <a:pt x="4369" y="1208"/>
                </a:lnTo>
                <a:lnTo>
                  <a:pt x="4371" y="1206"/>
                </a:lnTo>
                <a:lnTo>
                  <a:pt x="4371" y="1206"/>
                </a:lnTo>
                <a:lnTo>
                  <a:pt x="4369" y="1204"/>
                </a:lnTo>
                <a:lnTo>
                  <a:pt x="4371" y="1204"/>
                </a:lnTo>
                <a:lnTo>
                  <a:pt x="4371" y="1204"/>
                </a:lnTo>
                <a:lnTo>
                  <a:pt x="4371" y="1204"/>
                </a:lnTo>
                <a:lnTo>
                  <a:pt x="4369" y="1201"/>
                </a:lnTo>
                <a:lnTo>
                  <a:pt x="4367" y="1201"/>
                </a:lnTo>
                <a:lnTo>
                  <a:pt x="4369" y="1199"/>
                </a:lnTo>
                <a:lnTo>
                  <a:pt x="4369" y="1199"/>
                </a:lnTo>
                <a:lnTo>
                  <a:pt x="4371" y="1199"/>
                </a:lnTo>
                <a:lnTo>
                  <a:pt x="4371" y="1199"/>
                </a:lnTo>
                <a:lnTo>
                  <a:pt x="4373" y="1199"/>
                </a:lnTo>
                <a:lnTo>
                  <a:pt x="4373" y="1201"/>
                </a:lnTo>
                <a:lnTo>
                  <a:pt x="4373" y="1201"/>
                </a:lnTo>
                <a:lnTo>
                  <a:pt x="4375" y="1195"/>
                </a:lnTo>
                <a:lnTo>
                  <a:pt x="4375" y="1193"/>
                </a:lnTo>
                <a:lnTo>
                  <a:pt x="4373" y="1193"/>
                </a:lnTo>
                <a:lnTo>
                  <a:pt x="4373" y="1193"/>
                </a:lnTo>
                <a:lnTo>
                  <a:pt x="4371" y="1195"/>
                </a:lnTo>
                <a:lnTo>
                  <a:pt x="4369" y="1195"/>
                </a:lnTo>
                <a:lnTo>
                  <a:pt x="4369" y="1195"/>
                </a:lnTo>
                <a:lnTo>
                  <a:pt x="4371" y="1193"/>
                </a:lnTo>
                <a:lnTo>
                  <a:pt x="4373" y="1191"/>
                </a:lnTo>
                <a:lnTo>
                  <a:pt x="4377" y="1189"/>
                </a:lnTo>
                <a:lnTo>
                  <a:pt x="4375" y="1189"/>
                </a:lnTo>
                <a:lnTo>
                  <a:pt x="4375" y="1189"/>
                </a:lnTo>
                <a:lnTo>
                  <a:pt x="4373" y="1189"/>
                </a:lnTo>
                <a:lnTo>
                  <a:pt x="4371" y="1187"/>
                </a:lnTo>
                <a:lnTo>
                  <a:pt x="4367" y="1185"/>
                </a:lnTo>
                <a:lnTo>
                  <a:pt x="4367" y="1183"/>
                </a:lnTo>
                <a:lnTo>
                  <a:pt x="4365" y="1183"/>
                </a:lnTo>
                <a:lnTo>
                  <a:pt x="4362" y="1183"/>
                </a:lnTo>
                <a:lnTo>
                  <a:pt x="4358" y="1185"/>
                </a:lnTo>
                <a:lnTo>
                  <a:pt x="4356" y="1185"/>
                </a:lnTo>
                <a:lnTo>
                  <a:pt x="4354" y="1183"/>
                </a:lnTo>
                <a:lnTo>
                  <a:pt x="4352" y="1183"/>
                </a:lnTo>
                <a:lnTo>
                  <a:pt x="4350" y="1183"/>
                </a:lnTo>
                <a:lnTo>
                  <a:pt x="4350" y="1183"/>
                </a:lnTo>
                <a:lnTo>
                  <a:pt x="4350" y="1183"/>
                </a:lnTo>
                <a:lnTo>
                  <a:pt x="4350" y="1183"/>
                </a:lnTo>
                <a:lnTo>
                  <a:pt x="4352" y="1180"/>
                </a:lnTo>
                <a:lnTo>
                  <a:pt x="4356" y="1180"/>
                </a:lnTo>
                <a:lnTo>
                  <a:pt x="4358" y="1183"/>
                </a:lnTo>
                <a:lnTo>
                  <a:pt x="4358" y="1180"/>
                </a:lnTo>
                <a:lnTo>
                  <a:pt x="4360" y="1180"/>
                </a:lnTo>
                <a:lnTo>
                  <a:pt x="4360" y="1178"/>
                </a:lnTo>
                <a:lnTo>
                  <a:pt x="4365" y="1176"/>
                </a:lnTo>
                <a:lnTo>
                  <a:pt x="4367" y="1174"/>
                </a:lnTo>
                <a:lnTo>
                  <a:pt x="4369" y="1174"/>
                </a:lnTo>
                <a:lnTo>
                  <a:pt x="4371" y="1174"/>
                </a:lnTo>
                <a:lnTo>
                  <a:pt x="4371" y="1174"/>
                </a:lnTo>
                <a:lnTo>
                  <a:pt x="4373" y="1172"/>
                </a:lnTo>
                <a:lnTo>
                  <a:pt x="4373" y="1170"/>
                </a:lnTo>
                <a:lnTo>
                  <a:pt x="4373" y="1170"/>
                </a:lnTo>
                <a:lnTo>
                  <a:pt x="4371" y="1166"/>
                </a:lnTo>
                <a:lnTo>
                  <a:pt x="4367" y="1164"/>
                </a:lnTo>
                <a:lnTo>
                  <a:pt x="4365" y="1162"/>
                </a:lnTo>
                <a:lnTo>
                  <a:pt x="4362" y="1160"/>
                </a:lnTo>
                <a:lnTo>
                  <a:pt x="4360" y="1160"/>
                </a:lnTo>
                <a:lnTo>
                  <a:pt x="4358" y="1160"/>
                </a:lnTo>
                <a:lnTo>
                  <a:pt x="4356" y="1157"/>
                </a:lnTo>
                <a:lnTo>
                  <a:pt x="4356" y="1155"/>
                </a:lnTo>
                <a:lnTo>
                  <a:pt x="4354" y="1155"/>
                </a:lnTo>
                <a:lnTo>
                  <a:pt x="4352" y="1157"/>
                </a:lnTo>
                <a:lnTo>
                  <a:pt x="4350" y="1157"/>
                </a:lnTo>
                <a:lnTo>
                  <a:pt x="4346" y="1157"/>
                </a:lnTo>
                <a:lnTo>
                  <a:pt x="4348" y="1155"/>
                </a:lnTo>
                <a:lnTo>
                  <a:pt x="4348" y="1155"/>
                </a:lnTo>
                <a:lnTo>
                  <a:pt x="4350" y="1155"/>
                </a:lnTo>
                <a:lnTo>
                  <a:pt x="4354" y="1153"/>
                </a:lnTo>
                <a:lnTo>
                  <a:pt x="4356" y="1155"/>
                </a:lnTo>
                <a:lnTo>
                  <a:pt x="4358" y="1155"/>
                </a:lnTo>
                <a:lnTo>
                  <a:pt x="4360" y="1157"/>
                </a:lnTo>
                <a:lnTo>
                  <a:pt x="4362" y="1157"/>
                </a:lnTo>
                <a:lnTo>
                  <a:pt x="4365" y="1157"/>
                </a:lnTo>
                <a:lnTo>
                  <a:pt x="4367" y="1157"/>
                </a:lnTo>
                <a:lnTo>
                  <a:pt x="4371" y="1160"/>
                </a:lnTo>
                <a:lnTo>
                  <a:pt x="4371" y="1160"/>
                </a:lnTo>
                <a:lnTo>
                  <a:pt x="4373" y="1160"/>
                </a:lnTo>
                <a:lnTo>
                  <a:pt x="4373" y="1160"/>
                </a:lnTo>
                <a:lnTo>
                  <a:pt x="4373" y="1157"/>
                </a:lnTo>
                <a:lnTo>
                  <a:pt x="4371" y="1155"/>
                </a:lnTo>
                <a:lnTo>
                  <a:pt x="4371" y="1155"/>
                </a:lnTo>
                <a:lnTo>
                  <a:pt x="4369" y="1153"/>
                </a:lnTo>
                <a:lnTo>
                  <a:pt x="4367" y="1153"/>
                </a:lnTo>
                <a:lnTo>
                  <a:pt x="4367" y="1153"/>
                </a:lnTo>
                <a:lnTo>
                  <a:pt x="4367" y="1149"/>
                </a:lnTo>
                <a:lnTo>
                  <a:pt x="4367" y="1149"/>
                </a:lnTo>
                <a:lnTo>
                  <a:pt x="4365" y="1149"/>
                </a:lnTo>
                <a:lnTo>
                  <a:pt x="4360" y="1147"/>
                </a:lnTo>
                <a:lnTo>
                  <a:pt x="4358" y="1145"/>
                </a:lnTo>
                <a:lnTo>
                  <a:pt x="4358" y="1143"/>
                </a:lnTo>
                <a:lnTo>
                  <a:pt x="4358" y="1143"/>
                </a:lnTo>
                <a:lnTo>
                  <a:pt x="4358" y="1139"/>
                </a:lnTo>
                <a:lnTo>
                  <a:pt x="4356" y="1136"/>
                </a:lnTo>
                <a:lnTo>
                  <a:pt x="4356" y="1132"/>
                </a:lnTo>
                <a:lnTo>
                  <a:pt x="4354" y="1130"/>
                </a:lnTo>
                <a:lnTo>
                  <a:pt x="4354" y="1128"/>
                </a:lnTo>
                <a:lnTo>
                  <a:pt x="4352" y="1126"/>
                </a:lnTo>
                <a:lnTo>
                  <a:pt x="4350" y="1122"/>
                </a:lnTo>
                <a:lnTo>
                  <a:pt x="4350" y="1120"/>
                </a:lnTo>
                <a:lnTo>
                  <a:pt x="4350" y="1118"/>
                </a:lnTo>
                <a:lnTo>
                  <a:pt x="4346" y="1115"/>
                </a:lnTo>
                <a:lnTo>
                  <a:pt x="4344" y="1115"/>
                </a:lnTo>
                <a:lnTo>
                  <a:pt x="4339" y="1113"/>
                </a:lnTo>
                <a:lnTo>
                  <a:pt x="4337" y="1111"/>
                </a:lnTo>
                <a:lnTo>
                  <a:pt x="4337" y="1111"/>
                </a:lnTo>
                <a:lnTo>
                  <a:pt x="4335" y="1111"/>
                </a:lnTo>
                <a:lnTo>
                  <a:pt x="4333" y="1109"/>
                </a:lnTo>
                <a:lnTo>
                  <a:pt x="4335" y="1107"/>
                </a:lnTo>
                <a:lnTo>
                  <a:pt x="4337" y="1105"/>
                </a:lnTo>
                <a:lnTo>
                  <a:pt x="4337" y="1103"/>
                </a:lnTo>
                <a:lnTo>
                  <a:pt x="4339" y="1101"/>
                </a:lnTo>
                <a:lnTo>
                  <a:pt x="4341" y="1101"/>
                </a:lnTo>
                <a:lnTo>
                  <a:pt x="4341" y="1099"/>
                </a:lnTo>
                <a:lnTo>
                  <a:pt x="4344" y="1097"/>
                </a:lnTo>
                <a:lnTo>
                  <a:pt x="4344" y="1097"/>
                </a:lnTo>
                <a:lnTo>
                  <a:pt x="4346" y="1097"/>
                </a:lnTo>
                <a:lnTo>
                  <a:pt x="4346" y="1095"/>
                </a:lnTo>
                <a:lnTo>
                  <a:pt x="4346" y="1095"/>
                </a:lnTo>
                <a:lnTo>
                  <a:pt x="4348" y="1092"/>
                </a:lnTo>
                <a:lnTo>
                  <a:pt x="4350" y="1092"/>
                </a:lnTo>
                <a:lnTo>
                  <a:pt x="4350" y="1092"/>
                </a:lnTo>
                <a:lnTo>
                  <a:pt x="4350" y="1090"/>
                </a:lnTo>
                <a:lnTo>
                  <a:pt x="4348" y="1090"/>
                </a:lnTo>
                <a:lnTo>
                  <a:pt x="4348" y="1088"/>
                </a:lnTo>
                <a:lnTo>
                  <a:pt x="4348" y="1088"/>
                </a:lnTo>
                <a:lnTo>
                  <a:pt x="4350" y="1088"/>
                </a:lnTo>
                <a:lnTo>
                  <a:pt x="4350" y="1088"/>
                </a:lnTo>
                <a:lnTo>
                  <a:pt x="4352" y="1088"/>
                </a:lnTo>
                <a:lnTo>
                  <a:pt x="4352" y="1088"/>
                </a:lnTo>
                <a:lnTo>
                  <a:pt x="4352" y="1090"/>
                </a:lnTo>
                <a:lnTo>
                  <a:pt x="4352" y="1090"/>
                </a:lnTo>
                <a:lnTo>
                  <a:pt x="4352" y="1090"/>
                </a:lnTo>
                <a:lnTo>
                  <a:pt x="4354" y="1090"/>
                </a:lnTo>
                <a:lnTo>
                  <a:pt x="4356" y="1088"/>
                </a:lnTo>
                <a:lnTo>
                  <a:pt x="4356" y="1088"/>
                </a:lnTo>
                <a:lnTo>
                  <a:pt x="4356" y="1086"/>
                </a:lnTo>
                <a:lnTo>
                  <a:pt x="4356" y="1084"/>
                </a:lnTo>
                <a:lnTo>
                  <a:pt x="4358" y="1084"/>
                </a:lnTo>
                <a:lnTo>
                  <a:pt x="4358" y="1084"/>
                </a:lnTo>
                <a:lnTo>
                  <a:pt x="4358" y="1084"/>
                </a:lnTo>
                <a:lnTo>
                  <a:pt x="4358" y="1084"/>
                </a:lnTo>
                <a:lnTo>
                  <a:pt x="4358" y="1082"/>
                </a:lnTo>
                <a:lnTo>
                  <a:pt x="4358" y="1082"/>
                </a:lnTo>
                <a:lnTo>
                  <a:pt x="4358" y="1080"/>
                </a:lnTo>
                <a:lnTo>
                  <a:pt x="4358" y="1080"/>
                </a:lnTo>
                <a:lnTo>
                  <a:pt x="4360" y="1082"/>
                </a:lnTo>
                <a:lnTo>
                  <a:pt x="4362" y="1082"/>
                </a:lnTo>
                <a:lnTo>
                  <a:pt x="4362" y="1080"/>
                </a:lnTo>
                <a:lnTo>
                  <a:pt x="4367" y="1080"/>
                </a:lnTo>
                <a:lnTo>
                  <a:pt x="4371" y="1078"/>
                </a:lnTo>
                <a:lnTo>
                  <a:pt x="4375" y="1076"/>
                </a:lnTo>
                <a:lnTo>
                  <a:pt x="4375" y="1076"/>
                </a:lnTo>
                <a:lnTo>
                  <a:pt x="4377" y="1076"/>
                </a:lnTo>
                <a:lnTo>
                  <a:pt x="4377" y="1076"/>
                </a:lnTo>
                <a:lnTo>
                  <a:pt x="4379" y="1076"/>
                </a:lnTo>
                <a:lnTo>
                  <a:pt x="4379" y="1078"/>
                </a:lnTo>
                <a:lnTo>
                  <a:pt x="4379" y="1078"/>
                </a:lnTo>
                <a:lnTo>
                  <a:pt x="4379" y="1078"/>
                </a:lnTo>
                <a:lnTo>
                  <a:pt x="4381" y="1076"/>
                </a:lnTo>
                <a:lnTo>
                  <a:pt x="4383" y="1076"/>
                </a:lnTo>
                <a:lnTo>
                  <a:pt x="4383" y="1076"/>
                </a:lnTo>
                <a:lnTo>
                  <a:pt x="4381" y="1074"/>
                </a:lnTo>
                <a:lnTo>
                  <a:pt x="4381" y="1074"/>
                </a:lnTo>
                <a:lnTo>
                  <a:pt x="4383" y="1071"/>
                </a:lnTo>
                <a:lnTo>
                  <a:pt x="4383" y="1071"/>
                </a:lnTo>
                <a:lnTo>
                  <a:pt x="4383" y="1069"/>
                </a:lnTo>
                <a:lnTo>
                  <a:pt x="4385" y="1067"/>
                </a:lnTo>
                <a:lnTo>
                  <a:pt x="4383" y="1067"/>
                </a:lnTo>
                <a:lnTo>
                  <a:pt x="4381" y="1067"/>
                </a:lnTo>
                <a:lnTo>
                  <a:pt x="4379" y="1067"/>
                </a:lnTo>
                <a:lnTo>
                  <a:pt x="4377" y="1067"/>
                </a:lnTo>
                <a:lnTo>
                  <a:pt x="4377" y="1065"/>
                </a:lnTo>
                <a:lnTo>
                  <a:pt x="4375" y="1065"/>
                </a:lnTo>
                <a:lnTo>
                  <a:pt x="4375" y="1067"/>
                </a:lnTo>
                <a:lnTo>
                  <a:pt x="4375" y="1067"/>
                </a:lnTo>
                <a:lnTo>
                  <a:pt x="4373" y="1067"/>
                </a:lnTo>
                <a:lnTo>
                  <a:pt x="4371" y="1067"/>
                </a:lnTo>
                <a:lnTo>
                  <a:pt x="4369" y="1065"/>
                </a:lnTo>
                <a:lnTo>
                  <a:pt x="4367" y="1065"/>
                </a:lnTo>
                <a:lnTo>
                  <a:pt x="4365" y="1065"/>
                </a:lnTo>
                <a:lnTo>
                  <a:pt x="4360" y="1063"/>
                </a:lnTo>
                <a:lnTo>
                  <a:pt x="4356" y="1061"/>
                </a:lnTo>
                <a:lnTo>
                  <a:pt x="4352" y="1063"/>
                </a:lnTo>
                <a:lnTo>
                  <a:pt x="4350" y="1063"/>
                </a:lnTo>
                <a:lnTo>
                  <a:pt x="4350" y="1063"/>
                </a:lnTo>
                <a:lnTo>
                  <a:pt x="4350" y="1063"/>
                </a:lnTo>
                <a:lnTo>
                  <a:pt x="4350" y="1065"/>
                </a:lnTo>
                <a:lnTo>
                  <a:pt x="4348" y="1067"/>
                </a:lnTo>
                <a:lnTo>
                  <a:pt x="4344" y="1069"/>
                </a:lnTo>
                <a:lnTo>
                  <a:pt x="4344" y="1069"/>
                </a:lnTo>
                <a:lnTo>
                  <a:pt x="4344" y="1071"/>
                </a:lnTo>
                <a:lnTo>
                  <a:pt x="4344" y="1071"/>
                </a:lnTo>
                <a:lnTo>
                  <a:pt x="4337" y="1074"/>
                </a:lnTo>
                <a:lnTo>
                  <a:pt x="4335" y="1071"/>
                </a:lnTo>
                <a:lnTo>
                  <a:pt x="4333" y="1071"/>
                </a:lnTo>
                <a:lnTo>
                  <a:pt x="4331" y="1069"/>
                </a:lnTo>
                <a:lnTo>
                  <a:pt x="4331" y="1069"/>
                </a:lnTo>
                <a:lnTo>
                  <a:pt x="4331" y="1067"/>
                </a:lnTo>
                <a:lnTo>
                  <a:pt x="4331" y="1063"/>
                </a:lnTo>
                <a:lnTo>
                  <a:pt x="4333" y="1063"/>
                </a:lnTo>
                <a:lnTo>
                  <a:pt x="4333" y="1063"/>
                </a:lnTo>
                <a:lnTo>
                  <a:pt x="4333" y="1063"/>
                </a:lnTo>
                <a:lnTo>
                  <a:pt x="4333" y="1061"/>
                </a:lnTo>
                <a:lnTo>
                  <a:pt x="4333" y="1061"/>
                </a:lnTo>
                <a:lnTo>
                  <a:pt x="4333" y="1059"/>
                </a:lnTo>
                <a:lnTo>
                  <a:pt x="4331" y="1057"/>
                </a:lnTo>
                <a:lnTo>
                  <a:pt x="4329" y="1057"/>
                </a:lnTo>
                <a:lnTo>
                  <a:pt x="4327" y="1057"/>
                </a:lnTo>
                <a:lnTo>
                  <a:pt x="4325" y="1057"/>
                </a:lnTo>
                <a:lnTo>
                  <a:pt x="4318" y="1055"/>
                </a:lnTo>
                <a:lnTo>
                  <a:pt x="4314" y="1053"/>
                </a:lnTo>
                <a:lnTo>
                  <a:pt x="4312" y="1050"/>
                </a:lnTo>
                <a:lnTo>
                  <a:pt x="4310" y="1048"/>
                </a:lnTo>
                <a:lnTo>
                  <a:pt x="4310" y="1046"/>
                </a:lnTo>
                <a:lnTo>
                  <a:pt x="4312" y="1044"/>
                </a:lnTo>
                <a:lnTo>
                  <a:pt x="4314" y="1040"/>
                </a:lnTo>
                <a:lnTo>
                  <a:pt x="4314" y="1038"/>
                </a:lnTo>
                <a:lnTo>
                  <a:pt x="4318" y="1038"/>
                </a:lnTo>
                <a:lnTo>
                  <a:pt x="4318" y="1038"/>
                </a:lnTo>
                <a:lnTo>
                  <a:pt x="4321" y="1040"/>
                </a:lnTo>
                <a:lnTo>
                  <a:pt x="4325" y="1040"/>
                </a:lnTo>
                <a:lnTo>
                  <a:pt x="4327" y="1038"/>
                </a:lnTo>
                <a:lnTo>
                  <a:pt x="4329" y="1038"/>
                </a:lnTo>
                <a:lnTo>
                  <a:pt x="4329" y="1038"/>
                </a:lnTo>
                <a:lnTo>
                  <a:pt x="4331" y="1038"/>
                </a:lnTo>
                <a:lnTo>
                  <a:pt x="4331" y="1038"/>
                </a:lnTo>
                <a:lnTo>
                  <a:pt x="4333" y="1038"/>
                </a:lnTo>
                <a:lnTo>
                  <a:pt x="4335" y="1034"/>
                </a:lnTo>
                <a:lnTo>
                  <a:pt x="4335" y="1032"/>
                </a:lnTo>
                <a:lnTo>
                  <a:pt x="4337" y="1030"/>
                </a:lnTo>
                <a:lnTo>
                  <a:pt x="4337" y="1030"/>
                </a:lnTo>
                <a:lnTo>
                  <a:pt x="4339" y="1025"/>
                </a:lnTo>
                <a:lnTo>
                  <a:pt x="4344" y="1025"/>
                </a:lnTo>
                <a:lnTo>
                  <a:pt x="4352" y="1021"/>
                </a:lnTo>
                <a:lnTo>
                  <a:pt x="4354" y="1021"/>
                </a:lnTo>
                <a:lnTo>
                  <a:pt x="4358" y="1015"/>
                </a:lnTo>
                <a:lnTo>
                  <a:pt x="4358" y="1013"/>
                </a:lnTo>
                <a:lnTo>
                  <a:pt x="4360" y="1013"/>
                </a:lnTo>
                <a:lnTo>
                  <a:pt x="4360" y="1013"/>
                </a:lnTo>
                <a:lnTo>
                  <a:pt x="4362" y="1011"/>
                </a:lnTo>
                <a:lnTo>
                  <a:pt x="4362" y="1009"/>
                </a:lnTo>
                <a:lnTo>
                  <a:pt x="4369" y="1011"/>
                </a:lnTo>
                <a:lnTo>
                  <a:pt x="4369" y="1011"/>
                </a:lnTo>
                <a:lnTo>
                  <a:pt x="4371" y="1011"/>
                </a:lnTo>
                <a:lnTo>
                  <a:pt x="4371" y="1011"/>
                </a:lnTo>
                <a:lnTo>
                  <a:pt x="4373" y="1009"/>
                </a:lnTo>
                <a:lnTo>
                  <a:pt x="4373" y="1009"/>
                </a:lnTo>
                <a:lnTo>
                  <a:pt x="4373" y="1011"/>
                </a:lnTo>
                <a:lnTo>
                  <a:pt x="4377" y="1013"/>
                </a:lnTo>
                <a:lnTo>
                  <a:pt x="4377" y="1015"/>
                </a:lnTo>
                <a:lnTo>
                  <a:pt x="4379" y="1015"/>
                </a:lnTo>
                <a:lnTo>
                  <a:pt x="4379" y="1017"/>
                </a:lnTo>
                <a:lnTo>
                  <a:pt x="4377" y="1017"/>
                </a:lnTo>
                <a:lnTo>
                  <a:pt x="4377" y="1019"/>
                </a:lnTo>
                <a:lnTo>
                  <a:pt x="4375" y="1023"/>
                </a:lnTo>
                <a:lnTo>
                  <a:pt x="4373" y="1023"/>
                </a:lnTo>
                <a:lnTo>
                  <a:pt x="4373" y="1025"/>
                </a:lnTo>
                <a:lnTo>
                  <a:pt x="4369" y="1027"/>
                </a:lnTo>
                <a:lnTo>
                  <a:pt x="4367" y="1030"/>
                </a:lnTo>
                <a:lnTo>
                  <a:pt x="4369" y="1030"/>
                </a:lnTo>
                <a:lnTo>
                  <a:pt x="4369" y="1032"/>
                </a:lnTo>
                <a:lnTo>
                  <a:pt x="4367" y="1032"/>
                </a:lnTo>
                <a:lnTo>
                  <a:pt x="4367" y="1032"/>
                </a:lnTo>
                <a:lnTo>
                  <a:pt x="4365" y="1032"/>
                </a:lnTo>
                <a:lnTo>
                  <a:pt x="4365" y="1034"/>
                </a:lnTo>
                <a:lnTo>
                  <a:pt x="4365" y="1034"/>
                </a:lnTo>
                <a:lnTo>
                  <a:pt x="4365" y="1036"/>
                </a:lnTo>
                <a:lnTo>
                  <a:pt x="4367" y="1036"/>
                </a:lnTo>
                <a:lnTo>
                  <a:pt x="4369" y="1036"/>
                </a:lnTo>
                <a:lnTo>
                  <a:pt x="4373" y="1034"/>
                </a:lnTo>
                <a:lnTo>
                  <a:pt x="4373" y="1036"/>
                </a:lnTo>
                <a:lnTo>
                  <a:pt x="4371" y="1036"/>
                </a:lnTo>
                <a:lnTo>
                  <a:pt x="4371" y="1038"/>
                </a:lnTo>
                <a:lnTo>
                  <a:pt x="4369" y="1038"/>
                </a:lnTo>
                <a:lnTo>
                  <a:pt x="4371" y="1040"/>
                </a:lnTo>
                <a:lnTo>
                  <a:pt x="4365" y="1042"/>
                </a:lnTo>
                <a:lnTo>
                  <a:pt x="4362" y="1042"/>
                </a:lnTo>
                <a:lnTo>
                  <a:pt x="4362" y="1042"/>
                </a:lnTo>
                <a:lnTo>
                  <a:pt x="4362" y="1044"/>
                </a:lnTo>
                <a:lnTo>
                  <a:pt x="4362" y="1046"/>
                </a:lnTo>
                <a:lnTo>
                  <a:pt x="4365" y="1046"/>
                </a:lnTo>
                <a:lnTo>
                  <a:pt x="4365" y="1046"/>
                </a:lnTo>
                <a:lnTo>
                  <a:pt x="4365" y="1044"/>
                </a:lnTo>
                <a:lnTo>
                  <a:pt x="4369" y="1044"/>
                </a:lnTo>
                <a:lnTo>
                  <a:pt x="4371" y="1044"/>
                </a:lnTo>
                <a:lnTo>
                  <a:pt x="4371" y="1044"/>
                </a:lnTo>
                <a:lnTo>
                  <a:pt x="4371" y="1042"/>
                </a:lnTo>
                <a:lnTo>
                  <a:pt x="4371" y="1042"/>
                </a:lnTo>
                <a:lnTo>
                  <a:pt x="4371" y="1042"/>
                </a:lnTo>
                <a:lnTo>
                  <a:pt x="4373" y="1042"/>
                </a:lnTo>
                <a:lnTo>
                  <a:pt x="4373" y="1042"/>
                </a:lnTo>
                <a:lnTo>
                  <a:pt x="4375" y="1040"/>
                </a:lnTo>
                <a:lnTo>
                  <a:pt x="4375" y="1040"/>
                </a:lnTo>
                <a:lnTo>
                  <a:pt x="4375" y="1040"/>
                </a:lnTo>
                <a:lnTo>
                  <a:pt x="4377" y="1038"/>
                </a:lnTo>
                <a:lnTo>
                  <a:pt x="4379" y="1038"/>
                </a:lnTo>
                <a:lnTo>
                  <a:pt x="4379" y="1036"/>
                </a:lnTo>
                <a:lnTo>
                  <a:pt x="4388" y="1032"/>
                </a:lnTo>
                <a:lnTo>
                  <a:pt x="4390" y="1032"/>
                </a:lnTo>
                <a:lnTo>
                  <a:pt x="4390" y="1030"/>
                </a:lnTo>
                <a:lnTo>
                  <a:pt x="4394" y="1030"/>
                </a:lnTo>
                <a:lnTo>
                  <a:pt x="4394" y="1030"/>
                </a:lnTo>
                <a:lnTo>
                  <a:pt x="4394" y="1030"/>
                </a:lnTo>
                <a:lnTo>
                  <a:pt x="4396" y="1030"/>
                </a:lnTo>
                <a:lnTo>
                  <a:pt x="4398" y="1027"/>
                </a:lnTo>
                <a:lnTo>
                  <a:pt x="4398" y="1027"/>
                </a:lnTo>
                <a:lnTo>
                  <a:pt x="4398" y="1027"/>
                </a:lnTo>
                <a:lnTo>
                  <a:pt x="4400" y="1027"/>
                </a:lnTo>
                <a:lnTo>
                  <a:pt x="4406" y="1027"/>
                </a:lnTo>
                <a:lnTo>
                  <a:pt x="4409" y="1025"/>
                </a:lnTo>
                <a:lnTo>
                  <a:pt x="4409" y="1025"/>
                </a:lnTo>
                <a:lnTo>
                  <a:pt x="4409" y="1025"/>
                </a:lnTo>
                <a:lnTo>
                  <a:pt x="4409" y="1025"/>
                </a:lnTo>
                <a:lnTo>
                  <a:pt x="4409" y="1025"/>
                </a:lnTo>
                <a:lnTo>
                  <a:pt x="4411" y="1027"/>
                </a:lnTo>
                <a:lnTo>
                  <a:pt x="4413" y="1027"/>
                </a:lnTo>
                <a:lnTo>
                  <a:pt x="4413" y="1030"/>
                </a:lnTo>
                <a:lnTo>
                  <a:pt x="4413" y="1032"/>
                </a:lnTo>
                <a:lnTo>
                  <a:pt x="4415" y="1032"/>
                </a:lnTo>
                <a:lnTo>
                  <a:pt x="4415" y="1030"/>
                </a:lnTo>
                <a:lnTo>
                  <a:pt x="4415" y="1030"/>
                </a:lnTo>
                <a:lnTo>
                  <a:pt x="4415" y="1030"/>
                </a:lnTo>
                <a:lnTo>
                  <a:pt x="4417" y="1030"/>
                </a:lnTo>
                <a:lnTo>
                  <a:pt x="4421" y="1032"/>
                </a:lnTo>
                <a:lnTo>
                  <a:pt x="4421" y="1032"/>
                </a:lnTo>
                <a:lnTo>
                  <a:pt x="4423" y="1032"/>
                </a:lnTo>
                <a:lnTo>
                  <a:pt x="4423" y="1034"/>
                </a:lnTo>
                <a:lnTo>
                  <a:pt x="4425" y="1036"/>
                </a:lnTo>
                <a:lnTo>
                  <a:pt x="4425" y="1036"/>
                </a:lnTo>
                <a:lnTo>
                  <a:pt x="4421" y="1044"/>
                </a:lnTo>
                <a:lnTo>
                  <a:pt x="4421" y="1044"/>
                </a:lnTo>
                <a:lnTo>
                  <a:pt x="4423" y="1046"/>
                </a:lnTo>
                <a:lnTo>
                  <a:pt x="4425" y="1046"/>
                </a:lnTo>
                <a:lnTo>
                  <a:pt x="4425" y="1046"/>
                </a:lnTo>
                <a:lnTo>
                  <a:pt x="4427" y="1046"/>
                </a:lnTo>
                <a:lnTo>
                  <a:pt x="4425" y="1046"/>
                </a:lnTo>
                <a:lnTo>
                  <a:pt x="4425" y="1046"/>
                </a:lnTo>
                <a:lnTo>
                  <a:pt x="4423" y="1046"/>
                </a:lnTo>
                <a:lnTo>
                  <a:pt x="4419" y="1048"/>
                </a:lnTo>
                <a:lnTo>
                  <a:pt x="4419" y="1050"/>
                </a:lnTo>
                <a:lnTo>
                  <a:pt x="4417" y="1053"/>
                </a:lnTo>
                <a:lnTo>
                  <a:pt x="4417" y="1053"/>
                </a:lnTo>
                <a:lnTo>
                  <a:pt x="4417" y="1055"/>
                </a:lnTo>
                <a:lnTo>
                  <a:pt x="4415" y="1057"/>
                </a:lnTo>
                <a:lnTo>
                  <a:pt x="4415" y="1057"/>
                </a:lnTo>
                <a:lnTo>
                  <a:pt x="4417" y="1057"/>
                </a:lnTo>
                <a:lnTo>
                  <a:pt x="4419" y="1057"/>
                </a:lnTo>
                <a:lnTo>
                  <a:pt x="4421" y="1057"/>
                </a:lnTo>
                <a:lnTo>
                  <a:pt x="4421" y="1057"/>
                </a:lnTo>
                <a:lnTo>
                  <a:pt x="4423" y="1057"/>
                </a:lnTo>
                <a:lnTo>
                  <a:pt x="4421" y="1057"/>
                </a:lnTo>
                <a:lnTo>
                  <a:pt x="4419" y="1059"/>
                </a:lnTo>
                <a:lnTo>
                  <a:pt x="4419" y="1059"/>
                </a:lnTo>
                <a:lnTo>
                  <a:pt x="4421" y="1061"/>
                </a:lnTo>
                <a:lnTo>
                  <a:pt x="4423" y="1061"/>
                </a:lnTo>
                <a:lnTo>
                  <a:pt x="4423" y="1063"/>
                </a:lnTo>
                <a:lnTo>
                  <a:pt x="4423" y="1063"/>
                </a:lnTo>
                <a:lnTo>
                  <a:pt x="4425" y="1063"/>
                </a:lnTo>
                <a:lnTo>
                  <a:pt x="4425" y="1063"/>
                </a:lnTo>
                <a:lnTo>
                  <a:pt x="4427" y="1061"/>
                </a:lnTo>
                <a:lnTo>
                  <a:pt x="4427" y="1059"/>
                </a:lnTo>
                <a:lnTo>
                  <a:pt x="4429" y="1059"/>
                </a:lnTo>
                <a:lnTo>
                  <a:pt x="4429" y="1059"/>
                </a:lnTo>
                <a:lnTo>
                  <a:pt x="4432" y="1061"/>
                </a:lnTo>
                <a:lnTo>
                  <a:pt x="4434" y="1061"/>
                </a:lnTo>
                <a:lnTo>
                  <a:pt x="4436" y="1063"/>
                </a:lnTo>
                <a:lnTo>
                  <a:pt x="4436" y="1063"/>
                </a:lnTo>
                <a:lnTo>
                  <a:pt x="4436" y="1061"/>
                </a:lnTo>
                <a:lnTo>
                  <a:pt x="4438" y="1061"/>
                </a:lnTo>
                <a:lnTo>
                  <a:pt x="4442" y="1061"/>
                </a:lnTo>
                <a:lnTo>
                  <a:pt x="4442" y="1061"/>
                </a:lnTo>
                <a:lnTo>
                  <a:pt x="4442" y="1061"/>
                </a:lnTo>
                <a:lnTo>
                  <a:pt x="4442" y="1063"/>
                </a:lnTo>
                <a:lnTo>
                  <a:pt x="4442" y="1063"/>
                </a:lnTo>
                <a:lnTo>
                  <a:pt x="4442" y="1063"/>
                </a:lnTo>
                <a:lnTo>
                  <a:pt x="4442" y="1063"/>
                </a:lnTo>
                <a:lnTo>
                  <a:pt x="4442" y="1065"/>
                </a:lnTo>
                <a:lnTo>
                  <a:pt x="4442" y="1065"/>
                </a:lnTo>
                <a:lnTo>
                  <a:pt x="4442" y="1067"/>
                </a:lnTo>
                <a:lnTo>
                  <a:pt x="4444" y="1067"/>
                </a:lnTo>
                <a:lnTo>
                  <a:pt x="4444" y="1069"/>
                </a:lnTo>
                <a:lnTo>
                  <a:pt x="4444" y="1071"/>
                </a:lnTo>
                <a:lnTo>
                  <a:pt x="4444" y="1071"/>
                </a:lnTo>
                <a:lnTo>
                  <a:pt x="4444" y="1074"/>
                </a:lnTo>
                <a:lnTo>
                  <a:pt x="4446" y="1076"/>
                </a:lnTo>
                <a:lnTo>
                  <a:pt x="4446" y="1076"/>
                </a:lnTo>
                <a:lnTo>
                  <a:pt x="4446" y="1076"/>
                </a:lnTo>
                <a:lnTo>
                  <a:pt x="4446" y="1076"/>
                </a:lnTo>
                <a:lnTo>
                  <a:pt x="4446" y="1078"/>
                </a:lnTo>
                <a:lnTo>
                  <a:pt x="4446" y="1078"/>
                </a:lnTo>
                <a:lnTo>
                  <a:pt x="4446" y="1078"/>
                </a:lnTo>
                <a:lnTo>
                  <a:pt x="4444" y="1076"/>
                </a:lnTo>
                <a:lnTo>
                  <a:pt x="4442" y="1076"/>
                </a:lnTo>
                <a:lnTo>
                  <a:pt x="4442" y="1074"/>
                </a:lnTo>
                <a:lnTo>
                  <a:pt x="4440" y="1074"/>
                </a:lnTo>
                <a:lnTo>
                  <a:pt x="4440" y="1076"/>
                </a:lnTo>
                <a:lnTo>
                  <a:pt x="4438" y="1076"/>
                </a:lnTo>
                <a:lnTo>
                  <a:pt x="4436" y="1078"/>
                </a:lnTo>
                <a:lnTo>
                  <a:pt x="4436" y="1078"/>
                </a:lnTo>
                <a:lnTo>
                  <a:pt x="4436" y="1080"/>
                </a:lnTo>
                <a:lnTo>
                  <a:pt x="4436" y="1080"/>
                </a:lnTo>
                <a:lnTo>
                  <a:pt x="4438" y="1080"/>
                </a:lnTo>
                <a:lnTo>
                  <a:pt x="4440" y="1080"/>
                </a:lnTo>
                <a:lnTo>
                  <a:pt x="4440" y="1080"/>
                </a:lnTo>
                <a:lnTo>
                  <a:pt x="4440" y="1082"/>
                </a:lnTo>
                <a:lnTo>
                  <a:pt x="4442" y="1084"/>
                </a:lnTo>
                <a:lnTo>
                  <a:pt x="4442" y="1084"/>
                </a:lnTo>
                <a:lnTo>
                  <a:pt x="4440" y="1086"/>
                </a:lnTo>
                <a:lnTo>
                  <a:pt x="4442" y="1088"/>
                </a:lnTo>
                <a:lnTo>
                  <a:pt x="4440" y="1088"/>
                </a:lnTo>
                <a:lnTo>
                  <a:pt x="4442" y="1090"/>
                </a:lnTo>
                <a:lnTo>
                  <a:pt x="4442" y="1090"/>
                </a:lnTo>
                <a:lnTo>
                  <a:pt x="4444" y="1090"/>
                </a:lnTo>
                <a:lnTo>
                  <a:pt x="4442" y="1092"/>
                </a:lnTo>
                <a:lnTo>
                  <a:pt x="4442" y="1092"/>
                </a:lnTo>
                <a:lnTo>
                  <a:pt x="4444" y="1092"/>
                </a:lnTo>
                <a:lnTo>
                  <a:pt x="4444" y="1092"/>
                </a:lnTo>
                <a:lnTo>
                  <a:pt x="4444" y="1095"/>
                </a:lnTo>
                <a:lnTo>
                  <a:pt x="4442" y="1097"/>
                </a:lnTo>
                <a:lnTo>
                  <a:pt x="4440" y="1097"/>
                </a:lnTo>
                <a:lnTo>
                  <a:pt x="4440" y="1097"/>
                </a:lnTo>
                <a:lnTo>
                  <a:pt x="4440" y="1097"/>
                </a:lnTo>
                <a:lnTo>
                  <a:pt x="4442" y="1099"/>
                </a:lnTo>
                <a:lnTo>
                  <a:pt x="4442" y="1099"/>
                </a:lnTo>
                <a:lnTo>
                  <a:pt x="4442" y="1099"/>
                </a:lnTo>
                <a:lnTo>
                  <a:pt x="4440" y="1099"/>
                </a:lnTo>
                <a:lnTo>
                  <a:pt x="4440" y="1101"/>
                </a:lnTo>
                <a:lnTo>
                  <a:pt x="4438" y="1103"/>
                </a:lnTo>
                <a:lnTo>
                  <a:pt x="4438" y="1103"/>
                </a:lnTo>
                <a:lnTo>
                  <a:pt x="4438" y="1105"/>
                </a:lnTo>
                <a:lnTo>
                  <a:pt x="4438" y="1107"/>
                </a:lnTo>
                <a:lnTo>
                  <a:pt x="4438" y="1109"/>
                </a:lnTo>
                <a:lnTo>
                  <a:pt x="4440" y="1111"/>
                </a:lnTo>
                <a:lnTo>
                  <a:pt x="4440" y="1111"/>
                </a:lnTo>
                <a:lnTo>
                  <a:pt x="4442" y="1109"/>
                </a:lnTo>
                <a:lnTo>
                  <a:pt x="4442" y="1111"/>
                </a:lnTo>
                <a:lnTo>
                  <a:pt x="4440" y="1111"/>
                </a:lnTo>
                <a:lnTo>
                  <a:pt x="4440" y="1111"/>
                </a:lnTo>
                <a:lnTo>
                  <a:pt x="4440" y="1111"/>
                </a:lnTo>
                <a:lnTo>
                  <a:pt x="4440" y="1113"/>
                </a:lnTo>
                <a:lnTo>
                  <a:pt x="4440" y="1113"/>
                </a:lnTo>
                <a:lnTo>
                  <a:pt x="4438" y="1111"/>
                </a:lnTo>
                <a:lnTo>
                  <a:pt x="4438" y="1113"/>
                </a:lnTo>
                <a:lnTo>
                  <a:pt x="4438" y="1113"/>
                </a:lnTo>
                <a:lnTo>
                  <a:pt x="4440" y="1115"/>
                </a:lnTo>
                <a:lnTo>
                  <a:pt x="4440" y="1118"/>
                </a:lnTo>
                <a:lnTo>
                  <a:pt x="4440" y="1118"/>
                </a:lnTo>
                <a:lnTo>
                  <a:pt x="4440" y="1118"/>
                </a:lnTo>
                <a:lnTo>
                  <a:pt x="4442" y="1118"/>
                </a:lnTo>
                <a:lnTo>
                  <a:pt x="4442" y="1118"/>
                </a:lnTo>
                <a:lnTo>
                  <a:pt x="4444" y="1115"/>
                </a:lnTo>
                <a:lnTo>
                  <a:pt x="4444" y="1115"/>
                </a:lnTo>
                <a:lnTo>
                  <a:pt x="4444" y="1115"/>
                </a:lnTo>
                <a:lnTo>
                  <a:pt x="4446" y="1118"/>
                </a:lnTo>
                <a:lnTo>
                  <a:pt x="4448" y="1113"/>
                </a:lnTo>
                <a:lnTo>
                  <a:pt x="4450" y="1111"/>
                </a:lnTo>
                <a:lnTo>
                  <a:pt x="4453" y="1111"/>
                </a:lnTo>
                <a:lnTo>
                  <a:pt x="4450" y="1113"/>
                </a:lnTo>
                <a:lnTo>
                  <a:pt x="4450" y="1113"/>
                </a:lnTo>
                <a:lnTo>
                  <a:pt x="4450" y="1115"/>
                </a:lnTo>
                <a:lnTo>
                  <a:pt x="4453" y="1115"/>
                </a:lnTo>
                <a:lnTo>
                  <a:pt x="4453" y="1115"/>
                </a:lnTo>
                <a:lnTo>
                  <a:pt x="4453" y="1115"/>
                </a:lnTo>
                <a:lnTo>
                  <a:pt x="4455" y="1113"/>
                </a:lnTo>
                <a:lnTo>
                  <a:pt x="4455" y="1113"/>
                </a:lnTo>
                <a:lnTo>
                  <a:pt x="4453" y="1111"/>
                </a:lnTo>
                <a:lnTo>
                  <a:pt x="4453" y="1111"/>
                </a:lnTo>
                <a:lnTo>
                  <a:pt x="4455" y="1109"/>
                </a:lnTo>
                <a:lnTo>
                  <a:pt x="4455" y="1109"/>
                </a:lnTo>
                <a:lnTo>
                  <a:pt x="4457" y="1111"/>
                </a:lnTo>
                <a:lnTo>
                  <a:pt x="4457" y="1113"/>
                </a:lnTo>
                <a:lnTo>
                  <a:pt x="4459" y="1111"/>
                </a:lnTo>
                <a:lnTo>
                  <a:pt x="4459" y="1111"/>
                </a:lnTo>
                <a:lnTo>
                  <a:pt x="4457" y="1109"/>
                </a:lnTo>
                <a:lnTo>
                  <a:pt x="4457" y="1109"/>
                </a:lnTo>
                <a:lnTo>
                  <a:pt x="4457" y="1109"/>
                </a:lnTo>
                <a:lnTo>
                  <a:pt x="4459" y="1109"/>
                </a:lnTo>
                <a:lnTo>
                  <a:pt x="4461" y="1107"/>
                </a:lnTo>
                <a:lnTo>
                  <a:pt x="4461" y="1107"/>
                </a:lnTo>
                <a:lnTo>
                  <a:pt x="4463" y="1107"/>
                </a:lnTo>
                <a:lnTo>
                  <a:pt x="4463" y="1109"/>
                </a:lnTo>
                <a:lnTo>
                  <a:pt x="4465" y="1109"/>
                </a:lnTo>
                <a:lnTo>
                  <a:pt x="4465" y="1109"/>
                </a:lnTo>
                <a:lnTo>
                  <a:pt x="4467" y="1109"/>
                </a:lnTo>
                <a:lnTo>
                  <a:pt x="4469" y="1109"/>
                </a:lnTo>
                <a:lnTo>
                  <a:pt x="4469" y="1109"/>
                </a:lnTo>
                <a:lnTo>
                  <a:pt x="4467" y="1107"/>
                </a:lnTo>
                <a:lnTo>
                  <a:pt x="4469" y="1107"/>
                </a:lnTo>
                <a:lnTo>
                  <a:pt x="4469" y="1105"/>
                </a:lnTo>
                <a:lnTo>
                  <a:pt x="4471" y="1105"/>
                </a:lnTo>
                <a:lnTo>
                  <a:pt x="4473" y="1105"/>
                </a:lnTo>
                <a:lnTo>
                  <a:pt x="4476" y="1105"/>
                </a:lnTo>
                <a:lnTo>
                  <a:pt x="4478" y="1105"/>
                </a:lnTo>
                <a:lnTo>
                  <a:pt x="4480" y="1105"/>
                </a:lnTo>
                <a:lnTo>
                  <a:pt x="4482" y="1103"/>
                </a:lnTo>
                <a:lnTo>
                  <a:pt x="4482" y="1099"/>
                </a:lnTo>
                <a:lnTo>
                  <a:pt x="4484" y="1097"/>
                </a:lnTo>
                <a:lnTo>
                  <a:pt x="4484" y="1092"/>
                </a:lnTo>
                <a:lnTo>
                  <a:pt x="4484" y="1090"/>
                </a:lnTo>
                <a:lnTo>
                  <a:pt x="4484" y="1090"/>
                </a:lnTo>
                <a:lnTo>
                  <a:pt x="4484" y="1090"/>
                </a:lnTo>
                <a:lnTo>
                  <a:pt x="4482" y="1090"/>
                </a:lnTo>
                <a:lnTo>
                  <a:pt x="4482" y="1090"/>
                </a:lnTo>
                <a:lnTo>
                  <a:pt x="4482" y="1088"/>
                </a:lnTo>
                <a:lnTo>
                  <a:pt x="4482" y="1088"/>
                </a:lnTo>
                <a:lnTo>
                  <a:pt x="4482" y="1086"/>
                </a:lnTo>
                <a:lnTo>
                  <a:pt x="4482" y="1084"/>
                </a:lnTo>
                <a:lnTo>
                  <a:pt x="4484" y="1084"/>
                </a:lnTo>
                <a:lnTo>
                  <a:pt x="4482" y="1080"/>
                </a:lnTo>
                <a:lnTo>
                  <a:pt x="4484" y="1080"/>
                </a:lnTo>
                <a:lnTo>
                  <a:pt x="4482" y="1076"/>
                </a:lnTo>
                <a:lnTo>
                  <a:pt x="4482" y="1074"/>
                </a:lnTo>
                <a:lnTo>
                  <a:pt x="4482" y="1069"/>
                </a:lnTo>
                <a:lnTo>
                  <a:pt x="4478" y="1063"/>
                </a:lnTo>
                <a:lnTo>
                  <a:pt x="4473" y="1061"/>
                </a:lnTo>
                <a:lnTo>
                  <a:pt x="4471" y="1055"/>
                </a:lnTo>
                <a:lnTo>
                  <a:pt x="4467" y="1048"/>
                </a:lnTo>
                <a:lnTo>
                  <a:pt x="4467" y="1046"/>
                </a:lnTo>
                <a:lnTo>
                  <a:pt x="4465" y="1046"/>
                </a:lnTo>
                <a:lnTo>
                  <a:pt x="4465" y="1044"/>
                </a:lnTo>
                <a:lnTo>
                  <a:pt x="4463" y="1044"/>
                </a:lnTo>
                <a:lnTo>
                  <a:pt x="4461" y="1042"/>
                </a:lnTo>
                <a:lnTo>
                  <a:pt x="4459" y="1040"/>
                </a:lnTo>
                <a:lnTo>
                  <a:pt x="4457" y="1040"/>
                </a:lnTo>
                <a:lnTo>
                  <a:pt x="4457" y="1040"/>
                </a:lnTo>
                <a:lnTo>
                  <a:pt x="4455" y="1038"/>
                </a:lnTo>
                <a:lnTo>
                  <a:pt x="4453" y="1038"/>
                </a:lnTo>
                <a:lnTo>
                  <a:pt x="4453" y="1036"/>
                </a:lnTo>
                <a:lnTo>
                  <a:pt x="4455" y="1036"/>
                </a:lnTo>
                <a:lnTo>
                  <a:pt x="4455" y="1034"/>
                </a:lnTo>
                <a:lnTo>
                  <a:pt x="4455" y="1036"/>
                </a:lnTo>
                <a:lnTo>
                  <a:pt x="4455" y="1034"/>
                </a:lnTo>
                <a:lnTo>
                  <a:pt x="4455" y="1032"/>
                </a:lnTo>
                <a:lnTo>
                  <a:pt x="4455" y="1030"/>
                </a:lnTo>
                <a:lnTo>
                  <a:pt x="4457" y="1027"/>
                </a:lnTo>
                <a:lnTo>
                  <a:pt x="4461" y="1025"/>
                </a:lnTo>
                <a:lnTo>
                  <a:pt x="4461" y="1025"/>
                </a:lnTo>
                <a:lnTo>
                  <a:pt x="4463" y="1023"/>
                </a:lnTo>
                <a:lnTo>
                  <a:pt x="4467" y="1023"/>
                </a:lnTo>
                <a:lnTo>
                  <a:pt x="4467" y="1023"/>
                </a:lnTo>
                <a:lnTo>
                  <a:pt x="4469" y="1023"/>
                </a:lnTo>
                <a:lnTo>
                  <a:pt x="4471" y="1021"/>
                </a:lnTo>
                <a:lnTo>
                  <a:pt x="4471" y="1019"/>
                </a:lnTo>
                <a:lnTo>
                  <a:pt x="4473" y="1019"/>
                </a:lnTo>
                <a:lnTo>
                  <a:pt x="4476" y="1017"/>
                </a:lnTo>
                <a:lnTo>
                  <a:pt x="4478" y="1017"/>
                </a:lnTo>
                <a:lnTo>
                  <a:pt x="4480" y="1013"/>
                </a:lnTo>
                <a:lnTo>
                  <a:pt x="4482" y="1013"/>
                </a:lnTo>
                <a:lnTo>
                  <a:pt x="4486" y="1011"/>
                </a:lnTo>
                <a:lnTo>
                  <a:pt x="4488" y="1009"/>
                </a:lnTo>
                <a:lnTo>
                  <a:pt x="4486" y="1006"/>
                </a:lnTo>
                <a:lnTo>
                  <a:pt x="4488" y="1002"/>
                </a:lnTo>
                <a:lnTo>
                  <a:pt x="4488" y="1000"/>
                </a:lnTo>
                <a:lnTo>
                  <a:pt x="4486" y="998"/>
                </a:lnTo>
                <a:lnTo>
                  <a:pt x="4486" y="998"/>
                </a:lnTo>
                <a:lnTo>
                  <a:pt x="4488" y="996"/>
                </a:lnTo>
                <a:lnTo>
                  <a:pt x="4490" y="994"/>
                </a:lnTo>
                <a:lnTo>
                  <a:pt x="4490" y="992"/>
                </a:lnTo>
                <a:lnTo>
                  <a:pt x="4490" y="990"/>
                </a:lnTo>
                <a:lnTo>
                  <a:pt x="4492" y="990"/>
                </a:lnTo>
                <a:lnTo>
                  <a:pt x="4494" y="990"/>
                </a:lnTo>
                <a:lnTo>
                  <a:pt x="4494" y="988"/>
                </a:lnTo>
                <a:lnTo>
                  <a:pt x="4497" y="988"/>
                </a:lnTo>
                <a:lnTo>
                  <a:pt x="4499" y="986"/>
                </a:lnTo>
                <a:lnTo>
                  <a:pt x="4499" y="986"/>
                </a:lnTo>
                <a:lnTo>
                  <a:pt x="4501" y="986"/>
                </a:lnTo>
                <a:lnTo>
                  <a:pt x="4501" y="986"/>
                </a:lnTo>
                <a:lnTo>
                  <a:pt x="4501" y="986"/>
                </a:lnTo>
                <a:lnTo>
                  <a:pt x="4503" y="981"/>
                </a:lnTo>
                <a:lnTo>
                  <a:pt x="4501" y="979"/>
                </a:lnTo>
                <a:lnTo>
                  <a:pt x="4503" y="979"/>
                </a:lnTo>
                <a:lnTo>
                  <a:pt x="4505" y="979"/>
                </a:lnTo>
                <a:lnTo>
                  <a:pt x="4505" y="979"/>
                </a:lnTo>
                <a:lnTo>
                  <a:pt x="4507" y="979"/>
                </a:lnTo>
                <a:lnTo>
                  <a:pt x="4509" y="979"/>
                </a:lnTo>
                <a:lnTo>
                  <a:pt x="4509" y="977"/>
                </a:lnTo>
                <a:lnTo>
                  <a:pt x="4511" y="977"/>
                </a:lnTo>
                <a:lnTo>
                  <a:pt x="4513" y="973"/>
                </a:lnTo>
                <a:lnTo>
                  <a:pt x="4515" y="969"/>
                </a:lnTo>
                <a:lnTo>
                  <a:pt x="4517" y="969"/>
                </a:lnTo>
                <a:lnTo>
                  <a:pt x="4520" y="969"/>
                </a:lnTo>
                <a:lnTo>
                  <a:pt x="4520" y="969"/>
                </a:lnTo>
                <a:lnTo>
                  <a:pt x="4520" y="969"/>
                </a:lnTo>
                <a:lnTo>
                  <a:pt x="4520" y="971"/>
                </a:lnTo>
                <a:lnTo>
                  <a:pt x="4517" y="971"/>
                </a:lnTo>
                <a:lnTo>
                  <a:pt x="4520" y="971"/>
                </a:lnTo>
                <a:lnTo>
                  <a:pt x="4520" y="971"/>
                </a:lnTo>
                <a:lnTo>
                  <a:pt x="4524" y="969"/>
                </a:lnTo>
                <a:lnTo>
                  <a:pt x="4524" y="967"/>
                </a:lnTo>
                <a:lnTo>
                  <a:pt x="4526" y="969"/>
                </a:lnTo>
                <a:lnTo>
                  <a:pt x="4524" y="975"/>
                </a:lnTo>
                <a:lnTo>
                  <a:pt x="4528" y="975"/>
                </a:lnTo>
                <a:lnTo>
                  <a:pt x="4528" y="975"/>
                </a:lnTo>
                <a:lnTo>
                  <a:pt x="4530" y="975"/>
                </a:lnTo>
                <a:lnTo>
                  <a:pt x="4532" y="977"/>
                </a:lnTo>
                <a:lnTo>
                  <a:pt x="4534" y="977"/>
                </a:lnTo>
                <a:lnTo>
                  <a:pt x="4534" y="977"/>
                </a:lnTo>
                <a:lnTo>
                  <a:pt x="4536" y="977"/>
                </a:lnTo>
                <a:lnTo>
                  <a:pt x="4536" y="979"/>
                </a:lnTo>
                <a:lnTo>
                  <a:pt x="4538" y="977"/>
                </a:lnTo>
                <a:lnTo>
                  <a:pt x="4543" y="977"/>
                </a:lnTo>
                <a:lnTo>
                  <a:pt x="4545" y="975"/>
                </a:lnTo>
                <a:lnTo>
                  <a:pt x="4549" y="975"/>
                </a:lnTo>
                <a:lnTo>
                  <a:pt x="4551" y="973"/>
                </a:lnTo>
                <a:lnTo>
                  <a:pt x="4559" y="969"/>
                </a:lnTo>
                <a:lnTo>
                  <a:pt x="4561" y="967"/>
                </a:lnTo>
                <a:lnTo>
                  <a:pt x="4566" y="965"/>
                </a:lnTo>
                <a:lnTo>
                  <a:pt x="4568" y="960"/>
                </a:lnTo>
                <a:lnTo>
                  <a:pt x="4570" y="958"/>
                </a:lnTo>
                <a:lnTo>
                  <a:pt x="4570" y="958"/>
                </a:lnTo>
                <a:lnTo>
                  <a:pt x="4572" y="956"/>
                </a:lnTo>
                <a:lnTo>
                  <a:pt x="4576" y="950"/>
                </a:lnTo>
                <a:lnTo>
                  <a:pt x="4578" y="948"/>
                </a:lnTo>
                <a:lnTo>
                  <a:pt x="4580" y="948"/>
                </a:lnTo>
                <a:lnTo>
                  <a:pt x="4580" y="946"/>
                </a:lnTo>
                <a:lnTo>
                  <a:pt x="4582" y="944"/>
                </a:lnTo>
                <a:lnTo>
                  <a:pt x="4585" y="941"/>
                </a:lnTo>
                <a:lnTo>
                  <a:pt x="4587" y="939"/>
                </a:lnTo>
                <a:lnTo>
                  <a:pt x="4589" y="937"/>
                </a:lnTo>
                <a:lnTo>
                  <a:pt x="4589" y="935"/>
                </a:lnTo>
                <a:lnTo>
                  <a:pt x="4595" y="931"/>
                </a:lnTo>
                <a:lnTo>
                  <a:pt x="4599" y="927"/>
                </a:lnTo>
                <a:lnTo>
                  <a:pt x="4603" y="923"/>
                </a:lnTo>
                <a:lnTo>
                  <a:pt x="4603" y="921"/>
                </a:lnTo>
                <a:lnTo>
                  <a:pt x="4608" y="916"/>
                </a:lnTo>
                <a:lnTo>
                  <a:pt x="4610" y="912"/>
                </a:lnTo>
                <a:lnTo>
                  <a:pt x="4612" y="910"/>
                </a:lnTo>
                <a:lnTo>
                  <a:pt x="4612" y="906"/>
                </a:lnTo>
                <a:lnTo>
                  <a:pt x="4614" y="904"/>
                </a:lnTo>
                <a:lnTo>
                  <a:pt x="4614" y="902"/>
                </a:lnTo>
                <a:lnTo>
                  <a:pt x="4616" y="902"/>
                </a:lnTo>
                <a:lnTo>
                  <a:pt x="4622" y="895"/>
                </a:lnTo>
                <a:lnTo>
                  <a:pt x="4624" y="891"/>
                </a:lnTo>
                <a:lnTo>
                  <a:pt x="4626" y="887"/>
                </a:lnTo>
                <a:lnTo>
                  <a:pt x="4629" y="885"/>
                </a:lnTo>
                <a:lnTo>
                  <a:pt x="4631" y="883"/>
                </a:lnTo>
                <a:lnTo>
                  <a:pt x="4633" y="881"/>
                </a:lnTo>
                <a:lnTo>
                  <a:pt x="4637" y="879"/>
                </a:lnTo>
                <a:lnTo>
                  <a:pt x="4637" y="876"/>
                </a:lnTo>
                <a:lnTo>
                  <a:pt x="4639" y="874"/>
                </a:lnTo>
                <a:lnTo>
                  <a:pt x="4639" y="870"/>
                </a:lnTo>
                <a:lnTo>
                  <a:pt x="4641" y="866"/>
                </a:lnTo>
                <a:lnTo>
                  <a:pt x="4641" y="866"/>
                </a:lnTo>
                <a:lnTo>
                  <a:pt x="4641" y="864"/>
                </a:lnTo>
                <a:lnTo>
                  <a:pt x="4641" y="864"/>
                </a:lnTo>
                <a:lnTo>
                  <a:pt x="4641" y="862"/>
                </a:lnTo>
                <a:lnTo>
                  <a:pt x="4641" y="862"/>
                </a:lnTo>
                <a:lnTo>
                  <a:pt x="4641" y="860"/>
                </a:lnTo>
                <a:lnTo>
                  <a:pt x="4643" y="860"/>
                </a:lnTo>
                <a:lnTo>
                  <a:pt x="4643" y="853"/>
                </a:lnTo>
                <a:lnTo>
                  <a:pt x="4643" y="851"/>
                </a:lnTo>
                <a:lnTo>
                  <a:pt x="4643" y="849"/>
                </a:lnTo>
                <a:lnTo>
                  <a:pt x="4643" y="849"/>
                </a:lnTo>
                <a:lnTo>
                  <a:pt x="4645" y="847"/>
                </a:lnTo>
                <a:lnTo>
                  <a:pt x="4645" y="845"/>
                </a:lnTo>
                <a:lnTo>
                  <a:pt x="4645" y="845"/>
                </a:lnTo>
                <a:lnTo>
                  <a:pt x="4643" y="845"/>
                </a:lnTo>
                <a:lnTo>
                  <a:pt x="4643" y="845"/>
                </a:lnTo>
                <a:lnTo>
                  <a:pt x="4643" y="837"/>
                </a:lnTo>
                <a:lnTo>
                  <a:pt x="4643" y="832"/>
                </a:lnTo>
                <a:lnTo>
                  <a:pt x="4645" y="828"/>
                </a:lnTo>
                <a:lnTo>
                  <a:pt x="4645" y="826"/>
                </a:lnTo>
                <a:lnTo>
                  <a:pt x="4645" y="824"/>
                </a:lnTo>
                <a:lnTo>
                  <a:pt x="4647" y="820"/>
                </a:lnTo>
                <a:lnTo>
                  <a:pt x="4649" y="816"/>
                </a:lnTo>
                <a:lnTo>
                  <a:pt x="4652" y="814"/>
                </a:lnTo>
                <a:lnTo>
                  <a:pt x="4654" y="811"/>
                </a:lnTo>
                <a:lnTo>
                  <a:pt x="4656" y="809"/>
                </a:lnTo>
                <a:lnTo>
                  <a:pt x="4656" y="807"/>
                </a:lnTo>
                <a:lnTo>
                  <a:pt x="4658" y="805"/>
                </a:lnTo>
                <a:lnTo>
                  <a:pt x="4656" y="805"/>
                </a:lnTo>
                <a:lnTo>
                  <a:pt x="4656" y="803"/>
                </a:lnTo>
                <a:lnTo>
                  <a:pt x="4654" y="801"/>
                </a:lnTo>
                <a:lnTo>
                  <a:pt x="4652" y="801"/>
                </a:lnTo>
                <a:lnTo>
                  <a:pt x="4654" y="799"/>
                </a:lnTo>
                <a:lnTo>
                  <a:pt x="4654" y="797"/>
                </a:lnTo>
                <a:lnTo>
                  <a:pt x="4654" y="793"/>
                </a:lnTo>
                <a:lnTo>
                  <a:pt x="4652" y="793"/>
                </a:lnTo>
                <a:lnTo>
                  <a:pt x="4649" y="788"/>
                </a:lnTo>
                <a:lnTo>
                  <a:pt x="4647" y="788"/>
                </a:lnTo>
                <a:lnTo>
                  <a:pt x="4649" y="788"/>
                </a:lnTo>
                <a:lnTo>
                  <a:pt x="4654" y="788"/>
                </a:lnTo>
                <a:lnTo>
                  <a:pt x="4656" y="788"/>
                </a:lnTo>
                <a:lnTo>
                  <a:pt x="4656" y="786"/>
                </a:lnTo>
                <a:lnTo>
                  <a:pt x="4656" y="784"/>
                </a:lnTo>
                <a:lnTo>
                  <a:pt x="4654" y="782"/>
                </a:lnTo>
                <a:lnTo>
                  <a:pt x="4652" y="780"/>
                </a:lnTo>
                <a:lnTo>
                  <a:pt x="4649" y="780"/>
                </a:lnTo>
                <a:lnTo>
                  <a:pt x="4645" y="778"/>
                </a:lnTo>
                <a:lnTo>
                  <a:pt x="4641" y="774"/>
                </a:lnTo>
                <a:lnTo>
                  <a:pt x="4639" y="770"/>
                </a:lnTo>
                <a:lnTo>
                  <a:pt x="4639" y="770"/>
                </a:lnTo>
                <a:lnTo>
                  <a:pt x="4635" y="765"/>
                </a:lnTo>
                <a:lnTo>
                  <a:pt x="4633" y="765"/>
                </a:lnTo>
                <a:lnTo>
                  <a:pt x="4633" y="765"/>
                </a:lnTo>
                <a:lnTo>
                  <a:pt x="4626" y="765"/>
                </a:lnTo>
                <a:lnTo>
                  <a:pt x="4622" y="765"/>
                </a:lnTo>
                <a:lnTo>
                  <a:pt x="4618" y="763"/>
                </a:lnTo>
                <a:lnTo>
                  <a:pt x="4616" y="763"/>
                </a:lnTo>
                <a:lnTo>
                  <a:pt x="4618" y="765"/>
                </a:lnTo>
                <a:lnTo>
                  <a:pt x="4618" y="767"/>
                </a:lnTo>
                <a:lnTo>
                  <a:pt x="4618" y="770"/>
                </a:lnTo>
                <a:lnTo>
                  <a:pt x="4618" y="772"/>
                </a:lnTo>
                <a:lnTo>
                  <a:pt x="4616" y="776"/>
                </a:lnTo>
                <a:lnTo>
                  <a:pt x="4614" y="778"/>
                </a:lnTo>
                <a:lnTo>
                  <a:pt x="4614" y="780"/>
                </a:lnTo>
                <a:lnTo>
                  <a:pt x="4612" y="780"/>
                </a:lnTo>
                <a:lnTo>
                  <a:pt x="4610" y="780"/>
                </a:lnTo>
                <a:lnTo>
                  <a:pt x="4612" y="778"/>
                </a:lnTo>
                <a:lnTo>
                  <a:pt x="4614" y="776"/>
                </a:lnTo>
                <a:lnTo>
                  <a:pt x="4616" y="774"/>
                </a:lnTo>
                <a:lnTo>
                  <a:pt x="4616" y="772"/>
                </a:lnTo>
                <a:lnTo>
                  <a:pt x="4614" y="772"/>
                </a:lnTo>
                <a:lnTo>
                  <a:pt x="4614" y="772"/>
                </a:lnTo>
                <a:lnTo>
                  <a:pt x="4612" y="772"/>
                </a:lnTo>
                <a:lnTo>
                  <a:pt x="4610" y="776"/>
                </a:lnTo>
                <a:lnTo>
                  <a:pt x="4605" y="778"/>
                </a:lnTo>
                <a:lnTo>
                  <a:pt x="4603" y="778"/>
                </a:lnTo>
                <a:lnTo>
                  <a:pt x="4597" y="780"/>
                </a:lnTo>
                <a:lnTo>
                  <a:pt x="4597" y="778"/>
                </a:lnTo>
                <a:lnTo>
                  <a:pt x="4595" y="778"/>
                </a:lnTo>
                <a:lnTo>
                  <a:pt x="4597" y="778"/>
                </a:lnTo>
                <a:lnTo>
                  <a:pt x="4599" y="776"/>
                </a:lnTo>
                <a:lnTo>
                  <a:pt x="4601" y="772"/>
                </a:lnTo>
                <a:lnTo>
                  <a:pt x="4603" y="772"/>
                </a:lnTo>
                <a:lnTo>
                  <a:pt x="4605" y="772"/>
                </a:lnTo>
                <a:lnTo>
                  <a:pt x="4601" y="772"/>
                </a:lnTo>
                <a:lnTo>
                  <a:pt x="4599" y="770"/>
                </a:lnTo>
                <a:lnTo>
                  <a:pt x="4597" y="767"/>
                </a:lnTo>
                <a:lnTo>
                  <a:pt x="4599" y="767"/>
                </a:lnTo>
                <a:lnTo>
                  <a:pt x="4599" y="767"/>
                </a:lnTo>
                <a:lnTo>
                  <a:pt x="4599" y="767"/>
                </a:lnTo>
                <a:lnTo>
                  <a:pt x="4601" y="765"/>
                </a:lnTo>
                <a:lnTo>
                  <a:pt x="4599" y="763"/>
                </a:lnTo>
                <a:lnTo>
                  <a:pt x="4597" y="765"/>
                </a:lnTo>
                <a:lnTo>
                  <a:pt x="4595" y="767"/>
                </a:lnTo>
                <a:lnTo>
                  <a:pt x="4593" y="767"/>
                </a:lnTo>
                <a:lnTo>
                  <a:pt x="4595" y="770"/>
                </a:lnTo>
                <a:lnTo>
                  <a:pt x="4597" y="770"/>
                </a:lnTo>
                <a:lnTo>
                  <a:pt x="4595" y="774"/>
                </a:lnTo>
                <a:lnTo>
                  <a:pt x="4593" y="774"/>
                </a:lnTo>
                <a:lnTo>
                  <a:pt x="4591" y="774"/>
                </a:lnTo>
                <a:lnTo>
                  <a:pt x="4589" y="774"/>
                </a:lnTo>
                <a:lnTo>
                  <a:pt x="4589" y="774"/>
                </a:lnTo>
                <a:lnTo>
                  <a:pt x="4589" y="772"/>
                </a:lnTo>
                <a:lnTo>
                  <a:pt x="4589" y="770"/>
                </a:lnTo>
                <a:lnTo>
                  <a:pt x="4589" y="763"/>
                </a:lnTo>
                <a:lnTo>
                  <a:pt x="4591" y="761"/>
                </a:lnTo>
                <a:lnTo>
                  <a:pt x="4591" y="759"/>
                </a:lnTo>
                <a:lnTo>
                  <a:pt x="4589" y="757"/>
                </a:lnTo>
                <a:lnTo>
                  <a:pt x="4589" y="757"/>
                </a:lnTo>
                <a:lnTo>
                  <a:pt x="4587" y="757"/>
                </a:lnTo>
                <a:lnTo>
                  <a:pt x="4582" y="757"/>
                </a:lnTo>
                <a:lnTo>
                  <a:pt x="4576" y="759"/>
                </a:lnTo>
                <a:lnTo>
                  <a:pt x="4570" y="757"/>
                </a:lnTo>
                <a:lnTo>
                  <a:pt x="4568" y="757"/>
                </a:lnTo>
                <a:lnTo>
                  <a:pt x="4568" y="755"/>
                </a:lnTo>
                <a:lnTo>
                  <a:pt x="4566" y="753"/>
                </a:lnTo>
                <a:lnTo>
                  <a:pt x="4568" y="753"/>
                </a:lnTo>
                <a:lnTo>
                  <a:pt x="4568" y="751"/>
                </a:lnTo>
                <a:lnTo>
                  <a:pt x="4572" y="749"/>
                </a:lnTo>
                <a:lnTo>
                  <a:pt x="4574" y="747"/>
                </a:lnTo>
                <a:lnTo>
                  <a:pt x="4580" y="742"/>
                </a:lnTo>
                <a:lnTo>
                  <a:pt x="4582" y="740"/>
                </a:lnTo>
                <a:lnTo>
                  <a:pt x="4585" y="738"/>
                </a:lnTo>
                <a:lnTo>
                  <a:pt x="4589" y="736"/>
                </a:lnTo>
                <a:lnTo>
                  <a:pt x="4593" y="734"/>
                </a:lnTo>
                <a:lnTo>
                  <a:pt x="4595" y="732"/>
                </a:lnTo>
                <a:lnTo>
                  <a:pt x="4597" y="730"/>
                </a:lnTo>
                <a:lnTo>
                  <a:pt x="4601" y="728"/>
                </a:lnTo>
                <a:lnTo>
                  <a:pt x="4603" y="728"/>
                </a:lnTo>
                <a:lnTo>
                  <a:pt x="4608" y="721"/>
                </a:lnTo>
                <a:lnTo>
                  <a:pt x="4610" y="719"/>
                </a:lnTo>
                <a:lnTo>
                  <a:pt x="4610" y="717"/>
                </a:lnTo>
                <a:lnTo>
                  <a:pt x="4610" y="717"/>
                </a:lnTo>
                <a:lnTo>
                  <a:pt x="4616" y="711"/>
                </a:lnTo>
                <a:lnTo>
                  <a:pt x="4620" y="709"/>
                </a:lnTo>
                <a:lnTo>
                  <a:pt x="4624" y="705"/>
                </a:lnTo>
                <a:lnTo>
                  <a:pt x="4629" y="702"/>
                </a:lnTo>
                <a:lnTo>
                  <a:pt x="4629" y="702"/>
                </a:lnTo>
                <a:lnTo>
                  <a:pt x="4631" y="700"/>
                </a:lnTo>
                <a:lnTo>
                  <a:pt x="4633" y="698"/>
                </a:lnTo>
                <a:lnTo>
                  <a:pt x="4635" y="698"/>
                </a:lnTo>
                <a:lnTo>
                  <a:pt x="4637" y="696"/>
                </a:lnTo>
                <a:lnTo>
                  <a:pt x="4643" y="692"/>
                </a:lnTo>
                <a:lnTo>
                  <a:pt x="4643" y="692"/>
                </a:lnTo>
                <a:lnTo>
                  <a:pt x="4645" y="686"/>
                </a:lnTo>
                <a:lnTo>
                  <a:pt x="4647" y="684"/>
                </a:lnTo>
                <a:lnTo>
                  <a:pt x="4649" y="679"/>
                </a:lnTo>
                <a:lnTo>
                  <a:pt x="4656" y="677"/>
                </a:lnTo>
                <a:lnTo>
                  <a:pt x="4660" y="675"/>
                </a:lnTo>
                <a:lnTo>
                  <a:pt x="4662" y="673"/>
                </a:lnTo>
                <a:lnTo>
                  <a:pt x="4666" y="669"/>
                </a:lnTo>
                <a:lnTo>
                  <a:pt x="4670" y="665"/>
                </a:lnTo>
                <a:lnTo>
                  <a:pt x="4673" y="663"/>
                </a:lnTo>
                <a:lnTo>
                  <a:pt x="4683" y="661"/>
                </a:lnTo>
                <a:lnTo>
                  <a:pt x="4687" y="661"/>
                </a:lnTo>
                <a:lnTo>
                  <a:pt x="4691" y="658"/>
                </a:lnTo>
                <a:lnTo>
                  <a:pt x="4696" y="658"/>
                </a:lnTo>
                <a:lnTo>
                  <a:pt x="4702" y="661"/>
                </a:lnTo>
                <a:lnTo>
                  <a:pt x="4717" y="658"/>
                </a:lnTo>
                <a:lnTo>
                  <a:pt x="4719" y="661"/>
                </a:lnTo>
                <a:lnTo>
                  <a:pt x="4721" y="661"/>
                </a:lnTo>
                <a:lnTo>
                  <a:pt x="4723" y="665"/>
                </a:lnTo>
                <a:lnTo>
                  <a:pt x="4723" y="665"/>
                </a:lnTo>
                <a:lnTo>
                  <a:pt x="4727" y="663"/>
                </a:lnTo>
                <a:lnTo>
                  <a:pt x="4729" y="658"/>
                </a:lnTo>
                <a:lnTo>
                  <a:pt x="4731" y="658"/>
                </a:lnTo>
                <a:lnTo>
                  <a:pt x="4735" y="661"/>
                </a:lnTo>
                <a:lnTo>
                  <a:pt x="4737" y="661"/>
                </a:lnTo>
                <a:lnTo>
                  <a:pt x="4744" y="663"/>
                </a:lnTo>
                <a:lnTo>
                  <a:pt x="4748" y="663"/>
                </a:lnTo>
                <a:lnTo>
                  <a:pt x="4750" y="661"/>
                </a:lnTo>
                <a:lnTo>
                  <a:pt x="4756" y="658"/>
                </a:lnTo>
                <a:lnTo>
                  <a:pt x="4758" y="663"/>
                </a:lnTo>
                <a:lnTo>
                  <a:pt x="4763" y="663"/>
                </a:lnTo>
                <a:lnTo>
                  <a:pt x="4765" y="663"/>
                </a:lnTo>
                <a:lnTo>
                  <a:pt x="4767" y="661"/>
                </a:lnTo>
                <a:lnTo>
                  <a:pt x="4765" y="661"/>
                </a:lnTo>
                <a:lnTo>
                  <a:pt x="4763" y="661"/>
                </a:lnTo>
                <a:lnTo>
                  <a:pt x="4763" y="658"/>
                </a:lnTo>
                <a:lnTo>
                  <a:pt x="4763" y="656"/>
                </a:lnTo>
                <a:lnTo>
                  <a:pt x="4765" y="658"/>
                </a:lnTo>
                <a:lnTo>
                  <a:pt x="4769" y="658"/>
                </a:lnTo>
                <a:lnTo>
                  <a:pt x="4769" y="658"/>
                </a:lnTo>
                <a:lnTo>
                  <a:pt x="4769" y="656"/>
                </a:lnTo>
                <a:lnTo>
                  <a:pt x="4769" y="656"/>
                </a:lnTo>
                <a:lnTo>
                  <a:pt x="4767" y="654"/>
                </a:lnTo>
                <a:lnTo>
                  <a:pt x="4771" y="652"/>
                </a:lnTo>
                <a:lnTo>
                  <a:pt x="4773" y="652"/>
                </a:lnTo>
                <a:lnTo>
                  <a:pt x="4775" y="652"/>
                </a:lnTo>
                <a:lnTo>
                  <a:pt x="4784" y="654"/>
                </a:lnTo>
                <a:lnTo>
                  <a:pt x="4786" y="654"/>
                </a:lnTo>
                <a:lnTo>
                  <a:pt x="4788" y="656"/>
                </a:lnTo>
                <a:lnTo>
                  <a:pt x="4790" y="656"/>
                </a:lnTo>
                <a:lnTo>
                  <a:pt x="4788" y="656"/>
                </a:lnTo>
                <a:lnTo>
                  <a:pt x="4788" y="658"/>
                </a:lnTo>
                <a:lnTo>
                  <a:pt x="4790" y="656"/>
                </a:lnTo>
                <a:lnTo>
                  <a:pt x="4792" y="658"/>
                </a:lnTo>
                <a:lnTo>
                  <a:pt x="4792" y="658"/>
                </a:lnTo>
                <a:lnTo>
                  <a:pt x="4794" y="658"/>
                </a:lnTo>
                <a:lnTo>
                  <a:pt x="4794" y="656"/>
                </a:lnTo>
                <a:lnTo>
                  <a:pt x="4794" y="656"/>
                </a:lnTo>
                <a:lnTo>
                  <a:pt x="4796" y="656"/>
                </a:lnTo>
                <a:lnTo>
                  <a:pt x="4798" y="656"/>
                </a:lnTo>
                <a:lnTo>
                  <a:pt x="4800" y="656"/>
                </a:lnTo>
                <a:lnTo>
                  <a:pt x="4802" y="656"/>
                </a:lnTo>
                <a:lnTo>
                  <a:pt x="4807" y="661"/>
                </a:lnTo>
                <a:lnTo>
                  <a:pt x="4809" y="663"/>
                </a:lnTo>
                <a:lnTo>
                  <a:pt x="4811" y="663"/>
                </a:lnTo>
                <a:lnTo>
                  <a:pt x="4813" y="663"/>
                </a:lnTo>
                <a:lnTo>
                  <a:pt x="4813" y="663"/>
                </a:lnTo>
                <a:lnTo>
                  <a:pt x="4809" y="665"/>
                </a:lnTo>
                <a:lnTo>
                  <a:pt x="4807" y="665"/>
                </a:lnTo>
                <a:lnTo>
                  <a:pt x="4802" y="665"/>
                </a:lnTo>
                <a:lnTo>
                  <a:pt x="4796" y="667"/>
                </a:lnTo>
                <a:lnTo>
                  <a:pt x="4800" y="671"/>
                </a:lnTo>
                <a:lnTo>
                  <a:pt x="4805" y="671"/>
                </a:lnTo>
                <a:lnTo>
                  <a:pt x="4811" y="671"/>
                </a:lnTo>
                <a:lnTo>
                  <a:pt x="4813" y="669"/>
                </a:lnTo>
                <a:lnTo>
                  <a:pt x="4815" y="667"/>
                </a:lnTo>
                <a:lnTo>
                  <a:pt x="4815" y="667"/>
                </a:lnTo>
                <a:lnTo>
                  <a:pt x="4817" y="669"/>
                </a:lnTo>
                <a:lnTo>
                  <a:pt x="4821" y="669"/>
                </a:lnTo>
                <a:lnTo>
                  <a:pt x="4823" y="669"/>
                </a:lnTo>
                <a:lnTo>
                  <a:pt x="4825" y="667"/>
                </a:lnTo>
                <a:lnTo>
                  <a:pt x="4828" y="667"/>
                </a:lnTo>
                <a:lnTo>
                  <a:pt x="4828" y="667"/>
                </a:lnTo>
                <a:lnTo>
                  <a:pt x="4830" y="663"/>
                </a:lnTo>
                <a:lnTo>
                  <a:pt x="4834" y="663"/>
                </a:lnTo>
                <a:lnTo>
                  <a:pt x="4838" y="665"/>
                </a:lnTo>
                <a:lnTo>
                  <a:pt x="4838" y="667"/>
                </a:lnTo>
                <a:lnTo>
                  <a:pt x="4842" y="667"/>
                </a:lnTo>
                <a:lnTo>
                  <a:pt x="4844" y="665"/>
                </a:lnTo>
                <a:lnTo>
                  <a:pt x="4844" y="663"/>
                </a:lnTo>
                <a:lnTo>
                  <a:pt x="4849" y="665"/>
                </a:lnTo>
                <a:lnTo>
                  <a:pt x="4851" y="665"/>
                </a:lnTo>
                <a:lnTo>
                  <a:pt x="4853" y="665"/>
                </a:lnTo>
                <a:lnTo>
                  <a:pt x="4855" y="665"/>
                </a:lnTo>
                <a:lnTo>
                  <a:pt x="4855" y="663"/>
                </a:lnTo>
                <a:lnTo>
                  <a:pt x="4855" y="661"/>
                </a:lnTo>
                <a:lnTo>
                  <a:pt x="4853" y="658"/>
                </a:lnTo>
                <a:lnTo>
                  <a:pt x="4846" y="656"/>
                </a:lnTo>
                <a:lnTo>
                  <a:pt x="4844" y="658"/>
                </a:lnTo>
                <a:lnTo>
                  <a:pt x="4842" y="658"/>
                </a:lnTo>
                <a:lnTo>
                  <a:pt x="4842" y="658"/>
                </a:lnTo>
                <a:lnTo>
                  <a:pt x="4840" y="656"/>
                </a:lnTo>
                <a:lnTo>
                  <a:pt x="4842" y="656"/>
                </a:lnTo>
                <a:lnTo>
                  <a:pt x="4842" y="654"/>
                </a:lnTo>
                <a:lnTo>
                  <a:pt x="4842" y="652"/>
                </a:lnTo>
                <a:lnTo>
                  <a:pt x="4842" y="650"/>
                </a:lnTo>
                <a:lnTo>
                  <a:pt x="4844" y="650"/>
                </a:lnTo>
                <a:lnTo>
                  <a:pt x="4844" y="650"/>
                </a:lnTo>
                <a:lnTo>
                  <a:pt x="4846" y="644"/>
                </a:lnTo>
                <a:lnTo>
                  <a:pt x="4853" y="640"/>
                </a:lnTo>
                <a:lnTo>
                  <a:pt x="4859" y="635"/>
                </a:lnTo>
                <a:lnTo>
                  <a:pt x="4863" y="631"/>
                </a:lnTo>
                <a:lnTo>
                  <a:pt x="4865" y="629"/>
                </a:lnTo>
                <a:lnTo>
                  <a:pt x="4869" y="625"/>
                </a:lnTo>
                <a:lnTo>
                  <a:pt x="4874" y="623"/>
                </a:lnTo>
                <a:lnTo>
                  <a:pt x="4874" y="621"/>
                </a:lnTo>
                <a:lnTo>
                  <a:pt x="4878" y="619"/>
                </a:lnTo>
                <a:lnTo>
                  <a:pt x="4878" y="614"/>
                </a:lnTo>
                <a:lnTo>
                  <a:pt x="4880" y="614"/>
                </a:lnTo>
                <a:lnTo>
                  <a:pt x="4880" y="612"/>
                </a:lnTo>
                <a:lnTo>
                  <a:pt x="4884" y="610"/>
                </a:lnTo>
                <a:lnTo>
                  <a:pt x="4888" y="608"/>
                </a:lnTo>
                <a:lnTo>
                  <a:pt x="4888" y="608"/>
                </a:lnTo>
                <a:lnTo>
                  <a:pt x="4895" y="608"/>
                </a:lnTo>
                <a:lnTo>
                  <a:pt x="4897" y="608"/>
                </a:lnTo>
                <a:lnTo>
                  <a:pt x="4899" y="608"/>
                </a:lnTo>
                <a:lnTo>
                  <a:pt x="4901" y="608"/>
                </a:lnTo>
                <a:lnTo>
                  <a:pt x="4905" y="608"/>
                </a:lnTo>
                <a:lnTo>
                  <a:pt x="4909" y="606"/>
                </a:lnTo>
                <a:lnTo>
                  <a:pt x="4911" y="604"/>
                </a:lnTo>
                <a:lnTo>
                  <a:pt x="4913" y="604"/>
                </a:lnTo>
                <a:lnTo>
                  <a:pt x="4916" y="606"/>
                </a:lnTo>
                <a:lnTo>
                  <a:pt x="4918" y="608"/>
                </a:lnTo>
                <a:lnTo>
                  <a:pt x="4918" y="608"/>
                </a:lnTo>
                <a:lnTo>
                  <a:pt x="4920" y="610"/>
                </a:lnTo>
                <a:lnTo>
                  <a:pt x="4922" y="608"/>
                </a:lnTo>
                <a:lnTo>
                  <a:pt x="4928" y="606"/>
                </a:lnTo>
                <a:lnTo>
                  <a:pt x="4928" y="606"/>
                </a:lnTo>
                <a:lnTo>
                  <a:pt x="4930" y="606"/>
                </a:lnTo>
                <a:lnTo>
                  <a:pt x="4930" y="606"/>
                </a:lnTo>
                <a:lnTo>
                  <a:pt x="4930" y="608"/>
                </a:lnTo>
                <a:lnTo>
                  <a:pt x="4930" y="610"/>
                </a:lnTo>
                <a:lnTo>
                  <a:pt x="4928" y="614"/>
                </a:lnTo>
                <a:lnTo>
                  <a:pt x="4924" y="619"/>
                </a:lnTo>
                <a:lnTo>
                  <a:pt x="4924" y="619"/>
                </a:lnTo>
                <a:lnTo>
                  <a:pt x="4924" y="621"/>
                </a:lnTo>
                <a:lnTo>
                  <a:pt x="4924" y="623"/>
                </a:lnTo>
                <a:lnTo>
                  <a:pt x="4924" y="625"/>
                </a:lnTo>
                <a:lnTo>
                  <a:pt x="4922" y="627"/>
                </a:lnTo>
                <a:lnTo>
                  <a:pt x="4924" y="627"/>
                </a:lnTo>
                <a:lnTo>
                  <a:pt x="4926" y="625"/>
                </a:lnTo>
                <a:lnTo>
                  <a:pt x="4928" y="625"/>
                </a:lnTo>
                <a:lnTo>
                  <a:pt x="4930" y="625"/>
                </a:lnTo>
                <a:lnTo>
                  <a:pt x="4930" y="625"/>
                </a:lnTo>
                <a:lnTo>
                  <a:pt x="4928" y="629"/>
                </a:lnTo>
                <a:lnTo>
                  <a:pt x="4928" y="631"/>
                </a:lnTo>
                <a:lnTo>
                  <a:pt x="4928" y="631"/>
                </a:lnTo>
                <a:lnTo>
                  <a:pt x="4928" y="633"/>
                </a:lnTo>
                <a:lnTo>
                  <a:pt x="4930" y="633"/>
                </a:lnTo>
                <a:lnTo>
                  <a:pt x="4930" y="631"/>
                </a:lnTo>
                <a:lnTo>
                  <a:pt x="4932" y="631"/>
                </a:lnTo>
                <a:lnTo>
                  <a:pt x="4937" y="631"/>
                </a:lnTo>
                <a:lnTo>
                  <a:pt x="4939" y="627"/>
                </a:lnTo>
                <a:lnTo>
                  <a:pt x="4941" y="627"/>
                </a:lnTo>
                <a:lnTo>
                  <a:pt x="4957" y="612"/>
                </a:lnTo>
                <a:lnTo>
                  <a:pt x="4960" y="610"/>
                </a:lnTo>
                <a:lnTo>
                  <a:pt x="4962" y="610"/>
                </a:lnTo>
                <a:lnTo>
                  <a:pt x="4964" y="610"/>
                </a:lnTo>
                <a:lnTo>
                  <a:pt x="4964" y="610"/>
                </a:lnTo>
                <a:lnTo>
                  <a:pt x="4966" y="610"/>
                </a:lnTo>
                <a:lnTo>
                  <a:pt x="4966" y="610"/>
                </a:lnTo>
                <a:lnTo>
                  <a:pt x="4968" y="610"/>
                </a:lnTo>
                <a:lnTo>
                  <a:pt x="4968" y="612"/>
                </a:lnTo>
                <a:lnTo>
                  <a:pt x="4970" y="612"/>
                </a:lnTo>
                <a:lnTo>
                  <a:pt x="4970" y="612"/>
                </a:lnTo>
                <a:lnTo>
                  <a:pt x="4970" y="612"/>
                </a:lnTo>
                <a:lnTo>
                  <a:pt x="4972" y="612"/>
                </a:lnTo>
                <a:lnTo>
                  <a:pt x="4972" y="610"/>
                </a:lnTo>
                <a:lnTo>
                  <a:pt x="4972" y="610"/>
                </a:lnTo>
                <a:lnTo>
                  <a:pt x="4972" y="608"/>
                </a:lnTo>
                <a:lnTo>
                  <a:pt x="4970" y="608"/>
                </a:lnTo>
                <a:lnTo>
                  <a:pt x="4970" y="606"/>
                </a:lnTo>
                <a:lnTo>
                  <a:pt x="4970" y="602"/>
                </a:lnTo>
                <a:lnTo>
                  <a:pt x="4970" y="600"/>
                </a:lnTo>
                <a:lnTo>
                  <a:pt x="4972" y="598"/>
                </a:lnTo>
                <a:lnTo>
                  <a:pt x="4972" y="596"/>
                </a:lnTo>
                <a:lnTo>
                  <a:pt x="4972" y="596"/>
                </a:lnTo>
                <a:lnTo>
                  <a:pt x="4974" y="596"/>
                </a:lnTo>
                <a:lnTo>
                  <a:pt x="4972" y="593"/>
                </a:lnTo>
                <a:lnTo>
                  <a:pt x="4974" y="591"/>
                </a:lnTo>
                <a:lnTo>
                  <a:pt x="4974" y="591"/>
                </a:lnTo>
                <a:lnTo>
                  <a:pt x="4987" y="587"/>
                </a:lnTo>
                <a:lnTo>
                  <a:pt x="4989" y="587"/>
                </a:lnTo>
                <a:lnTo>
                  <a:pt x="4991" y="587"/>
                </a:lnTo>
                <a:lnTo>
                  <a:pt x="4995" y="591"/>
                </a:lnTo>
                <a:lnTo>
                  <a:pt x="4999" y="591"/>
                </a:lnTo>
                <a:lnTo>
                  <a:pt x="5004" y="591"/>
                </a:lnTo>
                <a:lnTo>
                  <a:pt x="5004" y="593"/>
                </a:lnTo>
                <a:lnTo>
                  <a:pt x="5001" y="593"/>
                </a:lnTo>
                <a:lnTo>
                  <a:pt x="5001" y="593"/>
                </a:lnTo>
                <a:lnTo>
                  <a:pt x="5001" y="593"/>
                </a:lnTo>
                <a:lnTo>
                  <a:pt x="5001" y="596"/>
                </a:lnTo>
                <a:lnTo>
                  <a:pt x="4999" y="593"/>
                </a:lnTo>
                <a:lnTo>
                  <a:pt x="4997" y="593"/>
                </a:lnTo>
                <a:lnTo>
                  <a:pt x="4993" y="593"/>
                </a:lnTo>
                <a:lnTo>
                  <a:pt x="4993" y="593"/>
                </a:lnTo>
                <a:lnTo>
                  <a:pt x="4987" y="596"/>
                </a:lnTo>
                <a:lnTo>
                  <a:pt x="4987" y="598"/>
                </a:lnTo>
                <a:lnTo>
                  <a:pt x="4985" y="602"/>
                </a:lnTo>
                <a:lnTo>
                  <a:pt x="4985" y="606"/>
                </a:lnTo>
                <a:lnTo>
                  <a:pt x="4985" y="610"/>
                </a:lnTo>
                <a:lnTo>
                  <a:pt x="4983" y="610"/>
                </a:lnTo>
                <a:lnTo>
                  <a:pt x="4981" y="612"/>
                </a:lnTo>
                <a:lnTo>
                  <a:pt x="4981" y="614"/>
                </a:lnTo>
                <a:lnTo>
                  <a:pt x="4983" y="617"/>
                </a:lnTo>
                <a:lnTo>
                  <a:pt x="4983" y="617"/>
                </a:lnTo>
                <a:lnTo>
                  <a:pt x="4985" y="619"/>
                </a:lnTo>
                <a:lnTo>
                  <a:pt x="4983" y="621"/>
                </a:lnTo>
                <a:lnTo>
                  <a:pt x="4978" y="623"/>
                </a:lnTo>
                <a:lnTo>
                  <a:pt x="4978" y="623"/>
                </a:lnTo>
                <a:lnTo>
                  <a:pt x="4976" y="625"/>
                </a:lnTo>
                <a:lnTo>
                  <a:pt x="4978" y="627"/>
                </a:lnTo>
                <a:lnTo>
                  <a:pt x="4978" y="627"/>
                </a:lnTo>
                <a:lnTo>
                  <a:pt x="4976" y="629"/>
                </a:lnTo>
                <a:lnTo>
                  <a:pt x="4974" y="629"/>
                </a:lnTo>
                <a:lnTo>
                  <a:pt x="4968" y="629"/>
                </a:lnTo>
                <a:lnTo>
                  <a:pt x="4966" y="633"/>
                </a:lnTo>
                <a:lnTo>
                  <a:pt x="4957" y="635"/>
                </a:lnTo>
                <a:lnTo>
                  <a:pt x="4955" y="637"/>
                </a:lnTo>
                <a:lnTo>
                  <a:pt x="4955" y="637"/>
                </a:lnTo>
                <a:lnTo>
                  <a:pt x="4953" y="642"/>
                </a:lnTo>
                <a:lnTo>
                  <a:pt x="4951" y="644"/>
                </a:lnTo>
                <a:lnTo>
                  <a:pt x="4947" y="646"/>
                </a:lnTo>
                <a:lnTo>
                  <a:pt x="4943" y="650"/>
                </a:lnTo>
                <a:lnTo>
                  <a:pt x="4939" y="654"/>
                </a:lnTo>
                <a:lnTo>
                  <a:pt x="4937" y="656"/>
                </a:lnTo>
                <a:lnTo>
                  <a:pt x="4934" y="656"/>
                </a:lnTo>
                <a:lnTo>
                  <a:pt x="4930" y="661"/>
                </a:lnTo>
                <a:lnTo>
                  <a:pt x="4924" y="665"/>
                </a:lnTo>
                <a:lnTo>
                  <a:pt x="4920" y="673"/>
                </a:lnTo>
                <a:lnTo>
                  <a:pt x="4918" y="675"/>
                </a:lnTo>
                <a:lnTo>
                  <a:pt x="4916" y="677"/>
                </a:lnTo>
                <a:lnTo>
                  <a:pt x="4913" y="677"/>
                </a:lnTo>
                <a:lnTo>
                  <a:pt x="4911" y="679"/>
                </a:lnTo>
                <a:lnTo>
                  <a:pt x="4907" y="684"/>
                </a:lnTo>
                <a:lnTo>
                  <a:pt x="4903" y="686"/>
                </a:lnTo>
                <a:lnTo>
                  <a:pt x="4901" y="688"/>
                </a:lnTo>
                <a:lnTo>
                  <a:pt x="4901" y="690"/>
                </a:lnTo>
                <a:lnTo>
                  <a:pt x="4899" y="688"/>
                </a:lnTo>
                <a:lnTo>
                  <a:pt x="4897" y="690"/>
                </a:lnTo>
                <a:lnTo>
                  <a:pt x="4893" y="688"/>
                </a:lnTo>
                <a:lnTo>
                  <a:pt x="4888" y="694"/>
                </a:lnTo>
                <a:lnTo>
                  <a:pt x="4886" y="694"/>
                </a:lnTo>
                <a:lnTo>
                  <a:pt x="4882" y="692"/>
                </a:lnTo>
                <a:lnTo>
                  <a:pt x="4880" y="694"/>
                </a:lnTo>
                <a:lnTo>
                  <a:pt x="4880" y="694"/>
                </a:lnTo>
                <a:lnTo>
                  <a:pt x="4880" y="694"/>
                </a:lnTo>
                <a:lnTo>
                  <a:pt x="4880" y="696"/>
                </a:lnTo>
                <a:lnTo>
                  <a:pt x="4882" y="696"/>
                </a:lnTo>
                <a:lnTo>
                  <a:pt x="4882" y="698"/>
                </a:lnTo>
                <a:lnTo>
                  <a:pt x="4882" y="700"/>
                </a:lnTo>
                <a:lnTo>
                  <a:pt x="4880" y="705"/>
                </a:lnTo>
                <a:lnTo>
                  <a:pt x="4878" y="707"/>
                </a:lnTo>
                <a:lnTo>
                  <a:pt x="4876" y="709"/>
                </a:lnTo>
                <a:lnTo>
                  <a:pt x="4869" y="715"/>
                </a:lnTo>
                <a:lnTo>
                  <a:pt x="4867" y="715"/>
                </a:lnTo>
                <a:lnTo>
                  <a:pt x="4867" y="715"/>
                </a:lnTo>
                <a:lnTo>
                  <a:pt x="4863" y="728"/>
                </a:lnTo>
                <a:lnTo>
                  <a:pt x="4863" y="734"/>
                </a:lnTo>
                <a:lnTo>
                  <a:pt x="4861" y="742"/>
                </a:lnTo>
                <a:lnTo>
                  <a:pt x="4861" y="747"/>
                </a:lnTo>
                <a:lnTo>
                  <a:pt x="4863" y="753"/>
                </a:lnTo>
                <a:lnTo>
                  <a:pt x="4863" y="759"/>
                </a:lnTo>
                <a:lnTo>
                  <a:pt x="4865" y="772"/>
                </a:lnTo>
                <a:lnTo>
                  <a:pt x="4867" y="776"/>
                </a:lnTo>
                <a:lnTo>
                  <a:pt x="4869" y="788"/>
                </a:lnTo>
                <a:lnTo>
                  <a:pt x="4869" y="793"/>
                </a:lnTo>
                <a:lnTo>
                  <a:pt x="4869" y="795"/>
                </a:lnTo>
                <a:lnTo>
                  <a:pt x="4872" y="797"/>
                </a:lnTo>
                <a:lnTo>
                  <a:pt x="4874" y="799"/>
                </a:lnTo>
                <a:lnTo>
                  <a:pt x="4874" y="801"/>
                </a:lnTo>
                <a:lnTo>
                  <a:pt x="4876" y="811"/>
                </a:lnTo>
                <a:lnTo>
                  <a:pt x="4876" y="820"/>
                </a:lnTo>
                <a:lnTo>
                  <a:pt x="4876" y="820"/>
                </a:lnTo>
                <a:lnTo>
                  <a:pt x="4876" y="822"/>
                </a:lnTo>
                <a:lnTo>
                  <a:pt x="4878" y="824"/>
                </a:lnTo>
                <a:lnTo>
                  <a:pt x="4878" y="826"/>
                </a:lnTo>
                <a:lnTo>
                  <a:pt x="4878" y="826"/>
                </a:lnTo>
                <a:lnTo>
                  <a:pt x="4878" y="828"/>
                </a:lnTo>
                <a:lnTo>
                  <a:pt x="4880" y="828"/>
                </a:lnTo>
                <a:lnTo>
                  <a:pt x="4884" y="824"/>
                </a:lnTo>
                <a:lnTo>
                  <a:pt x="4888" y="820"/>
                </a:lnTo>
                <a:lnTo>
                  <a:pt x="4890" y="820"/>
                </a:lnTo>
                <a:lnTo>
                  <a:pt x="4890" y="818"/>
                </a:lnTo>
                <a:lnTo>
                  <a:pt x="4895" y="816"/>
                </a:lnTo>
                <a:lnTo>
                  <a:pt x="4899" y="814"/>
                </a:lnTo>
                <a:lnTo>
                  <a:pt x="4901" y="807"/>
                </a:lnTo>
                <a:lnTo>
                  <a:pt x="4903" y="803"/>
                </a:lnTo>
                <a:lnTo>
                  <a:pt x="4903" y="801"/>
                </a:lnTo>
                <a:lnTo>
                  <a:pt x="4903" y="801"/>
                </a:lnTo>
                <a:lnTo>
                  <a:pt x="4903" y="797"/>
                </a:lnTo>
                <a:lnTo>
                  <a:pt x="4905" y="795"/>
                </a:lnTo>
                <a:lnTo>
                  <a:pt x="4905" y="793"/>
                </a:lnTo>
                <a:lnTo>
                  <a:pt x="4905" y="791"/>
                </a:lnTo>
                <a:lnTo>
                  <a:pt x="4903" y="791"/>
                </a:lnTo>
                <a:lnTo>
                  <a:pt x="4903" y="788"/>
                </a:lnTo>
                <a:lnTo>
                  <a:pt x="4905" y="788"/>
                </a:lnTo>
                <a:lnTo>
                  <a:pt x="4905" y="788"/>
                </a:lnTo>
                <a:lnTo>
                  <a:pt x="4907" y="791"/>
                </a:lnTo>
                <a:lnTo>
                  <a:pt x="4907" y="791"/>
                </a:lnTo>
                <a:lnTo>
                  <a:pt x="4911" y="788"/>
                </a:lnTo>
                <a:lnTo>
                  <a:pt x="4913" y="786"/>
                </a:lnTo>
                <a:lnTo>
                  <a:pt x="4920" y="784"/>
                </a:lnTo>
                <a:lnTo>
                  <a:pt x="4922" y="784"/>
                </a:lnTo>
                <a:lnTo>
                  <a:pt x="4924" y="786"/>
                </a:lnTo>
                <a:lnTo>
                  <a:pt x="4926" y="786"/>
                </a:lnTo>
                <a:lnTo>
                  <a:pt x="4926" y="784"/>
                </a:lnTo>
                <a:lnTo>
                  <a:pt x="4924" y="782"/>
                </a:lnTo>
                <a:lnTo>
                  <a:pt x="4924" y="780"/>
                </a:lnTo>
                <a:lnTo>
                  <a:pt x="4924" y="778"/>
                </a:lnTo>
                <a:lnTo>
                  <a:pt x="4924" y="778"/>
                </a:lnTo>
                <a:lnTo>
                  <a:pt x="4924" y="776"/>
                </a:lnTo>
                <a:lnTo>
                  <a:pt x="4924" y="774"/>
                </a:lnTo>
                <a:lnTo>
                  <a:pt x="4924" y="770"/>
                </a:lnTo>
                <a:lnTo>
                  <a:pt x="4926" y="767"/>
                </a:lnTo>
                <a:lnTo>
                  <a:pt x="4926" y="765"/>
                </a:lnTo>
                <a:lnTo>
                  <a:pt x="4930" y="765"/>
                </a:lnTo>
                <a:lnTo>
                  <a:pt x="4932" y="761"/>
                </a:lnTo>
                <a:lnTo>
                  <a:pt x="4937" y="759"/>
                </a:lnTo>
                <a:lnTo>
                  <a:pt x="4939" y="759"/>
                </a:lnTo>
                <a:lnTo>
                  <a:pt x="4943" y="759"/>
                </a:lnTo>
                <a:lnTo>
                  <a:pt x="4945" y="759"/>
                </a:lnTo>
                <a:lnTo>
                  <a:pt x="4949" y="759"/>
                </a:lnTo>
                <a:lnTo>
                  <a:pt x="4951" y="759"/>
                </a:lnTo>
                <a:lnTo>
                  <a:pt x="4953" y="757"/>
                </a:lnTo>
                <a:lnTo>
                  <a:pt x="4955" y="755"/>
                </a:lnTo>
                <a:lnTo>
                  <a:pt x="4955" y="753"/>
                </a:lnTo>
                <a:lnTo>
                  <a:pt x="4955" y="751"/>
                </a:lnTo>
                <a:lnTo>
                  <a:pt x="4951" y="747"/>
                </a:lnTo>
                <a:lnTo>
                  <a:pt x="4951" y="747"/>
                </a:lnTo>
                <a:lnTo>
                  <a:pt x="4951" y="742"/>
                </a:lnTo>
                <a:lnTo>
                  <a:pt x="4951" y="740"/>
                </a:lnTo>
                <a:lnTo>
                  <a:pt x="4951" y="738"/>
                </a:lnTo>
                <a:lnTo>
                  <a:pt x="4953" y="734"/>
                </a:lnTo>
                <a:lnTo>
                  <a:pt x="4955" y="728"/>
                </a:lnTo>
                <a:lnTo>
                  <a:pt x="4957" y="728"/>
                </a:lnTo>
                <a:lnTo>
                  <a:pt x="4960" y="726"/>
                </a:lnTo>
                <a:lnTo>
                  <a:pt x="4962" y="726"/>
                </a:lnTo>
                <a:lnTo>
                  <a:pt x="4962" y="726"/>
                </a:lnTo>
                <a:lnTo>
                  <a:pt x="4962" y="721"/>
                </a:lnTo>
                <a:lnTo>
                  <a:pt x="4964" y="721"/>
                </a:lnTo>
                <a:lnTo>
                  <a:pt x="4964" y="719"/>
                </a:lnTo>
                <a:lnTo>
                  <a:pt x="4968" y="721"/>
                </a:lnTo>
                <a:lnTo>
                  <a:pt x="4968" y="719"/>
                </a:lnTo>
                <a:lnTo>
                  <a:pt x="4970" y="719"/>
                </a:lnTo>
                <a:lnTo>
                  <a:pt x="4968" y="721"/>
                </a:lnTo>
                <a:lnTo>
                  <a:pt x="4968" y="721"/>
                </a:lnTo>
                <a:lnTo>
                  <a:pt x="4966" y="723"/>
                </a:lnTo>
                <a:lnTo>
                  <a:pt x="4964" y="726"/>
                </a:lnTo>
                <a:lnTo>
                  <a:pt x="4966" y="730"/>
                </a:lnTo>
                <a:lnTo>
                  <a:pt x="4968" y="730"/>
                </a:lnTo>
                <a:lnTo>
                  <a:pt x="4970" y="730"/>
                </a:lnTo>
                <a:lnTo>
                  <a:pt x="4972" y="728"/>
                </a:lnTo>
                <a:lnTo>
                  <a:pt x="4972" y="728"/>
                </a:lnTo>
                <a:lnTo>
                  <a:pt x="4974" y="726"/>
                </a:lnTo>
                <a:lnTo>
                  <a:pt x="4974" y="721"/>
                </a:lnTo>
                <a:lnTo>
                  <a:pt x="4972" y="719"/>
                </a:lnTo>
                <a:lnTo>
                  <a:pt x="4972" y="717"/>
                </a:lnTo>
                <a:lnTo>
                  <a:pt x="4972" y="715"/>
                </a:lnTo>
                <a:lnTo>
                  <a:pt x="4970" y="715"/>
                </a:lnTo>
                <a:lnTo>
                  <a:pt x="4968" y="715"/>
                </a:lnTo>
                <a:lnTo>
                  <a:pt x="4968" y="715"/>
                </a:lnTo>
                <a:lnTo>
                  <a:pt x="4966" y="713"/>
                </a:lnTo>
                <a:lnTo>
                  <a:pt x="4966" y="713"/>
                </a:lnTo>
                <a:lnTo>
                  <a:pt x="4966" y="709"/>
                </a:lnTo>
                <a:lnTo>
                  <a:pt x="4966" y="707"/>
                </a:lnTo>
                <a:lnTo>
                  <a:pt x="4966" y="705"/>
                </a:lnTo>
                <a:lnTo>
                  <a:pt x="4966" y="705"/>
                </a:lnTo>
                <a:lnTo>
                  <a:pt x="4966" y="702"/>
                </a:lnTo>
                <a:lnTo>
                  <a:pt x="4968" y="700"/>
                </a:lnTo>
                <a:lnTo>
                  <a:pt x="4970" y="698"/>
                </a:lnTo>
                <a:lnTo>
                  <a:pt x="4972" y="696"/>
                </a:lnTo>
                <a:lnTo>
                  <a:pt x="4972" y="696"/>
                </a:lnTo>
                <a:lnTo>
                  <a:pt x="4972" y="694"/>
                </a:lnTo>
                <a:lnTo>
                  <a:pt x="4972" y="692"/>
                </a:lnTo>
                <a:lnTo>
                  <a:pt x="4966" y="690"/>
                </a:lnTo>
                <a:lnTo>
                  <a:pt x="4964" y="690"/>
                </a:lnTo>
                <a:lnTo>
                  <a:pt x="4962" y="692"/>
                </a:lnTo>
                <a:lnTo>
                  <a:pt x="4962" y="694"/>
                </a:lnTo>
                <a:lnTo>
                  <a:pt x="4960" y="694"/>
                </a:lnTo>
                <a:lnTo>
                  <a:pt x="4960" y="694"/>
                </a:lnTo>
                <a:lnTo>
                  <a:pt x="4960" y="694"/>
                </a:lnTo>
                <a:lnTo>
                  <a:pt x="4957" y="692"/>
                </a:lnTo>
                <a:lnTo>
                  <a:pt x="4955" y="692"/>
                </a:lnTo>
                <a:lnTo>
                  <a:pt x="4955" y="690"/>
                </a:lnTo>
                <a:lnTo>
                  <a:pt x="4955" y="690"/>
                </a:lnTo>
                <a:lnTo>
                  <a:pt x="4953" y="688"/>
                </a:lnTo>
                <a:lnTo>
                  <a:pt x="4955" y="684"/>
                </a:lnTo>
                <a:lnTo>
                  <a:pt x="4957" y="679"/>
                </a:lnTo>
                <a:lnTo>
                  <a:pt x="4962" y="675"/>
                </a:lnTo>
                <a:lnTo>
                  <a:pt x="4964" y="673"/>
                </a:lnTo>
                <a:lnTo>
                  <a:pt x="4966" y="669"/>
                </a:lnTo>
                <a:lnTo>
                  <a:pt x="4968" y="669"/>
                </a:lnTo>
                <a:lnTo>
                  <a:pt x="4968" y="669"/>
                </a:lnTo>
                <a:lnTo>
                  <a:pt x="4970" y="667"/>
                </a:lnTo>
                <a:lnTo>
                  <a:pt x="4968" y="665"/>
                </a:lnTo>
                <a:lnTo>
                  <a:pt x="4968" y="665"/>
                </a:lnTo>
                <a:lnTo>
                  <a:pt x="4970" y="665"/>
                </a:lnTo>
                <a:lnTo>
                  <a:pt x="4970" y="665"/>
                </a:lnTo>
                <a:lnTo>
                  <a:pt x="4972" y="663"/>
                </a:lnTo>
                <a:lnTo>
                  <a:pt x="4972" y="656"/>
                </a:lnTo>
                <a:lnTo>
                  <a:pt x="4974" y="652"/>
                </a:lnTo>
                <a:lnTo>
                  <a:pt x="4974" y="652"/>
                </a:lnTo>
                <a:lnTo>
                  <a:pt x="4974" y="650"/>
                </a:lnTo>
                <a:lnTo>
                  <a:pt x="4976" y="650"/>
                </a:lnTo>
                <a:lnTo>
                  <a:pt x="4978" y="648"/>
                </a:lnTo>
                <a:lnTo>
                  <a:pt x="4978" y="648"/>
                </a:lnTo>
                <a:lnTo>
                  <a:pt x="4981" y="646"/>
                </a:lnTo>
                <a:lnTo>
                  <a:pt x="4981" y="646"/>
                </a:lnTo>
                <a:lnTo>
                  <a:pt x="4983" y="646"/>
                </a:lnTo>
                <a:lnTo>
                  <a:pt x="4985" y="646"/>
                </a:lnTo>
                <a:lnTo>
                  <a:pt x="4985" y="648"/>
                </a:lnTo>
                <a:lnTo>
                  <a:pt x="4985" y="650"/>
                </a:lnTo>
                <a:lnTo>
                  <a:pt x="4987" y="648"/>
                </a:lnTo>
                <a:lnTo>
                  <a:pt x="4989" y="646"/>
                </a:lnTo>
                <a:lnTo>
                  <a:pt x="4991" y="646"/>
                </a:lnTo>
                <a:lnTo>
                  <a:pt x="4991" y="646"/>
                </a:lnTo>
                <a:lnTo>
                  <a:pt x="4993" y="646"/>
                </a:lnTo>
                <a:lnTo>
                  <a:pt x="4995" y="650"/>
                </a:lnTo>
                <a:lnTo>
                  <a:pt x="4995" y="650"/>
                </a:lnTo>
                <a:lnTo>
                  <a:pt x="4997" y="650"/>
                </a:lnTo>
                <a:lnTo>
                  <a:pt x="4999" y="650"/>
                </a:lnTo>
                <a:lnTo>
                  <a:pt x="4999" y="648"/>
                </a:lnTo>
                <a:lnTo>
                  <a:pt x="4999" y="644"/>
                </a:lnTo>
                <a:lnTo>
                  <a:pt x="5001" y="644"/>
                </a:lnTo>
                <a:lnTo>
                  <a:pt x="5001" y="644"/>
                </a:lnTo>
                <a:lnTo>
                  <a:pt x="5004" y="642"/>
                </a:lnTo>
                <a:lnTo>
                  <a:pt x="5006" y="642"/>
                </a:lnTo>
                <a:lnTo>
                  <a:pt x="5012" y="640"/>
                </a:lnTo>
                <a:lnTo>
                  <a:pt x="5016" y="637"/>
                </a:lnTo>
                <a:lnTo>
                  <a:pt x="5018" y="635"/>
                </a:lnTo>
                <a:lnTo>
                  <a:pt x="5016" y="637"/>
                </a:lnTo>
                <a:lnTo>
                  <a:pt x="5016" y="640"/>
                </a:lnTo>
                <a:lnTo>
                  <a:pt x="5016" y="644"/>
                </a:lnTo>
                <a:lnTo>
                  <a:pt x="5014" y="646"/>
                </a:lnTo>
                <a:lnTo>
                  <a:pt x="5014" y="648"/>
                </a:lnTo>
                <a:lnTo>
                  <a:pt x="5014" y="648"/>
                </a:lnTo>
                <a:lnTo>
                  <a:pt x="5016" y="650"/>
                </a:lnTo>
                <a:lnTo>
                  <a:pt x="5016" y="650"/>
                </a:lnTo>
                <a:lnTo>
                  <a:pt x="5018" y="650"/>
                </a:lnTo>
                <a:lnTo>
                  <a:pt x="5018" y="648"/>
                </a:lnTo>
                <a:lnTo>
                  <a:pt x="5027" y="640"/>
                </a:lnTo>
                <a:lnTo>
                  <a:pt x="5031" y="637"/>
                </a:lnTo>
                <a:lnTo>
                  <a:pt x="5037" y="637"/>
                </a:lnTo>
                <a:lnTo>
                  <a:pt x="5037" y="635"/>
                </a:lnTo>
                <a:lnTo>
                  <a:pt x="5043" y="635"/>
                </a:lnTo>
                <a:lnTo>
                  <a:pt x="5048" y="633"/>
                </a:lnTo>
                <a:lnTo>
                  <a:pt x="5052" y="635"/>
                </a:lnTo>
                <a:lnTo>
                  <a:pt x="5054" y="635"/>
                </a:lnTo>
                <a:lnTo>
                  <a:pt x="5060" y="633"/>
                </a:lnTo>
                <a:lnTo>
                  <a:pt x="5060" y="635"/>
                </a:lnTo>
                <a:lnTo>
                  <a:pt x="5064" y="637"/>
                </a:lnTo>
                <a:lnTo>
                  <a:pt x="5069" y="642"/>
                </a:lnTo>
                <a:lnTo>
                  <a:pt x="5069" y="642"/>
                </a:lnTo>
                <a:lnTo>
                  <a:pt x="5069" y="642"/>
                </a:lnTo>
                <a:lnTo>
                  <a:pt x="5069" y="644"/>
                </a:lnTo>
                <a:lnTo>
                  <a:pt x="5069" y="644"/>
                </a:lnTo>
                <a:lnTo>
                  <a:pt x="5071" y="646"/>
                </a:lnTo>
                <a:lnTo>
                  <a:pt x="5073" y="648"/>
                </a:lnTo>
                <a:lnTo>
                  <a:pt x="5075" y="648"/>
                </a:lnTo>
                <a:lnTo>
                  <a:pt x="5077" y="646"/>
                </a:lnTo>
                <a:lnTo>
                  <a:pt x="5077" y="646"/>
                </a:lnTo>
                <a:lnTo>
                  <a:pt x="5077" y="642"/>
                </a:lnTo>
                <a:lnTo>
                  <a:pt x="5079" y="640"/>
                </a:lnTo>
                <a:lnTo>
                  <a:pt x="5079" y="637"/>
                </a:lnTo>
                <a:lnTo>
                  <a:pt x="5079" y="637"/>
                </a:lnTo>
                <a:lnTo>
                  <a:pt x="5081" y="635"/>
                </a:lnTo>
                <a:lnTo>
                  <a:pt x="5085" y="635"/>
                </a:lnTo>
                <a:lnTo>
                  <a:pt x="5092" y="631"/>
                </a:lnTo>
                <a:lnTo>
                  <a:pt x="5096" y="629"/>
                </a:lnTo>
                <a:lnTo>
                  <a:pt x="5098" y="629"/>
                </a:lnTo>
                <a:lnTo>
                  <a:pt x="5098" y="629"/>
                </a:lnTo>
                <a:lnTo>
                  <a:pt x="5100" y="627"/>
                </a:lnTo>
                <a:lnTo>
                  <a:pt x="5100" y="627"/>
                </a:lnTo>
                <a:lnTo>
                  <a:pt x="5102" y="625"/>
                </a:lnTo>
                <a:lnTo>
                  <a:pt x="5104" y="623"/>
                </a:lnTo>
                <a:lnTo>
                  <a:pt x="5104" y="623"/>
                </a:lnTo>
                <a:lnTo>
                  <a:pt x="5106" y="621"/>
                </a:lnTo>
                <a:lnTo>
                  <a:pt x="5106" y="621"/>
                </a:lnTo>
                <a:lnTo>
                  <a:pt x="5108" y="621"/>
                </a:lnTo>
                <a:lnTo>
                  <a:pt x="5110" y="621"/>
                </a:lnTo>
                <a:lnTo>
                  <a:pt x="5110" y="619"/>
                </a:lnTo>
                <a:lnTo>
                  <a:pt x="5110" y="619"/>
                </a:lnTo>
                <a:lnTo>
                  <a:pt x="5110" y="619"/>
                </a:lnTo>
                <a:lnTo>
                  <a:pt x="5113" y="619"/>
                </a:lnTo>
                <a:lnTo>
                  <a:pt x="5113" y="619"/>
                </a:lnTo>
                <a:lnTo>
                  <a:pt x="5113" y="617"/>
                </a:lnTo>
                <a:lnTo>
                  <a:pt x="5110" y="617"/>
                </a:lnTo>
                <a:lnTo>
                  <a:pt x="5113" y="614"/>
                </a:lnTo>
                <a:lnTo>
                  <a:pt x="5115" y="617"/>
                </a:lnTo>
                <a:lnTo>
                  <a:pt x="5117" y="617"/>
                </a:lnTo>
                <a:lnTo>
                  <a:pt x="5119" y="612"/>
                </a:lnTo>
                <a:lnTo>
                  <a:pt x="5123" y="610"/>
                </a:lnTo>
                <a:lnTo>
                  <a:pt x="5125" y="610"/>
                </a:lnTo>
                <a:lnTo>
                  <a:pt x="5131" y="608"/>
                </a:lnTo>
                <a:lnTo>
                  <a:pt x="5133" y="608"/>
                </a:lnTo>
                <a:lnTo>
                  <a:pt x="5136" y="608"/>
                </a:lnTo>
                <a:lnTo>
                  <a:pt x="5138" y="606"/>
                </a:lnTo>
                <a:lnTo>
                  <a:pt x="5140" y="604"/>
                </a:lnTo>
                <a:lnTo>
                  <a:pt x="5140" y="604"/>
                </a:lnTo>
                <a:lnTo>
                  <a:pt x="5146" y="602"/>
                </a:lnTo>
                <a:lnTo>
                  <a:pt x="5146" y="602"/>
                </a:lnTo>
                <a:lnTo>
                  <a:pt x="5148" y="600"/>
                </a:lnTo>
                <a:lnTo>
                  <a:pt x="5150" y="600"/>
                </a:lnTo>
                <a:lnTo>
                  <a:pt x="5152" y="600"/>
                </a:lnTo>
                <a:lnTo>
                  <a:pt x="5163" y="596"/>
                </a:lnTo>
                <a:lnTo>
                  <a:pt x="5163" y="593"/>
                </a:lnTo>
                <a:lnTo>
                  <a:pt x="5167" y="591"/>
                </a:lnTo>
                <a:lnTo>
                  <a:pt x="5171" y="591"/>
                </a:lnTo>
                <a:lnTo>
                  <a:pt x="5173" y="591"/>
                </a:lnTo>
                <a:lnTo>
                  <a:pt x="5175" y="589"/>
                </a:lnTo>
                <a:lnTo>
                  <a:pt x="5171" y="589"/>
                </a:lnTo>
                <a:lnTo>
                  <a:pt x="5171" y="589"/>
                </a:lnTo>
                <a:lnTo>
                  <a:pt x="5171" y="587"/>
                </a:lnTo>
                <a:lnTo>
                  <a:pt x="5171" y="587"/>
                </a:lnTo>
                <a:lnTo>
                  <a:pt x="5173" y="585"/>
                </a:lnTo>
                <a:lnTo>
                  <a:pt x="5173" y="585"/>
                </a:lnTo>
                <a:lnTo>
                  <a:pt x="5175" y="587"/>
                </a:lnTo>
                <a:lnTo>
                  <a:pt x="5175" y="587"/>
                </a:lnTo>
                <a:lnTo>
                  <a:pt x="5175" y="585"/>
                </a:lnTo>
                <a:lnTo>
                  <a:pt x="5177" y="585"/>
                </a:lnTo>
                <a:lnTo>
                  <a:pt x="5177" y="587"/>
                </a:lnTo>
                <a:lnTo>
                  <a:pt x="5177" y="587"/>
                </a:lnTo>
                <a:lnTo>
                  <a:pt x="5175" y="589"/>
                </a:lnTo>
                <a:lnTo>
                  <a:pt x="5175" y="589"/>
                </a:lnTo>
                <a:lnTo>
                  <a:pt x="5177" y="589"/>
                </a:lnTo>
                <a:lnTo>
                  <a:pt x="5182" y="589"/>
                </a:lnTo>
                <a:lnTo>
                  <a:pt x="5186" y="591"/>
                </a:lnTo>
                <a:lnTo>
                  <a:pt x="5201" y="596"/>
                </a:lnTo>
                <a:lnTo>
                  <a:pt x="5201" y="596"/>
                </a:lnTo>
                <a:lnTo>
                  <a:pt x="5203" y="596"/>
                </a:lnTo>
                <a:lnTo>
                  <a:pt x="5203" y="593"/>
                </a:lnTo>
                <a:lnTo>
                  <a:pt x="5203" y="593"/>
                </a:lnTo>
                <a:lnTo>
                  <a:pt x="5205" y="591"/>
                </a:lnTo>
                <a:lnTo>
                  <a:pt x="5207" y="589"/>
                </a:lnTo>
                <a:lnTo>
                  <a:pt x="5209" y="587"/>
                </a:lnTo>
                <a:lnTo>
                  <a:pt x="5209" y="585"/>
                </a:lnTo>
                <a:lnTo>
                  <a:pt x="5209" y="583"/>
                </a:lnTo>
                <a:lnTo>
                  <a:pt x="5207" y="583"/>
                </a:lnTo>
                <a:lnTo>
                  <a:pt x="5205" y="583"/>
                </a:lnTo>
                <a:lnTo>
                  <a:pt x="5205" y="581"/>
                </a:lnTo>
                <a:lnTo>
                  <a:pt x="5205" y="579"/>
                </a:lnTo>
                <a:lnTo>
                  <a:pt x="5207" y="579"/>
                </a:lnTo>
                <a:lnTo>
                  <a:pt x="5207" y="577"/>
                </a:lnTo>
                <a:lnTo>
                  <a:pt x="5205" y="577"/>
                </a:lnTo>
                <a:lnTo>
                  <a:pt x="5201" y="575"/>
                </a:lnTo>
                <a:lnTo>
                  <a:pt x="5201" y="572"/>
                </a:lnTo>
                <a:lnTo>
                  <a:pt x="5201" y="572"/>
                </a:lnTo>
                <a:lnTo>
                  <a:pt x="5198" y="568"/>
                </a:lnTo>
                <a:lnTo>
                  <a:pt x="5198" y="570"/>
                </a:lnTo>
                <a:lnTo>
                  <a:pt x="5198" y="570"/>
                </a:lnTo>
                <a:lnTo>
                  <a:pt x="5196" y="572"/>
                </a:lnTo>
                <a:lnTo>
                  <a:pt x="5196" y="572"/>
                </a:lnTo>
                <a:lnTo>
                  <a:pt x="5196" y="570"/>
                </a:lnTo>
                <a:lnTo>
                  <a:pt x="5196" y="568"/>
                </a:lnTo>
                <a:lnTo>
                  <a:pt x="5196" y="568"/>
                </a:lnTo>
                <a:lnTo>
                  <a:pt x="5192" y="568"/>
                </a:lnTo>
                <a:lnTo>
                  <a:pt x="5192" y="566"/>
                </a:lnTo>
                <a:lnTo>
                  <a:pt x="5196" y="566"/>
                </a:lnTo>
                <a:lnTo>
                  <a:pt x="5196" y="566"/>
                </a:lnTo>
                <a:lnTo>
                  <a:pt x="5196" y="566"/>
                </a:lnTo>
                <a:lnTo>
                  <a:pt x="5196" y="562"/>
                </a:lnTo>
                <a:lnTo>
                  <a:pt x="5196" y="560"/>
                </a:lnTo>
                <a:lnTo>
                  <a:pt x="5194" y="558"/>
                </a:lnTo>
                <a:lnTo>
                  <a:pt x="5192" y="558"/>
                </a:lnTo>
                <a:lnTo>
                  <a:pt x="5194" y="556"/>
                </a:lnTo>
                <a:lnTo>
                  <a:pt x="5194" y="556"/>
                </a:lnTo>
                <a:lnTo>
                  <a:pt x="5192" y="552"/>
                </a:lnTo>
                <a:lnTo>
                  <a:pt x="5190" y="552"/>
                </a:lnTo>
                <a:lnTo>
                  <a:pt x="5190" y="549"/>
                </a:lnTo>
                <a:lnTo>
                  <a:pt x="5188" y="552"/>
                </a:lnTo>
                <a:lnTo>
                  <a:pt x="5188" y="554"/>
                </a:lnTo>
                <a:lnTo>
                  <a:pt x="5188" y="554"/>
                </a:lnTo>
                <a:lnTo>
                  <a:pt x="5186" y="554"/>
                </a:lnTo>
                <a:lnTo>
                  <a:pt x="5182" y="552"/>
                </a:lnTo>
                <a:lnTo>
                  <a:pt x="5177" y="547"/>
                </a:lnTo>
                <a:lnTo>
                  <a:pt x="5177" y="545"/>
                </a:lnTo>
                <a:lnTo>
                  <a:pt x="5180" y="541"/>
                </a:lnTo>
                <a:lnTo>
                  <a:pt x="5177" y="541"/>
                </a:lnTo>
                <a:lnTo>
                  <a:pt x="5177" y="541"/>
                </a:lnTo>
                <a:lnTo>
                  <a:pt x="5173" y="541"/>
                </a:lnTo>
                <a:lnTo>
                  <a:pt x="5169" y="543"/>
                </a:lnTo>
                <a:lnTo>
                  <a:pt x="5167" y="543"/>
                </a:lnTo>
                <a:lnTo>
                  <a:pt x="5165" y="543"/>
                </a:lnTo>
                <a:lnTo>
                  <a:pt x="5159" y="545"/>
                </a:lnTo>
                <a:lnTo>
                  <a:pt x="5161" y="543"/>
                </a:lnTo>
                <a:lnTo>
                  <a:pt x="5161" y="543"/>
                </a:lnTo>
                <a:lnTo>
                  <a:pt x="5163" y="541"/>
                </a:lnTo>
                <a:lnTo>
                  <a:pt x="5163" y="541"/>
                </a:lnTo>
                <a:lnTo>
                  <a:pt x="5161" y="539"/>
                </a:lnTo>
                <a:lnTo>
                  <a:pt x="5161" y="537"/>
                </a:lnTo>
                <a:lnTo>
                  <a:pt x="5159" y="537"/>
                </a:lnTo>
                <a:lnTo>
                  <a:pt x="5157" y="539"/>
                </a:lnTo>
                <a:lnTo>
                  <a:pt x="5154" y="539"/>
                </a:lnTo>
                <a:lnTo>
                  <a:pt x="5152" y="541"/>
                </a:lnTo>
                <a:lnTo>
                  <a:pt x="5148" y="541"/>
                </a:lnTo>
                <a:lnTo>
                  <a:pt x="5144" y="541"/>
                </a:lnTo>
                <a:lnTo>
                  <a:pt x="5138" y="543"/>
                </a:lnTo>
                <a:lnTo>
                  <a:pt x="5136" y="543"/>
                </a:lnTo>
                <a:lnTo>
                  <a:pt x="5144" y="541"/>
                </a:lnTo>
                <a:lnTo>
                  <a:pt x="5148" y="541"/>
                </a:lnTo>
                <a:lnTo>
                  <a:pt x="5154" y="539"/>
                </a:lnTo>
                <a:lnTo>
                  <a:pt x="5159" y="537"/>
                </a:lnTo>
                <a:lnTo>
                  <a:pt x="5163" y="539"/>
                </a:lnTo>
                <a:lnTo>
                  <a:pt x="5165" y="539"/>
                </a:lnTo>
                <a:lnTo>
                  <a:pt x="5169" y="539"/>
                </a:lnTo>
                <a:lnTo>
                  <a:pt x="5173" y="541"/>
                </a:lnTo>
                <a:lnTo>
                  <a:pt x="5173" y="539"/>
                </a:lnTo>
                <a:lnTo>
                  <a:pt x="5175" y="539"/>
                </a:lnTo>
                <a:lnTo>
                  <a:pt x="5173" y="537"/>
                </a:lnTo>
                <a:lnTo>
                  <a:pt x="5173" y="535"/>
                </a:lnTo>
                <a:lnTo>
                  <a:pt x="5171" y="535"/>
                </a:lnTo>
                <a:lnTo>
                  <a:pt x="5167" y="535"/>
                </a:lnTo>
                <a:lnTo>
                  <a:pt x="5165" y="535"/>
                </a:lnTo>
                <a:lnTo>
                  <a:pt x="5163" y="535"/>
                </a:lnTo>
                <a:lnTo>
                  <a:pt x="5163" y="533"/>
                </a:lnTo>
                <a:lnTo>
                  <a:pt x="5167" y="535"/>
                </a:lnTo>
                <a:lnTo>
                  <a:pt x="5171" y="533"/>
                </a:lnTo>
                <a:lnTo>
                  <a:pt x="5175" y="535"/>
                </a:lnTo>
                <a:lnTo>
                  <a:pt x="5175" y="537"/>
                </a:lnTo>
                <a:lnTo>
                  <a:pt x="5177" y="537"/>
                </a:lnTo>
                <a:lnTo>
                  <a:pt x="5180" y="541"/>
                </a:lnTo>
                <a:lnTo>
                  <a:pt x="5184" y="541"/>
                </a:lnTo>
                <a:lnTo>
                  <a:pt x="5190" y="543"/>
                </a:lnTo>
                <a:lnTo>
                  <a:pt x="5194" y="545"/>
                </a:lnTo>
                <a:lnTo>
                  <a:pt x="5196" y="543"/>
                </a:lnTo>
                <a:lnTo>
                  <a:pt x="5203" y="541"/>
                </a:lnTo>
                <a:lnTo>
                  <a:pt x="5207" y="539"/>
                </a:lnTo>
                <a:lnTo>
                  <a:pt x="5211" y="537"/>
                </a:lnTo>
                <a:lnTo>
                  <a:pt x="5213" y="535"/>
                </a:lnTo>
                <a:lnTo>
                  <a:pt x="5215" y="533"/>
                </a:lnTo>
                <a:lnTo>
                  <a:pt x="5215" y="535"/>
                </a:lnTo>
                <a:lnTo>
                  <a:pt x="5219" y="531"/>
                </a:lnTo>
                <a:lnTo>
                  <a:pt x="5221" y="531"/>
                </a:lnTo>
                <a:lnTo>
                  <a:pt x="5221" y="526"/>
                </a:lnTo>
                <a:lnTo>
                  <a:pt x="5224" y="524"/>
                </a:lnTo>
                <a:lnTo>
                  <a:pt x="5224" y="522"/>
                </a:lnTo>
                <a:lnTo>
                  <a:pt x="5226" y="522"/>
                </a:lnTo>
                <a:lnTo>
                  <a:pt x="5224" y="520"/>
                </a:lnTo>
                <a:lnTo>
                  <a:pt x="5224" y="520"/>
                </a:lnTo>
                <a:lnTo>
                  <a:pt x="5219" y="518"/>
                </a:lnTo>
                <a:lnTo>
                  <a:pt x="5219" y="516"/>
                </a:lnTo>
                <a:lnTo>
                  <a:pt x="5217" y="514"/>
                </a:lnTo>
                <a:lnTo>
                  <a:pt x="5217" y="512"/>
                </a:lnTo>
                <a:lnTo>
                  <a:pt x="5219" y="510"/>
                </a:lnTo>
                <a:lnTo>
                  <a:pt x="5219" y="508"/>
                </a:lnTo>
                <a:lnTo>
                  <a:pt x="5221" y="510"/>
                </a:lnTo>
                <a:lnTo>
                  <a:pt x="5224" y="508"/>
                </a:lnTo>
                <a:lnTo>
                  <a:pt x="5226" y="508"/>
                </a:lnTo>
                <a:lnTo>
                  <a:pt x="5226" y="508"/>
                </a:lnTo>
                <a:lnTo>
                  <a:pt x="5226" y="505"/>
                </a:lnTo>
                <a:lnTo>
                  <a:pt x="5226" y="505"/>
                </a:lnTo>
                <a:lnTo>
                  <a:pt x="5228" y="505"/>
                </a:lnTo>
                <a:lnTo>
                  <a:pt x="5228" y="503"/>
                </a:lnTo>
                <a:lnTo>
                  <a:pt x="5228" y="503"/>
                </a:lnTo>
                <a:lnTo>
                  <a:pt x="5228" y="503"/>
                </a:lnTo>
                <a:lnTo>
                  <a:pt x="5228" y="505"/>
                </a:lnTo>
                <a:lnTo>
                  <a:pt x="5230" y="508"/>
                </a:lnTo>
                <a:lnTo>
                  <a:pt x="5230" y="508"/>
                </a:lnTo>
                <a:lnTo>
                  <a:pt x="5232" y="508"/>
                </a:lnTo>
                <a:lnTo>
                  <a:pt x="5232" y="508"/>
                </a:lnTo>
                <a:lnTo>
                  <a:pt x="5234" y="505"/>
                </a:lnTo>
                <a:lnTo>
                  <a:pt x="5236" y="503"/>
                </a:lnTo>
                <a:lnTo>
                  <a:pt x="5236" y="501"/>
                </a:lnTo>
                <a:lnTo>
                  <a:pt x="5236" y="503"/>
                </a:lnTo>
                <a:lnTo>
                  <a:pt x="5236" y="508"/>
                </a:lnTo>
                <a:lnTo>
                  <a:pt x="5236" y="508"/>
                </a:lnTo>
                <a:lnTo>
                  <a:pt x="5234" y="510"/>
                </a:lnTo>
                <a:lnTo>
                  <a:pt x="5234" y="512"/>
                </a:lnTo>
                <a:lnTo>
                  <a:pt x="5234" y="512"/>
                </a:lnTo>
                <a:lnTo>
                  <a:pt x="5232" y="512"/>
                </a:lnTo>
                <a:lnTo>
                  <a:pt x="5230" y="512"/>
                </a:lnTo>
                <a:lnTo>
                  <a:pt x="5232" y="514"/>
                </a:lnTo>
                <a:lnTo>
                  <a:pt x="5232" y="516"/>
                </a:lnTo>
                <a:lnTo>
                  <a:pt x="5234" y="516"/>
                </a:lnTo>
                <a:lnTo>
                  <a:pt x="5236" y="518"/>
                </a:lnTo>
                <a:lnTo>
                  <a:pt x="5236" y="518"/>
                </a:lnTo>
                <a:lnTo>
                  <a:pt x="5236" y="518"/>
                </a:lnTo>
                <a:lnTo>
                  <a:pt x="5236" y="518"/>
                </a:lnTo>
                <a:lnTo>
                  <a:pt x="5236" y="522"/>
                </a:lnTo>
                <a:lnTo>
                  <a:pt x="5236" y="522"/>
                </a:lnTo>
                <a:lnTo>
                  <a:pt x="5238" y="524"/>
                </a:lnTo>
                <a:lnTo>
                  <a:pt x="5240" y="524"/>
                </a:lnTo>
                <a:lnTo>
                  <a:pt x="5249" y="524"/>
                </a:lnTo>
                <a:lnTo>
                  <a:pt x="5251" y="524"/>
                </a:lnTo>
                <a:lnTo>
                  <a:pt x="5257" y="522"/>
                </a:lnTo>
                <a:lnTo>
                  <a:pt x="5257" y="520"/>
                </a:lnTo>
                <a:lnTo>
                  <a:pt x="5259" y="522"/>
                </a:lnTo>
                <a:lnTo>
                  <a:pt x="5265" y="522"/>
                </a:lnTo>
                <a:lnTo>
                  <a:pt x="5272" y="524"/>
                </a:lnTo>
                <a:lnTo>
                  <a:pt x="5274" y="526"/>
                </a:lnTo>
                <a:lnTo>
                  <a:pt x="5276" y="531"/>
                </a:lnTo>
                <a:lnTo>
                  <a:pt x="5276" y="533"/>
                </a:lnTo>
                <a:lnTo>
                  <a:pt x="5276" y="535"/>
                </a:lnTo>
                <a:lnTo>
                  <a:pt x="5276" y="535"/>
                </a:lnTo>
                <a:lnTo>
                  <a:pt x="5278" y="537"/>
                </a:lnTo>
                <a:lnTo>
                  <a:pt x="5280" y="539"/>
                </a:lnTo>
                <a:lnTo>
                  <a:pt x="5280" y="539"/>
                </a:lnTo>
                <a:lnTo>
                  <a:pt x="5282" y="539"/>
                </a:lnTo>
                <a:lnTo>
                  <a:pt x="5282" y="539"/>
                </a:lnTo>
                <a:lnTo>
                  <a:pt x="5284" y="541"/>
                </a:lnTo>
                <a:lnTo>
                  <a:pt x="5286" y="539"/>
                </a:lnTo>
                <a:lnTo>
                  <a:pt x="5286" y="539"/>
                </a:lnTo>
                <a:lnTo>
                  <a:pt x="5291" y="541"/>
                </a:lnTo>
                <a:lnTo>
                  <a:pt x="5295" y="541"/>
                </a:lnTo>
                <a:lnTo>
                  <a:pt x="5297" y="543"/>
                </a:lnTo>
                <a:lnTo>
                  <a:pt x="5299" y="545"/>
                </a:lnTo>
                <a:lnTo>
                  <a:pt x="5301" y="547"/>
                </a:lnTo>
                <a:lnTo>
                  <a:pt x="5303" y="549"/>
                </a:lnTo>
                <a:lnTo>
                  <a:pt x="5305" y="549"/>
                </a:lnTo>
                <a:lnTo>
                  <a:pt x="5307" y="549"/>
                </a:lnTo>
                <a:lnTo>
                  <a:pt x="5307" y="549"/>
                </a:lnTo>
                <a:lnTo>
                  <a:pt x="5309" y="549"/>
                </a:lnTo>
                <a:lnTo>
                  <a:pt x="5312" y="547"/>
                </a:lnTo>
                <a:lnTo>
                  <a:pt x="5312" y="545"/>
                </a:lnTo>
                <a:lnTo>
                  <a:pt x="5312" y="547"/>
                </a:lnTo>
                <a:lnTo>
                  <a:pt x="5312" y="547"/>
                </a:lnTo>
                <a:lnTo>
                  <a:pt x="5312" y="549"/>
                </a:lnTo>
                <a:lnTo>
                  <a:pt x="5312" y="549"/>
                </a:lnTo>
                <a:lnTo>
                  <a:pt x="5312" y="552"/>
                </a:lnTo>
                <a:lnTo>
                  <a:pt x="5314" y="552"/>
                </a:lnTo>
                <a:lnTo>
                  <a:pt x="5316" y="552"/>
                </a:lnTo>
                <a:lnTo>
                  <a:pt x="5318" y="552"/>
                </a:lnTo>
                <a:lnTo>
                  <a:pt x="5318" y="549"/>
                </a:lnTo>
                <a:lnTo>
                  <a:pt x="5318" y="547"/>
                </a:lnTo>
                <a:lnTo>
                  <a:pt x="5318" y="547"/>
                </a:lnTo>
                <a:lnTo>
                  <a:pt x="5320" y="547"/>
                </a:lnTo>
                <a:lnTo>
                  <a:pt x="5320" y="547"/>
                </a:lnTo>
                <a:lnTo>
                  <a:pt x="5320" y="549"/>
                </a:lnTo>
                <a:lnTo>
                  <a:pt x="5322" y="549"/>
                </a:lnTo>
                <a:lnTo>
                  <a:pt x="5326" y="549"/>
                </a:lnTo>
                <a:lnTo>
                  <a:pt x="5326" y="549"/>
                </a:lnTo>
                <a:lnTo>
                  <a:pt x="5326" y="547"/>
                </a:lnTo>
                <a:lnTo>
                  <a:pt x="5324" y="547"/>
                </a:lnTo>
                <a:lnTo>
                  <a:pt x="5324" y="545"/>
                </a:lnTo>
                <a:lnTo>
                  <a:pt x="5322" y="545"/>
                </a:lnTo>
                <a:lnTo>
                  <a:pt x="5320" y="545"/>
                </a:lnTo>
                <a:lnTo>
                  <a:pt x="5318" y="545"/>
                </a:lnTo>
                <a:lnTo>
                  <a:pt x="5318" y="543"/>
                </a:lnTo>
                <a:lnTo>
                  <a:pt x="5318" y="543"/>
                </a:lnTo>
                <a:lnTo>
                  <a:pt x="5318" y="543"/>
                </a:lnTo>
                <a:lnTo>
                  <a:pt x="5318" y="541"/>
                </a:lnTo>
                <a:lnTo>
                  <a:pt x="5320" y="541"/>
                </a:lnTo>
                <a:lnTo>
                  <a:pt x="5320" y="541"/>
                </a:lnTo>
                <a:lnTo>
                  <a:pt x="5318" y="539"/>
                </a:lnTo>
                <a:lnTo>
                  <a:pt x="5316" y="539"/>
                </a:lnTo>
                <a:lnTo>
                  <a:pt x="5316" y="539"/>
                </a:lnTo>
                <a:lnTo>
                  <a:pt x="5316" y="539"/>
                </a:lnTo>
                <a:lnTo>
                  <a:pt x="5316" y="539"/>
                </a:lnTo>
                <a:lnTo>
                  <a:pt x="5318" y="539"/>
                </a:lnTo>
                <a:lnTo>
                  <a:pt x="5320" y="539"/>
                </a:lnTo>
                <a:lnTo>
                  <a:pt x="5322" y="537"/>
                </a:lnTo>
                <a:lnTo>
                  <a:pt x="5326" y="537"/>
                </a:lnTo>
                <a:lnTo>
                  <a:pt x="5326" y="535"/>
                </a:lnTo>
                <a:lnTo>
                  <a:pt x="5328" y="535"/>
                </a:lnTo>
                <a:lnTo>
                  <a:pt x="5328" y="533"/>
                </a:lnTo>
                <a:lnTo>
                  <a:pt x="5326" y="531"/>
                </a:lnTo>
                <a:lnTo>
                  <a:pt x="5326" y="531"/>
                </a:lnTo>
                <a:lnTo>
                  <a:pt x="5324" y="531"/>
                </a:lnTo>
                <a:lnTo>
                  <a:pt x="5322" y="531"/>
                </a:lnTo>
                <a:lnTo>
                  <a:pt x="5322" y="531"/>
                </a:lnTo>
                <a:lnTo>
                  <a:pt x="5326" y="528"/>
                </a:lnTo>
                <a:lnTo>
                  <a:pt x="5326" y="528"/>
                </a:lnTo>
                <a:lnTo>
                  <a:pt x="5328" y="526"/>
                </a:lnTo>
                <a:lnTo>
                  <a:pt x="5328" y="524"/>
                </a:lnTo>
                <a:lnTo>
                  <a:pt x="5326" y="524"/>
                </a:lnTo>
                <a:lnTo>
                  <a:pt x="5324" y="524"/>
                </a:lnTo>
                <a:lnTo>
                  <a:pt x="5326" y="524"/>
                </a:lnTo>
                <a:lnTo>
                  <a:pt x="5326" y="524"/>
                </a:lnTo>
                <a:lnTo>
                  <a:pt x="5322" y="520"/>
                </a:lnTo>
                <a:lnTo>
                  <a:pt x="5320" y="520"/>
                </a:lnTo>
                <a:lnTo>
                  <a:pt x="5320" y="520"/>
                </a:lnTo>
                <a:lnTo>
                  <a:pt x="5322" y="520"/>
                </a:lnTo>
                <a:lnTo>
                  <a:pt x="5324" y="520"/>
                </a:lnTo>
                <a:lnTo>
                  <a:pt x="5326" y="520"/>
                </a:lnTo>
                <a:lnTo>
                  <a:pt x="5326" y="522"/>
                </a:lnTo>
                <a:lnTo>
                  <a:pt x="5328" y="522"/>
                </a:lnTo>
                <a:lnTo>
                  <a:pt x="5328" y="522"/>
                </a:lnTo>
                <a:lnTo>
                  <a:pt x="5333" y="522"/>
                </a:lnTo>
                <a:lnTo>
                  <a:pt x="5333" y="524"/>
                </a:lnTo>
                <a:lnTo>
                  <a:pt x="5333" y="524"/>
                </a:lnTo>
                <a:lnTo>
                  <a:pt x="5335" y="524"/>
                </a:lnTo>
                <a:lnTo>
                  <a:pt x="5339" y="522"/>
                </a:lnTo>
                <a:lnTo>
                  <a:pt x="5341" y="522"/>
                </a:lnTo>
                <a:lnTo>
                  <a:pt x="5343" y="524"/>
                </a:lnTo>
                <a:lnTo>
                  <a:pt x="5343" y="524"/>
                </a:lnTo>
                <a:lnTo>
                  <a:pt x="5343" y="524"/>
                </a:lnTo>
                <a:lnTo>
                  <a:pt x="5345" y="522"/>
                </a:lnTo>
                <a:lnTo>
                  <a:pt x="5343" y="520"/>
                </a:lnTo>
                <a:lnTo>
                  <a:pt x="5341" y="518"/>
                </a:lnTo>
                <a:lnTo>
                  <a:pt x="5339" y="518"/>
                </a:lnTo>
                <a:lnTo>
                  <a:pt x="5339" y="516"/>
                </a:lnTo>
                <a:lnTo>
                  <a:pt x="5339" y="516"/>
                </a:lnTo>
                <a:lnTo>
                  <a:pt x="5341" y="516"/>
                </a:lnTo>
                <a:lnTo>
                  <a:pt x="5343" y="518"/>
                </a:lnTo>
                <a:lnTo>
                  <a:pt x="5343" y="518"/>
                </a:lnTo>
                <a:lnTo>
                  <a:pt x="5345" y="520"/>
                </a:lnTo>
                <a:lnTo>
                  <a:pt x="5347" y="520"/>
                </a:lnTo>
                <a:lnTo>
                  <a:pt x="5351" y="520"/>
                </a:lnTo>
                <a:lnTo>
                  <a:pt x="5351" y="520"/>
                </a:lnTo>
                <a:lnTo>
                  <a:pt x="5351" y="518"/>
                </a:lnTo>
                <a:lnTo>
                  <a:pt x="5351" y="516"/>
                </a:lnTo>
                <a:lnTo>
                  <a:pt x="5351" y="516"/>
                </a:lnTo>
                <a:lnTo>
                  <a:pt x="5353" y="514"/>
                </a:lnTo>
                <a:lnTo>
                  <a:pt x="5358" y="512"/>
                </a:lnTo>
                <a:lnTo>
                  <a:pt x="5360" y="512"/>
                </a:lnTo>
                <a:lnTo>
                  <a:pt x="5360" y="512"/>
                </a:lnTo>
                <a:lnTo>
                  <a:pt x="5362" y="512"/>
                </a:lnTo>
                <a:lnTo>
                  <a:pt x="5362" y="512"/>
                </a:lnTo>
                <a:lnTo>
                  <a:pt x="5364" y="510"/>
                </a:lnTo>
                <a:lnTo>
                  <a:pt x="5364" y="508"/>
                </a:lnTo>
                <a:close/>
                <a:moveTo>
                  <a:pt x="3401" y="1009"/>
                </a:moveTo>
                <a:lnTo>
                  <a:pt x="3401" y="1011"/>
                </a:lnTo>
                <a:lnTo>
                  <a:pt x="3399" y="1011"/>
                </a:lnTo>
                <a:lnTo>
                  <a:pt x="3399" y="1011"/>
                </a:lnTo>
                <a:lnTo>
                  <a:pt x="3394" y="1011"/>
                </a:lnTo>
                <a:lnTo>
                  <a:pt x="3394" y="1011"/>
                </a:lnTo>
                <a:lnTo>
                  <a:pt x="3394" y="1011"/>
                </a:lnTo>
                <a:lnTo>
                  <a:pt x="3396" y="1013"/>
                </a:lnTo>
                <a:lnTo>
                  <a:pt x="3394" y="1013"/>
                </a:lnTo>
                <a:lnTo>
                  <a:pt x="3394" y="1013"/>
                </a:lnTo>
                <a:lnTo>
                  <a:pt x="3392" y="1013"/>
                </a:lnTo>
                <a:lnTo>
                  <a:pt x="3392" y="1013"/>
                </a:lnTo>
                <a:lnTo>
                  <a:pt x="3388" y="1013"/>
                </a:lnTo>
                <a:lnTo>
                  <a:pt x="3386" y="1013"/>
                </a:lnTo>
                <a:lnTo>
                  <a:pt x="3386" y="1013"/>
                </a:lnTo>
                <a:lnTo>
                  <a:pt x="3384" y="1011"/>
                </a:lnTo>
                <a:lnTo>
                  <a:pt x="3384" y="1011"/>
                </a:lnTo>
                <a:lnTo>
                  <a:pt x="3382" y="1011"/>
                </a:lnTo>
                <a:lnTo>
                  <a:pt x="3380" y="1011"/>
                </a:lnTo>
                <a:lnTo>
                  <a:pt x="3378" y="1011"/>
                </a:lnTo>
                <a:lnTo>
                  <a:pt x="3378" y="1011"/>
                </a:lnTo>
                <a:lnTo>
                  <a:pt x="3376" y="1009"/>
                </a:lnTo>
                <a:lnTo>
                  <a:pt x="3376" y="1009"/>
                </a:lnTo>
                <a:lnTo>
                  <a:pt x="3376" y="1006"/>
                </a:lnTo>
                <a:lnTo>
                  <a:pt x="3373" y="1011"/>
                </a:lnTo>
                <a:lnTo>
                  <a:pt x="3373" y="1013"/>
                </a:lnTo>
                <a:lnTo>
                  <a:pt x="3373" y="1015"/>
                </a:lnTo>
                <a:lnTo>
                  <a:pt x="3371" y="1017"/>
                </a:lnTo>
                <a:lnTo>
                  <a:pt x="3371" y="1021"/>
                </a:lnTo>
                <a:lnTo>
                  <a:pt x="3373" y="1023"/>
                </a:lnTo>
                <a:lnTo>
                  <a:pt x="3373" y="1025"/>
                </a:lnTo>
                <a:lnTo>
                  <a:pt x="3376" y="1027"/>
                </a:lnTo>
                <a:lnTo>
                  <a:pt x="3376" y="1027"/>
                </a:lnTo>
                <a:lnTo>
                  <a:pt x="3376" y="1025"/>
                </a:lnTo>
                <a:lnTo>
                  <a:pt x="3376" y="1025"/>
                </a:lnTo>
                <a:lnTo>
                  <a:pt x="3378" y="1025"/>
                </a:lnTo>
                <a:lnTo>
                  <a:pt x="3380" y="1025"/>
                </a:lnTo>
                <a:lnTo>
                  <a:pt x="3382" y="1025"/>
                </a:lnTo>
                <a:lnTo>
                  <a:pt x="3382" y="1025"/>
                </a:lnTo>
                <a:lnTo>
                  <a:pt x="3382" y="1025"/>
                </a:lnTo>
                <a:lnTo>
                  <a:pt x="3382" y="1027"/>
                </a:lnTo>
                <a:lnTo>
                  <a:pt x="3382" y="1030"/>
                </a:lnTo>
                <a:lnTo>
                  <a:pt x="3382" y="1030"/>
                </a:lnTo>
                <a:lnTo>
                  <a:pt x="3384" y="1032"/>
                </a:lnTo>
                <a:lnTo>
                  <a:pt x="3384" y="1032"/>
                </a:lnTo>
                <a:lnTo>
                  <a:pt x="3384" y="1032"/>
                </a:lnTo>
                <a:lnTo>
                  <a:pt x="3382" y="1032"/>
                </a:lnTo>
                <a:lnTo>
                  <a:pt x="3382" y="1032"/>
                </a:lnTo>
                <a:lnTo>
                  <a:pt x="3380" y="1032"/>
                </a:lnTo>
                <a:lnTo>
                  <a:pt x="3380" y="1032"/>
                </a:lnTo>
                <a:lnTo>
                  <a:pt x="3378" y="1034"/>
                </a:lnTo>
                <a:lnTo>
                  <a:pt x="3378" y="1036"/>
                </a:lnTo>
                <a:lnTo>
                  <a:pt x="3378" y="1038"/>
                </a:lnTo>
                <a:lnTo>
                  <a:pt x="3378" y="1036"/>
                </a:lnTo>
                <a:lnTo>
                  <a:pt x="3380" y="1036"/>
                </a:lnTo>
                <a:lnTo>
                  <a:pt x="3380" y="1036"/>
                </a:lnTo>
                <a:lnTo>
                  <a:pt x="3382" y="1036"/>
                </a:lnTo>
                <a:lnTo>
                  <a:pt x="3384" y="1036"/>
                </a:lnTo>
                <a:lnTo>
                  <a:pt x="3384" y="1038"/>
                </a:lnTo>
                <a:lnTo>
                  <a:pt x="3386" y="1038"/>
                </a:lnTo>
                <a:lnTo>
                  <a:pt x="3386" y="1038"/>
                </a:lnTo>
                <a:lnTo>
                  <a:pt x="3386" y="1040"/>
                </a:lnTo>
                <a:lnTo>
                  <a:pt x="3388" y="1042"/>
                </a:lnTo>
                <a:lnTo>
                  <a:pt x="3388" y="1042"/>
                </a:lnTo>
                <a:lnTo>
                  <a:pt x="3388" y="1044"/>
                </a:lnTo>
                <a:lnTo>
                  <a:pt x="3388" y="1046"/>
                </a:lnTo>
                <a:lnTo>
                  <a:pt x="3388" y="1048"/>
                </a:lnTo>
                <a:lnTo>
                  <a:pt x="3388" y="1050"/>
                </a:lnTo>
                <a:lnTo>
                  <a:pt x="3388" y="1050"/>
                </a:lnTo>
                <a:lnTo>
                  <a:pt x="3388" y="1053"/>
                </a:lnTo>
                <a:lnTo>
                  <a:pt x="3388" y="1057"/>
                </a:lnTo>
                <a:lnTo>
                  <a:pt x="3388" y="1059"/>
                </a:lnTo>
                <a:lnTo>
                  <a:pt x="3388" y="1063"/>
                </a:lnTo>
                <a:lnTo>
                  <a:pt x="3388" y="1067"/>
                </a:lnTo>
                <a:lnTo>
                  <a:pt x="3388" y="1069"/>
                </a:lnTo>
                <a:lnTo>
                  <a:pt x="3390" y="1071"/>
                </a:lnTo>
                <a:lnTo>
                  <a:pt x="3390" y="1076"/>
                </a:lnTo>
                <a:lnTo>
                  <a:pt x="3390" y="1076"/>
                </a:lnTo>
                <a:lnTo>
                  <a:pt x="3390" y="1078"/>
                </a:lnTo>
                <a:lnTo>
                  <a:pt x="3390" y="1078"/>
                </a:lnTo>
                <a:lnTo>
                  <a:pt x="3388" y="1078"/>
                </a:lnTo>
                <a:lnTo>
                  <a:pt x="3386" y="1078"/>
                </a:lnTo>
                <a:lnTo>
                  <a:pt x="3386" y="1078"/>
                </a:lnTo>
                <a:lnTo>
                  <a:pt x="3388" y="1076"/>
                </a:lnTo>
                <a:lnTo>
                  <a:pt x="3388" y="1076"/>
                </a:lnTo>
                <a:lnTo>
                  <a:pt x="3386" y="1076"/>
                </a:lnTo>
                <a:lnTo>
                  <a:pt x="3382" y="1078"/>
                </a:lnTo>
                <a:lnTo>
                  <a:pt x="3363" y="1082"/>
                </a:lnTo>
                <a:lnTo>
                  <a:pt x="3357" y="1082"/>
                </a:lnTo>
                <a:lnTo>
                  <a:pt x="3348" y="1080"/>
                </a:lnTo>
                <a:lnTo>
                  <a:pt x="3346" y="1078"/>
                </a:lnTo>
                <a:lnTo>
                  <a:pt x="3340" y="1074"/>
                </a:lnTo>
                <a:lnTo>
                  <a:pt x="3338" y="1071"/>
                </a:lnTo>
                <a:lnTo>
                  <a:pt x="3336" y="1069"/>
                </a:lnTo>
                <a:lnTo>
                  <a:pt x="3334" y="1069"/>
                </a:lnTo>
                <a:lnTo>
                  <a:pt x="3334" y="1067"/>
                </a:lnTo>
                <a:lnTo>
                  <a:pt x="3332" y="1067"/>
                </a:lnTo>
                <a:lnTo>
                  <a:pt x="3327" y="1067"/>
                </a:lnTo>
                <a:lnTo>
                  <a:pt x="3325" y="1067"/>
                </a:lnTo>
                <a:lnTo>
                  <a:pt x="3323" y="1065"/>
                </a:lnTo>
                <a:lnTo>
                  <a:pt x="3321" y="1065"/>
                </a:lnTo>
                <a:lnTo>
                  <a:pt x="3319" y="1063"/>
                </a:lnTo>
                <a:lnTo>
                  <a:pt x="3317" y="1061"/>
                </a:lnTo>
                <a:lnTo>
                  <a:pt x="3317" y="1061"/>
                </a:lnTo>
                <a:lnTo>
                  <a:pt x="3317" y="1059"/>
                </a:lnTo>
                <a:lnTo>
                  <a:pt x="3317" y="1057"/>
                </a:lnTo>
                <a:lnTo>
                  <a:pt x="3315" y="1053"/>
                </a:lnTo>
                <a:lnTo>
                  <a:pt x="3315" y="1050"/>
                </a:lnTo>
                <a:lnTo>
                  <a:pt x="3315" y="1044"/>
                </a:lnTo>
                <a:lnTo>
                  <a:pt x="3315" y="1044"/>
                </a:lnTo>
                <a:lnTo>
                  <a:pt x="3317" y="1042"/>
                </a:lnTo>
                <a:lnTo>
                  <a:pt x="3317" y="1040"/>
                </a:lnTo>
                <a:lnTo>
                  <a:pt x="3317" y="1040"/>
                </a:lnTo>
                <a:lnTo>
                  <a:pt x="3319" y="1040"/>
                </a:lnTo>
                <a:lnTo>
                  <a:pt x="3319" y="1040"/>
                </a:lnTo>
                <a:lnTo>
                  <a:pt x="3319" y="1042"/>
                </a:lnTo>
                <a:lnTo>
                  <a:pt x="3319" y="1040"/>
                </a:lnTo>
                <a:lnTo>
                  <a:pt x="3321" y="1040"/>
                </a:lnTo>
                <a:lnTo>
                  <a:pt x="3321" y="1036"/>
                </a:lnTo>
                <a:lnTo>
                  <a:pt x="3323" y="1036"/>
                </a:lnTo>
                <a:lnTo>
                  <a:pt x="3323" y="1036"/>
                </a:lnTo>
                <a:lnTo>
                  <a:pt x="3323" y="1034"/>
                </a:lnTo>
                <a:lnTo>
                  <a:pt x="3323" y="1034"/>
                </a:lnTo>
                <a:lnTo>
                  <a:pt x="3323" y="1032"/>
                </a:lnTo>
                <a:lnTo>
                  <a:pt x="3323" y="1027"/>
                </a:lnTo>
                <a:lnTo>
                  <a:pt x="3325" y="1023"/>
                </a:lnTo>
                <a:lnTo>
                  <a:pt x="3325" y="1021"/>
                </a:lnTo>
                <a:lnTo>
                  <a:pt x="3327" y="1021"/>
                </a:lnTo>
                <a:lnTo>
                  <a:pt x="3329" y="1019"/>
                </a:lnTo>
                <a:lnTo>
                  <a:pt x="3332" y="1019"/>
                </a:lnTo>
                <a:lnTo>
                  <a:pt x="3334" y="1019"/>
                </a:lnTo>
                <a:lnTo>
                  <a:pt x="3338" y="1019"/>
                </a:lnTo>
                <a:lnTo>
                  <a:pt x="3336" y="1017"/>
                </a:lnTo>
                <a:lnTo>
                  <a:pt x="3336" y="1017"/>
                </a:lnTo>
                <a:lnTo>
                  <a:pt x="3336" y="1017"/>
                </a:lnTo>
                <a:lnTo>
                  <a:pt x="3334" y="1015"/>
                </a:lnTo>
                <a:lnTo>
                  <a:pt x="3332" y="1015"/>
                </a:lnTo>
                <a:lnTo>
                  <a:pt x="3329" y="1015"/>
                </a:lnTo>
                <a:lnTo>
                  <a:pt x="3329" y="1015"/>
                </a:lnTo>
                <a:lnTo>
                  <a:pt x="3327" y="1015"/>
                </a:lnTo>
                <a:lnTo>
                  <a:pt x="3325" y="1013"/>
                </a:lnTo>
                <a:lnTo>
                  <a:pt x="3323" y="1011"/>
                </a:lnTo>
                <a:lnTo>
                  <a:pt x="3321" y="1006"/>
                </a:lnTo>
                <a:lnTo>
                  <a:pt x="3321" y="1006"/>
                </a:lnTo>
                <a:lnTo>
                  <a:pt x="3319" y="1004"/>
                </a:lnTo>
                <a:lnTo>
                  <a:pt x="3319" y="1002"/>
                </a:lnTo>
                <a:lnTo>
                  <a:pt x="3319" y="1000"/>
                </a:lnTo>
                <a:lnTo>
                  <a:pt x="3315" y="996"/>
                </a:lnTo>
                <a:lnTo>
                  <a:pt x="3313" y="994"/>
                </a:lnTo>
                <a:lnTo>
                  <a:pt x="3311" y="994"/>
                </a:lnTo>
                <a:lnTo>
                  <a:pt x="3311" y="992"/>
                </a:lnTo>
                <a:lnTo>
                  <a:pt x="3308" y="992"/>
                </a:lnTo>
                <a:lnTo>
                  <a:pt x="3308" y="992"/>
                </a:lnTo>
                <a:lnTo>
                  <a:pt x="3308" y="990"/>
                </a:lnTo>
                <a:lnTo>
                  <a:pt x="3306" y="988"/>
                </a:lnTo>
                <a:lnTo>
                  <a:pt x="3304" y="983"/>
                </a:lnTo>
                <a:lnTo>
                  <a:pt x="3300" y="979"/>
                </a:lnTo>
                <a:lnTo>
                  <a:pt x="3300" y="979"/>
                </a:lnTo>
                <a:lnTo>
                  <a:pt x="3300" y="979"/>
                </a:lnTo>
                <a:lnTo>
                  <a:pt x="3298" y="977"/>
                </a:lnTo>
                <a:lnTo>
                  <a:pt x="3298" y="975"/>
                </a:lnTo>
                <a:lnTo>
                  <a:pt x="3296" y="973"/>
                </a:lnTo>
                <a:lnTo>
                  <a:pt x="3296" y="973"/>
                </a:lnTo>
                <a:lnTo>
                  <a:pt x="3296" y="973"/>
                </a:lnTo>
                <a:lnTo>
                  <a:pt x="3296" y="969"/>
                </a:lnTo>
                <a:lnTo>
                  <a:pt x="3296" y="969"/>
                </a:lnTo>
                <a:lnTo>
                  <a:pt x="3296" y="967"/>
                </a:lnTo>
                <a:lnTo>
                  <a:pt x="3296" y="965"/>
                </a:lnTo>
                <a:lnTo>
                  <a:pt x="3296" y="960"/>
                </a:lnTo>
                <a:lnTo>
                  <a:pt x="3298" y="958"/>
                </a:lnTo>
                <a:lnTo>
                  <a:pt x="3298" y="958"/>
                </a:lnTo>
                <a:lnTo>
                  <a:pt x="3296" y="958"/>
                </a:lnTo>
                <a:lnTo>
                  <a:pt x="3296" y="962"/>
                </a:lnTo>
                <a:lnTo>
                  <a:pt x="3294" y="960"/>
                </a:lnTo>
                <a:lnTo>
                  <a:pt x="3294" y="956"/>
                </a:lnTo>
                <a:lnTo>
                  <a:pt x="3294" y="954"/>
                </a:lnTo>
                <a:lnTo>
                  <a:pt x="3292" y="952"/>
                </a:lnTo>
                <a:lnTo>
                  <a:pt x="3290" y="952"/>
                </a:lnTo>
                <a:lnTo>
                  <a:pt x="3290" y="950"/>
                </a:lnTo>
                <a:lnTo>
                  <a:pt x="3288" y="948"/>
                </a:lnTo>
                <a:lnTo>
                  <a:pt x="3285" y="948"/>
                </a:lnTo>
                <a:lnTo>
                  <a:pt x="3285" y="948"/>
                </a:lnTo>
                <a:lnTo>
                  <a:pt x="3283" y="948"/>
                </a:lnTo>
                <a:lnTo>
                  <a:pt x="3285" y="946"/>
                </a:lnTo>
                <a:lnTo>
                  <a:pt x="3285" y="944"/>
                </a:lnTo>
                <a:lnTo>
                  <a:pt x="3285" y="944"/>
                </a:lnTo>
                <a:lnTo>
                  <a:pt x="3288" y="941"/>
                </a:lnTo>
                <a:lnTo>
                  <a:pt x="3288" y="941"/>
                </a:lnTo>
                <a:lnTo>
                  <a:pt x="3290" y="939"/>
                </a:lnTo>
                <a:lnTo>
                  <a:pt x="3290" y="941"/>
                </a:lnTo>
                <a:lnTo>
                  <a:pt x="3290" y="941"/>
                </a:lnTo>
                <a:lnTo>
                  <a:pt x="3290" y="939"/>
                </a:lnTo>
                <a:lnTo>
                  <a:pt x="3292" y="939"/>
                </a:lnTo>
                <a:lnTo>
                  <a:pt x="3292" y="937"/>
                </a:lnTo>
                <a:lnTo>
                  <a:pt x="3294" y="935"/>
                </a:lnTo>
                <a:lnTo>
                  <a:pt x="3294" y="933"/>
                </a:lnTo>
                <a:lnTo>
                  <a:pt x="3294" y="933"/>
                </a:lnTo>
                <a:lnTo>
                  <a:pt x="3294" y="931"/>
                </a:lnTo>
                <a:lnTo>
                  <a:pt x="3296" y="931"/>
                </a:lnTo>
                <a:lnTo>
                  <a:pt x="3296" y="929"/>
                </a:lnTo>
                <a:lnTo>
                  <a:pt x="3296" y="929"/>
                </a:lnTo>
                <a:lnTo>
                  <a:pt x="3296" y="929"/>
                </a:lnTo>
                <a:lnTo>
                  <a:pt x="3296" y="927"/>
                </a:lnTo>
                <a:lnTo>
                  <a:pt x="3296" y="927"/>
                </a:lnTo>
                <a:lnTo>
                  <a:pt x="3296" y="925"/>
                </a:lnTo>
                <a:lnTo>
                  <a:pt x="3296" y="927"/>
                </a:lnTo>
                <a:lnTo>
                  <a:pt x="3296" y="927"/>
                </a:lnTo>
                <a:lnTo>
                  <a:pt x="3298" y="927"/>
                </a:lnTo>
                <a:lnTo>
                  <a:pt x="3298" y="927"/>
                </a:lnTo>
                <a:lnTo>
                  <a:pt x="3298" y="925"/>
                </a:lnTo>
                <a:lnTo>
                  <a:pt x="3300" y="927"/>
                </a:lnTo>
                <a:lnTo>
                  <a:pt x="3300" y="927"/>
                </a:lnTo>
                <a:lnTo>
                  <a:pt x="3304" y="925"/>
                </a:lnTo>
                <a:lnTo>
                  <a:pt x="3306" y="925"/>
                </a:lnTo>
                <a:lnTo>
                  <a:pt x="3306" y="925"/>
                </a:lnTo>
                <a:lnTo>
                  <a:pt x="3311" y="921"/>
                </a:lnTo>
                <a:lnTo>
                  <a:pt x="3311" y="921"/>
                </a:lnTo>
                <a:lnTo>
                  <a:pt x="3311" y="921"/>
                </a:lnTo>
                <a:lnTo>
                  <a:pt x="3313" y="923"/>
                </a:lnTo>
                <a:lnTo>
                  <a:pt x="3313" y="923"/>
                </a:lnTo>
                <a:lnTo>
                  <a:pt x="3313" y="923"/>
                </a:lnTo>
                <a:lnTo>
                  <a:pt x="3315" y="921"/>
                </a:lnTo>
                <a:lnTo>
                  <a:pt x="3313" y="921"/>
                </a:lnTo>
                <a:lnTo>
                  <a:pt x="3313" y="921"/>
                </a:lnTo>
                <a:lnTo>
                  <a:pt x="3313" y="918"/>
                </a:lnTo>
                <a:lnTo>
                  <a:pt x="3315" y="918"/>
                </a:lnTo>
                <a:lnTo>
                  <a:pt x="3315" y="918"/>
                </a:lnTo>
                <a:lnTo>
                  <a:pt x="3319" y="916"/>
                </a:lnTo>
                <a:lnTo>
                  <a:pt x="3319" y="916"/>
                </a:lnTo>
                <a:lnTo>
                  <a:pt x="3319" y="914"/>
                </a:lnTo>
                <a:lnTo>
                  <a:pt x="3321" y="914"/>
                </a:lnTo>
                <a:lnTo>
                  <a:pt x="3321" y="914"/>
                </a:lnTo>
                <a:lnTo>
                  <a:pt x="3321" y="914"/>
                </a:lnTo>
                <a:lnTo>
                  <a:pt x="3321" y="912"/>
                </a:lnTo>
                <a:lnTo>
                  <a:pt x="3323" y="912"/>
                </a:lnTo>
                <a:lnTo>
                  <a:pt x="3323" y="912"/>
                </a:lnTo>
                <a:lnTo>
                  <a:pt x="3323" y="910"/>
                </a:lnTo>
                <a:lnTo>
                  <a:pt x="3323" y="910"/>
                </a:lnTo>
                <a:lnTo>
                  <a:pt x="3325" y="910"/>
                </a:lnTo>
                <a:lnTo>
                  <a:pt x="3327" y="910"/>
                </a:lnTo>
                <a:lnTo>
                  <a:pt x="3329" y="910"/>
                </a:lnTo>
                <a:lnTo>
                  <a:pt x="3329" y="910"/>
                </a:lnTo>
                <a:lnTo>
                  <a:pt x="3332" y="908"/>
                </a:lnTo>
                <a:lnTo>
                  <a:pt x="3334" y="908"/>
                </a:lnTo>
                <a:lnTo>
                  <a:pt x="3336" y="906"/>
                </a:lnTo>
                <a:lnTo>
                  <a:pt x="3338" y="904"/>
                </a:lnTo>
                <a:lnTo>
                  <a:pt x="3340" y="904"/>
                </a:lnTo>
                <a:lnTo>
                  <a:pt x="3340" y="904"/>
                </a:lnTo>
                <a:lnTo>
                  <a:pt x="3340" y="904"/>
                </a:lnTo>
                <a:lnTo>
                  <a:pt x="3342" y="904"/>
                </a:lnTo>
                <a:lnTo>
                  <a:pt x="3342" y="904"/>
                </a:lnTo>
                <a:lnTo>
                  <a:pt x="3346" y="902"/>
                </a:lnTo>
                <a:lnTo>
                  <a:pt x="3348" y="900"/>
                </a:lnTo>
                <a:lnTo>
                  <a:pt x="3350" y="900"/>
                </a:lnTo>
                <a:lnTo>
                  <a:pt x="3355" y="902"/>
                </a:lnTo>
                <a:lnTo>
                  <a:pt x="3357" y="902"/>
                </a:lnTo>
                <a:lnTo>
                  <a:pt x="3357" y="904"/>
                </a:lnTo>
                <a:lnTo>
                  <a:pt x="3361" y="904"/>
                </a:lnTo>
                <a:lnTo>
                  <a:pt x="3361" y="904"/>
                </a:lnTo>
                <a:lnTo>
                  <a:pt x="3363" y="906"/>
                </a:lnTo>
                <a:lnTo>
                  <a:pt x="3363" y="906"/>
                </a:lnTo>
                <a:lnTo>
                  <a:pt x="3363" y="906"/>
                </a:lnTo>
                <a:lnTo>
                  <a:pt x="3365" y="904"/>
                </a:lnTo>
                <a:lnTo>
                  <a:pt x="3367" y="904"/>
                </a:lnTo>
                <a:lnTo>
                  <a:pt x="3367" y="904"/>
                </a:lnTo>
                <a:lnTo>
                  <a:pt x="3367" y="902"/>
                </a:lnTo>
                <a:lnTo>
                  <a:pt x="3371" y="904"/>
                </a:lnTo>
                <a:lnTo>
                  <a:pt x="3373" y="904"/>
                </a:lnTo>
                <a:lnTo>
                  <a:pt x="3376" y="904"/>
                </a:lnTo>
                <a:lnTo>
                  <a:pt x="3376" y="904"/>
                </a:lnTo>
                <a:lnTo>
                  <a:pt x="3378" y="906"/>
                </a:lnTo>
                <a:lnTo>
                  <a:pt x="3378" y="908"/>
                </a:lnTo>
                <a:lnTo>
                  <a:pt x="3378" y="910"/>
                </a:lnTo>
                <a:lnTo>
                  <a:pt x="3378" y="910"/>
                </a:lnTo>
                <a:lnTo>
                  <a:pt x="3376" y="912"/>
                </a:lnTo>
                <a:lnTo>
                  <a:pt x="3378" y="912"/>
                </a:lnTo>
                <a:lnTo>
                  <a:pt x="3378" y="916"/>
                </a:lnTo>
                <a:lnTo>
                  <a:pt x="3376" y="921"/>
                </a:lnTo>
                <a:lnTo>
                  <a:pt x="3373" y="925"/>
                </a:lnTo>
                <a:lnTo>
                  <a:pt x="3371" y="927"/>
                </a:lnTo>
                <a:lnTo>
                  <a:pt x="3373" y="929"/>
                </a:lnTo>
                <a:lnTo>
                  <a:pt x="3378" y="931"/>
                </a:lnTo>
                <a:lnTo>
                  <a:pt x="3378" y="933"/>
                </a:lnTo>
                <a:lnTo>
                  <a:pt x="3378" y="933"/>
                </a:lnTo>
                <a:lnTo>
                  <a:pt x="3373" y="933"/>
                </a:lnTo>
                <a:lnTo>
                  <a:pt x="3371" y="931"/>
                </a:lnTo>
                <a:lnTo>
                  <a:pt x="3369" y="931"/>
                </a:lnTo>
                <a:lnTo>
                  <a:pt x="3367" y="931"/>
                </a:lnTo>
                <a:lnTo>
                  <a:pt x="3361" y="931"/>
                </a:lnTo>
                <a:lnTo>
                  <a:pt x="3357" y="931"/>
                </a:lnTo>
                <a:lnTo>
                  <a:pt x="3355" y="931"/>
                </a:lnTo>
                <a:lnTo>
                  <a:pt x="3352" y="931"/>
                </a:lnTo>
                <a:lnTo>
                  <a:pt x="3350" y="933"/>
                </a:lnTo>
                <a:lnTo>
                  <a:pt x="3350" y="933"/>
                </a:lnTo>
                <a:lnTo>
                  <a:pt x="3350" y="935"/>
                </a:lnTo>
                <a:lnTo>
                  <a:pt x="3348" y="937"/>
                </a:lnTo>
                <a:lnTo>
                  <a:pt x="3346" y="937"/>
                </a:lnTo>
                <a:lnTo>
                  <a:pt x="3346" y="939"/>
                </a:lnTo>
                <a:lnTo>
                  <a:pt x="3346" y="941"/>
                </a:lnTo>
                <a:lnTo>
                  <a:pt x="3348" y="941"/>
                </a:lnTo>
                <a:lnTo>
                  <a:pt x="3350" y="944"/>
                </a:lnTo>
                <a:lnTo>
                  <a:pt x="3350" y="946"/>
                </a:lnTo>
                <a:lnTo>
                  <a:pt x="3352" y="946"/>
                </a:lnTo>
                <a:lnTo>
                  <a:pt x="3352" y="946"/>
                </a:lnTo>
                <a:lnTo>
                  <a:pt x="3355" y="946"/>
                </a:lnTo>
                <a:lnTo>
                  <a:pt x="3355" y="946"/>
                </a:lnTo>
                <a:lnTo>
                  <a:pt x="3352" y="946"/>
                </a:lnTo>
                <a:lnTo>
                  <a:pt x="3350" y="946"/>
                </a:lnTo>
                <a:lnTo>
                  <a:pt x="3348" y="948"/>
                </a:lnTo>
                <a:lnTo>
                  <a:pt x="3348" y="946"/>
                </a:lnTo>
                <a:lnTo>
                  <a:pt x="3348" y="946"/>
                </a:lnTo>
                <a:lnTo>
                  <a:pt x="3344" y="944"/>
                </a:lnTo>
                <a:lnTo>
                  <a:pt x="3342" y="944"/>
                </a:lnTo>
                <a:lnTo>
                  <a:pt x="3338" y="944"/>
                </a:lnTo>
                <a:lnTo>
                  <a:pt x="3336" y="946"/>
                </a:lnTo>
                <a:lnTo>
                  <a:pt x="3336" y="946"/>
                </a:lnTo>
                <a:lnTo>
                  <a:pt x="3336" y="948"/>
                </a:lnTo>
                <a:lnTo>
                  <a:pt x="3336" y="948"/>
                </a:lnTo>
                <a:lnTo>
                  <a:pt x="3336" y="950"/>
                </a:lnTo>
                <a:lnTo>
                  <a:pt x="3338" y="950"/>
                </a:lnTo>
                <a:lnTo>
                  <a:pt x="3340" y="950"/>
                </a:lnTo>
                <a:lnTo>
                  <a:pt x="3342" y="952"/>
                </a:lnTo>
                <a:lnTo>
                  <a:pt x="3344" y="952"/>
                </a:lnTo>
                <a:lnTo>
                  <a:pt x="3344" y="952"/>
                </a:lnTo>
                <a:lnTo>
                  <a:pt x="3346" y="956"/>
                </a:lnTo>
                <a:lnTo>
                  <a:pt x="3348" y="960"/>
                </a:lnTo>
                <a:lnTo>
                  <a:pt x="3348" y="962"/>
                </a:lnTo>
                <a:lnTo>
                  <a:pt x="3350" y="962"/>
                </a:lnTo>
                <a:lnTo>
                  <a:pt x="3350" y="965"/>
                </a:lnTo>
                <a:lnTo>
                  <a:pt x="3350" y="965"/>
                </a:lnTo>
                <a:lnTo>
                  <a:pt x="3350" y="967"/>
                </a:lnTo>
                <a:lnTo>
                  <a:pt x="3350" y="967"/>
                </a:lnTo>
                <a:lnTo>
                  <a:pt x="3350" y="969"/>
                </a:lnTo>
                <a:lnTo>
                  <a:pt x="3350" y="971"/>
                </a:lnTo>
                <a:lnTo>
                  <a:pt x="3352" y="971"/>
                </a:lnTo>
                <a:lnTo>
                  <a:pt x="3355" y="971"/>
                </a:lnTo>
                <a:lnTo>
                  <a:pt x="3355" y="971"/>
                </a:lnTo>
                <a:lnTo>
                  <a:pt x="3357" y="971"/>
                </a:lnTo>
                <a:lnTo>
                  <a:pt x="3359" y="973"/>
                </a:lnTo>
                <a:lnTo>
                  <a:pt x="3359" y="973"/>
                </a:lnTo>
                <a:lnTo>
                  <a:pt x="3359" y="975"/>
                </a:lnTo>
                <a:lnTo>
                  <a:pt x="3359" y="975"/>
                </a:lnTo>
                <a:lnTo>
                  <a:pt x="3361" y="975"/>
                </a:lnTo>
                <a:lnTo>
                  <a:pt x="3361" y="975"/>
                </a:lnTo>
                <a:lnTo>
                  <a:pt x="3363" y="975"/>
                </a:lnTo>
                <a:lnTo>
                  <a:pt x="3363" y="975"/>
                </a:lnTo>
                <a:lnTo>
                  <a:pt x="3365" y="977"/>
                </a:lnTo>
                <a:lnTo>
                  <a:pt x="3365" y="977"/>
                </a:lnTo>
                <a:lnTo>
                  <a:pt x="3367" y="977"/>
                </a:lnTo>
                <a:lnTo>
                  <a:pt x="3367" y="977"/>
                </a:lnTo>
                <a:lnTo>
                  <a:pt x="3369" y="977"/>
                </a:lnTo>
                <a:lnTo>
                  <a:pt x="3369" y="977"/>
                </a:lnTo>
                <a:lnTo>
                  <a:pt x="3369" y="981"/>
                </a:lnTo>
                <a:lnTo>
                  <a:pt x="3369" y="983"/>
                </a:lnTo>
                <a:lnTo>
                  <a:pt x="3369" y="986"/>
                </a:lnTo>
                <a:lnTo>
                  <a:pt x="3369" y="986"/>
                </a:lnTo>
                <a:lnTo>
                  <a:pt x="3367" y="990"/>
                </a:lnTo>
                <a:lnTo>
                  <a:pt x="3367" y="990"/>
                </a:lnTo>
                <a:lnTo>
                  <a:pt x="3367" y="992"/>
                </a:lnTo>
                <a:lnTo>
                  <a:pt x="3367" y="994"/>
                </a:lnTo>
                <a:lnTo>
                  <a:pt x="3369" y="998"/>
                </a:lnTo>
                <a:lnTo>
                  <a:pt x="3371" y="1002"/>
                </a:lnTo>
                <a:lnTo>
                  <a:pt x="3373" y="1004"/>
                </a:lnTo>
                <a:lnTo>
                  <a:pt x="3373" y="1004"/>
                </a:lnTo>
                <a:lnTo>
                  <a:pt x="3373" y="1004"/>
                </a:lnTo>
                <a:lnTo>
                  <a:pt x="3373" y="1002"/>
                </a:lnTo>
                <a:lnTo>
                  <a:pt x="3373" y="998"/>
                </a:lnTo>
                <a:lnTo>
                  <a:pt x="3373" y="996"/>
                </a:lnTo>
                <a:lnTo>
                  <a:pt x="3373" y="996"/>
                </a:lnTo>
                <a:lnTo>
                  <a:pt x="3373" y="992"/>
                </a:lnTo>
                <a:lnTo>
                  <a:pt x="3376" y="992"/>
                </a:lnTo>
                <a:lnTo>
                  <a:pt x="3378" y="990"/>
                </a:lnTo>
                <a:lnTo>
                  <a:pt x="3378" y="990"/>
                </a:lnTo>
                <a:lnTo>
                  <a:pt x="3380" y="990"/>
                </a:lnTo>
                <a:lnTo>
                  <a:pt x="3382" y="988"/>
                </a:lnTo>
                <a:lnTo>
                  <a:pt x="3384" y="988"/>
                </a:lnTo>
                <a:lnTo>
                  <a:pt x="3386" y="988"/>
                </a:lnTo>
                <a:lnTo>
                  <a:pt x="3388" y="988"/>
                </a:lnTo>
                <a:lnTo>
                  <a:pt x="3388" y="990"/>
                </a:lnTo>
                <a:lnTo>
                  <a:pt x="3390" y="992"/>
                </a:lnTo>
                <a:lnTo>
                  <a:pt x="3390" y="994"/>
                </a:lnTo>
                <a:lnTo>
                  <a:pt x="3390" y="996"/>
                </a:lnTo>
                <a:lnTo>
                  <a:pt x="3392" y="998"/>
                </a:lnTo>
                <a:lnTo>
                  <a:pt x="3392" y="1000"/>
                </a:lnTo>
                <a:lnTo>
                  <a:pt x="3394" y="1002"/>
                </a:lnTo>
                <a:lnTo>
                  <a:pt x="3399" y="1004"/>
                </a:lnTo>
                <a:lnTo>
                  <a:pt x="3401" y="1006"/>
                </a:lnTo>
                <a:lnTo>
                  <a:pt x="3401" y="1006"/>
                </a:lnTo>
                <a:lnTo>
                  <a:pt x="3401" y="1006"/>
                </a:lnTo>
                <a:lnTo>
                  <a:pt x="3401" y="1009"/>
                </a:lnTo>
                <a:lnTo>
                  <a:pt x="3401" y="100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solidFill>
              <a:schemeClr val="bg1">
                <a:alpha val="74000"/>
              </a:schemeClr>
            </a:solidFill>
          </a:ln>
          <a:effectLst>
            <a:outerShdw blurRad="177800" sx="102000" sy="102000" algn="ctr" rotWithShape="0">
              <a:prstClr val="black">
                <a:alpha val="2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140372" y="2704757"/>
            <a:ext cx="822960" cy="822960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605421" y="1569362"/>
            <a:ext cx="1645920" cy="1645920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355041" y="3036068"/>
            <a:ext cx="1188720" cy="1188720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418849" y="1980842"/>
            <a:ext cx="1005840" cy="1005840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45837" y="3621308"/>
            <a:ext cx="822960" cy="822960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827896" y="1976824"/>
            <a:ext cx="1200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spc="-150" dirty="0">
                <a:solidFill>
                  <a:schemeClr val="bg1"/>
                </a:solidFill>
                <a:cs typeface="Arial" panose="020B0604020202020204" pitchFamily="34" charset="0"/>
              </a:rPr>
              <a:t>80%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30857" y="3338041"/>
            <a:ext cx="8370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spc="-150" dirty="0">
                <a:solidFill>
                  <a:schemeClr val="bg1"/>
                </a:solidFill>
                <a:cs typeface="Arial" panose="020B0604020202020204" pitchFamily="34" charset="0"/>
              </a:rPr>
              <a:t>50%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03225" y="2191375"/>
            <a:ext cx="8370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spc="-150" dirty="0">
                <a:solidFill>
                  <a:schemeClr val="bg1"/>
                </a:solidFill>
                <a:cs typeface="Arial" panose="020B0604020202020204" pitchFamily="34" charset="0"/>
              </a:rPr>
              <a:t>30%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77391" y="2854627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pc="-150" dirty="0">
                <a:solidFill>
                  <a:schemeClr val="bg1"/>
                </a:solidFill>
                <a:cs typeface="Arial" panose="020B0604020202020204" pitchFamily="34" charset="0"/>
              </a:rPr>
              <a:t>20%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82856" y="3771178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pc="-150" dirty="0">
                <a:solidFill>
                  <a:schemeClr val="bg1"/>
                </a:solidFill>
                <a:cs typeface="Arial" panose="020B0604020202020204" pitchFamily="34" charset="0"/>
              </a:rPr>
              <a:t>15%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44352" y="3015051"/>
            <a:ext cx="2607966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2800" spc="-11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here</a:t>
            </a:r>
            <a:endParaRPr lang="en-US" sz="2800" spc="-110" dirty="0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908247" y="3648067"/>
            <a:ext cx="151060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969277" y="1331167"/>
            <a:ext cx="1995990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968581" y="1331167"/>
            <a:ext cx="725787" cy="714724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305427" y="4988767"/>
            <a:ext cx="1995990" cy="0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301418" y="3892932"/>
            <a:ext cx="1126963" cy="1095835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035580" y="1350059"/>
            <a:ext cx="2304871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305427" y="5005420"/>
            <a:ext cx="2304871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8120000" y="1179430"/>
            <a:ext cx="471880" cy="868884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587851" y="1179430"/>
            <a:ext cx="2197455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8290394" y="3015051"/>
            <a:ext cx="2607966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2800" spc="-11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here</a:t>
            </a:r>
            <a:endParaRPr lang="en-US" sz="2800" spc="-110" dirty="0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80305" y="1187979"/>
            <a:ext cx="2577716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H="1" flipV="1">
            <a:off x="8232365" y="4398169"/>
            <a:ext cx="398828" cy="355234"/>
          </a:xfrm>
          <a:prstGeom prst="line">
            <a:avLst/>
          </a:prstGeom>
          <a:ln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8631192" y="4746077"/>
            <a:ext cx="2197455" cy="0"/>
          </a:xfrm>
          <a:prstGeom prst="line">
            <a:avLst/>
          </a:prstGeom>
          <a:ln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8724372" y="4763705"/>
            <a:ext cx="2567709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305427" y="4186713"/>
            <a:ext cx="852160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4400" b="1" spc="-300" dirty="0">
                <a:ln w="3175">
                  <a:noFill/>
                </a:ln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35580" y="558118"/>
            <a:ext cx="852160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4400" b="1" spc="-300" dirty="0">
                <a:ln w="3175">
                  <a:noFill/>
                </a:ln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680305" y="428729"/>
            <a:ext cx="852160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4400" b="1" spc="-300" dirty="0">
                <a:ln w="3175">
                  <a:noFill/>
                </a:ln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56" name="Rectangle 55"/>
          <p:cNvSpPr/>
          <p:nvPr/>
        </p:nvSpPr>
        <p:spPr>
          <a:xfrm>
            <a:off x="8724372" y="3975779"/>
            <a:ext cx="852160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4400" b="1" spc="-300" dirty="0">
                <a:ln w="3175">
                  <a:noFill/>
                </a:ln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00010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Flowchart: Document 94"/>
          <p:cNvSpPr/>
          <p:nvPr/>
        </p:nvSpPr>
        <p:spPr>
          <a:xfrm rot="16200000" flipH="1">
            <a:off x="-914400" y="914400"/>
            <a:ext cx="6857999" cy="5029199"/>
          </a:xfrm>
          <a:prstGeom prst="flowChartDocumen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317500" dist="38100" sx="102000" sy="102000" algn="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V="1">
            <a:off x="1031769" y="1209929"/>
            <a:ext cx="2371303" cy="1929615"/>
          </a:xfrm>
          <a:custGeom>
            <a:avLst/>
            <a:gdLst>
              <a:gd name="connsiteX0" fmla="*/ 825125 w 2382522"/>
              <a:gd name="connsiteY0" fmla="*/ 1928686 h 1929615"/>
              <a:gd name="connsiteX1" fmla="*/ 2252982 w 2382522"/>
              <a:gd name="connsiteY1" fmla="*/ 1696625 h 1929615"/>
              <a:gd name="connsiteX2" fmla="*/ 2376769 w 2382522"/>
              <a:gd name="connsiteY2" fmla="*/ 1209040 h 1929615"/>
              <a:gd name="connsiteX3" fmla="*/ 2382522 w 2382522"/>
              <a:gd name="connsiteY3" fmla="*/ 1209040 h 1929615"/>
              <a:gd name="connsiteX4" fmla="*/ 1193802 w 2382522"/>
              <a:gd name="connsiteY4" fmla="*/ 0 h 1929615"/>
              <a:gd name="connsiteX5" fmla="*/ 11219 w 2382522"/>
              <a:gd name="connsiteY5" fmla="*/ 1085422 h 1929615"/>
              <a:gd name="connsiteX6" fmla="*/ 5713 w 2382522"/>
              <a:gd name="connsiteY6" fmla="*/ 1196324 h 1929615"/>
              <a:gd name="connsiteX7" fmla="*/ 0 w 2382522"/>
              <a:gd name="connsiteY7" fmla="*/ 1196324 h 1929615"/>
              <a:gd name="connsiteX8" fmla="*/ 222252 w 2382522"/>
              <a:gd name="connsiteY8" fmla="*/ 1862519 h 1929615"/>
              <a:gd name="connsiteX9" fmla="*/ 825125 w 2382522"/>
              <a:gd name="connsiteY9" fmla="*/ 1928686 h 1929615"/>
              <a:gd name="connsiteX0" fmla="*/ 825125 w 2382522"/>
              <a:gd name="connsiteY0" fmla="*/ 1928686 h 1929615"/>
              <a:gd name="connsiteX1" fmla="*/ 2252982 w 2382522"/>
              <a:gd name="connsiteY1" fmla="*/ 1696625 h 1929615"/>
              <a:gd name="connsiteX2" fmla="*/ 2376769 w 2382522"/>
              <a:gd name="connsiteY2" fmla="*/ 1209040 h 1929615"/>
              <a:gd name="connsiteX3" fmla="*/ 2382522 w 2382522"/>
              <a:gd name="connsiteY3" fmla="*/ 1209040 h 1929615"/>
              <a:gd name="connsiteX4" fmla="*/ 1193802 w 2382522"/>
              <a:gd name="connsiteY4" fmla="*/ 0 h 1929615"/>
              <a:gd name="connsiteX5" fmla="*/ 11219 w 2382522"/>
              <a:gd name="connsiteY5" fmla="*/ 1085422 h 1929615"/>
              <a:gd name="connsiteX6" fmla="*/ 5713 w 2382522"/>
              <a:gd name="connsiteY6" fmla="*/ 1196324 h 1929615"/>
              <a:gd name="connsiteX7" fmla="*/ 0 w 2382522"/>
              <a:gd name="connsiteY7" fmla="*/ 1196324 h 1929615"/>
              <a:gd name="connsiteX8" fmla="*/ 95571 w 2382522"/>
              <a:gd name="connsiteY8" fmla="*/ 1555115 h 1929615"/>
              <a:gd name="connsiteX9" fmla="*/ 222252 w 2382522"/>
              <a:gd name="connsiteY9" fmla="*/ 1862519 h 1929615"/>
              <a:gd name="connsiteX10" fmla="*/ 825125 w 2382522"/>
              <a:gd name="connsiteY10" fmla="*/ 1928686 h 1929615"/>
              <a:gd name="connsiteX0" fmla="*/ 819412 w 2376809"/>
              <a:gd name="connsiteY0" fmla="*/ 1928686 h 1929615"/>
              <a:gd name="connsiteX1" fmla="*/ 2247269 w 2376809"/>
              <a:gd name="connsiteY1" fmla="*/ 1696625 h 1929615"/>
              <a:gd name="connsiteX2" fmla="*/ 2371056 w 2376809"/>
              <a:gd name="connsiteY2" fmla="*/ 1209040 h 1929615"/>
              <a:gd name="connsiteX3" fmla="*/ 2376809 w 2376809"/>
              <a:gd name="connsiteY3" fmla="*/ 1209040 h 1929615"/>
              <a:gd name="connsiteX4" fmla="*/ 1188089 w 2376809"/>
              <a:gd name="connsiteY4" fmla="*/ 0 h 1929615"/>
              <a:gd name="connsiteX5" fmla="*/ 5506 w 2376809"/>
              <a:gd name="connsiteY5" fmla="*/ 1085422 h 1929615"/>
              <a:gd name="connsiteX6" fmla="*/ 0 w 2376809"/>
              <a:gd name="connsiteY6" fmla="*/ 1196324 h 1929615"/>
              <a:gd name="connsiteX7" fmla="*/ 27624 w 2376809"/>
              <a:gd name="connsiteY7" fmla="*/ 1215374 h 1929615"/>
              <a:gd name="connsiteX8" fmla="*/ 89858 w 2376809"/>
              <a:gd name="connsiteY8" fmla="*/ 1555115 h 1929615"/>
              <a:gd name="connsiteX9" fmla="*/ 216539 w 2376809"/>
              <a:gd name="connsiteY9" fmla="*/ 1862519 h 1929615"/>
              <a:gd name="connsiteX10" fmla="*/ 819412 w 2376809"/>
              <a:gd name="connsiteY10" fmla="*/ 1928686 h 1929615"/>
              <a:gd name="connsiteX0" fmla="*/ 819412 w 2376809"/>
              <a:gd name="connsiteY0" fmla="*/ 1928686 h 1929615"/>
              <a:gd name="connsiteX1" fmla="*/ 2247269 w 2376809"/>
              <a:gd name="connsiteY1" fmla="*/ 1696625 h 1929615"/>
              <a:gd name="connsiteX2" fmla="*/ 2371056 w 2376809"/>
              <a:gd name="connsiteY2" fmla="*/ 1209040 h 1929615"/>
              <a:gd name="connsiteX3" fmla="*/ 2376809 w 2376809"/>
              <a:gd name="connsiteY3" fmla="*/ 1209040 h 1929615"/>
              <a:gd name="connsiteX4" fmla="*/ 1188089 w 2376809"/>
              <a:gd name="connsiteY4" fmla="*/ 0 h 1929615"/>
              <a:gd name="connsiteX5" fmla="*/ 5506 w 2376809"/>
              <a:gd name="connsiteY5" fmla="*/ 1085422 h 1929615"/>
              <a:gd name="connsiteX6" fmla="*/ 0 w 2376809"/>
              <a:gd name="connsiteY6" fmla="*/ 1196324 h 1929615"/>
              <a:gd name="connsiteX7" fmla="*/ 89858 w 2376809"/>
              <a:gd name="connsiteY7" fmla="*/ 1555115 h 1929615"/>
              <a:gd name="connsiteX8" fmla="*/ 216539 w 2376809"/>
              <a:gd name="connsiteY8" fmla="*/ 1862519 h 1929615"/>
              <a:gd name="connsiteX9" fmla="*/ 819412 w 2376809"/>
              <a:gd name="connsiteY9" fmla="*/ 1928686 h 1929615"/>
              <a:gd name="connsiteX0" fmla="*/ 813906 w 2371303"/>
              <a:gd name="connsiteY0" fmla="*/ 1928686 h 1929615"/>
              <a:gd name="connsiteX1" fmla="*/ 2241763 w 2371303"/>
              <a:gd name="connsiteY1" fmla="*/ 1696625 h 1929615"/>
              <a:gd name="connsiteX2" fmla="*/ 2365550 w 2371303"/>
              <a:gd name="connsiteY2" fmla="*/ 1209040 h 1929615"/>
              <a:gd name="connsiteX3" fmla="*/ 2371303 w 2371303"/>
              <a:gd name="connsiteY3" fmla="*/ 1209040 h 1929615"/>
              <a:gd name="connsiteX4" fmla="*/ 1182583 w 2371303"/>
              <a:gd name="connsiteY4" fmla="*/ 0 h 1929615"/>
              <a:gd name="connsiteX5" fmla="*/ 0 w 2371303"/>
              <a:gd name="connsiteY5" fmla="*/ 1085422 h 1929615"/>
              <a:gd name="connsiteX6" fmla="*/ 20688 w 2371303"/>
              <a:gd name="connsiteY6" fmla="*/ 1201087 h 1929615"/>
              <a:gd name="connsiteX7" fmla="*/ 84352 w 2371303"/>
              <a:gd name="connsiteY7" fmla="*/ 1555115 h 1929615"/>
              <a:gd name="connsiteX8" fmla="*/ 211033 w 2371303"/>
              <a:gd name="connsiteY8" fmla="*/ 1862519 h 1929615"/>
              <a:gd name="connsiteX9" fmla="*/ 813906 w 2371303"/>
              <a:gd name="connsiteY9" fmla="*/ 1928686 h 192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71303" h="1929615">
                <a:moveTo>
                  <a:pt x="813906" y="1928686"/>
                </a:moveTo>
                <a:cubicBezTo>
                  <a:pt x="1289859" y="1912724"/>
                  <a:pt x="1480240" y="1696625"/>
                  <a:pt x="2241763" y="1696625"/>
                </a:cubicBezTo>
                <a:lnTo>
                  <a:pt x="2365550" y="1209040"/>
                </a:lnTo>
                <a:lnTo>
                  <a:pt x="2371303" y="1209040"/>
                </a:lnTo>
                <a:cubicBezTo>
                  <a:pt x="2371303" y="541305"/>
                  <a:pt x="1839095" y="0"/>
                  <a:pt x="1182583" y="0"/>
                </a:cubicBezTo>
                <a:cubicBezTo>
                  <a:pt x="567103" y="0"/>
                  <a:pt x="60875" y="475756"/>
                  <a:pt x="0" y="1085422"/>
                </a:cubicBezTo>
                <a:lnTo>
                  <a:pt x="20688" y="1201087"/>
                </a:lnTo>
                <a:lnTo>
                  <a:pt x="84352" y="1555115"/>
                </a:lnTo>
                <a:cubicBezTo>
                  <a:pt x="121023" y="1663933"/>
                  <a:pt x="174362" y="1753701"/>
                  <a:pt x="211033" y="1862519"/>
                </a:cubicBezTo>
                <a:cubicBezTo>
                  <a:pt x="464875" y="1917089"/>
                  <a:pt x="655255" y="1934006"/>
                  <a:pt x="813906" y="19286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028700" y="762104"/>
            <a:ext cx="2377440" cy="2377440"/>
          </a:xfrm>
          <a:custGeom>
            <a:avLst/>
            <a:gdLst>
              <a:gd name="connsiteX0" fmla="*/ 1188720 w 2377440"/>
              <a:gd name="connsiteY0" fmla="*/ 45720 h 2377440"/>
              <a:gd name="connsiteX1" fmla="*/ 45720 w 2377440"/>
              <a:gd name="connsiteY1" fmla="*/ 1188720 h 2377440"/>
              <a:gd name="connsiteX2" fmla="*/ 1188720 w 2377440"/>
              <a:gd name="connsiteY2" fmla="*/ 2331720 h 2377440"/>
              <a:gd name="connsiteX3" fmla="*/ 2331720 w 2377440"/>
              <a:gd name="connsiteY3" fmla="*/ 1188720 h 2377440"/>
              <a:gd name="connsiteX4" fmla="*/ 1188720 w 2377440"/>
              <a:gd name="connsiteY4" fmla="*/ 45720 h 2377440"/>
              <a:gd name="connsiteX5" fmla="*/ 1188720 w 2377440"/>
              <a:gd name="connsiteY5" fmla="*/ 0 h 2377440"/>
              <a:gd name="connsiteX6" fmla="*/ 2377440 w 2377440"/>
              <a:gd name="connsiteY6" fmla="*/ 1188720 h 2377440"/>
              <a:gd name="connsiteX7" fmla="*/ 1188720 w 2377440"/>
              <a:gd name="connsiteY7" fmla="*/ 2377440 h 2377440"/>
              <a:gd name="connsiteX8" fmla="*/ 0 w 2377440"/>
              <a:gd name="connsiteY8" fmla="*/ 1188720 h 2377440"/>
              <a:gd name="connsiteX9" fmla="*/ 1188720 w 2377440"/>
              <a:gd name="connsiteY9" fmla="*/ 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77440" h="2377440">
                <a:moveTo>
                  <a:pt x="1188720" y="45720"/>
                </a:moveTo>
                <a:cubicBezTo>
                  <a:pt x="557459" y="45720"/>
                  <a:pt x="45720" y="557459"/>
                  <a:pt x="45720" y="1188720"/>
                </a:cubicBezTo>
                <a:cubicBezTo>
                  <a:pt x="45720" y="1819981"/>
                  <a:pt x="557459" y="2331720"/>
                  <a:pt x="1188720" y="2331720"/>
                </a:cubicBezTo>
                <a:cubicBezTo>
                  <a:pt x="1819981" y="2331720"/>
                  <a:pt x="2331720" y="1819981"/>
                  <a:pt x="2331720" y="1188720"/>
                </a:cubicBezTo>
                <a:cubicBezTo>
                  <a:pt x="2331720" y="557459"/>
                  <a:pt x="1819981" y="45720"/>
                  <a:pt x="1188720" y="45720"/>
                </a:cubicBezTo>
                <a:close/>
                <a:moveTo>
                  <a:pt x="1188720" y="0"/>
                </a:moveTo>
                <a:cubicBezTo>
                  <a:pt x="1845232" y="0"/>
                  <a:pt x="2377440" y="532208"/>
                  <a:pt x="2377440" y="1188720"/>
                </a:cubicBezTo>
                <a:cubicBezTo>
                  <a:pt x="2377440" y="1845232"/>
                  <a:pt x="1845232" y="2377440"/>
                  <a:pt x="1188720" y="2377440"/>
                </a:cubicBezTo>
                <a:cubicBezTo>
                  <a:pt x="532208" y="2377440"/>
                  <a:pt x="0" y="1845232"/>
                  <a:pt x="0" y="1188720"/>
                </a:cubicBezTo>
                <a:cubicBezTo>
                  <a:pt x="0" y="532208"/>
                  <a:pt x="532208" y="0"/>
                  <a:pt x="118872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415758" y="1556734"/>
            <a:ext cx="16033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spc="-150" dirty="0">
                <a:solidFill>
                  <a:schemeClr val="bg1"/>
                </a:solidFill>
                <a:cs typeface="Arial" panose="020B0604020202020204" pitchFamily="34" charset="0"/>
              </a:rPr>
              <a:t>90%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37521" y="3264203"/>
            <a:ext cx="275979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1078512" y="4214973"/>
            <a:ext cx="2324560" cy="1046045"/>
            <a:chOff x="1078512" y="4406745"/>
            <a:chExt cx="2324560" cy="1046045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078512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1132752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1381281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435521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1684050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1738290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1986819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2041059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2289589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2343829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2592358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2646598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2895127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2949367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3197897" y="4525446"/>
              <a:ext cx="205175" cy="453404"/>
            </a:xfrm>
            <a:custGeom>
              <a:avLst/>
              <a:gdLst>
                <a:gd name="T0" fmla="*/ 1714 w 2368"/>
                <a:gd name="T1" fmla="*/ 0 h 5044"/>
                <a:gd name="T2" fmla="*/ 1906 w 2368"/>
                <a:gd name="T3" fmla="*/ 16 h 5044"/>
                <a:gd name="T4" fmla="*/ 2064 w 2368"/>
                <a:gd name="T5" fmla="*/ 62 h 5044"/>
                <a:gd name="T6" fmla="*/ 2196 w 2368"/>
                <a:gd name="T7" fmla="*/ 141 h 5044"/>
                <a:gd name="T8" fmla="*/ 2279 w 2368"/>
                <a:gd name="T9" fmla="*/ 230 h 5044"/>
                <a:gd name="T10" fmla="*/ 2335 w 2368"/>
                <a:gd name="T11" fmla="*/ 339 h 5044"/>
                <a:gd name="T12" fmla="*/ 2364 w 2368"/>
                <a:gd name="T13" fmla="*/ 466 h 5044"/>
                <a:gd name="T14" fmla="*/ 2368 w 2368"/>
                <a:gd name="T15" fmla="*/ 2138 h 5044"/>
                <a:gd name="T16" fmla="*/ 2351 w 2368"/>
                <a:gd name="T17" fmla="*/ 2238 h 5044"/>
                <a:gd name="T18" fmla="*/ 2302 w 2368"/>
                <a:gd name="T19" fmla="*/ 2314 h 5044"/>
                <a:gd name="T20" fmla="*/ 2225 w 2368"/>
                <a:gd name="T21" fmla="*/ 2362 h 5044"/>
                <a:gd name="T22" fmla="*/ 2146 w 2368"/>
                <a:gd name="T23" fmla="*/ 2374 h 5044"/>
                <a:gd name="T24" fmla="*/ 2066 w 2368"/>
                <a:gd name="T25" fmla="*/ 2343 h 5044"/>
                <a:gd name="T26" fmla="*/ 2006 w 2368"/>
                <a:gd name="T27" fmla="*/ 2279 h 5044"/>
                <a:gd name="T28" fmla="*/ 1975 w 2368"/>
                <a:gd name="T29" fmla="*/ 2190 h 5044"/>
                <a:gd name="T30" fmla="*/ 1972 w 2368"/>
                <a:gd name="T31" fmla="*/ 652 h 5044"/>
                <a:gd name="T32" fmla="*/ 1844 w 2368"/>
                <a:gd name="T33" fmla="*/ 4775 h 5044"/>
                <a:gd name="T34" fmla="*/ 1830 w 2368"/>
                <a:gd name="T35" fmla="*/ 4881 h 5044"/>
                <a:gd name="T36" fmla="*/ 1792 w 2368"/>
                <a:gd name="T37" fmla="*/ 4960 h 5044"/>
                <a:gd name="T38" fmla="*/ 1726 w 2368"/>
                <a:gd name="T39" fmla="*/ 5013 h 5044"/>
                <a:gd name="T40" fmla="*/ 1635 w 2368"/>
                <a:gd name="T41" fmla="*/ 5040 h 5044"/>
                <a:gd name="T42" fmla="*/ 1527 w 2368"/>
                <a:gd name="T43" fmla="*/ 5040 h 5044"/>
                <a:gd name="T44" fmla="*/ 1436 w 2368"/>
                <a:gd name="T45" fmla="*/ 5013 h 5044"/>
                <a:gd name="T46" fmla="*/ 1370 w 2368"/>
                <a:gd name="T47" fmla="*/ 4960 h 5044"/>
                <a:gd name="T48" fmla="*/ 1331 w 2368"/>
                <a:gd name="T49" fmla="*/ 4881 h 5044"/>
                <a:gd name="T50" fmla="*/ 1318 w 2368"/>
                <a:gd name="T51" fmla="*/ 4775 h 5044"/>
                <a:gd name="T52" fmla="*/ 1049 w 2368"/>
                <a:gd name="T53" fmla="*/ 2355 h 5044"/>
                <a:gd name="T54" fmla="*/ 1047 w 2368"/>
                <a:gd name="T55" fmla="*/ 4831 h 5044"/>
                <a:gd name="T56" fmla="*/ 1020 w 2368"/>
                <a:gd name="T57" fmla="*/ 4924 h 5044"/>
                <a:gd name="T58" fmla="*/ 969 w 2368"/>
                <a:gd name="T59" fmla="*/ 4989 h 5044"/>
                <a:gd name="T60" fmla="*/ 890 w 2368"/>
                <a:gd name="T61" fmla="*/ 5030 h 5044"/>
                <a:gd name="T62" fmla="*/ 787 w 2368"/>
                <a:gd name="T63" fmla="*/ 5044 h 5044"/>
                <a:gd name="T64" fmla="*/ 683 w 2368"/>
                <a:gd name="T65" fmla="*/ 5030 h 5044"/>
                <a:gd name="T66" fmla="*/ 606 w 2368"/>
                <a:gd name="T67" fmla="*/ 4989 h 5044"/>
                <a:gd name="T68" fmla="*/ 553 w 2368"/>
                <a:gd name="T69" fmla="*/ 4924 h 5044"/>
                <a:gd name="T70" fmla="*/ 528 w 2368"/>
                <a:gd name="T71" fmla="*/ 4831 h 5044"/>
                <a:gd name="T72" fmla="*/ 524 w 2368"/>
                <a:gd name="T73" fmla="*/ 652 h 5044"/>
                <a:gd name="T74" fmla="*/ 397 w 2368"/>
                <a:gd name="T75" fmla="*/ 2227 h 5044"/>
                <a:gd name="T76" fmla="*/ 381 w 2368"/>
                <a:gd name="T77" fmla="*/ 2308 h 5044"/>
                <a:gd name="T78" fmla="*/ 335 w 2368"/>
                <a:gd name="T79" fmla="*/ 2370 h 5044"/>
                <a:gd name="T80" fmla="*/ 252 w 2368"/>
                <a:gd name="T81" fmla="*/ 2413 h 5044"/>
                <a:gd name="T82" fmla="*/ 153 w 2368"/>
                <a:gd name="T83" fmla="*/ 2413 h 5044"/>
                <a:gd name="T84" fmla="*/ 66 w 2368"/>
                <a:gd name="T85" fmla="*/ 2370 h 5044"/>
                <a:gd name="T86" fmla="*/ 15 w 2368"/>
                <a:gd name="T87" fmla="*/ 2308 h 5044"/>
                <a:gd name="T88" fmla="*/ 0 w 2368"/>
                <a:gd name="T89" fmla="*/ 2227 h 5044"/>
                <a:gd name="T90" fmla="*/ 4 w 2368"/>
                <a:gd name="T91" fmla="*/ 451 h 5044"/>
                <a:gd name="T92" fmla="*/ 33 w 2368"/>
                <a:gd name="T93" fmla="*/ 319 h 5044"/>
                <a:gd name="T94" fmla="*/ 95 w 2368"/>
                <a:gd name="T95" fmla="*/ 213 h 5044"/>
                <a:gd name="T96" fmla="*/ 186 w 2368"/>
                <a:gd name="T97" fmla="*/ 128 h 5044"/>
                <a:gd name="T98" fmla="*/ 321 w 2368"/>
                <a:gd name="T99" fmla="*/ 56 h 5044"/>
                <a:gd name="T100" fmla="*/ 482 w 2368"/>
                <a:gd name="T101" fmla="*/ 14 h 5044"/>
                <a:gd name="T102" fmla="*/ 666 w 2368"/>
                <a:gd name="T103" fmla="*/ 0 h 5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68" h="5044">
                  <a:moveTo>
                    <a:pt x="666" y="0"/>
                  </a:moveTo>
                  <a:lnTo>
                    <a:pt x="1714" y="0"/>
                  </a:lnTo>
                  <a:lnTo>
                    <a:pt x="1813" y="4"/>
                  </a:lnTo>
                  <a:lnTo>
                    <a:pt x="1906" y="16"/>
                  </a:lnTo>
                  <a:lnTo>
                    <a:pt x="1989" y="35"/>
                  </a:lnTo>
                  <a:lnTo>
                    <a:pt x="2064" y="62"/>
                  </a:lnTo>
                  <a:lnTo>
                    <a:pt x="2134" y="97"/>
                  </a:lnTo>
                  <a:lnTo>
                    <a:pt x="2196" y="141"/>
                  </a:lnTo>
                  <a:lnTo>
                    <a:pt x="2240" y="184"/>
                  </a:lnTo>
                  <a:lnTo>
                    <a:pt x="2279" y="230"/>
                  </a:lnTo>
                  <a:lnTo>
                    <a:pt x="2312" y="283"/>
                  </a:lnTo>
                  <a:lnTo>
                    <a:pt x="2335" y="339"/>
                  </a:lnTo>
                  <a:lnTo>
                    <a:pt x="2355" y="401"/>
                  </a:lnTo>
                  <a:lnTo>
                    <a:pt x="2364" y="466"/>
                  </a:lnTo>
                  <a:lnTo>
                    <a:pt x="2368" y="538"/>
                  </a:lnTo>
                  <a:lnTo>
                    <a:pt x="2368" y="2138"/>
                  </a:lnTo>
                  <a:lnTo>
                    <a:pt x="2364" y="2190"/>
                  </a:lnTo>
                  <a:lnTo>
                    <a:pt x="2351" y="2238"/>
                  </a:lnTo>
                  <a:lnTo>
                    <a:pt x="2331" y="2279"/>
                  </a:lnTo>
                  <a:lnTo>
                    <a:pt x="2302" y="2314"/>
                  </a:lnTo>
                  <a:lnTo>
                    <a:pt x="2266" y="2343"/>
                  </a:lnTo>
                  <a:lnTo>
                    <a:pt x="2225" y="2362"/>
                  </a:lnTo>
                  <a:lnTo>
                    <a:pt x="2184" y="2374"/>
                  </a:lnTo>
                  <a:lnTo>
                    <a:pt x="2146" y="2374"/>
                  </a:lnTo>
                  <a:lnTo>
                    <a:pt x="2105" y="2362"/>
                  </a:lnTo>
                  <a:lnTo>
                    <a:pt x="2066" y="2343"/>
                  </a:lnTo>
                  <a:lnTo>
                    <a:pt x="2033" y="2314"/>
                  </a:lnTo>
                  <a:lnTo>
                    <a:pt x="2006" y="2279"/>
                  </a:lnTo>
                  <a:lnTo>
                    <a:pt x="1987" y="2238"/>
                  </a:lnTo>
                  <a:lnTo>
                    <a:pt x="1975" y="2190"/>
                  </a:lnTo>
                  <a:lnTo>
                    <a:pt x="1972" y="2138"/>
                  </a:lnTo>
                  <a:lnTo>
                    <a:pt x="1972" y="652"/>
                  </a:lnTo>
                  <a:lnTo>
                    <a:pt x="1844" y="652"/>
                  </a:lnTo>
                  <a:lnTo>
                    <a:pt x="1844" y="4775"/>
                  </a:lnTo>
                  <a:lnTo>
                    <a:pt x="1840" y="4831"/>
                  </a:lnTo>
                  <a:lnTo>
                    <a:pt x="1830" y="4881"/>
                  </a:lnTo>
                  <a:lnTo>
                    <a:pt x="1815" y="4924"/>
                  </a:lnTo>
                  <a:lnTo>
                    <a:pt x="1792" y="4960"/>
                  </a:lnTo>
                  <a:lnTo>
                    <a:pt x="1763" y="4989"/>
                  </a:lnTo>
                  <a:lnTo>
                    <a:pt x="1726" y="5013"/>
                  </a:lnTo>
                  <a:lnTo>
                    <a:pt x="1685" y="5030"/>
                  </a:lnTo>
                  <a:lnTo>
                    <a:pt x="1635" y="5040"/>
                  </a:lnTo>
                  <a:lnTo>
                    <a:pt x="1581" y="5044"/>
                  </a:lnTo>
                  <a:lnTo>
                    <a:pt x="1527" y="5040"/>
                  </a:lnTo>
                  <a:lnTo>
                    <a:pt x="1476" y="5030"/>
                  </a:lnTo>
                  <a:lnTo>
                    <a:pt x="1436" y="5013"/>
                  </a:lnTo>
                  <a:lnTo>
                    <a:pt x="1399" y="4989"/>
                  </a:lnTo>
                  <a:lnTo>
                    <a:pt x="1370" y="4960"/>
                  </a:lnTo>
                  <a:lnTo>
                    <a:pt x="1347" y="4924"/>
                  </a:lnTo>
                  <a:lnTo>
                    <a:pt x="1331" y="4881"/>
                  </a:lnTo>
                  <a:lnTo>
                    <a:pt x="1321" y="4831"/>
                  </a:lnTo>
                  <a:lnTo>
                    <a:pt x="1318" y="4775"/>
                  </a:lnTo>
                  <a:lnTo>
                    <a:pt x="1318" y="2355"/>
                  </a:lnTo>
                  <a:lnTo>
                    <a:pt x="1049" y="2355"/>
                  </a:lnTo>
                  <a:lnTo>
                    <a:pt x="1049" y="4775"/>
                  </a:lnTo>
                  <a:lnTo>
                    <a:pt x="1047" y="4831"/>
                  </a:lnTo>
                  <a:lnTo>
                    <a:pt x="1037" y="4881"/>
                  </a:lnTo>
                  <a:lnTo>
                    <a:pt x="1020" y="4924"/>
                  </a:lnTo>
                  <a:lnTo>
                    <a:pt x="998" y="4960"/>
                  </a:lnTo>
                  <a:lnTo>
                    <a:pt x="969" y="4989"/>
                  </a:lnTo>
                  <a:lnTo>
                    <a:pt x="933" y="5013"/>
                  </a:lnTo>
                  <a:lnTo>
                    <a:pt x="890" y="5030"/>
                  </a:lnTo>
                  <a:lnTo>
                    <a:pt x="842" y="5040"/>
                  </a:lnTo>
                  <a:lnTo>
                    <a:pt x="787" y="5044"/>
                  </a:lnTo>
                  <a:lnTo>
                    <a:pt x="731" y="5040"/>
                  </a:lnTo>
                  <a:lnTo>
                    <a:pt x="683" y="5030"/>
                  </a:lnTo>
                  <a:lnTo>
                    <a:pt x="640" y="5013"/>
                  </a:lnTo>
                  <a:lnTo>
                    <a:pt x="606" y="4989"/>
                  </a:lnTo>
                  <a:lnTo>
                    <a:pt x="577" y="4960"/>
                  </a:lnTo>
                  <a:lnTo>
                    <a:pt x="553" y="4924"/>
                  </a:lnTo>
                  <a:lnTo>
                    <a:pt x="538" y="4881"/>
                  </a:lnTo>
                  <a:lnTo>
                    <a:pt x="528" y="4831"/>
                  </a:lnTo>
                  <a:lnTo>
                    <a:pt x="524" y="4775"/>
                  </a:lnTo>
                  <a:lnTo>
                    <a:pt x="524" y="652"/>
                  </a:lnTo>
                  <a:lnTo>
                    <a:pt x="397" y="652"/>
                  </a:lnTo>
                  <a:lnTo>
                    <a:pt x="397" y="2227"/>
                  </a:lnTo>
                  <a:lnTo>
                    <a:pt x="393" y="2271"/>
                  </a:lnTo>
                  <a:lnTo>
                    <a:pt x="381" y="2308"/>
                  </a:lnTo>
                  <a:lnTo>
                    <a:pt x="362" y="2343"/>
                  </a:lnTo>
                  <a:lnTo>
                    <a:pt x="335" y="2370"/>
                  </a:lnTo>
                  <a:lnTo>
                    <a:pt x="300" y="2393"/>
                  </a:lnTo>
                  <a:lnTo>
                    <a:pt x="252" y="2413"/>
                  </a:lnTo>
                  <a:lnTo>
                    <a:pt x="203" y="2418"/>
                  </a:lnTo>
                  <a:lnTo>
                    <a:pt x="153" y="2413"/>
                  </a:lnTo>
                  <a:lnTo>
                    <a:pt x="103" y="2393"/>
                  </a:lnTo>
                  <a:lnTo>
                    <a:pt x="66" y="2370"/>
                  </a:lnTo>
                  <a:lnTo>
                    <a:pt x="37" y="2343"/>
                  </a:lnTo>
                  <a:lnTo>
                    <a:pt x="15" y="2308"/>
                  </a:lnTo>
                  <a:lnTo>
                    <a:pt x="4" y="2271"/>
                  </a:lnTo>
                  <a:lnTo>
                    <a:pt x="0" y="2227"/>
                  </a:lnTo>
                  <a:lnTo>
                    <a:pt x="0" y="524"/>
                  </a:lnTo>
                  <a:lnTo>
                    <a:pt x="4" y="451"/>
                  </a:lnTo>
                  <a:lnTo>
                    <a:pt x="15" y="383"/>
                  </a:lnTo>
                  <a:lnTo>
                    <a:pt x="33" y="319"/>
                  </a:lnTo>
                  <a:lnTo>
                    <a:pt x="60" y="263"/>
                  </a:lnTo>
                  <a:lnTo>
                    <a:pt x="95" y="213"/>
                  </a:lnTo>
                  <a:lnTo>
                    <a:pt x="135" y="167"/>
                  </a:lnTo>
                  <a:lnTo>
                    <a:pt x="186" y="128"/>
                  </a:lnTo>
                  <a:lnTo>
                    <a:pt x="250" y="89"/>
                  </a:lnTo>
                  <a:lnTo>
                    <a:pt x="321" y="56"/>
                  </a:lnTo>
                  <a:lnTo>
                    <a:pt x="399" y="31"/>
                  </a:lnTo>
                  <a:lnTo>
                    <a:pt x="482" y="14"/>
                  </a:lnTo>
                  <a:lnTo>
                    <a:pt x="571" y="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3252137" y="4406745"/>
              <a:ext cx="94270" cy="97838"/>
            </a:xfrm>
            <a:custGeom>
              <a:avLst/>
              <a:gdLst>
                <a:gd name="T0" fmla="*/ 544 w 1087"/>
                <a:gd name="T1" fmla="*/ 0 h 1089"/>
                <a:gd name="T2" fmla="*/ 617 w 1087"/>
                <a:gd name="T3" fmla="*/ 6 h 1089"/>
                <a:gd name="T4" fmla="*/ 687 w 1087"/>
                <a:gd name="T5" fmla="*/ 17 h 1089"/>
                <a:gd name="T6" fmla="*/ 752 w 1087"/>
                <a:gd name="T7" fmla="*/ 40 h 1089"/>
                <a:gd name="T8" fmla="*/ 814 w 1087"/>
                <a:gd name="T9" fmla="*/ 71 h 1089"/>
                <a:gd name="T10" fmla="*/ 872 w 1087"/>
                <a:gd name="T11" fmla="*/ 112 h 1089"/>
                <a:gd name="T12" fmla="*/ 929 w 1087"/>
                <a:gd name="T13" fmla="*/ 160 h 1089"/>
                <a:gd name="T14" fmla="*/ 977 w 1087"/>
                <a:gd name="T15" fmla="*/ 215 h 1089"/>
                <a:gd name="T16" fmla="*/ 1018 w 1087"/>
                <a:gd name="T17" fmla="*/ 273 h 1089"/>
                <a:gd name="T18" fmla="*/ 1048 w 1087"/>
                <a:gd name="T19" fmla="*/ 334 h 1089"/>
                <a:gd name="T20" fmla="*/ 1070 w 1087"/>
                <a:gd name="T21" fmla="*/ 400 h 1089"/>
                <a:gd name="T22" fmla="*/ 1083 w 1087"/>
                <a:gd name="T23" fmla="*/ 468 h 1089"/>
                <a:gd name="T24" fmla="*/ 1087 w 1087"/>
                <a:gd name="T25" fmla="*/ 538 h 1089"/>
                <a:gd name="T26" fmla="*/ 1083 w 1087"/>
                <a:gd name="T27" fmla="*/ 613 h 1089"/>
                <a:gd name="T28" fmla="*/ 1070 w 1087"/>
                <a:gd name="T29" fmla="*/ 685 h 1089"/>
                <a:gd name="T30" fmla="*/ 1048 w 1087"/>
                <a:gd name="T31" fmla="*/ 750 h 1089"/>
                <a:gd name="T32" fmla="*/ 1018 w 1087"/>
                <a:gd name="T33" fmla="*/ 814 h 1089"/>
                <a:gd name="T34" fmla="*/ 977 w 1087"/>
                <a:gd name="T35" fmla="*/ 872 h 1089"/>
                <a:gd name="T36" fmla="*/ 929 w 1087"/>
                <a:gd name="T37" fmla="*/ 928 h 1089"/>
                <a:gd name="T38" fmla="*/ 872 w 1087"/>
                <a:gd name="T39" fmla="*/ 977 h 1089"/>
                <a:gd name="T40" fmla="*/ 814 w 1087"/>
                <a:gd name="T41" fmla="*/ 1017 h 1089"/>
                <a:gd name="T42" fmla="*/ 752 w 1087"/>
                <a:gd name="T43" fmla="*/ 1048 h 1089"/>
                <a:gd name="T44" fmla="*/ 687 w 1087"/>
                <a:gd name="T45" fmla="*/ 1072 h 1089"/>
                <a:gd name="T46" fmla="*/ 617 w 1087"/>
                <a:gd name="T47" fmla="*/ 1083 h 1089"/>
                <a:gd name="T48" fmla="*/ 544 w 1087"/>
                <a:gd name="T49" fmla="*/ 1089 h 1089"/>
                <a:gd name="T50" fmla="*/ 472 w 1087"/>
                <a:gd name="T51" fmla="*/ 1083 h 1089"/>
                <a:gd name="T52" fmla="*/ 402 w 1087"/>
                <a:gd name="T53" fmla="*/ 1072 h 1089"/>
                <a:gd name="T54" fmla="*/ 337 w 1087"/>
                <a:gd name="T55" fmla="*/ 1048 h 1089"/>
                <a:gd name="T56" fmla="*/ 275 w 1087"/>
                <a:gd name="T57" fmla="*/ 1017 h 1089"/>
                <a:gd name="T58" fmla="*/ 215 w 1087"/>
                <a:gd name="T59" fmla="*/ 977 h 1089"/>
                <a:gd name="T60" fmla="*/ 160 w 1087"/>
                <a:gd name="T61" fmla="*/ 928 h 1089"/>
                <a:gd name="T62" fmla="*/ 110 w 1087"/>
                <a:gd name="T63" fmla="*/ 874 h 1089"/>
                <a:gd name="T64" fmla="*/ 71 w 1087"/>
                <a:gd name="T65" fmla="*/ 814 h 1089"/>
                <a:gd name="T66" fmla="*/ 40 w 1087"/>
                <a:gd name="T67" fmla="*/ 752 h 1089"/>
                <a:gd name="T68" fmla="*/ 17 w 1087"/>
                <a:gd name="T69" fmla="*/ 687 h 1089"/>
                <a:gd name="T70" fmla="*/ 4 w 1087"/>
                <a:gd name="T71" fmla="*/ 617 h 1089"/>
                <a:gd name="T72" fmla="*/ 0 w 1087"/>
                <a:gd name="T73" fmla="*/ 545 h 1089"/>
                <a:gd name="T74" fmla="*/ 4 w 1087"/>
                <a:gd name="T75" fmla="*/ 472 h 1089"/>
                <a:gd name="T76" fmla="*/ 17 w 1087"/>
                <a:gd name="T77" fmla="*/ 402 h 1089"/>
                <a:gd name="T78" fmla="*/ 40 w 1087"/>
                <a:gd name="T79" fmla="*/ 336 h 1089"/>
                <a:gd name="T80" fmla="*/ 71 w 1087"/>
                <a:gd name="T81" fmla="*/ 275 h 1089"/>
                <a:gd name="T82" fmla="*/ 110 w 1087"/>
                <a:gd name="T83" fmla="*/ 216 h 1089"/>
                <a:gd name="T84" fmla="*/ 160 w 1087"/>
                <a:gd name="T85" fmla="*/ 160 h 1089"/>
                <a:gd name="T86" fmla="*/ 215 w 1087"/>
                <a:gd name="T87" fmla="*/ 112 h 1089"/>
                <a:gd name="T88" fmla="*/ 275 w 1087"/>
                <a:gd name="T89" fmla="*/ 71 h 1089"/>
                <a:gd name="T90" fmla="*/ 337 w 1087"/>
                <a:gd name="T91" fmla="*/ 40 h 1089"/>
                <a:gd name="T92" fmla="*/ 402 w 1087"/>
                <a:gd name="T93" fmla="*/ 17 h 1089"/>
                <a:gd name="T94" fmla="*/ 472 w 1087"/>
                <a:gd name="T95" fmla="*/ 6 h 1089"/>
                <a:gd name="T96" fmla="*/ 544 w 1087"/>
                <a:gd name="T97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7" h="1089">
                  <a:moveTo>
                    <a:pt x="544" y="0"/>
                  </a:moveTo>
                  <a:lnTo>
                    <a:pt x="617" y="6"/>
                  </a:lnTo>
                  <a:lnTo>
                    <a:pt x="687" y="17"/>
                  </a:lnTo>
                  <a:lnTo>
                    <a:pt x="752" y="40"/>
                  </a:lnTo>
                  <a:lnTo>
                    <a:pt x="814" y="71"/>
                  </a:lnTo>
                  <a:lnTo>
                    <a:pt x="872" y="112"/>
                  </a:lnTo>
                  <a:lnTo>
                    <a:pt x="929" y="160"/>
                  </a:lnTo>
                  <a:lnTo>
                    <a:pt x="977" y="215"/>
                  </a:lnTo>
                  <a:lnTo>
                    <a:pt x="1018" y="273"/>
                  </a:lnTo>
                  <a:lnTo>
                    <a:pt x="1048" y="334"/>
                  </a:lnTo>
                  <a:lnTo>
                    <a:pt x="1070" y="400"/>
                  </a:lnTo>
                  <a:lnTo>
                    <a:pt x="1083" y="468"/>
                  </a:lnTo>
                  <a:lnTo>
                    <a:pt x="1087" y="538"/>
                  </a:lnTo>
                  <a:lnTo>
                    <a:pt x="1083" y="613"/>
                  </a:lnTo>
                  <a:lnTo>
                    <a:pt x="1070" y="685"/>
                  </a:lnTo>
                  <a:lnTo>
                    <a:pt x="1048" y="750"/>
                  </a:lnTo>
                  <a:lnTo>
                    <a:pt x="1018" y="814"/>
                  </a:lnTo>
                  <a:lnTo>
                    <a:pt x="977" y="872"/>
                  </a:lnTo>
                  <a:lnTo>
                    <a:pt x="929" y="928"/>
                  </a:lnTo>
                  <a:lnTo>
                    <a:pt x="872" y="977"/>
                  </a:lnTo>
                  <a:lnTo>
                    <a:pt x="814" y="1017"/>
                  </a:lnTo>
                  <a:lnTo>
                    <a:pt x="752" y="1048"/>
                  </a:lnTo>
                  <a:lnTo>
                    <a:pt x="687" y="1072"/>
                  </a:lnTo>
                  <a:lnTo>
                    <a:pt x="617" y="1083"/>
                  </a:lnTo>
                  <a:lnTo>
                    <a:pt x="544" y="1089"/>
                  </a:lnTo>
                  <a:lnTo>
                    <a:pt x="472" y="1083"/>
                  </a:lnTo>
                  <a:lnTo>
                    <a:pt x="402" y="1072"/>
                  </a:lnTo>
                  <a:lnTo>
                    <a:pt x="337" y="1048"/>
                  </a:lnTo>
                  <a:lnTo>
                    <a:pt x="275" y="1017"/>
                  </a:lnTo>
                  <a:lnTo>
                    <a:pt x="215" y="977"/>
                  </a:lnTo>
                  <a:lnTo>
                    <a:pt x="160" y="928"/>
                  </a:lnTo>
                  <a:lnTo>
                    <a:pt x="110" y="874"/>
                  </a:lnTo>
                  <a:lnTo>
                    <a:pt x="71" y="814"/>
                  </a:lnTo>
                  <a:lnTo>
                    <a:pt x="40" y="752"/>
                  </a:lnTo>
                  <a:lnTo>
                    <a:pt x="17" y="687"/>
                  </a:lnTo>
                  <a:lnTo>
                    <a:pt x="4" y="617"/>
                  </a:lnTo>
                  <a:lnTo>
                    <a:pt x="0" y="545"/>
                  </a:lnTo>
                  <a:lnTo>
                    <a:pt x="4" y="472"/>
                  </a:lnTo>
                  <a:lnTo>
                    <a:pt x="17" y="402"/>
                  </a:lnTo>
                  <a:lnTo>
                    <a:pt x="40" y="336"/>
                  </a:lnTo>
                  <a:lnTo>
                    <a:pt x="71" y="275"/>
                  </a:lnTo>
                  <a:lnTo>
                    <a:pt x="110" y="216"/>
                  </a:lnTo>
                  <a:lnTo>
                    <a:pt x="160" y="160"/>
                  </a:lnTo>
                  <a:lnTo>
                    <a:pt x="215" y="112"/>
                  </a:lnTo>
                  <a:lnTo>
                    <a:pt x="275" y="71"/>
                  </a:lnTo>
                  <a:lnTo>
                    <a:pt x="337" y="40"/>
                  </a:lnTo>
                  <a:lnTo>
                    <a:pt x="402" y="17"/>
                  </a:lnTo>
                  <a:lnTo>
                    <a:pt x="472" y="6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1228684" y="4880685"/>
              <a:ext cx="2021790" cy="572105"/>
              <a:chOff x="1078512" y="5057514"/>
              <a:chExt cx="2021790" cy="572105"/>
            </a:xfrm>
            <a:solidFill>
              <a:schemeClr val="bg1">
                <a:lumMod val="75000"/>
              </a:schemeClr>
            </a:solidFill>
          </p:grpSpPr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1078512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"/>
              <p:cNvSpPr>
                <a:spLocks/>
              </p:cNvSpPr>
              <p:nvPr/>
            </p:nvSpPr>
            <p:spPr bwMode="auto">
              <a:xfrm>
                <a:off x="1132752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6"/>
              <p:cNvSpPr>
                <a:spLocks/>
              </p:cNvSpPr>
              <p:nvPr/>
            </p:nvSpPr>
            <p:spPr bwMode="auto">
              <a:xfrm>
                <a:off x="1381281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"/>
              <p:cNvSpPr>
                <a:spLocks/>
              </p:cNvSpPr>
              <p:nvPr/>
            </p:nvSpPr>
            <p:spPr bwMode="auto">
              <a:xfrm>
                <a:off x="1435521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6"/>
              <p:cNvSpPr>
                <a:spLocks/>
              </p:cNvSpPr>
              <p:nvPr/>
            </p:nvSpPr>
            <p:spPr bwMode="auto">
              <a:xfrm>
                <a:off x="1684050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738290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986819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2041059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6"/>
              <p:cNvSpPr>
                <a:spLocks/>
              </p:cNvSpPr>
              <p:nvPr/>
            </p:nvSpPr>
            <p:spPr bwMode="auto">
              <a:xfrm>
                <a:off x="2289589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2343829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6"/>
              <p:cNvSpPr>
                <a:spLocks/>
              </p:cNvSpPr>
              <p:nvPr/>
            </p:nvSpPr>
            <p:spPr bwMode="auto">
              <a:xfrm>
                <a:off x="2592358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8"/>
              <p:cNvSpPr>
                <a:spLocks/>
              </p:cNvSpPr>
              <p:nvPr/>
            </p:nvSpPr>
            <p:spPr bwMode="auto">
              <a:xfrm>
                <a:off x="2646598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2895127" y="5176215"/>
                <a:ext cx="205175" cy="453404"/>
              </a:xfrm>
              <a:custGeom>
                <a:avLst/>
                <a:gdLst>
                  <a:gd name="T0" fmla="*/ 1714 w 2368"/>
                  <a:gd name="T1" fmla="*/ 0 h 5044"/>
                  <a:gd name="T2" fmla="*/ 1906 w 2368"/>
                  <a:gd name="T3" fmla="*/ 16 h 5044"/>
                  <a:gd name="T4" fmla="*/ 2064 w 2368"/>
                  <a:gd name="T5" fmla="*/ 62 h 5044"/>
                  <a:gd name="T6" fmla="*/ 2196 w 2368"/>
                  <a:gd name="T7" fmla="*/ 141 h 5044"/>
                  <a:gd name="T8" fmla="*/ 2279 w 2368"/>
                  <a:gd name="T9" fmla="*/ 230 h 5044"/>
                  <a:gd name="T10" fmla="*/ 2335 w 2368"/>
                  <a:gd name="T11" fmla="*/ 339 h 5044"/>
                  <a:gd name="T12" fmla="*/ 2364 w 2368"/>
                  <a:gd name="T13" fmla="*/ 466 h 5044"/>
                  <a:gd name="T14" fmla="*/ 2368 w 2368"/>
                  <a:gd name="T15" fmla="*/ 2138 h 5044"/>
                  <a:gd name="T16" fmla="*/ 2351 w 2368"/>
                  <a:gd name="T17" fmla="*/ 2238 h 5044"/>
                  <a:gd name="T18" fmla="*/ 2302 w 2368"/>
                  <a:gd name="T19" fmla="*/ 2314 h 5044"/>
                  <a:gd name="T20" fmla="*/ 2225 w 2368"/>
                  <a:gd name="T21" fmla="*/ 2362 h 5044"/>
                  <a:gd name="T22" fmla="*/ 2146 w 2368"/>
                  <a:gd name="T23" fmla="*/ 2374 h 5044"/>
                  <a:gd name="T24" fmla="*/ 2066 w 2368"/>
                  <a:gd name="T25" fmla="*/ 2343 h 5044"/>
                  <a:gd name="T26" fmla="*/ 2006 w 2368"/>
                  <a:gd name="T27" fmla="*/ 2279 h 5044"/>
                  <a:gd name="T28" fmla="*/ 1975 w 2368"/>
                  <a:gd name="T29" fmla="*/ 2190 h 5044"/>
                  <a:gd name="T30" fmla="*/ 1972 w 2368"/>
                  <a:gd name="T31" fmla="*/ 652 h 5044"/>
                  <a:gd name="T32" fmla="*/ 1844 w 2368"/>
                  <a:gd name="T33" fmla="*/ 4775 h 5044"/>
                  <a:gd name="T34" fmla="*/ 1830 w 2368"/>
                  <a:gd name="T35" fmla="*/ 4881 h 5044"/>
                  <a:gd name="T36" fmla="*/ 1792 w 2368"/>
                  <a:gd name="T37" fmla="*/ 4960 h 5044"/>
                  <a:gd name="T38" fmla="*/ 1726 w 2368"/>
                  <a:gd name="T39" fmla="*/ 5013 h 5044"/>
                  <a:gd name="T40" fmla="*/ 1635 w 2368"/>
                  <a:gd name="T41" fmla="*/ 5040 h 5044"/>
                  <a:gd name="T42" fmla="*/ 1527 w 2368"/>
                  <a:gd name="T43" fmla="*/ 5040 h 5044"/>
                  <a:gd name="T44" fmla="*/ 1436 w 2368"/>
                  <a:gd name="T45" fmla="*/ 5013 h 5044"/>
                  <a:gd name="T46" fmla="*/ 1370 w 2368"/>
                  <a:gd name="T47" fmla="*/ 4960 h 5044"/>
                  <a:gd name="T48" fmla="*/ 1331 w 2368"/>
                  <a:gd name="T49" fmla="*/ 4881 h 5044"/>
                  <a:gd name="T50" fmla="*/ 1318 w 2368"/>
                  <a:gd name="T51" fmla="*/ 4775 h 5044"/>
                  <a:gd name="T52" fmla="*/ 1049 w 2368"/>
                  <a:gd name="T53" fmla="*/ 2355 h 5044"/>
                  <a:gd name="T54" fmla="*/ 1047 w 2368"/>
                  <a:gd name="T55" fmla="*/ 4831 h 5044"/>
                  <a:gd name="T56" fmla="*/ 1020 w 2368"/>
                  <a:gd name="T57" fmla="*/ 4924 h 5044"/>
                  <a:gd name="T58" fmla="*/ 969 w 2368"/>
                  <a:gd name="T59" fmla="*/ 4989 h 5044"/>
                  <a:gd name="T60" fmla="*/ 890 w 2368"/>
                  <a:gd name="T61" fmla="*/ 5030 h 5044"/>
                  <a:gd name="T62" fmla="*/ 787 w 2368"/>
                  <a:gd name="T63" fmla="*/ 5044 h 5044"/>
                  <a:gd name="T64" fmla="*/ 683 w 2368"/>
                  <a:gd name="T65" fmla="*/ 5030 h 5044"/>
                  <a:gd name="T66" fmla="*/ 606 w 2368"/>
                  <a:gd name="T67" fmla="*/ 4989 h 5044"/>
                  <a:gd name="T68" fmla="*/ 553 w 2368"/>
                  <a:gd name="T69" fmla="*/ 4924 h 5044"/>
                  <a:gd name="T70" fmla="*/ 528 w 2368"/>
                  <a:gd name="T71" fmla="*/ 4831 h 5044"/>
                  <a:gd name="T72" fmla="*/ 524 w 2368"/>
                  <a:gd name="T73" fmla="*/ 652 h 5044"/>
                  <a:gd name="T74" fmla="*/ 397 w 2368"/>
                  <a:gd name="T75" fmla="*/ 2227 h 5044"/>
                  <a:gd name="T76" fmla="*/ 381 w 2368"/>
                  <a:gd name="T77" fmla="*/ 2308 h 5044"/>
                  <a:gd name="T78" fmla="*/ 335 w 2368"/>
                  <a:gd name="T79" fmla="*/ 2370 h 5044"/>
                  <a:gd name="T80" fmla="*/ 252 w 2368"/>
                  <a:gd name="T81" fmla="*/ 2413 h 5044"/>
                  <a:gd name="T82" fmla="*/ 153 w 2368"/>
                  <a:gd name="T83" fmla="*/ 2413 h 5044"/>
                  <a:gd name="T84" fmla="*/ 66 w 2368"/>
                  <a:gd name="T85" fmla="*/ 2370 h 5044"/>
                  <a:gd name="T86" fmla="*/ 15 w 2368"/>
                  <a:gd name="T87" fmla="*/ 2308 h 5044"/>
                  <a:gd name="T88" fmla="*/ 0 w 2368"/>
                  <a:gd name="T89" fmla="*/ 2227 h 5044"/>
                  <a:gd name="T90" fmla="*/ 4 w 2368"/>
                  <a:gd name="T91" fmla="*/ 451 h 5044"/>
                  <a:gd name="T92" fmla="*/ 33 w 2368"/>
                  <a:gd name="T93" fmla="*/ 319 h 5044"/>
                  <a:gd name="T94" fmla="*/ 95 w 2368"/>
                  <a:gd name="T95" fmla="*/ 213 h 5044"/>
                  <a:gd name="T96" fmla="*/ 186 w 2368"/>
                  <a:gd name="T97" fmla="*/ 128 h 5044"/>
                  <a:gd name="T98" fmla="*/ 321 w 2368"/>
                  <a:gd name="T99" fmla="*/ 56 h 5044"/>
                  <a:gd name="T100" fmla="*/ 482 w 2368"/>
                  <a:gd name="T101" fmla="*/ 14 h 5044"/>
                  <a:gd name="T102" fmla="*/ 666 w 2368"/>
                  <a:gd name="T103" fmla="*/ 0 h 5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68" h="5044">
                    <a:moveTo>
                      <a:pt x="666" y="0"/>
                    </a:moveTo>
                    <a:lnTo>
                      <a:pt x="1714" y="0"/>
                    </a:lnTo>
                    <a:lnTo>
                      <a:pt x="1813" y="4"/>
                    </a:lnTo>
                    <a:lnTo>
                      <a:pt x="1906" y="16"/>
                    </a:lnTo>
                    <a:lnTo>
                      <a:pt x="1989" y="35"/>
                    </a:lnTo>
                    <a:lnTo>
                      <a:pt x="2064" y="62"/>
                    </a:lnTo>
                    <a:lnTo>
                      <a:pt x="2134" y="97"/>
                    </a:lnTo>
                    <a:lnTo>
                      <a:pt x="2196" y="141"/>
                    </a:lnTo>
                    <a:lnTo>
                      <a:pt x="2240" y="184"/>
                    </a:lnTo>
                    <a:lnTo>
                      <a:pt x="2279" y="230"/>
                    </a:lnTo>
                    <a:lnTo>
                      <a:pt x="2312" y="283"/>
                    </a:lnTo>
                    <a:lnTo>
                      <a:pt x="2335" y="339"/>
                    </a:lnTo>
                    <a:lnTo>
                      <a:pt x="2355" y="401"/>
                    </a:lnTo>
                    <a:lnTo>
                      <a:pt x="2364" y="466"/>
                    </a:lnTo>
                    <a:lnTo>
                      <a:pt x="2368" y="538"/>
                    </a:lnTo>
                    <a:lnTo>
                      <a:pt x="2368" y="2138"/>
                    </a:lnTo>
                    <a:lnTo>
                      <a:pt x="2364" y="2190"/>
                    </a:lnTo>
                    <a:lnTo>
                      <a:pt x="2351" y="2238"/>
                    </a:lnTo>
                    <a:lnTo>
                      <a:pt x="2331" y="2279"/>
                    </a:lnTo>
                    <a:lnTo>
                      <a:pt x="2302" y="2314"/>
                    </a:lnTo>
                    <a:lnTo>
                      <a:pt x="2266" y="2343"/>
                    </a:lnTo>
                    <a:lnTo>
                      <a:pt x="2225" y="2362"/>
                    </a:lnTo>
                    <a:lnTo>
                      <a:pt x="2184" y="2374"/>
                    </a:lnTo>
                    <a:lnTo>
                      <a:pt x="2146" y="2374"/>
                    </a:lnTo>
                    <a:lnTo>
                      <a:pt x="2105" y="2362"/>
                    </a:lnTo>
                    <a:lnTo>
                      <a:pt x="2066" y="2343"/>
                    </a:lnTo>
                    <a:lnTo>
                      <a:pt x="2033" y="2314"/>
                    </a:lnTo>
                    <a:lnTo>
                      <a:pt x="2006" y="2279"/>
                    </a:lnTo>
                    <a:lnTo>
                      <a:pt x="1987" y="2238"/>
                    </a:lnTo>
                    <a:lnTo>
                      <a:pt x="1975" y="2190"/>
                    </a:lnTo>
                    <a:lnTo>
                      <a:pt x="1972" y="2138"/>
                    </a:lnTo>
                    <a:lnTo>
                      <a:pt x="1972" y="652"/>
                    </a:lnTo>
                    <a:lnTo>
                      <a:pt x="1844" y="652"/>
                    </a:lnTo>
                    <a:lnTo>
                      <a:pt x="1844" y="4775"/>
                    </a:lnTo>
                    <a:lnTo>
                      <a:pt x="1840" y="4831"/>
                    </a:lnTo>
                    <a:lnTo>
                      <a:pt x="1830" y="4881"/>
                    </a:lnTo>
                    <a:lnTo>
                      <a:pt x="1815" y="4924"/>
                    </a:lnTo>
                    <a:lnTo>
                      <a:pt x="1792" y="4960"/>
                    </a:lnTo>
                    <a:lnTo>
                      <a:pt x="1763" y="4989"/>
                    </a:lnTo>
                    <a:lnTo>
                      <a:pt x="1726" y="5013"/>
                    </a:lnTo>
                    <a:lnTo>
                      <a:pt x="1685" y="5030"/>
                    </a:lnTo>
                    <a:lnTo>
                      <a:pt x="1635" y="5040"/>
                    </a:lnTo>
                    <a:lnTo>
                      <a:pt x="1581" y="5044"/>
                    </a:lnTo>
                    <a:lnTo>
                      <a:pt x="1527" y="5040"/>
                    </a:lnTo>
                    <a:lnTo>
                      <a:pt x="1476" y="5030"/>
                    </a:lnTo>
                    <a:lnTo>
                      <a:pt x="1436" y="5013"/>
                    </a:lnTo>
                    <a:lnTo>
                      <a:pt x="1399" y="4989"/>
                    </a:lnTo>
                    <a:lnTo>
                      <a:pt x="1370" y="4960"/>
                    </a:lnTo>
                    <a:lnTo>
                      <a:pt x="1347" y="4924"/>
                    </a:lnTo>
                    <a:lnTo>
                      <a:pt x="1331" y="4881"/>
                    </a:lnTo>
                    <a:lnTo>
                      <a:pt x="1321" y="4831"/>
                    </a:lnTo>
                    <a:lnTo>
                      <a:pt x="1318" y="4775"/>
                    </a:lnTo>
                    <a:lnTo>
                      <a:pt x="1318" y="2355"/>
                    </a:lnTo>
                    <a:lnTo>
                      <a:pt x="1049" y="2355"/>
                    </a:lnTo>
                    <a:lnTo>
                      <a:pt x="1049" y="4775"/>
                    </a:lnTo>
                    <a:lnTo>
                      <a:pt x="1047" y="4831"/>
                    </a:lnTo>
                    <a:lnTo>
                      <a:pt x="1037" y="4881"/>
                    </a:lnTo>
                    <a:lnTo>
                      <a:pt x="1020" y="4924"/>
                    </a:lnTo>
                    <a:lnTo>
                      <a:pt x="998" y="4960"/>
                    </a:lnTo>
                    <a:lnTo>
                      <a:pt x="969" y="4989"/>
                    </a:lnTo>
                    <a:lnTo>
                      <a:pt x="933" y="5013"/>
                    </a:lnTo>
                    <a:lnTo>
                      <a:pt x="890" y="5030"/>
                    </a:lnTo>
                    <a:lnTo>
                      <a:pt x="842" y="5040"/>
                    </a:lnTo>
                    <a:lnTo>
                      <a:pt x="787" y="5044"/>
                    </a:lnTo>
                    <a:lnTo>
                      <a:pt x="731" y="5040"/>
                    </a:lnTo>
                    <a:lnTo>
                      <a:pt x="683" y="5030"/>
                    </a:lnTo>
                    <a:lnTo>
                      <a:pt x="640" y="5013"/>
                    </a:lnTo>
                    <a:lnTo>
                      <a:pt x="606" y="4989"/>
                    </a:lnTo>
                    <a:lnTo>
                      <a:pt x="577" y="4960"/>
                    </a:lnTo>
                    <a:lnTo>
                      <a:pt x="553" y="4924"/>
                    </a:lnTo>
                    <a:lnTo>
                      <a:pt x="538" y="4881"/>
                    </a:lnTo>
                    <a:lnTo>
                      <a:pt x="528" y="4831"/>
                    </a:lnTo>
                    <a:lnTo>
                      <a:pt x="524" y="4775"/>
                    </a:lnTo>
                    <a:lnTo>
                      <a:pt x="524" y="652"/>
                    </a:lnTo>
                    <a:lnTo>
                      <a:pt x="397" y="652"/>
                    </a:lnTo>
                    <a:lnTo>
                      <a:pt x="397" y="2227"/>
                    </a:lnTo>
                    <a:lnTo>
                      <a:pt x="393" y="2271"/>
                    </a:lnTo>
                    <a:lnTo>
                      <a:pt x="381" y="2308"/>
                    </a:lnTo>
                    <a:lnTo>
                      <a:pt x="362" y="2343"/>
                    </a:lnTo>
                    <a:lnTo>
                      <a:pt x="335" y="2370"/>
                    </a:lnTo>
                    <a:lnTo>
                      <a:pt x="300" y="2393"/>
                    </a:lnTo>
                    <a:lnTo>
                      <a:pt x="252" y="2413"/>
                    </a:lnTo>
                    <a:lnTo>
                      <a:pt x="203" y="2418"/>
                    </a:lnTo>
                    <a:lnTo>
                      <a:pt x="153" y="2413"/>
                    </a:lnTo>
                    <a:lnTo>
                      <a:pt x="103" y="2393"/>
                    </a:lnTo>
                    <a:lnTo>
                      <a:pt x="66" y="2370"/>
                    </a:lnTo>
                    <a:lnTo>
                      <a:pt x="37" y="2343"/>
                    </a:lnTo>
                    <a:lnTo>
                      <a:pt x="15" y="2308"/>
                    </a:lnTo>
                    <a:lnTo>
                      <a:pt x="4" y="2271"/>
                    </a:lnTo>
                    <a:lnTo>
                      <a:pt x="0" y="2227"/>
                    </a:lnTo>
                    <a:lnTo>
                      <a:pt x="0" y="524"/>
                    </a:lnTo>
                    <a:lnTo>
                      <a:pt x="4" y="451"/>
                    </a:lnTo>
                    <a:lnTo>
                      <a:pt x="15" y="383"/>
                    </a:lnTo>
                    <a:lnTo>
                      <a:pt x="33" y="319"/>
                    </a:lnTo>
                    <a:lnTo>
                      <a:pt x="60" y="263"/>
                    </a:lnTo>
                    <a:lnTo>
                      <a:pt x="95" y="213"/>
                    </a:lnTo>
                    <a:lnTo>
                      <a:pt x="135" y="167"/>
                    </a:lnTo>
                    <a:lnTo>
                      <a:pt x="186" y="128"/>
                    </a:lnTo>
                    <a:lnTo>
                      <a:pt x="250" y="89"/>
                    </a:lnTo>
                    <a:lnTo>
                      <a:pt x="321" y="56"/>
                    </a:lnTo>
                    <a:lnTo>
                      <a:pt x="399" y="31"/>
                    </a:lnTo>
                    <a:lnTo>
                      <a:pt x="482" y="14"/>
                    </a:lnTo>
                    <a:lnTo>
                      <a:pt x="571" y="4"/>
                    </a:lnTo>
                    <a:lnTo>
                      <a:pt x="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/>
              <p:cNvSpPr>
                <a:spLocks/>
              </p:cNvSpPr>
              <p:nvPr/>
            </p:nvSpPr>
            <p:spPr bwMode="auto">
              <a:xfrm>
                <a:off x="2949367" y="5057514"/>
                <a:ext cx="94270" cy="97838"/>
              </a:xfrm>
              <a:custGeom>
                <a:avLst/>
                <a:gdLst>
                  <a:gd name="T0" fmla="*/ 544 w 1087"/>
                  <a:gd name="T1" fmla="*/ 0 h 1089"/>
                  <a:gd name="T2" fmla="*/ 617 w 1087"/>
                  <a:gd name="T3" fmla="*/ 6 h 1089"/>
                  <a:gd name="T4" fmla="*/ 687 w 1087"/>
                  <a:gd name="T5" fmla="*/ 17 h 1089"/>
                  <a:gd name="T6" fmla="*/ 752 w 1087"/>
                  <a:gd name="T7" fmla="*/ 40 h 1089"/>
                  <a:gd name="T8" fmla="*/ 814 w 1087"/>
                  <a:gd name="T9" fmla="*/ 71 h 1089"/>
                  <a:gd name="T10" fmla="*/ 872 w 1087"/>
                  <a:gd name="T11" fmla="*/ 112 h 1089"/>
                  <a:gd name="T12" fmla="*/ 929 w 1087"/>
                  <a:gd name="T13" fmla="*/ 160 h 1089"/>
                  <a:gd name="T14" fmla="*/ 977 w 1087"/>
                  <a:gd name="T15" fmla="*/ 215 h 1089"/>
                  <a:gd name="T16" fmla="*/ 1018 w 1087"/>
                  <a:gd name="T17" fmla="*/ 273 h 1089"/>
                  <a:gd name="T18" fmla="*/ 1048 w 1087"/>
                  <a:gd name="T19" fmla="*/ 334 h 1089"/>
                  <a:gd name="T20" fmla="*/ 1070 w 1087"/>
                  <a:gd name="T21" fmla="*/ 400 h 1089"/>
                  <a:gd name="T22" fmla="*/ 1083 w 1087"/>
                  <a:gd name="T23" fmla="*/ 468 h 1089"/>
                  <a:gd name="T24" fmla="*/ 1087 w 1087"/>
                  <a:gd name="T25" fmla="*/ 538 h 1089"/>
                  <a:gd name="T26" fmla="*/ 1083 w 1087"/>
                  <a:gd name="T27" fmla="*/ 613 h 1089"/>
                  <a:gd name="T28" fmla="*/ 1070 w 1087"/>
                  <a:gd name="T29" fmla="*/ 685 h 1089"/>
                  <a:gd name="T30" fmla="*/ 1048 w 1087"/>
                  <a:gd name="T31" fmla="*/ 750 h 1089"/>
                  <a:gd name="T32" fmla="*/ 1018 w 1087"/>
                  <a:gd name="T33" fmla="*/ 814 h 1089"/>
                  <a:gd name="T34" fmla="*/ 977 w 1087"/>
                  <a:gd name="T35" fmla="*/ 872 h 1089"/>
                  <a:gd name="T36" fmla="*/ 929 w 1087"/>
                  <a:gd name="T37" fmla="*/ 928 h 1089"/>
                  <a:gd name="T38" fmla="*/ 872 w 1087"/>
                  <a:gd name="T39" fmla="*/ 977 h 1089"/>
                  <a:gd name="T40" fmla="*/ 814 w 1087"/>
                  <a:gd name="T41" fmla="*/ 1017 h 1089"/>
                  <a:gd name="T42" fmla="*/ 752 w 1087"/>
                  <a:gd name="T43" fmla="*/ 1048 h 1089"/>
                  <a:gd name="T44" fmla="*/ 687 w 1087"/>
                  <a:gd name="T45" fmla="*/ 1072 h 1089"/>
                  <a:gd name="T46" fmla="*/ 617 w 1087"/>
                  <a:gd name="T47" fmla="*/ 1083 h 1089"/>
                  <a:gd name="T48" fmla="*/ 544 w 1087"/>
                  <a:gd name="T49" fmla="*/ 1089 h 1089"/>
                  <a:gd name="T50" fmla="*/ 472 w 1087"/>
                  <a:gd name="T51" fmla="*/ 1083 h 1089"/>
                  <a:gd name="T52" fmla="*/ 402 w 1087"/>
                  <a:gd name="T53" fmla="*/ 1072 h 1089"/>
                  <a:gd name="T54" fmla="*/ 337 w 1087"/>
                  <a:gd name="T55" fmla="*/ 1048 h 1089"/>
                  <a:gd name="T56" fmla="*/ 275 w 1087"/>
                  <a:gd name="T57" fmla="*/ 1017 h 1089"/>
                  <a:gd name="T58" fmla="*/ 215 w 1087"/>
                  <a:gd name="T59" fmla="*/ 977 h 1089"/>
                  <a:gd name="T60" fmla="*/ 160 w 1087"/>
                  <a:gd name="T61" fmla="*/ 928 h 1089"/>
                  <a:gd name="T62" fmla="*/ 110 w 1087"/>
                  <a:gd name="T63" fmla="*/ 874 h 1089"/>
                  <a:gd name="T64" fmla="*/ 71 w 1087"/>
                  <a:gd name="T65" fmla="*/ 814 h 1089"/>
                  <a:gd name="T66" fmla="*/ 40 w 1087"/>
                  <a:gd name="T67" fmla="*/ 752 h 1089"/>
                  <a:gd name="T68" fmla="*/ 17 w 1087"/>
                  <a:gd name="T69" fmla="*/ 687 h 1089"/>
                  <a:gd name="T70" fmla="*/ 4 w 1087"/>
                  <a:gd name="T71" fmla="*/ 617 h 1089"/>
                  <a:gd name="T72" fmla="*/ 0 w 1087"/>
                  <a:gd name="T73" fmla="*/ 545 h 1089"/>
                  <a:gd name="T74" fmla="*/ 4 w 1087"/>
                  <a:gd name="T75" fmla="*/ 472 h 1089"/>
                  <a:gd name="T76" fmla="*/ 17 w 1087"/>
                  <a:gd name="T77" fmla="*/ 402 h 1089"/>
                  <a:gd name="T78" fmla="*/ 40 w 1087"/>
                  <a:gd name="T79" fmla="*/ 336 h 1089"/>
                  <a:gd name="T80" fmla="*/ 71 w 1087"/>
                  <a:gd name="T81" fmla="*/ 275 h 1089"/>
                  <a:gd name="T82" fmla="*/ 110 w 1087"/>
                  <a:gd name="T83" fmla="*/ 216 h 1089"/>
                  <a:gd name="T84" fmla="*/ 160 w 1087"/>
                  <a:gd name="T85" fmla="*/ 160 h 1089"/>
                  <a:gd name="T86" fmla="*/ 215 w 1087"/>
                  <a:gd name="T87" fmla="*/ 112 h 1089"/>
                  <a:gd name="T88" fmla="*/ 275 w 1087"/>
                  <a:gd name="T89" fmla="*/ 71 h 1089"/>
                  <a:gd name="T90" fmla="*/ 337 w 1087"/>
                  <a:gd name="T91" fmla="*/ 40 h 1089"/>
                  <a:gd name="T92" fmla="*/ 402 w 1087"/>
                  <a:gd name="T93" fmla="*/ 17 h 1089"/>
                  <a:gd name="T94" fmla="*/ 472 w 1087"/>
                  <a:gd name="T95" fmla="*/ 6 h 1089"/>
                  <a:gd name="T96" fmla="*/ 544 w 1087"/>
                  <a:gd name="T9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7" h="1089">
                    <a:moveTo>
                      <a:pt x="544" y="0"/>
                    </a:moveTo>
                    <a:lnTo>
                      <a:pt x="617" y="6"/>
                    </a:lnTo>
                    <a:lnTo>
                      <a:pt x="687" y="17"/>
                    </a:lnTo>
                    <a:lnTo>
                      <a:pt x="752" y="40"/>
                    </a:lnTo>
                    <a:lnTo>
                      <a:pt x="814" y="71"/>
                    </a:lnTo>
                    <a:lnTo>
                      <a:pt x="872" y="112"/>
                    </a:lnTo>
                    <a:lnTo>
                      <a:pt x="929" y="160"/>
                    </a:lnTo>
                    <a:lnTo>
                      <a:pt x="977" y="215"/>
                    </a:lnTo>
                    <a:lnTo>
                      <a:pt x="1018" y="273"/>
                    </a:lnTo>
                    <a:lnTo>
                      <a:pt x="1048" y="334"/>
                    </a:lnTo>
                    <a:lnTo>
                      <a:pt x="1070" y="400"/>
                    </a:lnTo>
                    <a:lnTo>
                      <a:pt x="1083" y="468"/>
                    </a:lnTo>
                    <a:lnTo>
                      <a:pt x="1087" y="538"/>
                    </a:lnTo>
                    <a:lnTo>
                      <a:pt x="1083" y="613"/>
                    </a:lnTo>
                    <a:lnTo>
                      <a:pt x="1070" y="685"/>
                    </a:lnTo>
                    <a:lnTo>
                      <a:pt x="1048" y="750"/>
                    </a:lnTo>
                    <a:lnTo>
                      <a:pt x="1018" y="814"/>
                    </a:lnTo>
                    <a:lnTo>
                      <a:pt x="977" y="872"/>
                    </a:lnTo>
                    <a:lnTo>
                      <a:pt x="929" y="928"/>
                    </a:lnTo>
                    <a:lnTo>
                      <a:pt x="872" y="977"/>
                    </a:lnTo>
                    <a:lnTo>
                      <a:pt x="814" y="1017"/>
                    </a:lnTo>
                    <a:lnTo>
                      <a:pt x="752" y="1048"/>
                    </a:lnTo>
                    <a:lnTo>
                      <a:pt x="687" y="1072"/>
                    </a:lnTo>
                    <a:lnTo>
                      <a:pt x="617" y="1083"/>
                    </a:lnTo>
                    <a:lnTo>
                      <a:pt x="544" y="1089"/>
                    </a:lnTo>
                    <a:lnTo>
                      <a:pt x="472" y="1083"/>
                    </a:lnTo>
                    <a:lnTo>
                      <a:pt x="402" y="1072"/>
                    </a:lnTo>
                    <a:lnTo>
                      <a:pt x="337" y="1048"/>
                    </a:lnTo>
                    <a:lnTo>
                      <a:pt x="275" y="1017"/>
                    </a:lnTo>
                    <a:lnTo>
                      <a:pt x="215" y="977"/>
                    </a:lnTo>
                    <a:lnTo>
                      <a:pt x="160" y="928"/>
                    </a:lnTo>
                    <a:lnTo>
                      <a:pt x="110" y="874"/>
                    </a:lnTo>
                    <a:lnTo>
                      <a:pt x="71" y="814"/>
                    </a:lnTo>
                    <a:lnTo>
                      <a:pt x="40" y="752"/>
                    </a:lnTo>
                    <a:lnTo>
                      <a:pt x="17" y="687"/>
                    </a:lnTo>
                    <a:lnTo>
                      <a:pt x="4" y="617"/>
                    </a:lnTo>
                    <a:lnTo>
                      <a:pt x="0" y="545"/>
                    </a:lnTo>
                    <a:lnTo>
                      <a:pt x="4" y="472"/>
                    </a:lnTo>
                    <a:lnTo>
                      <a:pt x="17" y="402"/>
                    </a:lnTo>
                    <a:lnTo>
                      <a:pt x="40" y="336"/>
                    </a:lnTo>
                    <a:lnTo>
                      <a:pt x="71" y="275"/>
                    </a:lnTo>
                    <a:lnTo>
                      <a:pt x="110" y="216"/>
                    </a:lnTo>
                    <a:lnTo>
                      <a:pt x="160" y="160"/>
                    </a:lnTo>
                    <a:lnTo>
                      <a:pt x="215" y="112"/>
                    </a:lnTo>
                    <a:lnTo>
                      <a:pt x="275" y="71"/>
                    </a:lnTo>
                    <a:lnTo>
                      <a:pt x="337" y="40"/>
                    </a:lnTo>
                    <a:lnTo>
                      <a:pt x="402" y="17"/>
                    </a:lnTo>
                    <a:lnTo>
                      <a:pt x="472" y="6"/>
                    </a:lnTo>
                    <a:lnTo>
                      <a:pt x="5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3" name="Rounded Rectangle 92"/>
          <p:cNvSpPr/>
          <p:nvPr/>
        </p:nvSpPr>
        <p:spPr>
          <a:xfrm>
            <a:off x="1282923" y="5513055"/>
            <a:ext cx="1910886" cy="51935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text here. 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99" name="Chart 98"/>
              <p:cNvGraphicFramePr/>
              <p:nvPr>
                <p:extLst>
                  <p:ext uri="{D42A27DB-BD31-4B8C-83A1-F6EECF244321}">
                    <p14:modId xmlns:p14="http://schemas.microsoft.com/office/powerpoint/2010/main" val="2807924429"/>
                  </p:ext>
                </p:extLst>
              </p:nvPr>
            </p:nvGraphicFramePr>
            <p:xfrm>
              <a:off x="5424739" y="1349914"/>
              <a:ext cx="5921188" cy="278203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99" name="Chart 98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24739" y="1349914"/>
                <a:ext cx="5921188" cy="2782032"/>
              </a:xfrm>
              <a:prstGeom prst="rect">
                <a:avLst/>
              </a:prstGeom>
            </p:spPr>
          </p:pic>
        </mc:Fallback>
      </mc:AlternateContent>
      <p:grpSp>
        <p:nvGrpSpPr>
          <p:cNvPr id="104" name="Group 103"/>
          <p:cNvGrpSpPr/>
          <p:nvPr/>
        </p:nvGrpSpPr>
        <p:grpSpPr>
          <a:xfrm>
            <a:off x="6017751" y="2670336"/>
            <a:ext cx="460534" cy="581384"/>
            <a:chOff x="6508672" y="1820040"/>
            <a:chExt cx="460534" cy="581384"/>
          </a:xfrm>
        </p:grpSpPr>
        <p:sp>
          <p:nvSpPr>
            <p:cNvPr id="102" name="Freeform 101"/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962631" y="2176280"/>
            <a:ext cx="460534" cy="581384"/>
            <a:chOff x="6508672" y="1820040"/>
            <a:chExt cx="460534" cy="581384"/>
          </a:xfrm>
        </p:grpSpPr>
        <p:sp>
          <p:nvSpPr>
            <p:cNvPr id="106" name="Freeform 105"/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854171" y="1349914"/>
            <a:ext cx="460534" cy="581384"/>
            <a:chOff x="6508672" y="1820040"/>
            <a:chExt cx="460534" cy="581384"/>
          </a:xfrm>
        </p:grpSpPr>
        <p:sp>
          <p:nvSpPr>
            <p:cNvPr id="109" name="Freeform 108"/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8730471" y="1200806"/>
            <a:ext cx="460534" cy="581384"/>
            <a:chOff x="6508672" y="1820040"/>
            <a:chExt cx="460534" cy="581384"/>
          </a:xfrm>
        </p:grpSpPr>
        <p:sp>
          <p:nvSpPr>
            <p:cNvPr id="112" name="Freeform 111"/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9637251" y="2364346"/>
            <a:ext cx="460534" cy="581384"/>
            <a:chOff x="6508672" y="1820040"/>
            <a:chExt cx="460534" cy="581384"/>
          </a:xfrm>
        </p:grpSpPr>
        <p:sp>
          <p:nvSpPr>
            <p:cNvPr id="115" name="Freeform 114"/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0559271" y="2783616"/>
            <a:ext cx="460534" cy="581384"/>
            <a:chOff x="6508672" y="1820040"/>
            <a:chExt cx="460534" cy="581384"/>
          </a:xfrm>
        </p:grpSpPr>
        <p:sp>
          <p:nvSpPr>
            <p:cNvPr id="118" name="Freeform 117"/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Rectangle 119"/>
          <p:cNvSpPr/>
          <p:nvPr/>
        </p:nvSpPr>
        <p:spPr>
          <a:xfrm>
            <a:off x="10440542" y="2100605"/>
            <a:ext cx="1289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text here. 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9275222" y="1147129"/>
            <a:ext cx="10517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text here. 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6005500" y="1491498"/>
            <a:ext cx="1417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text here. </a:t>
            </a:r>
          </a:p>
        </p:txBody>
      </p:sp>
      <p:graphicFrame>
        <p:nvGraphicFramePr>
          <p:cNvPr id="127" name="Chart 126"/>
          <p:cNvGraphicFramePr/>
          <p:nvPr>
            <p:extLst>
              <p:ext uri="{D42A27DB-BD31-4B8C-83A1-F6EECF244321}">
                <p14:modId xmlns:p14="http://schemas.microsoft.com/office/powerpoint/2010/main" val="1010282366"/>
              </p:ext>
            </p:extLst>
          </p:nvPr>
        </p:nvGraphicFramePr>
        <p:xfrm>
          <a:off x="4356970" y="4740445"/>
          <a:ext cx="1571568" cy="1340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9" name="Rectangle 128"/>
          <p:cNvSpPr/>
          <p:nvPr/>
        </p:nvSpPr>
        <p:spPr>
          <a:xfrm>
            <a:off x="5729654" y="5087547"/>
            <a:ext cx="139623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text here. </a:t>
            </a:r>
          </a:p>
        </p:txBody>
      </p:sp>
      <p:graphicFrame>
        <p:nvGraphicFramePr>
          <p:cNvPr id="132" name="Chart 131"/>
          <p:cNvGraphicFramePr/>
          <p:nvPr>
            <p:extLst>
              <p:ext uri="{D42A27DB-BD31-4B8C-83A1-F6EECF244321}">
                <p14:modId xmlns:p14="http://schemas.microsoft.com/office/powerpoint/2010/main" val="3683651883"/>
              </p:ext>
            </p:extLst>
          </p:nvPr>
        </p:nvGraphicFramePr>
        <p:xfrm>
          <a:off x="6813765" y="4740445"/>
          <a:ext cx="1571568" cy="1340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3" name="Rectangle 132"/>
          <p:cNvSpPr/>
          <p:nvPr/>
        </p:nvSpPr>
        <p:spPr>
          <a:xfrm>
            <a:off x="8186449" y="5087547"/>
            <a:ext cx="139623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text here. </a:t>
            </a:r>
          </a:p>
        </p:txBody>
      </p:sp>
      <p:graphicFrame>
        <p:nvGraphicFramePr>
          <p:cNvPr id="135" name="Chart 134"/>
          <p:cNvGraphicFramePr/>
          <p:nvPr>
            <p:extLst>
              <p:ext uri="{D42A27DB-BD31-4B8C-83A1-F6EECF244321}">
                <p14:modId xmlns:p14="http://schemas.microsoft.com/office/powerpoint/2010/main" val="4216937992"/>
              </p:ext>
            </p:extLst>
          </p:nvPr>
        </p:nvGraphicFramePr>
        <p:xfrm>
          <a:off x="9270560" y="4740445"/>
          <a:ext cx="1571568" cy="1340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6" name="Rectangle 135"/>
          <p:cNvSpPr/>
          <p:nvPr/>
        </p:nvSpPr>
        <p:spPr>
          <a:xfrm>
            <a:off x="10643244" y="5087547"/>
            <a:ext cx="139623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text here. 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4722977" y="5179880"/>
            <a:ext cx="83407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400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7180198" y="5179880"/>
            <a:ext cx="83407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400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87%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9645659" y="5179880"/>
            <a:ext cx="83407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400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37%</a:t>
            </a:r>
          </a:p>
        </p:txBody>
      </p:sp>
    </p:spTree>
    <p:extLst>
      <p:ext uri="{BB962C8B-B14F-4D97-AF65-F5344CB8AC3E}">
        <p14:creationId xmlns:p14="http://schemas.microsoft.com/office/powerpoint/2010/main" val="177019579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76"/>
          <p:cNvSpPr/>
          <p:nvPr/>
        </p:nvSpPr>
        <p:spPr>
          <a:xfrm rot="16200000" flipV="1">
            <a:off x="2667000" y="1099070"/>
            <a:ext cx="6857999" cy="4659860"/>
          </a:xfrm>
          <a:custGeom>
            <a:avLst/>
            <a:gdLst>
              <a:gd name="connsiteX0" fmla="*/ 6857999 w 6857999"/>
              <a:gd name="connsiteY0" fmla="*/ 5307921 h 6239881"/>
              <a:gd name="connsiteX1" fmla="*/ 6857999 w 6857999"/>
              <a:gd name="connsiteY1" fmla="*/ 4965098 h 6239881"/>
              <a:gd name="connsiteX2" fmla="*/ 6857999 w 6857999"/>
              <a:gd name="connsiteY2" fmla="*/ 1274783 h 6239881"/>
              <a:gd name="connsiteX3" fmla="*/ 6857999 w 6857999"/>
              <a:gd name="connsiteY3" fmla="*/ 268385 h 6239881"/>
              <a:gd name="connsiteX4" fmla="*/ 0 w 6857999"/>
              <a:gd name="connsiteY4" fmla="*/ 931960 h 6239881"/>
              <a:gd name="connsiteX5" fmla="*/ 0 w 6857999"/>
              <a:gd name="connsiteY5" fmla="*/ 1274783 h 6239881"/>
              <a:gd name="connsiteX6" fmla="*/ 0 w 6857999"/>
              <a:gd name="connsiteY6" fmla="*/ 4965098 h 6239881"/>
              <a:gd name="connsiteX7" fmla="*/ 0 w 6857999"/>
              <a:gd name="connsiteY7" fmla="*/ 5971496 h 6239881"/>
              <a:gd name="connsiteX8" fmla="*/ 6857999 w 6857999"/>
              <a:gd name="connsiteY8" fmla="*/ 5307921 h 623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7999" h="6239881">
                <a:moveTo>
                  <a:pt x="6857999" y="5307921"/>
                </a:moveTo>
                <a:lnTo>
                  <a:pt x="6857999" y="4965098"/>
                </a:lnTo>
                <a:lnTo>
                  <a:pt x="6857999" y="1274783"/>
                </a:lnTo>
                <a:lnTo>
                  <a:pt x="6857999" y="268385"/>
                </a:lnTo>
                <a:cubicBezTo>
                  <a:pt x="3428999" y="-604740"/>
                  <a:pt x="3429000" y="931960"/>
                  <a:pt x="0" y="931960"/>
                </a:cubicBezTo>
                <a:lnTo>
                  <a:pt x="0" y="1274783"/>
                </a:lnTo>
                <a:lnTo>
                  <a:pt x="0" y="4965098"/>
                </a:lnTo>
                <a:lnTo>
                  <a:pt x="0" y="5971496"/>
                </a:lnTo>
                <a:cubicBezTo>
                  <a:pt x="3429000" y="6844621"/>
                  <a:pt x="3429000" y="5307921"/>
                  <a:pt x="6857999" y="530792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>
            <a:outerShdw blurRad="2667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795821" y="2357815"/>
            <a:ext cx="658368" cy="658368"/>
            <a:chOff x="1795821" y="2136766"/>
            <a:chExt cx="658368" cy="658368"/>
          </a:xfrm>
        </p:grpSpPr>
        <p:sp>
          <p:nvSpPr>
            <p:cNvPr id="11" name="Oval 10"/>
            <p:cNvSpPr/>
            <p:nvPr/>
          </p:nvSpPr>
          <p:spPr>
            <a:xfrm>
              <a:off x="1795821" y="2136766"/>
              <a:ext cx="658368" cy="65836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949868" y="2319120"/>
              <a:ext cx="312642" cy="293737"/>
              <a:chOff x="1874" y="1207"/>
              <a:chExt cx="2392" cy="2244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8" name="Freeform 6"/>
              <p:cNvSpPr>
                <a:spLocks noEditPoints="1"/>
              </p:cNvSpPr>
              <p:nvPr/>
            </p:nvSpPr>
            <p:spPr bwMode="auto">
              <a:xfrm>
                <a:off x="2798" y="3119"/>
                <a:ext cx="331" cy="332"/>
              </a:xfrm>
              <a:custGeom>
                <a:avLst/>
                <a:gdLst>
                  <a:gd name="T0" fmla="*/ 331 w 663"/>
                  <a:gd name="T1" fmla="*/ 257 h 664"/>
                  <a:gd name="T2" fmla="*/ 308 w 663"/>
                  <a:gd name="T3" fmla="*/ 261 h 664"/>
                  <a:gd name="T4" fmla="*/ 287 w 663"/>
                  <a:gd name="T5" fmla="*/ 271 h 664"/>
                  <a:gd name="T6" fmla="*/ 270 w 663"/>
                  <a:gd name="T7" fmla="*/ 287 h 664"/>
                  <a:gd name="T8" fmla="*/ 260 w 663"/>
                  <a:gd name="T9" fmla="*/ 309 h 664"/>
                  <a:gd name="T10" fmla="*/ 255 w 663"/>
                  <a:gd name="T11" fmla="*/ 332 h 664"/>
                  <a:gd name="T12" fmla="*/ 260 w 663"/>
                  <a:gd name="T13" fmla="*/ 357 h 664"/>
                  <a:gd name="T14" fmla="*/ 270 w 663"/>
                  <a:gd name="T15" fmla="*/ 377 h 664"/>
                  <a:gd name="T16" fmla="*/ 287 w 663"/>
                  <a:gd name="T17" fmla="*/ 393 h 664"/>
                  <a:gd name="T18" fmla="*/ 308 w 663"/>
                  <a:gd name="T19" fmla="*/ 405 h 664"/>
                  <a:gd name="T20" fmla="*/ 331 w 663"/>
                  <a:gd name="T21" fmla="*/ 409 h 664"/>
                  <a:gd name="T22" fmla="*/ 355 w 663"/>
                  <a:gd name="T23" fmla="*/ 405 h 664"/>
                  <a:gd name="T24" fmla="*/ 376 w 663"/>
                  <a:gd name="T25" fmla="*/ 393 h 664"/>
                  <a:gd name="T26" fmla="*/ 393 w 663"/>
                  <a:gd name="T27" fmla="*/ 377 h 664"/>
                  <a:gd name="T28" fmla="*/ 403 w 663"/>
                  <a:gd name="T29" fmla="*/ 357 h 664"/>
                  <a:gd name="T30" fmla="*/ 408 w 663"/>
                  <a:gd name="T31" fmla="*/ 332 h 664"/>
                  <a:gd name="T32" fmla="*/ 403 w 663"/>
                  <a:gd name="T33" fmla="*/ 309 h 664"/>
                  <a:gd name="T34" fmla="*/ 393 w 663"/>
                  <a:gd name="T35" fmla="*/ 287 h 664"/>
                  <a:gd name="T36" fmla="*/ 376 w 663"/>
                  <a:gd name="T37" fmla="*/ 271 h 664"/>
                  <a:gd name="T38" fmla="*/ 355 w 663"/>
                  <a:gd name="T39" fmla="*/ 261 h 664"/>
                  <a:gd name="T40" fmla="*/ 331 w 663"/>
                  <a:gd name="T41" fmla="*/ 257 h 664"/>
                  <a:gd name="T42" fmla="*/ 331 w 663"/>
                  <a:gd name="T43" fmla="*/ 0 h 664"/>
                  <a:gd name="T44" fmla="*/ 386 w 663"/>
                  <a:gd name="T45" fmla="*/ 4 h 664"/>
                  <a:gd name="T46" fmla="*/ 437 w 663"/>
                  <a:gd name="T47" fmla="*/ 17 h 664"/>
                  <a:gd name="T48" fmla="*/ 485 w 663"/>
                  <a:gd name="T49" fmla="*/ 38 h 664"/>
                  <a:gd name="T50" fmla="*/ 528 w 663"/>
                  <a:gd name="T51" fmla="*/ 65 h 664"/>
                  <a:gd name="T52" fmla="*/ 566 w 663"/>
                  <a:gd name="T53" fmla="*/ 99 h 664"/>
                  <a:gd name="T54" fmla="*/ 599 w 663"/>
                  <a:gd name="T55" fmla="*/ 136 h 664"/>
                  <a:gd name="T56" fmla="*/ 627 w 663"/>
                  <a:gd name="T57" fmla="*/ 180 h 664"/>
                  <a:gd name="T58" fmla="*/ 647 w 663"/>
                  <a:gd name="T59" fmla="*/ 228 h 664"/>
                  <a:gd name="T60" fmla="*/ 659 w 663"/>
                  <a:gd name="T61" fmla="*/ 278 h 664"/>
                  <a:gd name="T62" fmla="*/ 663 w 663"/>
                  <a:gd name="T63" fmla="*/ 332 h 664"/>
                  <a:gd name="T64" fmla="*/ 659 w 663"/>
                  <a:gd name="T65" fmla="*/ 386 h 664"/>
                  <a:gd name="T66" fmla="*/ 647 w 663"/>
                  <a:gd name="T67" fmla="*/ 438 h 664"/>
                  <a:gd name="T68" fmla="*/ 627 w 663"/>
                  <a:gd name="T69" fmla="*/ 484 h 664"/>
                  <a:gd name="T70" fmla="*/ 599 w 663"/>
                  <a:gd name="T71" fmla="*/ 528 h 664"/>
                  <a:gd name="T72" fmla="*/ 566 w 663"/>
                  <a:gd name="T73" fmla="*/ 567 h 664"/>
                  <a:gd name="T74" fmla="*/ 528 w 663"/>
                  <a:gd name="T75" fmla="*/ 600 h 664"/>
                  <a:gd name="T76" fmla="*/ 485 w 663"/>
                  <a:gd name="T77" fmla="*/ 628 h 664"/>
                  <a:gd name="T78" fmla="*/ 437 w 663"/>
                  <a:gd name="T79" fmla="*/ 647 h 664"/>
                  <a:gd name="T80" fmla="*/ 386 w 663"/>
                  <a:gd name="T81" fmla="*/ 660 h 664"/>
                  <a:gd name="T82" fmla="*/ 331 w 663"/>
                  <a:gd name="T83" fmla="*/ 664 h 664"/>
                  <a:gd name="T84" fmla="*/ 277 w 663"/>
                  <a:gd name="T85" fmla="*/ 660 h 664"/>
                  <a:gd name="T86" fmla="*/ 226 w 663"/>
                  <a:gd name="T87" fmla="*/ 647 h 664"/>
                  <a:gd name="T88" fmla="*/ 178 w 663"/>
                  <a:gd name="T89" fmla="*/ 628 h 664"/>
                  <a:gd name="T90" fmla="*/ 135 w 663"/>
                  <a:gd name="T91" fmla="*/ 600 h 664"/>
                  <a:gd name="T92" fmla="*/ 97 w 663"/>
                  <a:gd name="T93" fmla="*/ 567 h 664"/>
                  <a:gd name="T94" fmla="*/ 64 w 663"/>
                  <a:gd name="T95" fmla="*/ 528 h 664"/>
                  <a:gd name="T96" fmla="*/ 36 w 663"/>
                  <a:gd name="T97" fmla="*/ 484 h 664"/>
                  <a:gd name="T98" fmla="*/ 16 w 663"/>
                  <a:gd name="T99" fmla="*/ 438 h 664"/>
                  <a:gd name="T100" fmla="*/ 4 w 663"/>
                  <a:gd name="T101" fmla="*/ 386 h 664"/>
                  <a:gd name="T102" fmla="*/ 0 w 663"/>
                  <a:gd name="T103" fmla="*/ 332 h 664"/>
                  <a:gd name="T104" fmla="*/ 4 w 663"/>
                  <a:gd name="T105" fmla="*/ 278 h 664"/>
                  <a:gd name="T106" fmla="*/ 16 w 663"/>
                  <a:gd name="T107" fmla="*/ 228 h 664"/>
                  <a:gd name="T108" fmla="*/ 36 w 663"/>
                  <a:gd name="T109" fmla="*/ 180 h 664"/>
                  <a:gd name="T110" fmla="*/ 64 w 663"/>
                  <a:gd name="T111" fmla="*/ 136 h 664"/>
                  <a:gd name="T112" fmla="*/ 97 w 663"/>
                  <a:gd name="T113" fmla="*/ 99 h 664"/>
                  <a:gd name="T114" fmla="*/ 135 w 663"/>
                  <a:gd name="T115" fmla="*/ 65 h 664"/>
                  <a:gd name="T116" fmla="*/ 178 w 663"/>
                  <a:gd name="T117" fmla="*/ 38 h 664"/>
                  <a:gd name="T118" fmla="*/ 226 w 663"/>
                  <a:gd name="T119" fmla="*/ 17 h 664"/>
                  <a:gd name="T120" fmla="*/ 277 w 663"/>
                  <a:gd name="T121" fmla="*/ 4 h 664"/>
                  <a:gd name="T122" fmla="*/ 331 w 663"/>
                  <a:gd name="T123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3" h="664">
                    <a:moveTo>
                      <a:pt x="331" y="257"/>
                    </a:moveTo>
                    <a:lnTo>
                      <a:pt x="308" y="261"/>
                    </a:lnTo>
                    <a:lnTo>
                      <a:pt x="287" y="271"/>
                    </a:lnTo>
                    <a:lnTo>
                      <a:pt x="270" y="287"/>
                    </a:lnTo>
                    <a:lnTo>
                      <a:pt x="260" y="309"/>
                    </a:lnTo>
                    <a:lnTo>
                      <a:pt x="255" y="332"/>
                    </a:lnTo>
                    <a:lnTo>
                      <a:pt x="260" y="357"/>
                    </a:lnTo>
                    <a:lnTo>
                      <a:pt x="270" y="377"/>
                    </a:lnTo>
                    <a:lnTo>
                      <a:pt x="287" y="393"/>
                    </a:lnTo>
                    <a:lnTo>
                      <a:pt x="308" y="405"/>
                    </a:lnTo>
                    <a:lnTo>
                      <a:pt x="331" y="409"/>
                    </a:lnTo>
                    <a:lnTo>
                      <a:pt x="355" y="405"/>
                    </a:lnTo>
                    <a:lnTo>
                      <a:pt x="376" y="393"/>
                    </a:lnTo>
                    <a:lnTo>
                      <a:pt x="393" y="377"/>
                    </a:lnTo>
                    <a:lnTo>
                      <a:pt x="403" y="357"/>
                    </a:lnTo>
                    <a:lnTo>
                      <a:pt x="408" y="332"/>
                    </a:lnTo>
                    <a:lnTo>
                      <a:pt x="403" y="309"/>
                    </a:lnTo>
                    <a:lnTo>
                      <a:pt x="393" y="287"/>
                    </a:lnTo>
                    <a:lnTo>
                      <a:pt x="376" y="271"/>
                    </a:lnTo>
                    <a:lnTo>
                      <a:pt x="355" y="261"/>
                    </a:lnTo>
                    <a:lnTo>
                      <a:pt x="331" y="257"/>
                    </a:lnTo>
                    <a:close/>
                    <a:moveTo>
                      <a:pt x="331" y="0"/>
                    </a:moveTo>
                    <a:lnTo>
                      <a:pt x="386" y="4"/>
                    </a:lnTo>
                    <a:lnTo>
                      <a:pt x="437" y="17"/>
                    </a:lnTo>
                    <a:lnTo>
                      <a:pt x="485" y="38"/>
                    </a:lnTo>
                    <a:lnTo>
                      <a:pt x="528" y="65"/>
                    </a:lnTo>
                    <a:lnTo>
                      <a:pt x="566" y="99"/>
                    </a:lnTo>
                    <a:lnTo>
                      <a:pt x="599" y="136"/>
                    </a:lnTo>
                    <a:lnTo>
                      <a:pt x="627" y="180"/>
                    </a:lnTo>
                    <a:lnTo>
                      <a:pt x="647" y="228"/>
                    </a:lnTo>
                    <a:lnTo>
                      <a:pt x="659" y="278"/>
                    </a:lnTo>
                    <a:lnTo>
                      <a:pt x="663" y="332"/>
                    </a:lnTo>
                    <a:lnTo>
                      <a:pt x="659" y="386"/>
                    </a:lnTo>
                    <a:lnTo>
                      <a:pt x="647" y="438"/>
                    </a:lnTo>
                    <a:lnTo>
                      <a:pt x="627" y="484"/>
                    </a:lnTo>
                    <a:lnTo>
                      <a:pt x="599" y="528"/>
                    </a:lnTo>
                    <a:lnTo>
                      <a:pt x="566" y="567"/>
                    </a:lnTo>
                    <a:lnTo>
                      <a:pt x="528" y="600"/>
                    </a:lnTo>
                    <a:lnTo>
                      <a:pt x="485" y="628"/>
                    </a:lnTo>
                    <a:lnTo>
                      <a:pt x="437" y="647"/>
                    </a:lnTo>
                    <a:lnTo>
                      <a:pt x="386" y="660"/>
                    </a:lnTo>
                    <a:lnTo>
                      <a:pt x="331" y="664"/>
                    </a:lnTo>
                    <a:lnTo>
                      <a:pt x="277" y="660"/>
                    </a:lnTo>
                    <a:lnTo>
                      <a:pt x="226" y="647"/>
                    </a:lnTo>
                    <a:lnTo>
                      <a:pt x="178" y="628"/>
                    </a:lnTo>
                    <a:lnTo>
                      <a:pt x="135" y="600"/>
                    </a:lnTo>
                    <a:lnTo>
                      <a:pt x="97" y="567"/>
                    </a:lnTo>
                    <a:lnTo>
                      <a:pt x="64" y="528"/>
                    </a:lnTo>
                    <a:lnTo>
                      <a:pt x="36" y="484"/>
                    </a:lnTo>
                    <a:lnTo>
                      <a:pt x="16" y="438"/>
                    </a:lnTo>
                    <a:lnTo>
                      <a:pt x="4" y="386"/>
                    </a:lnTo>
                    <a:lnTo>
                      <a:pt x="0" y="332"/>
                    </a:lnTo>
                    <a:lnTo>
                      <a:pt x="4" y="278"/>
                    </a:lnTo>
                    <a:lnTo>
                      <a:pt x="16" y="228"/>
                    </a:lnTo>
                    <a:lnTo>
                      <a:pt x="36" y="180"/>
                    </a:lnTo>
                    <a:lnTo>
                      <a:pt x="64" y="136"/>
                    </a:lnTo>
                    <a:lnTo>
                      <a:pt x="97" y="99"/>
                    </a:lnTo>
                    <a:lnTo>
                      <a:pt x="135" y="65"/>
                    </a:lnTo>
                    <a:lnTo>
                      <a:pt x="178" y="38"/>
                    </a:lnTo>
                    <a:lnTo>
                      <a:pt x="226" y="17"/>
                    </a:lnTo>
                    <a:lnTo>
                      <a:pt x="277" y="4"/>
                    </a:lnTo>
                    <a:lnTo>
                      <a:pt x="3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3580" y="3119"/>
                <a:ext cx="332" cy="332"/>
              </a:xfrm>
              <a:custGeom>
                <a:avLst/>
                <a:gdLst>
                  <a:gd name="T0" fmla="*/ 332 w 663"/>
                  <a:gd name="T1" fmla="*/ 257 h 664"/>
                  <a:gd name="T2" fmla="*/ 307 w 663"/>
                  <a:gd name="T3" fmla="*/ 261 h 664"/>
                  <a:gd name="T4" fmla="*/ 287 w 663"/>
                  <a:gd name="T5" fmla="*/ 271 h 664"/>
                  <a:gd name="T6" fmla="*/ 269 w 663"/>
                  <a:gd name="T7" fmla="*/ 287 h 664"/>
                  <a:gd name="T8" fmla="*/ 259 w 663"/>
                  <a:gd name="T9" fmla="*/ 309 h 664"/>
                  <a:gd name="T10" fmla="*/ 255 w 663"/>
                  <a:gd name="T11" fmla="*/ 332 h 664"/>
                  <a:gd name="T12" fmla="*/ 259 w 663"/>
                  <a:gd name="T13" fmla="*/ 357 h 664"/>
                  <a:gd name="T14" fmla="*/ 269 w 663"/>
                  <a:gd name="T15" fmla="*/ 377 h 664"/>
                  <a:gd name="T16" fmla="*/ 287 w 663"/>
                  <a:gd name="T17" fmla="*/ 393 h 664"/>
                  <a:gd name="T18" fmla="*/ 307 w 663"/>
                  <a:gd name="T19" fmla="*/ 405 h 664"/>
                  <a:gd name="T20" fmla="*/ 332 w 663"/>
                  <a:gd name="T21" fmla="*/ 409 h 664"/>
                  <a:gd name="T22" fmla="*/ 355 w 663"/>
                  <a:gd name="T23" fmla="*/ 405 h 664"/>
                  <a:gd name="T24" fmla="*/ 375 w 663"/>
                  <a:gd name="T25" fmla="*/ 393 h 664"/>
                  <a:gd name="T26" fmla="*/ 393 w 663"/>
                  <a:gd name="T27" fmla="*/ 377 h 664"/>
                  <a:gd name="T28" fmla="*/ 403 w 663"/>
                  <a:gd name="T29" fmla="*/ 357 h 664"/>
                  <a:gd name="T30" fmla="*/ 407 w 663"/>
                  <a:gd name="T31" fmla="*/ 332 h 664"/>
                  <a:gd name="T32" fmla="*/ 403 w 663"/>
                  <a:gd name="T33" fmla="*/ 309 h 664"/>
                  <a:gd name="T34" fmla="*/ 393 w 663"/>
                  <a:gd name="T35" fmla="*/ 287 h 664"/>
                  <a:gd name="T36" fmla="*/ 375 w 663"/>
                  <a:gd name="T37" fmla="*/ 271 h 664"/>
                  <a:gd name="T38" fmla="*/ 355 w 663"/>
                  <a:gd name="T39" fmla="*/ 261 h 664"/>
                  <a:gd name="T40" fmla="*/ 332 w 663"/>
                  <a:gd name="T41" fmla="*/ 257 h 664"/>
                  <a:gd name="T42" fmla="*/ 332 w 663"/>
                  <a:gd name="T43" fmla="*/ 0 h 664"/>
                  <a:gd name="T44" fmla="*/ 385 w 663"/>
                  <a:gd name="T45" fmla="*/ 4 h 664"/>
                  <a:gd name="T46" fmla="*/ 436 w 663"/>
                  <a:gd name="T47" fmla="*/ 17 h 664"/>
                  <a:gd name="T48" fmla="*/ 484 w 663"/>
                  <a:gd name="T49" fmla="*/ 38 h 664"/>
                  <a:gd name="T50" fmla="*/ 528 w 663"/>
                  <a:gd name="T51" fmla="*/ 65 h 664"/>
                  <a:gd name="T52" fmla="*/ 565 w 663"/>
                  <a:gd name="T53" fmla="*/ 99 h 664"/>
                  <a:gd name="T54" fmla="*/ 599 w 663"/>
                  <a:gd name="T55" fmla="*/ 136 h 664"/>
                  <a:gd name="T56" fmla="*/ 626 w 663"/>
                  <a:gd name="T57" fmla="*/ 180 h 664"/>
                  <a:gd name="T58" fmla="*/ 647 w 663"/>
                  <a:gd name="T59" fmla="*/ 228 h 664"/>
                  <a:gd name="T60" fmla="*/ 658 w 663"/>
                  <a:gd name="T61" fmla="*/ 278 h 664"/>
                  <a:gd name="T62" fmla="*/ 663 w 663"/>
                  <a:gd name="T63" fmla="*/ 332 h 664"/>
                  <a:gd name="T64" fmla="*/ 658 w 663"/>
                  <a:gd name="T65" fmla="*/ 386 h 664"/>
                  <a:gd name="T66" fmla="*/ 647 w 663"/>
                  <a:gd name="T67" fmla="*/ 438 h 664"/>
                  <a:gd name="T68" fmla="*/ 626 w 663"/>
                  <a:gd name="T69" fmla="*/ 484 h 664"/>
                  <a:gd name="T70" fmla="*/ 599 w 663"/>
                  <a:gd name="T71" fmla="*/ 528 h 664"/>
                  <a:gd name="T72" fmla="*/ 565 w 663"/>
                  <a:gd name="T73" fmla="*/ 567 h 664"/>
                  <a:gd name="T74" fmla="*/ 528 w 663"/>
                  <a:gd name="T75" fmla="*/ 600 h 664"/>
                  <a:gd name="T76" fmla="*/ 484 w 663"/>
                  <a:gd name="T77" fmla="*/ 628 h 664"/>
                  <a:gd name="T78" fmla="*/ 436 w 663"/>
                  <a:gd name="T79" fmla="*/ 647 h 664"/>
                  <a:gd name="T80" fmla="*/ 385 w 663"/>
                  <a:gd name="T81" fmla="*/ 660 h 664"/>
                  <a:gd name="T82" fmla="*/ 332 w 663"/>
                  <a:gd name="T83" fmla="*/ 664 h 664"/>
                  <a:gd name="T84" fmla="*/ 277 w 663"/>
                  <a:gd name="T85" fmla="*/ 660 h 664"/>
                  <a:gd name="T86" fmla="*/ 226 w 663"/>
                  <a:gd name="T87" fmla="*/ 647 h 664"/>
                  <a:gd name="T88" fmla="*/ 178 w 663"/>
                  <a:gd name="T89" fmla="*/ 628 h 664"/>
                  <a:gd name="T90" fmla="*/ 134 w 663"/>
                  <a:gd name="T91" fmla="*/ 600 h 664"/>
                  <a:gd name="T92" fmla="*/ 97 w 663"/>
                  <a:gd name="T93" fmla="*/ 567 h 664"/>
                  <a:gd name="T94" fmla="*/ 63 w 663"/>
                  <a:gd name="T95" fmla="*/ 528 h 664"/>
                  <a:gd name="T96" fmla="*/ 36 w 663"/>
                  <a:gd name="T97" fmla="*/ 484 h 664"/>
                  <a:gd name="T98" fmla="*/ 15 w 663"/>
                  <a:gd name="T99" fmla="*/ 438 h 664"/>
                  <a:gd name="T100" fmla="*/ 4 w 663"/>
                  <a:gd name="T101" fmla="*/ 386 h 664"/>
                  <a:gd name="T102" fmla="*/ 0 w 663"/>
                  <a:gd name="T103" fmla="*/ 332 h 664"/>
                  <a:gd name="T104" fmla="*/ 4 w 663"/>
                  <a:gd name="T105" fmla="*/ 278 h 664"/>
                  <a:gd name="T106" fmla="*/ 15 w 663"/>
                  <a:gd name="T107" fmla="*/ 228 h 664"/>
                  <a:gd name="T108" fmla="*/ 36 w 663"/>
                  <a:gd name="T109" fmla="*/ 180 h 664"/>
                  <a:gd name="T110" fmla="*/ 63 w 663"/>
                  <a:gd name="T111" fmla="*/ 136 h 664"/>
                  <a:gd name="T112" fmla="*/ 97 w 663"/>
                  <a:gd name="T113" fmla="*/ 99 h 664"/>
                  <a:gd name="T114" fmla="*/ 134 w 663"/>
                  <a:gd name="T115" fmla="*/ 65 h 664"/>
                  <a:gd name="T116" fmla="*/ 178 w 663"/>
                  <a:gd name="T117" fmla="*/ 38 h 664"/>
                  <a:gd name="T118" fmla="*/ 226 w 663"/>
                  <a:gd name="T119" fmla="*/ 17 h 664"/>
                  <a:gd name="T120" fmla="*/ 277 w 663"/>
                  <a:gd name="T121" fmla="*/ 4 h 664"/>
                  <a:gd name="T122" fmla="*/ 332 w 663"/>
                  <a:gd name="T123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3" h="664">
                    <a:moveTo>
                      <a:pt x="332" y="257"/>
                    </a:moveTo>
                    <a:lnTo>
                      <a:pt x="307" y="261"/>
                    </a:lnTo>
                    <a:lnTo>
                      <a:pt x="287" y="271"/>
                    </a:lnTo>
                    <a:lnTo>
                      <a:pt x="269" y="287"/>
                    </a:lnTo>
                    <a:lnTo>
                      <a:pt x="259" y="309"/>
                    </a:lnTo>
                    <a:lnTo>
                      <a:pt x="255" y="332"/>
                    </a:lnTo>
                    <a:lnTo>
                      <a:pt x="259" y="357"/>
                    </a:lnTo>
                    <a:lnTo>
                      <a:pt x="269" y="377"/>
                    </a:lnTo>
                    <a:lnTo>
                      <a:pt x="287" y="393"/>
                    </a:lnTo>
                    <a:lnTo>
                      <a:pt x="307" y="405"/>
                    </a:lnTo>
                    <a:lnTo>
                      <a:pt x="332" y="409"/>
                    </a:lnTo>
                    <a:lnTo>
                      <a:pt x="355" y="405"/>
                    </a:lnTo>
                    <a:lnTo>
                      <a:pt x="375" y="393"/>
                    </a:lnTo>
                    <a:lnTo>
                      <a:pt x="393" y="377"/>
                    </a:lnTo>
                    <a:lnTo>
                      <a:pt x="403" y="357"/>
                    </a:lnTo>
                    <a:lnTo>
                      <a:pt x="407" y="332"/>
                    </a:lnTo>
                    <a:lnTo>
                      <a:pt x="403" y="309"/>
                    </a:lnTo>
                    <a:lnTo>
                      <a:pt x="393" y="287"/>
                    </a:lnTo>
                    <a:lnTo>
                      <a:pt x="375" y="271"/>
                    </a:lnTo>
                    <a:lnTo>
                      <a:pt x="355" y="261"/>
                    </a:lnTo>
                    <a:lnTo>
                      <a:pt x="332" y="257"/>
                    </a:lnTo>
                    <a:close/>
                    <a:moveTo>
                      <a:pt x="332" y="0"/>
                    </a:moveTo>
                    <a:lnTo>
                      <a:pt x="385" y="4"/>
                    </a:lnTo>
                    <a:lnTo>
                      <a:pt x="436" y="17"/>
                    </a:lnTo>
                    <a:lnTo>
                      <a:pt x="484" y="38"/>
                    </a:lnTo>
                    <a:lnTo>
                      <a:pt x="528" y="65"/>
                    </a:lnTo>
                    <a:lnTo>
                      <a:pt x="565" y="99"/>
                    </a:lnTo>
                    <a:lnTo>
                      <a:pt x="599" y="136"/>
                    </a:lnTo>
                    <a:lnTo>
                      <a:pt x="626" y="180"/>
                    </a:lnTo>
                    <a:lnTo>
                      <a:pt x="647" y="228"/>
                    </a:lnTo>
                    <a:lnTo>
                      <a:pt x="658" y="278"/>
                    </a:lnTo>
                    <a:lnTo>
                      <a:pt x="663" y="332"/>
                    </a:lnTo>
                    <a:lnTo>
                      <a:pt x="658" y="386"/>
                    </a:lnTo>
                    <a:lnTo>
                      <a:pt x="647" y="438"/>
                    </a:lnTo>
                    <a:lnTo>
                      <a:pt x="626" y="484"/>
                    </a:lnTo>
                    <a:lnTo>
                      <a:pt x="599" y="528"/>
                    </a:lnTo>
                    <a:lnTo>
                      <a:pt x="565" y="567"/>
                    </a:lnTo>
                    <a:lnTo>
                      <a:pt x="528" y="600"/>
                    </a:lnTo>
                    <a:lnTo>
                      <a:pt x="484" y="628"/>
                    </a:lnTo>
                    <a:lnTo>
                      <a:pt x="436" y="647"/>
                    </a:lnTo>
                    <a:lnTo>
                      <a:pt x="385" y="660"/>
                    </a:lnTo>
                    <a:lnTo>
                      <a:pt x="332" y="664"/>
                    </a:lnTo>
                    <a:lnTo>
                      <a:pt x="277" y="660"/>
                    </a:lnTo>
                    <a:lnTo>
                      <a:pt x="226" y="647"/>
                    </a:lnTo>
                    <a:lnTo>
                      <a:pt x="178" y="628"/>
                    </a:lnTo>
                    <a:lnTo>
                      <a:pt x="134" y="600"/>
                    </a:lnTo>
                    <a:lnTo>
                      <a:pt x="97" y="567"/>
                    </a:lnTo>
                    <a:lnTo>
                      <a:pt x="63" y="528"/>
                    </a:lnTo>
                    <a:lnTo>
                      <a:pt x="36" y="484"/>
                    </a:lnTo>
                    <a:lnTo>
                      <a:pt x="15" y="438"/>
                    </a:lnTo>
                    <a:lnTo>
                      <a:pt x="4" y="386"/>
                    </a:lnTo>
                    <a:lnTo>
                      <a:pt x="0" y="332"/>
                    </a:lnTo>
                    <a:lnTo>
                      <a:pt x="4" y="278"/>
                    </a:lnTo>
                    <a:lnTo>
                      <a:pt x="15" y="228"/>
                    </a:lnTo>
                    <a:lnTo>
                      <a:pt x="36" y="180"/>
                    </a:lnTo>
                    <a:lnTo>
                      <a:pt x="63" y="136"/>
                    </a:lnTo>
                    <a:lnTo>
                      <a:pt x="97" y="99"/>
                    </a:lnTo>
                    <a:lnTo>
                      <a:pt x="134" y="65"/>
                    </a:lnTo>
                    <a:lnTo>
                      <a:pt x="178" y="38"/>
                    </a:lnTo>
                    <a:lnTo>
                      <a:pt x="226" y="17"/>
                    </a:lnTo>
                    <a:lnTo>
                      <a:pt x="277" y="4"/>
                    </a:lnTo>
                    <a:lnTo>
                      <a:pt x="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2641" y="2937"/>
                <a:ext cx="1428" cy="128"/>
              </a:xfrm>
              <a:custGeom>
                <a:avLst/>
                <a:gdLst>
                  <a:gd name="T0" fmla="*/ 127 w 2856"/>
                  <a:gd name="T1" fmla="*/ 0 h 255"/>
                  <a:gd name="T2" fmla="*/ 2727 w 2856"/>
                  <a:gd name="T3" fmla="*/ 0 h 255"/>
                  <a:gd name="T4" fmla="*/ 2756 w 2856"/>
                  <a:gd name="T5" fmla="*/ 3 h 255"/>
                  <a:gd name="T6" fmla="*/ 2784 w 2856"/>
                  <a:gd name="T7" fmla="*/ 13 h 255"/>
                  <a:gd name="T8" fmla="*/ 2807 w 2856"/>
                  <a:gd name="T9" fmla="*/ 28 h 255"/>
                  <a:gd name="T10" fmla="*/ 2827 w 2856"/>
                  <a:gd name="T11" fmla="*/ 48 h 255"/>
                  <a:gd name="T12" fmla="*/ 2843 w 2856"/>
                  <a:gd name="T13" fmla="*/ 71 h 255"/>
                  <a:gd name="T14" fmla="*/ 2852 w 2856"/>
                  <a:gd name="T15" fmla="*/ 99 h 255"/>
                  <a:gd name="T16" fmla="*/ 2856 w 2856"/>
                  <a:gd name="T17" fmla="*/ 128 h 255"/>
                  <a:gd name="T18" fmla="*/ 2852 w 2856"/>
                  <a:gd name="T19" fmla="*/ 157 h 255"/>
                  <a:gd name="T20" fmla="*/ 2843 w 2856"/>
                  <a:gd name="T21" fmla="*/ 184 h 255"/>
                  <a:gd name="T22" fmla="*/ 2827 w 2856"/>
                  <a:gd name="T23" fmla="*/ 207 h 255"/>
                  <a:gd name="T24" fmla="*/ 2807 w 2856"/>
                  <a:gd name="T25" fmla="*/ 228 h 255"/>
                  <a:gd name="T26" fmla="*/ 2784 w 2856"/>
                  <a:gd name="T27" fmla="*/ 242 h 255"/>
                  <a:gd name="T28" fmla="*/ 2756 w 2856"/>
                  <a:gd name="T29" fmla="*/ 252 h 255"/>
                  <a:gd name="T30" fmla="*/ 2727 w 2856"/>
                  <a:gd name="T31" fmla="*/ 255 h 255"/>
                  <a:gd name="T32" fmla="*/ 127 w 2856"/>
                  <a:gd name="T33" fmla="*/ 255 h 255"/>
                  <a:gd name="T34" fmla="*/ 98 w 2856"/>
                  <a:gd name="T35" fmla="*/ 252 h 255"/>
                  <a:gd name="T36" fmla="*/ 71 w 2856"/>
                  <a:gd name="T37" fmla="*/ 242 h 255"/>
                  <a:gd name="T38" fmla="*/ 47 w 2856"/>
                  <a:gd name="T39" fmla="*/ 228 h 255"/>
                  <a:gd name="T40" fmla="*/ 27 w 2856"/>
                  <a:gd name="T41" fmla="*/ 207 h 255"/>
                  <a:gd name="T42" fmla="*/ 11 w 2856"/>
                  <a:gd name="T43" fmla="*/ 184 h 255"/>
                  <a:gd name="T44" fmla="*/ 3 w 2856"/>
                  <a:gd name="T45" fmla="*/ 157 h 255"/>
                  <a:gd name="T46" fmla="*/ 0 w 2856"/>
                  <a:gd name="T47" fmla="*/ 128 h 255"/>
                  <a:gd name="T48" fmla="*/ 3 w 2856"/>
                  <a:gd name="T49" fmla="*/ 99 h 255"/>
                  <a:gd name="T50" fmla="*/ 11 w 2856"/>
                  <a:gd name="T51" fmla="*/ 71 h 255"/>
                  <a:gd name="T52" fmla="*/ 27 w 2856"/>
                  <a:gd name="T53" fmla="*/ 48 h 255"/>
                  <a:gd name="T54" fmla="*/ 47 w 2856"/>
                  <a:gd name="T55" fmla="*/ 28 h 255"/>
                  <a:gd name="T56" fmla="*/ 71 w 2856"/>
                  <a:gd name="T57" fmla="*/ 13 h 255"/>
                  <a:gd name="T58" fmla="*/ 98 w 2856"/>
                  <a:gd name="T59" fmla="*/ 3 h 255"/>
                  <a:gd name="T60" fmla="*/ 127 w 2856"/>
                  <a:gd name="T6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56" h="255">
                    <a:moveTo>
                      <a:pt x="127" y="0"/>
                    </a:moveTo>
                    <a:lnTo>
                      <a:pt x="2727" y="0"/>
                    </a:lnTo>
                    <a:lnTo>
                      <a:pt x="2756" y="3"/>
                    </a:lnTo>
                    <a:lnTo>
                      <a:pt x="2784" y="13"/>
                    </a:lnTo>
                    <a:lnTo>
                      <a:pt x="2807" y="28"/>
                    </a:lnTo>
                    <a:lnTo>
                      <a:pt x="2827" y="48"/>
                    </a:lnTo>
                    <a:lnTo>
                      <a:pt x="2843" y="71"/>
                    </a:lnTo>
                    <a:lnTo>
                      <a:pt x="2852" y="99"/>
                    </a:lnTo>
                    <a:lnTo>
                      <a:pt x="2856" y="128"/>
                    </a:lnTo>
                    <a:lnTo>
                      <a:pt x="2852" y="157"/>
                    </a:lnTo>
                    <a:lnTo>
                      <a:pt x="2843" y="184"/>
                    </a:lnTo>
                    <a:lnTo>
                      <a:pt x="2827" y="207"/>
                    </a:lnTo>
                    <a:lnTo>
                      <a:pt x="2807" y="228"/>
                    </a:lnTo>
                    <a:lnTo>
                      <a:pt x="2784" y="242"/>
                    </a:lnTo>
                    <a:lnTo>
                      <a:pt x="2756" y="252"/>
                    </a:lnTo>
                    <a:lnTo>
                      <a:pt x="2727" y="255"/>
                    </a:lnTo>
                    <a:lnTo>
                      <a:pt x="127" y="255"/>
                    </a:lnTo>
                    <a:lnTo>
                      <a:pt x="98" y="252"/>
                    </a:lnTo>
                    <a:lnTo>
                      <a:pt x="71" y="242"/>
                    </a:lnTo>
                    <a:lnTo>
                      <a:pt x="47" y="228"/>
                    </a:lnTo>
                    <a:lnTo>
                      <a:pt x="27" y="207"/>
                    </a:lnTo>
                    <a:lnTo>
                      <a:pt x="11" y="184"/>
                    </a:lnTo>
                    <a:lnTo>
                      <a:pt x="3" y="157"/>
                    </a:lnTo>
                    <a:lnTo>
                      <a:pt x="0" y="128"/>
                    </a:lnTo>
                    <a:lnTo>
                      <a:pt x="3" y="99"/>
                    </a:lnTo>
                    <a:lnTo>
                      <a:pt x="11" y="71"/>
                    </a:lnTo>
                    <a:lnTo>
                      <a:pt x="27" y="48"/>
                    </a:lnTo>
                    <a:lnTo>
                      <a:pt x="47" y="28"/>
                    </a:lnTo>
                    <a:lnTo>
                      <a:pt x="71" y="13"/>
                    </a:lnTo>
                    <a:lnTo>
                      <a:pt x="98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874" y="1207"/>
                <a:ext cx="2392" cy="1655"/>
              </a:xfrm>
              <a:custGeom>
                <a:avLst/>
                <a:gdLst>
                  <a:gd name="T0" fmla="*/ 3801 w 4784"/>
                  <a:gd name="T1" fmla="*/ 3044 h 3310"/>
                  <a:gd name="T2" fmla="*/ 4157 w 4784"/>
                  <a:gd name="T3" fmla="*/ 3043 h 3310"/>
                  <a:gd name="T4" fmla="*/ 4224 w 4784"/>
                  <a:gd name="T5" fmla="*/ 2960 h 3310"/>
                  <a:gd name="T6" fmla="*/ 4274 w 4784"/>
                  <a:gd name="T7" fmla="*/ 2704 h 3310"/>
                  <a:gd name="T8" fmla="*/ 4340 w 4784"/>
                  <a:gd name="T9" fmla="*/ 2376 h 3310"/>
                  <a:gd name="T10" fmla="*/ 4359 w 4784"/>
                  <a:gd name="T11" fmla="*/ 2269 h 3310"/>
                  <a:gd name="T12" fmla="*/ 3093 w 4784"/>
                  <a:gd name="T13" fmla="*/ 2267 h 3310"/>
                  <a:gd name="T14" fmla="*/ 3102 w 4784"/>
                  <a:gd name="T15" fmla="*/ 3053 h 3310"/>
                  <a:gd name="T16" fmla="*/ 3694 w 4784"/>
                  <a:gd name="T17" fmla="*/ 2273 h 3310"/>
                  <a:gd name="T18" fmla="*/ 2234 w 4784"/>
                  <a:gd name="T19" fmla="*/ 2264 h 3310"/>
                  <a:gd name="T20" fmla="*/ 2388 w 4784"/>
                  <a:gd name="T21" fmla="*/ 3049 h 3310"/>
                  <a:gd name="T22" fmla="*/ 2834 w 4784"/>
                  <a:gd name="T23" fmla="*/ 3040 h 3310"/>
                  <a:gd name="T24" fmla="*/ 1502 w 4784"/>
                  <a:gd name="T25" fmla="*/ 2264 h 3310"/>
                  <a:gd name="T26" fmla="*/ 1603 w 4784"/>
                  <a:gd name="T27" fmla="*/ 2885 h 3310"/>
                  <a:gd name="T28" fmla="*/ 1641 w 4784"/>
                  <a:gd name="T29" fmla="*/ 3007 h 3310"/>
                  <a:gd name="T30" fmla="*/ 2114 w 4784"/>
                  <a:gd name="T31" fmla="*/ 3053 h 3310"/>
                  <a:gd name="T32" fmla="*/ 1962 w 4784"/>
                  <a:gd name="T33" fmla="*/ 2267 h 3310"/>
                  <a:gd name="T34" fmla="*/ 2047 w 4784"/>
                  <a:gd name="T35" fmla="*/ 1367 h 3310"/>
                  <a:gd name="T36" fmla="*/ 2187 w 4784"/>
                  <a:gd name="T37" fmla="*/ 2008 h 3310"/>
                  <a:gd name="T38" fmla="*/ 2832 w 4784"/>
                  <a:gd name="T39" fmla="*/ 1368 h 3310"/>
                  <a:gd name="T40" fmla="*/ 1326 w 4784"/>
                  <a:gd name="T41" fmla="*/ 1363 h 3310"/>
                  <a:gd name="T42" fmla="*/ 1312 w 4784"/>
                  <a:gd name="T43" fmla="*/ 1373 h 3310"/>
                  <a:gd name="T44" fmla="*/ 1445 w 4784"/>
                  <a:gd name="T45" fmla="*/ 2008 h 3310"/>
                  <a:gd name="T46" fmla="*/ 1911 w 4784"/>
                  <a:gd name="T47" fmla="*/ 1996 h 3310"/>
                  <a:gd name="T48" fmla="*/ 4153 w 4784"/>
                  <a:gd name="T49" fmla="*/ 1361 h 3310"/>
                  <a:gd name="T50" fmla="*/ 4013 w 4784"/>
                  <a:gd name="T51" fmla="*/ 2003 h 3310"/>
                  <a:gd name="T52" fmla="*/ 4412 w 4784"/>
                  <a:gd name="T53" fmla="*/ 2001 h 3310"/>
                  <a:gd name="T54" fmla="*/ 4533 w 4784"/>
                  <a:gd name="T55" fmla="*/ 1377 h 3310"/>
                  <a:gd name="T56" fmla="*/ 4515 w 4784"/>
                  <a:gd name="T57" fmla="*/ 1363 h 3310"/>
                  <a:gd name="T58" fmla="*/ 3090 w 4784"/>
                  <a:gd name="T59" fmla="*/ 1368 h 3310"/>
                  <a:gd name="T60" fmla="*/ 3735 w 4784"/>
                  <a:gd name="T61" fmla="*/ 2008 h 3310"/>
                  <a:gd name="T62" fmla="*/ 3874 w 4784"/>
                  <a:gd name="T63" fmla="*/ 1367 h 3310"/>
                  <a:gd name="T64" fmla="*/ 776 w 4784"/>
                  <a:gd name="T65" fmla="*/ 3 h 3310"/>
                  <a:gd name="T66" fmla="*/ 1014 w 4784"/>
                  <a:gd name="T67" fmla="*/ 124 h 3310"/>
                  <a:gd name="T68" fmla="*/ 1090 w 4784"/>
                  <a:gd name="T69" fmla="*/ 278 h 3310"/>
                  <a:gd name="T70" fmla="*/ 1259 w 4784"/>
                  <a:gd name="T71" fmla="*/ 1090 h 3310"/>
                  <a:gd name="T72" fmla="*/ 4515 w 4784"/>
                  <a:gd name="T73" fmla="*/ 1107 h 3310"/>
                  <a:gd name="T74" fmla="*/ 4657 w 4784"/>
                  <a:gd name="T75" fmla="*/ 1157 h 3310"/>
                  <a:gd name="T76" fmla="*/ 4771 w 4784"/>
                  <a:gd name="T77" fmla="*/ 1315 h 3310"/>
                  <a:gd name="T78" fmla="*/ 4784 w 4784"/>
                  <a:gd name="T79" fmla="*/ 1447 h 3310"/>
                  <a:gd name="T80" fmla="*/ 4752 w 4784"/>
                  <a:gd name="T81" fmla="*/ 1609 h 3310"/>
                  <a:gd name="T82" fmla="*/ 4663 w 4784"/>
                  <a:gd name="T83" fmla="*/ 2050 h 3310"/>
                  <a:gd name="T84" fmla="*/ 4559 w 4784"/>
                  <a:gd name="T85" fmla="*/ 2582 h 3310"/>
                  <a:gd name="T86" fmla="*/ 4476 w 4784"/>
                  <a:gd name="T87" fmla="*/ 3005 h 3310"/>
                  <a:gd name="T88" fmla="*/ 4446 w 4784"/>
                  <a:gd name="T89" fmla="*/ 3129 h 3310"/>
                  <a:gd name="T90" fmla="*/ 4293 w 4784"/>
                  <a:gd name="T91" fmla="*/ 3276 h 3310"/>
                  <a:gd name="T92" fmla="*/ 1632 w 4784"/>
                  <a:gd name="T93" fmla="*/ 3300 h 3310"/>
                  <a:gd name="T94" fmla="*/ 1420 w 4784"/>
                  <a:gd name="T95" fmla="*/ 3159 h 3310"/>
                  <a:gd name="T96" fmla="*/ 1367 w 4784"/>
                  <a:gd name="T97" fmla="*/ 3017 h 3310"/>
                  <a:gd name="T98" fmla="*/ 1312 w 4784"/>
                  <a:gd name="T99" fmla="*/ 2725 h 3310"/>
                  <a:gd name="T100" fmla="*/ 1210 w 4784"/>
                  <a:gd name="T101" fmla="*/ 2206 h 3310"/>
                  <a:gd name="T102" fmla="*/ 1114 w 4784"/>
                  <a:gd name="T103" fmla="*/ 1709 h 3310"/>
                  <a:gd name="T104" fmla="*/ 1058 w 4784"/>
                  <a:gd name="T105" fmla="*/ 1422 h 3310"/>
                  <a:gd name="T106" fmla="*/ 840 w 4784"/>
                  <a:gd name="T107" fmla="*/ 340 h 3310"/>
                  <a:gd name="T108" fmla="*/ 753 w 4784"/>
                  <a:gd name="T109" fmla="*/ 258 h 3310"/>
                  <a:gd name="T110" fmla="*/ 13 w 4784"/>
                  <a:gd name="T111" fmla="*/ 184 h 3310"/>
                  <a:gd name="T112" fmla="*/ 73 w 4784"/>
                  <a:gd name="T113" fmla="*/ 13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84" h="3310">
                    <a:moveTo>
                      <a:pt x="3971" y="2264"/>
                    </a:moveTo>
                    <a:lnTo>
                      <a:pt x="3965" y="2266"/>
                    </a:lnTo>
                    <a:lnTo>
                      <a:pt x="3961" y="2267"/>
                    </a:lnTo>
                    <a:lnTo>
                      <a:pt x="3957" y="2272"/>
                    </a:lnTo>
                    <a:lnTo>
                      <a:pt x="3955" y="2277"/>
                    </a:lnTo>
                    <a:lnTo>
                      <a:pt x="3801" y="3040"/>
                    </a:lnTo>
                    <a:lnTo>
                      <a:pt x="3801" y="3044"/>
                    </a:lnTo>
                    <a:lnTo>
                      <a:pt x="3803" y="3047"/>
                    </a:lnTo>
                    <a:lnTo>
                      <a:pt x="3804" y="3050"/>
                    </a:lnTo>
                    <a:lnTo>
                      <a:pt x="3807" y="3053"/>
                    </a:lnTo>
                    <a:lnTo>
                      <a:pt x="3812" y="3053"/>
                    </a:lnTo>
                    <a:lnTo>
                      <a:pt x="4106" y="3053"/>
                    </a:lnTo>
                    <a:lnTo>
                      <a:pt x="4134" y="3050"/>
                    </a:lnTo>
                    <a:lnTo>
                      <a:pt x="4157" y="3043"/>
                    </a:lnTo>
                    <a:lnTo>
                      <a:pt x="4176" y="3033"/>
                    </a:lnTo>
                    <a:lnTo>
                      <a:pt x="4190" y="3021"/>
                    </a:lnTo>
                    <a:lnTo>
                      <a:pt x="4202" y="3007"/>
                    </a:lnTo>
                    <a:lnTo>
                      <a:pt x="4211" y="2992"/>
                    </a:lnTo>
                    <a:lnTo>
                      <a:pt x="4218" y="2979"/>
                    </a:lnTo>
                    <a:lnTo>
                      <a:pt x="4222" y="2968"/>
                    </a:lnTo>
                    <a:lnTo>
                      <a:pt x="4224" y="2960"/>
                    </a:lnTo>
                    <a:lnTo>
                      <a:pt x="4225" y="2956"/>
                    </a:lnTo>
                    <a:lnTo>
                      <a:pt x="4231" y="2924"/>
                    </a:lnTo>
                    <a:lnTo>
                      <a:pt x="4238" y="2888"/>
                    </a:lnTo>
                    <a:lnTo>
                      <a:pt x="4247" y="2846"/>
                    </a:lnTo>
                    <a:lnTo>
                      <a:pt x="4256" y="2801"/>
                    </a:lnTo>
                    <a:lnTo>
                      <a:pt x="4264" y="2753"/>
                    </a:lnTo>
                    <a:lnTo>
                      <a:pt x="4274" y="2704"/>
                    </a:lnTo>
                    <a:lnTo>
                      <a:pt x="4285" y="2653"/>
                    </a:lnTo>
                    <a:lnTo>
                      <a:pt x="4295" y="2602"/>
                    </a:lnTo>
                    <a:lnTo>
                      <a:pt x="4305" y="2553"/>
                    </a:lnTo>
                    <a:lnTo>
                      <a:pt x="4314" y="2504"/>
                    </a:lnTo>
                    <a:lnTo>
                      <a:pt x="4324" y="2457"/>
                    </a:lnTo>
                    <a:lnTo>
                      <a:pt x="4331" y="2415"/>
                    </a:lnTo>
                    <a:lnTo>
                      <a:pt x="4340" y="2376"/>
                    </a:lnTo>
                    <a:lnTo>
                      <a:pt x="4345" y="2343"/>
                    </a:lnTo>
                    <a:lnTo>
                      <a:pt x="4351" y="2315"/>
                    </a:lnTo>
                    <a:lnTo>
                      <a:pt x="4356" y="2295"/>
                    </a:lnTo>
                    <a:lnTo>
                      <a:pt x="4359" y="2282"/>
                    </a:lnTo>
                    <a:lnTo>
                      <a:pt x="4359" y="2277"/>
                    </a:lnTo>
                    <a:lnTo>
                      <a:pt x="4359" y="2273"/>
                    </a:lnTo>
                    <a:lnTo>
                      <a:pt x="4359" y="2269"/>
                    </a:lnTo>
                    <a:lnTo>
                      <a:pt x="4356" y="2267"/>
                    </a:lnTo>
                    <a:lnTo>
                      <a:pt x="4353" y="2264"/>
                    </a:lnTo>
                    <a:lnTo>
                      <a:pt x="4348" y="2264"/>
                    </a:lnTo>
                    <a:lnTo>
                      <a:pt x="3971" y="2264"/>
                    </a:lnTo>
                    <a:close/>
                    <a:moveTo>
                      <a:pt x="3102" y="2264"/>
                    </a:moveTo>
                    <a:lnTo>
                      <a:pt x="3098" y="2266"/>
                    </a:lnTo>
                    <a:lnTo>
                      <a:pt x="3093" y="2267"/>
                    </a:lnTo>
                    <a:lnTo>
                      <a:pt x="3090" y="2272"/>
                    </a:lnTo>
                    <a:lnTo>
                      <a:pt x="3089" y="2277"/>
                    </a:lnTo>
                    <a:lnTo>
                      <a:pt x="3089" y="3040"/>
                    </a:lnTo>
                    <a:lnTo>
                      <a:pt x="3090" y="3046"/>
                    </a:lnTo>
                    <a:lnTo>
                      <a:pt x="3093" y="3049"/>
                    </a:lnTo>
                    <a:lnTo>
                      <a:pt x="3098" y="3052"/>
                    </a:lnTo>
                    <a:lnTo>
                      <a:pt x="3102" y="3053"/>
                    </a:lnTo>
                    <a:lnTo>
                      <a:pt x="3524" y="3053"/>
                    </a:lnTo>
                    <a:lnTo>
                      <a:pt x="3530" y="3052"/>
                    </a:lnTo>
                    <a:lnTo>
                      <a:pt x="3534" y="3049"/>
                    </a:lnTo>
                    <a:lnTo>
                      <a:pt x="3539" y="3046"/>
                    </a:lnTo>
                    <a:lnTo>
                      <a:pt x="3540" y="3040"/>
                    </a:lnTo>
                    <a:lnTo>
                      <a:pt x="3694" y="2277"/>
                    </a:lnTo>
                    <a:lnTo>
                      <a:pt x="3694" y="2273"/>
                    </a:lnTo>
                    <a:lnTo>
                      <a:pt x="3693" y="2269"/>
                    </a:lnTo>
                    <a:lnTo>
                      <a:pt x="3691" y="2267"/>
                    </a:lnTo>
                    <a:lnTo>
                      <a:pt x="3687" y="2264"/>
                    </a:lnTo>
                    <a:lnTo>
                      <a:pt x="3684" y="2264"/>
                    </a:lnTo>
                    <a:lnTo>
                      <a:pt x="3102" y="2264"/>
                    </a:lnTo>
                    <a:close/>
                    <a:moveTo>
                      <a:pt x="2239" y="2264"/>
                    </a:moveTo>
                    <a:lnTo>
                      <a:pt x="2234" y="2264"/>
                    </a:lnTo>
                    <a:lnTo>
                      <a:pt x="2231" y="2267"/>
                    </a:lnTo>
                    <a:lnTo>
                      <a:pt x="2230" y="2269"/>
                    </a:lnTo>
                    <a:lnTo>
                      <a:pt x="2229" y="2273"/>
                    </a:lnTo>
                    <a:lnTo>
                      <a:pt x="2229" y="2277"/>
                    </a:lnTo>
                    <a:lnTo>
                      <a:pt x="2382" y="3040"/>
                    </a:lnTo>
                    <a:lnTo>
                      <a:pt x="2384" y="3046"/>
                    </a:lnTo>
                    <a:lnTo>
                      <a:pt x="2388" y="3049"/>
                    </a:lnTo>
                    <a:lnTo>
                      <a:pt x="2393" y="3052"/>
                    </a:lnTo>
                    <a:lnTo>
                      <a:pt x="2397" y="3053"/>
                    </a:lnTo>
                    <a:lnTo>
                      <a:pt x="2821" y="3053"/>
                    </a:lnTo>
                    <a:lnTo>
                      <a:pt x="2825" y="3052"/>
                    </a:lnTo>
                    <a:lnTo>
                      <a:pt x="2829" y="3049"/>
                    </a:lnTo>
                    <a:lnTo>
                      <a:pt x="2832" y="3046"/>
                    </a:lnTo>
                    <a:lnTo>
                      <a:pt x="2834" y="3040"/>
                    </a:lnTo>
                    <a:lnTo>
                      <a:pt x="2834" y="2277"/>
                    </a:lnTo>
                    <a:lnTo>
                      <a:pt x="2832" y="2272"/>
                    </a:lnTo>
                    <a:lnTo>
                      <a:pt x="2829" y="2267"/>
                    </a:lnTo>
                    <a:lnTo>
                      <a:pt x="2825" y="2266"/>
                    </a:lnTo>
                    <a:lnTo>
                      <a:pt x="2821" y="2264"/>
                    </a:lnTo>
                    <a:lnTo>
                      <a:pt x="2239" y="2264"/>
                    </a:lnTo>
                    <a:close/>
                    <a:moveTo>
                      <a:pt x="1502" y="2264"/>
                    </a:moveTo>
                    <a:lnTo>
                      <a:pt x="1497" y="2264"/>
                    </a:lnTo>
                    <a:lnTo>
                      <a:pt x="1494" y="2267"/>
                    </a:lnTo>
                    <a:lnTo>
                      <a:pt x="1493" y="2269"/>
                    </a:lnTo>
                    <a:lnTo>
                      <a:pt x="1492" y="2273"/>
                    </a:lnTo>
                    <a:lnTo>
                      <a:pt x="1492" y="2277"/>
                    </a:lnTo>
                    <a:lnTo>
                      <a:pt x="1600" y="2872"/>
                    </a:lnTo>
                    <a:lnTo>
                      <a:pt x="1603" y="2885"/>
                    </a:lnTo>
                    <a:lnTo>
                      <a:pt x="1605" y="2898"/>
                    </a:lnTo>
                    <a:lnTo>
                      <a:pt x="1616" y="2956"/>
                    </a:lnTo>
                    <a:lnTo>
                      <a:pt x="1618" y="2960"/>
                    </a:lnTo>
                    <a:lnTo>
                      <a:pt x="1621" y="2968"/>
                    </a:lnTo>
                    <a:lnTo>
                      <a:pt x="1625" y="2979"/>
                    </a:lnTo>
                    <a:lnTo>
                      <a:pt x="1632" y="2992"/>
                    </a:lnTo>
                    <a:lnTo>
                      <a:pt x="1641" y="3007"/>
                    </a:lnTo>
                    <a:lnTo>
                      <a:pt x="1653" y="3021"/>
                    </a:lnTo>
                    <a:lnTo>
                      <a:pt x="1669" y="3033"/>
                    </a:lnTo>
                    <a:lnTo>
                      <a:pt x="1687" y="3043"/>
                    </a:lnTo>
                    <a:lnTo>
                      <a:pt x="1709" y="3050"/>
                    </a:lnTo>
                    <a:lnTo>
                      <a:pt x="1735" y="3053"/>
                    </a:lnTo>
                    <a:lnTo>
                      <a:pt x="2111" y="3053"/>
                    </a:lnTo>
                    <a:lnTo>
                      <a:pt x="2114" y="3053"/>
                    </a:lnTo>
                    <a:lnTo>
                      <a:pt x="2117" y="3050"/>
                    </a:lnTo>
                    <a:lnTo>
                      <a:pt x="2120" y="3047"/>
                    </a:lnTo>
                    <a:lnTo>
                      <a:pt x="2121" y="3044"/>
                    </a:lnTo>
                    <a:lnTo>
                      <a:pt x="2121" y="3040"/>
                    </a:lnTo>
                    <a:lnTo>
                      <a:pt x="1967" y="2277"/>
                    </a:lnTo>
                    <a:lnTo>
                      <a:pt x="1965" y="2272"/>
                    </a:lnTo>
                    <a:lnTo>
                      <a:pt x="1962" y="2267"/>
                    </a:lnTo>
                    <a:lnTo>
                      <a:pt x="1957" y="2266"/>
                    </a:lnTo>
                    <a:lnTo>
                      <a:pt x="1951" y="2264"/>
                    </a:lnTo>
                    <a:lnTo>
                      <a:pt x="1502" y="2264"/>
                    </a:lnTo>
                    <a:close/>
                    <a:moveTo>
                      <a:pt x="2057" y="1361"/>
                    </a:moveTo>
                    <a:lnTo>
                      <a:pt x="2053" y="1363"/>
                    </a:lnTo>
                    <a:lnTo>
                      <a:pt x="2050" y="1364"/>
                    </a:lnTo>
                    <a:lnTo>
                      <a:pt x="2047" y="1367"/>
                    </a:lnTo>
                    <a:lnTo>
                      <a:pt x="2047" y="1370"/>
                    </a:lnTo>
                    <a:lnTo>
                      <a:pt x="2047" y="1374"/>
                    </a:lnTo>
                    <a:lnTo>
                      <a:pt x="2172" y="1996"/>
                    </a:lnTo>
                    <a:lnTo>
                      <a:pt x="2173" y="2001"/>
                    </a:lnTo>
                    <a:lnTo>
                      <a:pt x="2178" y="2005"/>
                    </a:lnTo>
                    <a:lnTo>
                      <a:pt x="2182" y="2008"/>
                    </a:lnTo>
                    <a:lnTo>
                      <a:pt x="2187" y="2008"/>
                    </a:lnTo>
                    <a:lnTo>
                      <a:pt x="2821" y="2008"/>
                    </a:lnTo>
                    <a:lnTo>
                      <a:pt x="2825" y="2008"/>
                    </a:lnTo>
                    <a:lnTo>
                      <a:pt x="2829" y="2005"/>
                    </a:lnTo>
                    <a:lnTo>
                      <a:pt x="2832" y="2001"/>
                    </a:lnTo>
                    <a:lnTo>
                      <a:pt x="2834" y="1995"/>
                    </a:lnTo>
                    <a:lnTo>
                      <a:pt x="2834" y="1374"/>
                    </a:lnTo>
                    <a:lnTo>
                      <a:pt x="2832" y="1368"/>
                    </a:lnTo>
                    <a:lnTo>
                      <a:pt x="2829" y="1365"/>
                    </a:lnTo>
                    <a:lnTo>
                      <a:pt x="2825" y="1363"/>
                    </a:lnTo>
                    <a:lnTo>
                      <a:pt x="2821" y="1361"/>
                    </a:lnTo>
                    <a:lnTo>
                      <a:pt x="2057" y="1361"/>
                    </a:lnTo>
                    <a:close/>
                    <a:moveTo>
                      <a:pt x="1351" y="1361"/>
                    </a:moveTo>
                    <a:lnTo>
                      <a:pt x="1339" y="1361"/>
                    </a:lnTo>
                    <a:lnTo>
                      <a:pt x="1326" y="1363"/>
                    </a:lnTo>
                    <a:lnTo>
                      <a:pt x="1325" y="1363"/>
                    </a:lnTo>
                    <a:lnTo>
                      <a:pt x="1323" y="1364"/>
                    </a:lnTo>
                    <a:lnTo>
                      <a:pt x="1319" y="1365"/>
                    </a:lnTo>
                    <a:lnTo>
                      <a:pt x="1316" y="1367"/>
                    </a:lnTo>
                    <a:lnTo>
                      <a:pt x="1313" y="1370"/>
                    </a:lnTo>
                    <a:lnTo>
                      <a:pt x="1312" y="1371"/>
                    </a:lnTo>
                    <a:lnTo>
                      <a:pt x="1312" y="1373"/>
                    </a:lnTo>
                    <a:lnTo>
                      <a:pt x="1312" y="1377"/>
                    </a:lnTo>
                    <a:lnTo>
                      <a:pt x="1312" y="1381"/>
                    </a:lnTo>
                    <a:lnTo>
                      <a:pt x="1313" y="1387"/>
                    </a:lnTo>
                    <a:lnTo>
                      <a:pt x="1435" y="1996"/>
                    </a:lnTo>
                    <a:lnTo>
                      <a:pt x="1436" y="2001"/>
                    </a:lnTo>
                    <a:lnTo>
                      <a:pt x="1441" y="2005"/>
                    </a:lnTo>
                    <a:lnTo>
                      <a:pt x="1445" y="2008"/>
                    </a:lnTo>
                    <a:lnTo>
                      <a:pt x="1451" y="2008"/>
                    </a:lnTo>
                    <a:lnTo>
                      <a:pt x="1901" y="2008"/>
                    </a:lnTo>
                    <a:lnTo>
                      <a:pt x="1904" y="2008"/>
                    </a:lnTo>
                    <a:lnTo>
                      <a:pt x="1908" y="2006"/>
                    </a:lnTo>
                    <a:lnTo>
                      <a:pt x="1909" y="2003"/>
                    </a:lnTo>
                    <a:lnTo>
                      <a:pt x="1911" y="1999"/>
                    </a:lnTo>
                    <a:lnTo>
                      <a:pt x="1911" y="1996"/>
                    </a:lnTo>
                    <a:lnTo>
                      <a:pt x="1786" y="1374"/>
                    </a:lnTo>
                    <a:lnTo>
                      <a:pt x="1783" y="1368"/>
                    </a:lnTo>
                    <a:lnTo>
                      <a:pt x="1780" y="1365"/>
                    </a:lnTo>
                    <a:lnTo>
                      <a:pt x="1776" y="1363"/>
                    </a:lnTo>
                    <a:lnTo>
                      <a:pt x="1770" y="1361"/>
                    </a:lnTo>
                    <a:lnTo>
                      <a:pt x="1351" y="1361"/>
                    </a:lnTo>
                    <a:close/>
                    <a:moveTo>
                      <a:pt x="4153" y="1361"/>
                    </a:moveTo>
                    <a:lnTo>
                      <a:pt x="4147" y="1363"/>
                    </a:lnTo>
                    <a:lnTo>
                      <a:pt x="4142" y="1365"/>
                    </a:lnTo>
                    <a:lnTo>
                      <a:pt x="4139" y="1368"/>
                    </a:lnTo>
                    <a:lnTo>
                      <a:pt x="4137" y="1374"/>
                    </a:lnTo>
                    <a:lnTo>
                      <a:pt x="4012" y="1996"/>
                    </a:lnTo>
                    <a:lnTo>
                      <a:pt x="4012" y="1999"/>
                    </a:lnTo>
                    <a:lnTo>
                      <a:pt x="4013" y="2003"/>
                    </a:lnTo>
                    <a:lnTo>
                      <a:pt x="4015" y="2006"/>
                    </a:lnTo>
                    <a:lnTo>
                      <a:pt x="4018" y="2008"/>
                    </a:lnTo>
                    <a:lnTo>
                      <a:pt x="4022" y="2008"/>
                    </a:lnTo>
                    <a:lnTo>
                      <a:pt x="4399" y="2008"/>
                    </a:lnTo>
                    <a:lnTo>
                      <a:pt x="4404" y="2008"/>
                    </a:lnTo>
                    <a:lnTo>
                      <a:pt x="4409" y="2005"/>
                    </a:lnTo>
                    <a:lnTo>
                      <a:pt x="4412" y="2001"/>
                    </a:lnTo>
                    <a:lnTo>
                      <a:pt x="4414" y="1996"/>
                    </a:lnTo>
                    <a:lnTo>
                      <a:pt x="4530" y="1409"/>
                    </a:lnTo>
                    <a:lnTo>
                      <a:pt x="4531" y="1397"/>
                    </a:lnTo>
                    <a:lnTo>
                      <a:pt x="4533" y="1384"/>
                    </a:lnTo>
                    <a:lnTo>
                      <a:pt x="4533" y="1383"/>
                    </a:lnTo>
                    <a:lnTo>
                      <a:pt x="4533" y="1380"/>
                    </a:lnTo>
                    <a:lnTo>
                      <a:pt x="4533" y="1377"/>
                    </a:lnTo>
                    <a:lnTo>
                      <a:pt x="4531" y="1373"/>
                    </a:lnTo>
                    <a:lnTo>
                      <a:pt x="4528" y="1370"/>
                    </a:lnTo>
                    <a:lnTo>
                      <a:pt x="4525" y="1367"/>
                    </a:lnTo>
                    <a:lnTo>
                      <a:pt x="4522" y="1365"/>
                    </a:lnTo>
                    <a:lnTo>
                      <a:pt x="4520" y="1364"/>
                    </a:lnTo>
                    <a:lnTo>
                      <a:pt x="4517" y="1363"/>
                    </a:lnTo>
                    <a:lnTo>
                      <a:pt x="4515" y="1363"/>
                    </a:lnTo>
                    <a:lnTo>
                      <a:pt x="4504" y="1361"/>
                    </a:lnTo>
                    <a:lnTo>
                      <a:pt x="4491" y="1361"/>
                    </a:lnTo>
                    <a:lnTo>
                      <a:pt x="4153" y="1361"/>
                    </a:lnTo>
                    <a:close/>
                    <a:moveTo>
                      <a:pt x="3102" y="1361"/>
                    </a:moveTo>
                    <a:lnTo>
                      <a:pt x="3098" y="1363"/>
                    </a:lnTo>
                    <a:lnTo>
                      <a:pt x="3093" y="1365"/>
                    </a:lnTo>
                    <a:lnTo>
                      <a:pt x="3090" y="1368"/>
                    </a:lnTo>
                    <a:lnTo>
                      <a:pt x="3089" y="1374"/>
                    </a:lnTo>
                    <a:lnTo>
                      <a:pt x="3089" y="1995"/>
                    </a:lnTo>
                    <a:lnTo>
                      <a:pt x="3090" y="2001"/>
                    </a:lnTo>
                    <a:lnTo>
                      <a:pt x="3093" y="2005"/>
                    </a:lnTo>
                    <a:lnTo>
                      <a:pt x="3098" y="2008"/>
                    </a:lnTo>
                    <a:lnTo>
                      <a:pt x="3102" y="2008"/>
                    </a:lnTo>
                    <a:lnTo>
                      <a:pt x="3735" y="2008"/>
                    </a:lnTo>
                    <a:lnTo>
                      <a:pt x="3740" y="2008"/>
                    </a:lnTo>
                    <a:lnTo>
                      <a:pt x="3745" y="2005"/>
                    </a:lnTo>
                    <a:lnTo>
                      <a:pt x="3748" y="2001"/>
                    </a:lnTo>
                    <a:lnTo>
                      <a:pt x="3751" y="1996"/>
                    </a:lnTo>
                    <a:lnTo>
                      <a:pt x="3875" y="1374"/>
                    </a:lnTo>
                    <a:lnTo>
                      <a:pt x="3875" y="1370"/>
                    </a:lnTo>
                    <a:lnTo>
                      <a:pt x="3874" y="1367"/>
                    </a:lnTo>
                    <a:lnTo>
                      <a:pt x="3872" y="1364"/>
                    </a:lnTo>
                    <a:lnTo>
                      <a:pt x="3870" y="1361"/>
                    </a:lnTo>
                    <a:lnTo>
                      <a:pt x="3865" y="1361"/>
                    </a:lnTo>
                    <a:lnTo>
                      <a:pt x="3102" y="1361"/>
                    </a:lnTo>
                    <a:close/>
                    <a:moveTo>
                      <a:pt x="128" y="0"/>
                    </a:moveTo>
                    <a:lnTo>
                      <a:pt x="724" y="0"/>
                    </a:lnTo>
                    <a:lnTo>
                      <a:pt x="776" y="3"/>
                    </a:lnTo>
                    <a:lnTo>
                      <a:pt x="824" y="10"/>
                    </a:lnTo>
                    <a:lnTo>
                      <a:pt x="866" y="21"/>
                    </a:lnTo>
                    <a:lnTo>
                      <a:pt x="904" y="37"/>
                    </a:lnTo>
                    <a:lnTo>
                      <a:pt x="937" y="56"/>
                    </a:lnTo>
                    <a:lnTo>
                      <a:pt x="968" y="77"/>
                    </a:lnTo>
                    <a:lnTo>
                      <a:pt x="992" y="100"/>
                    </a:lnTo>
                    <a:lnTo>
                      <a:pt x="1014" y="124"/>
                    </a:lnTo>
                    <a:lnTo>
                      <a:pt x="1033" y="149"/>
                    </a:lnTo>
                    <a:lnTo>
                      <a:pt x="1049" y="174"/>
                    </a:lnTo>
                    <a:lnTo>
                      <a:pt x="1062" y="198"/>
                    </a:lnTo>
                    <a:lnTo>
                      <a:pt x="1072" y="222"/>
                    </a:lnTo>
                    <a:lnTo>
                      <a:pt x="1079" y="243"/>
                    </a:lnTo>
                    <a:lnTo>
                      <a:pt x="1085" y="262"/>
                    </a:lnTo>
                    <a:lnTo>
                      <a:pt x="1090" y="278"/>
                    </a:lnTo>
                    <a:lnTo>
                      <a:pt x="1093" y="291"/>
                    </a:lnTo>
                    <a:lnTo>
                      <a:pt x="1094" y="300"/>
                    </a:lnTo>
                    <a:lnTo>
                      <a:pt x="1094" y="303"/>
                    </a:lnTo>
                    <a:lnTo>
                      <a:pt x="1249" y="1074"/>
                    </a:lnTo>
                    <a:lnTo>
                      <a:pt x="1252" y="1080"/>
                    </a:lnTo>
                    <a:lnTo>
                      <a:pt x="1255" y="1086"/>
                    </a:lnTo>
                    <a:lnTo>
                      <a:pt x="1259" y="1090"/>
                    </a:lnTo>
                    <a:lnTo>
                      <a:pt x="1264" y="1094"/>
                    </a:lnTo>
                    <a:lnTo>
                      <a:pt x="1288" y="1109"/>
                    </a:lnTo>
                    <a:lnTo>
                      <a:pt x="1300" y="1107"/>
                    </a:lnTo>
                    <a:lnTo>
                      <a:pt x="1313" y="1106"/>
                    </a:lnTo>
                    <a:lnTo>
                      <a:pt x="4491" y="1105"/>
                    </a:lnTo>
                    <a:lnTo>
                      <a:pt x="4504" y="1106"/>
                    </a:lnTo>
                    <a:lnTo>
                      <a:pt x="4515" y="1107"/>
                    </a:lnTo>
                    <a:lnTo>
                      <a:pt x="4520" y="1109"/>
                    </a:lnTo>
                    <a:lnTo>
                      <a:pt x="4533" y="1112"/>
                    </a:lnTo>
                    <a:lnTo>
                      <a:pt x="4552" y="1118"/>
                    </a:lnTo>
                    <a:lnTo>
                      <a:pt x="4575" y="1125"/>
                    </a:lnTo>
                    <a:lnTo>
                      <a:pt x="4601" y="1133"/>
                    </a:lnTo>
                    <a:lnTo>
                      <a:pt x="4630" y="1144"/>
                    </a:lnTo>
                    <a:lnTo>
                      <a:pt x="4657" y="1157"/>
                    </a:lnTo>
                    <a:lnTo>
                      <a:pt x="4685" y="1173"/>
                    </a:lnTo>
                    <a:lnTo>
                      <a:pt x="4708" y="1189"/>
                    </a:lnTo>
                    <a:lnTo>
                      <a:pt x="4727" y="1207"/>
                    </a:lnTo>
                    <a:lnTo>
                      <a:pt x="4742" y="1229"/>
                    </a:lnTo>
                    <a:lnTo>
                      <a:pt x="4753" y="1255"/>
                    </a:lnTo>
                    <a:lnTo>
                      <a:pt x="4763" y="1284"/>
                    </a:lnTo>
                    <a:lnTo>
                      <a:pt x="4771" y="1315"/>
                    </a:lnTo>
                    <a:lnTo>
                      <a:pt x="4775" y="1345"/>
                    </a:lnTo>
                    <a:lnTo>
                      <a:pt x="4779" y="1373"/>
                    </a:lnTo>
                    <a:lnTo>
                      <a:pt x="4781" y="1397"/>
                    </a:lnTo>
                    <a:lnTo>
                      <a:pt x="4782" y="1416"/>
                    </a:lnTo>
                    <a:lnTo>
                      <a:pt x="4784" y="1429"/>
                    </a:lnTo>
                    <a:lnTo>
                      <a:pt x="4784" y="1434"/>
                    </a:lnTo>
                    <a:lnTo>
                      <a:pt x="4784" y="1447"/>
                    </a:lnTo>
                    <a:lnTo>
                      <a:pt x="4781" y="1458"/>
                    </a:lnTo>
                    <a:lnTo>
                      <a:pt x="4781" y="1464"/>
                    </a:lnTo>
                    <a:lnTo>
                      <a:pt x="4778" y="1477"/>
                    </a:lnTo>
                    <a:lnTo>
                      <a:pt x="4773" y="1499"/>
                    </a:lnTo>
                    <a:lnTo>
                      <a:pt x="4768" y="1529"/>
                    </a:lnTo>
                    <a:lnTo>
                      <a:pt x="4760" y="1566"/>
                    </a:lnTo>
                    <a:lnTo>
                      <a:pt x="4752" y="1609"/>
                    </a:lnTo>
                    <a:lnTo>
                      <a:pt x="4742" y="1658"/>
                    </a:lnTo>
                    <a:lnTo>
                      <a:pt x="4730" y="1713"/>
                    </a:lnTo>
                    <a:lnTo>
                      <a:pt x="4718" y="1774"/>
                    </a:lnTo>
                    <a:lnTo>
                      <a:pt x="4705" y="1838"/>
                    </a:lnTo>
                    <a:lnTo>
                      <a:pt x="4692" y="1905"/>
                    </a:lnTo>
                    <a:lnTo>
                      <a:pt x="4678" y="1976"/>
                    </a:lnTo>
                    <a:lnTo>
                      <a:pt x="4663" y="2050"/>
                    </a:lnTo>
                    <a:lnTo>
                      <a:pt x="4649" y="2125"/>
                    </a:lnTo>
                    <a:lnTo>
                      <a:pt x="4634" y="2201"/>
                    </a:lnTo>
                    <a:lnTo>
                      <a:pt x="4618" y="2277"/>
                    </a:lnTo>
                    <a:lnTo>
                      <a:pt x="4602" y="2356"/>
                    </a:lnTo>
                    <a:lnTo>
                      <a:pt x="4588" y="2433"/>
                    </a:lnTo>
                    <a:lnTo>
                      <a:pt x="4573" y="2508"/>
                    </a:lnTo>
                    <a:lnTo>
                      <a:pt x="4559" y="2582"/>
                    </a:lnTo>
                    <a:lnTo>
                      <a:pt x="4544" y="2654"/>
                    </a:lnTo>
                    <a:lnTo>
                      <a:pt x="4531" y="2723"/>
                    </a:lnTo>
                    <a:lnTo>
                      <a:pt x="4518" y="2788"/>
                    </a:lnTo>
                    <a:lnTo>
                      <a:pt x="4507" y="2850"/>
                    </a:lnTo>
                    <a:lnTo>
                      <a:pt x="4495" y="2907"/>
                    </a:lnTo>
                    <a:lnTo>
                      <a:pt x="4485" y="2959"/>
                    </a:lnTo>
                    <a:lnTo>
                      <a:pt x="4476" y="3005"/>
                    </a:lnTo>
                    <a:lnTo>
                      <a:pt x="4475" y="3015"/>
                    </a:lnTo>
                    <a:lnTo>
                      <a:pt x="4473" y="3028"/>
                    </a:lnTo>
                    <a:lnTo>
                      <a:pt x="4470" y="3044"/>
                    </a:lnTo>
                    <a:lnTo>
                      <a:pt x="4466" y="3063"/>
                    </a:lnTo>
                    <a:lnTo>
                      <a:pt x="4462" y="3084"/>
                    </a:lnTo>
                    <a:lnTo>
                      <a:pt x="4454" y="3105"/>
                    </a:lnTo>
                    <a:lnTo>
                      <a:pt x="4446" y="3129"/>
                    </a:lnTo>
                    <a:lnTo>
                      <a:pt x="4434" y="3152"/>
                    </a:lnTo>
                    <a:lnTo>
                      <a:pt x="4419" y="3175"/>
                    </a:lnTo>
                    <a:lnTo>
                      <a:pt x="4402" y="3198"/>
                    </a:lnTo>
                    <a:lnTo>
                      <a:pt x="4380" y="3220"/>
                    </a:lnTo>
                    <a:lnTo>
                      <a:pt x="4356" y="3242"/>
                    </a:lnTo>
                    <a:lnTo>
                      <a:pt x="4327" y="3260"/>
                    </a:lnTo>
                    <a:lnTo>
                      <a:pt x="4293" y="3276"/>
                    </a:lnTo>
                    <a:lnTo>
                      <a:pt x="4254" y="3289"/>
                    </a:lnTo>
                    <a:lnTo>
                      <a:pt x="4211" y="3300"/>
                    </a:lnTo>
                    <a:lnTo>
                      <a:pt x="4161" y="3307"/>
                    </a:lnTo>
                    <a:lnTo>
                      <a:pt x="4106" y="3310"/>
                    </a:lnTo>
                    <a:lnTo>
                      <a:pt x="1735" y="3310"/>
                    </a:lnTo>
                    <a:lnTo>
                      <a:pt x="1682" y="3307"/>
                    </a:lnTo>
                    <a:lnTo>
                      <a:pt x="1632" y="3300"/>
                    </a:lnTo>
                    <a:lnTo>
                      <a:pt x="1589" y="3287"/>
                    </a:lnTo>
                    <a:lnTo>
                      <a:pt x="1550" y="3272"/>
                    </a:lnTo>
                    <a:lnTo>
                      <a:pt x="1515" y="3253"/>
                    </a:lnTo>
                    <a:lnTo>
                      <a:pt x="1486" y="3231"/>
                    </a:lnTo>
                    <a:lnTo>
                      <a:pt x="1461" y="3208"/>
                    </a:lnTo>
                    <a:lnTo>
                      <a:pt x="1439" y="3185"/>
                    </a:lnTo>
                    <a:lnTo>
                      <a:pt x="1420" y="3159"/>
                    </a:lnTo>
                    <a:lnTo>
                      <a:pt x="1406" y="3134"/>
                    </a:lnTo>
                    <a:lnTo>
                      <a:pt x="1394" y="3110"/>
                    </a:lnTo>
                    <a:lnTo>
                      <a:pt x="1386" y="3086"/>
                    </a:lnTo>
                    <a:lnTo>
                      <a:pt x="1378" y="3065"/>
                    </a:lnTo>
                    <a:lnTo>
                      <a:pt x="1373" y="3046"/>
                    </a:lnTo>
                    <a:lnTo>
                      <a:pt x="1370" y="3030"/>
                    </a:lnTo>
                    <a:lnTo>
                      <a:pt x="1367" y="3017"/>
                    </a:lnTo>
                    <a:lnTo>
                      <a:pt x="1365" y="3008"/>
                    </a:lnTo>
                    <a:lnTo>
                      <a:pt x="1365" y="3005"/>
                    </a:lnTo>
                    <a:lnTo>
                      <a:pt x="1357" y="2959"/>
                    </a:lnTo>
                    <a:lnTo>
                      <a:pt x="1346" y="2908"/>
                    </a:lnTo>
                    <a:lnTo>
                      <a:pt x="1335" y="2852"/>
                    </a:lnTo>
                    <a:lnTo>
                      <a:pt x="1323" y="2791"/>
                    </a:lnTo>
                    <a:lnTo>
                      <a:pt x="1312" y="2725"/>
                    </a:lnTo>
                    <a:lnTo>
                      <a:pt x="1297" y="2657"/>
                    </a:lnTo>
                    <a:lnTo>
                      <a:pt x="1284" y="2586"/>
                    </a:lnTo>
                    <a:lnTo>
                      <a:pt x="1270" y="2512"/>
                    </a:lnTo>
                    <a:lnTo>
                      <a:pt x="1255" y="2437"/>
                    </a:lnTo>
                    <a:lnTo>
                      <a:pt x="1241" y="2362"/>
                    </a:lnTo>
                    <a:lnTo>
                      <a:pt x="1225" y="2283"/>
                    </a:lnTo>
                    <a:lnTo>
                      <a:pt x="1210" y="2206"/>
                    </a:lnTo>
                    <a:lnTo>
                      <a:pt x="1196" y="2130"/>
                    </a:lnTo>
                    <a:lnTo>
                      <a:pt x="1181" y="2054"/>
                    </a:lnTo>
                    <a:lnTo>
                      <a:pt x="1167" y="1980"/>
                    </a:lnTo>
                    <a:lnTo>
                      <a:pt x="1152" y="1908"/>
                    </a:lnTo>
                    <a:lnTo>
                      <a:pt x="1139" y="1838"/>
                    </a:lnTo>
                    <a:lnTo>
                      <a:pt x="1126" y="1771"/>
                    </a:lnTo>
                    <a:lnTo>
                      <a:pt x="1114" y="1709"/>
                    </a:lnTo>
                    <a:lnTo>
                      <a:pt x="1103" y="1651"/>
                    </a:lnTo>
                    <a:lnTo>
                      <a:pt x="1093" y="1597"/>
                    </a:lnTo>
                    <a:lnTo>
                      <a:pt x="1082" y="1550"/>
                    </a:lnTo>
                    <a:lnTo>
                      <a:pt x="1075" y="1508"/>
                    </a:lnTo>
                    <a:lnTo>
                      <a:pt x="1068" y="1471"/>
                    </a:lnTo>
                    <a:lnTo>
                      <a:pt x="1062" y="1442"/>
                    </a:lnTo>
                    <a:lnTo>
                      <a:pt x="1058" y="1422"/>
                    </a:lnTo>
                    <a:lnTo>
                      <a:pt x="1055" y="1408"/>
                    </a:lnTo>
                    <a:lnTo>
                      <a:pt x="1055" y="1403"/>
                    </a:lnTo>
                    <a:lnTo>
                      <a:pt x="1052" y="1392"/>
                    </a:lnTo>
                    <a:lnTo>
                      <a:pt x="1049" y="1379"/>
                    </a:lnTo>
                    <a:lnTo>
                      <a:pt x="843" y="353"/>
                    </a:lnTo>
                    <a:lnTo>
                      <a:pt x="843" y="349"/>
                    </a:lnTo>
                    <a:lnTo>
                      <a:pt x="840" y="340"/>
                    </a:lnTo>
                    <a:lnTo>
                      <a:pt x="837" y="329"/>
                    </a:lnTo>
                    <a:lnTo>
                      <a:pt x="831" y="316"/>
                    </a:lnTo>
                    <a:lnTo>
                      <a:pt x="823" y="303"/>
                    </a:lnTo>
                    <a:lnTo>
                      <a:pt x="811" y="288"/>
                    </a:lnTo>
                    <a:lnTo>
                      <a:pt x="795" y="275"/>
                    </a:lnTo>
                    <a:lnTo>
                      <a:pt x="776" y="265"/>
                    </a:lnTo>
                    <a:lnTo>
                      <a:pt x="753" y="258"/>
                    </a:lnTo>
                    <a:lnTo>
                      <a:pt x="724" y="256"/>
                    </a:lnTo>
                    <a:lnTo>
                      <a:pt x="128" y="256"/>
                    </a:lnTo>
                    <a:lnTo>
                      <a:pt x="99" y="252"/>
                    </a:lnTo>
                    <a:lnTo>
                      <a:pt x="73" y="243"/>
                    </a:lnTo>
                    <a:lnTo>
                      <a:pt x="48" y="227"/>
                    </a:lnTo>
                    <a:lnTo>
                      <a:pt x="28" y="207"/>
                    </a:lnTo>
                    <a:lnTo>
                      <a:pt x="13" y="184"/>
                    </a:lnTo>
                    <a:lnTo>
                      <a:pt x="3" y="156"/>
                    </a:lnTo>
                    <a:lnTo>
                      <a:pt x="0" y="127"/>
                    </a:lnTo>
                    <a:lnTo>
                      <a:pt x="3" y="98"/>
                    </a:lnTo>
                    <a:lnTo>
                      <a:pt x="13" y="72"/>
                    </a:lnTo>
                    <a:lnTo>
                      <a:pt x="28" y="48"/>
                    </a:lnTo>
                    <a:lnTo>
                      <a:pt x="48" y="27"/>
                    </a:lnTo>
                    <a:lnTo>
                      <a:pt x="73" y="13"/>
                    </a:lnTo>
                    <a:lnTo>
                      <a:pt x="99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45" name="Straight Connector 44"/>
          <p:cNvCxnSpPr/>
          <p:nvPr/>
        </p:nvCxnSpPr>
        <p:spPr>
          <a:xfrm flipH="1">
            <a:off x="2125005" y="2110707"/>
            <a:ext cx="0" cy="155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1795821" y="3815943"/>
            <a:ext cx="658368" cy="658368"/>
            <a:chOff x="1795821" y="3594894"/>
            <a:chExt cx="658368" cy="658368"/>
          </a:xfrm>
        </p:grpSpPr>
        <p:sp>
          <p:nvSpPr>
            <p:cNvPr id="12" name="Oval 11"/>
            <p:cNvSpPr/>
            <p:nvPr/>
          </p:nvSpPr>
          <p:spPr>
            <a:xfrm>
              <a:off x="1795821" y="3594894"/>
              <a:ext cx="658368" cy="65836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12"/>
            <p:cNvGrpSpPr>
              <a:grpSpLocks noChangeAspect="1"/>
            </p:cNvGrpSpPr>
            <p:nvPr/>
          </p:nvGrpSpPr>
          <p:grpSpPr bwMode="auto">
            <a:xfrm>
              <a:off x="2000506" y="3793429"/>
              <a:ext cx="248999" cy="259777"/>
              <a:chOff x="1425" y="1532"/>
              <a:chExt cx="1802" cy="1880"/>
            </a:xfrm>
            <a:solidFill>
              <a:schemeClr val="accent3">
                <a:lumMod val="50000"/>
              </a:schemeClr>
            </a:solidFill>
          </p:grpSpPr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1524" y="2576"/>
                <a:ext cx="728" cy="836"/>
              </a:xfrm>
              <a:custGeom>
                <a:avLst/>
                <a:gdLst>
                  <a:gd name="T0" fmla="*/ 176 w 1456"/>
                  <a:gd name="T1" fmla="*/ 0 h 1671"/>
                  <a:gd name="T2" fmla="*/ 1394 w 1456"/>
                  <a:gd name="T3" fmla="*/ 0 h 1671"/>
                  <a:gd name="T4" fmla="*/ 1413 w 1456"/>
                  <a:gd name="T5" fmla="*/ 1 h 1671"/>
                  <a:gd name="T6" fmla="*/ 1426 w 1456"/>
                  <a:gd name="T7" fmla="*/ 7 h 1671"/>
                  <a:gd name="T8" fmla="*/ 1438 w 1456"/>
                  <a:gd name="T9" fmla="*/ 15 h 1671"/>
                  <a:gd name="T10" fmla="*/ 1445 w 1456"/>
                  <a:gd name="T11" fmla="*/ 24 h 1671"/>
                  <a:gd name="T12" fmla="*/ 1450 w 1456"/>
                  <a:gd name="T13" fmla="*/ 34 h 1671"/>
                  <a:gd name="T14" fmla="*/ 1454 w 1456"/>
                  <a:gd name="T15" fmla="*/ 43 h 1671"/>
                  <a:gd name="T16" fmla="*/ 1455 w 1456"/>
                  <a:gd name="T17" fmla="*/ 51 h 1671"/>
                  <a:gd name="T18" fmla="*/ 1456 w 1456"/>
                  <a:gd name="T19" fmla="*/ 57 h 1671"/>
                  <a:gd name="T20" fmla="*/ 1456 w 1456"/>
                  <a:gd name="T21" fmla="*/ 59 h 1671"/>
                  <a:gd name="T22" fmla="*/ 1456 w 1456"/>
                  <a:gd name="T23" fmla="*/ 1626 h 1671"/>
                  <a:gd name="T24" fmla="*/ 1456 w 1456"/>
                  <a:gd name="T25" fmla="*/ 1629 h 1671"/>
                  <a:gd name="T26" fmla="*/ 1455 w 1456"/>
                  <a:gd name="T27" fmla="*/ 1633 h 1671"/>
                  <a:gd name="T28" fmla="*/ 1454 w 1456"/>
                  <a:gd name="T29" fmla="*/ 1640 h 1671"/>
                  <a:gd name="T30" fmla="*/ 1450 w 1456"/>
                  <a:gd name="T31" fmla="*/ 1649 h 1671"/>
                  <a:gd name="T32" fmla="*/ 1446 w 1456"/>
                  <a:gd name="T33" fmla="*/ 1657 h 1671"/>
                  <a:gd name="T34" fmla="*/ 1438 w 1456"/>
                  <a:gd name="T35" fmla="*/ 1664 h 1671"/>
                  <a:gd name="T36" fmla="*/ 1427 w 1456"/>
                  <a:gd name="T37" fmla="*/ 1669 h 1671"/>
                  <a:gd name="T38" fmla="*/ 1415 w 1456"/>
                  <a:gd name="T39" fmla="*/ 1671 h 1671"/>
                  <a:gd name="T40" fmla="*/ 176 w 1456"/>
                  <a:gd name="T41" fmla="*/ 1671 h 1671"/>
                  <a:gd name="T42" fmla="*/ 140 w 1456"/>
                  <a:gd name="T43" fmla="*/ 1668 h 1671"/>
                  <a:gd name="T44" fmla="*/ 107 w 1456"/>
                  <a:gd name="T45" fmla="*/ 1657 h 1671"/>
                  <a:gd name="T46" fmla="*/ 77 w 1456"/>
                  <a:gd name="T47" fmla="*/ 1641 h 1671"/>
                  <a:gd name="T48" fmla="*/ 51 w 1456"/>
                  <a:gd name="T49" fmla="*/ 1619 h 1671"/>
                  <a:gd name="T50" fmla="*/ 31 w 1456"/>
                  <a:gd name="T51" fmla="*/ 1593 h 1671"/>
                  <a:gd name="T52" fmla="*/ 13 w 1456"/>
                  <a:gd name="T53" fmla="*/ 1563 h 1671"/>
                  <a:gd name="T54" fmla="*/ 3 w 1456"/>
                  <a:gd name="T55" fmla="*/ 1530 h 1671"/>
                  <a:gd name="T56" fmla="*/ 0 w 1456"/>
                  <a:gd name="T57" fmla="*/ 1495 h 1671"/>
                  <a:gd name="T58" fmla="*/ 0 w 1456"/>
                  <a:gd name="T59" fmla="*/ 175 h 1671"/>
                  <a:gd name="T60" fmla="*/ 3 w 1456"/>
                  <a:gd name="T61" fmla="*/ 139 h 1671"/>
                  <a:gd name="T62" fmla="*/ 13 w 1456"/>
                  <a:gd name="T63" fmla="*/ 106 h 1671"/>
                  <a:gd name="T64" fmla="*/ 31 w 1456"/>
                  <a:gd name="T65" fmla="*/ 76 h 1671"/>
                  <a:gd name="T66" fmla="*/ 51 w 1456"/>
                  <a:gd name="T67" fmla="*/ 51 h 1671"/>
                  <a:gd name="T68" fmla="*/ 77 w 1456"/>
                  <a:gd name="T69" fmla="*/ 30 h 1671"/>
                  <a:gd name="T70" fmla="*/ 107 w 1456"/>
                  <a:gd name="T71" fmla="*/ 13 h 1671"/>
                  <a:gd name="T72" fmla="*/ 140 w 1456"/>
                  <a:gd name="T73" fmla="*/ 3 h 1671"/>
                  <a:gd name="T74" fmla="*/ 176 w 1456"/>
                  <a:gd name="T75" fmla="*/ 0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6" h="1671">
                    <a:moveTo>
                      <a:pt x="176" y="0"/>
                    </a:moveTo>
                    <a:lnTo>
                      <a:pt x="1394" y="0"/>
                    </a:lnTo>
                    <a:lnTo>
                      <a:pt x="1413" y="1"/>
                    </a:lnTo>
                    <a:lnTo>
                      <a:pt x="1426" y="7"/>
                    </a:lnTo>
                    <a:lnTo>
                      <a:pt x="1438" y="15"/>
                    </a:lnTo>
                    <a:lnTo>
                      <a:pt x="1445" y="24"/>
                    </a:lnTo>
                    <a:lnTo>
                      <a:pt x="1450" y="34"/>
                    </a:lnTo>
                    <a:lnTo>
                      <a:pt x="1454" y="43"/>
                    </a:lnTo>
                    <a:lnTo>
                      <a:pt x="1455" y="51"/>
                    </a:lnTo>
                    <a:lnTo>
                      <a:pt x="1456" y="57"/>
                    </a:lnTo>
                    <a:lnTo>
                      <a:pt x="1456" y="59"/>
                    </a:lnTo>
                    <a:lnTo>
                      <a:pt x="1456" y="1626"/>
                    </a:lnTo>
                    <a:lnTo>
                      <a:pt x="1456" y="1629"/>
                    </a:lnTo>
                    <a:lnTo>
                      <a:pt x="1455" y="1633"/>
                    </a:lnTo>
                    <a:lnTo>
                      <a:pt x="1454" y="1640"/>
                    </a:lnTo>
                    <a:lnTo>
                      <a:pt x="1450" y="1649"/>
                    </a:lnTo>
                    <a:lnTo>
                      <a:pt x="1446" y="1657"/>
                    </a:lnTo>
                    <a:lnTo>
                      <a:pt x="1438" y="1664"/>
                    </a:lnTo>
                    <a:lnTo>
                      <a:pt x="1427" y="1669"/>
                    </a:lnTo>
                    <a:lnTo>
                      <a:pt x="1415" y="1671"/>
                    </a:lnTo>
                    <a:lnTo>
                      <a:pt x="176" y="1671"/>
                    </a:lnTo>
                    <a:lnTo>
                      <a:pt x="140" y="1668"/>
                    </a:lnTo>
                    <a:lnTo>
                      <a:pt x="107" y="1657"/>
                    </a:lnTo>
                    <a:lnTo>
                      <a:pt x="77" y="1641"/>
                    </a:lnTo>
                    <a:lnTo>
                      <a:pt x="51" y="1619"/>
                    </a:lnTo>
                    <a:lnTo>
                      <a:pt x="31" y="1593"/>
                    </a:lnTo>
                    <a:lnTo>
                      <a:pt x="13" y="1563"/>
                    </a:lnTo>
                    <a:lnTo>
                      <a:pt x="3" y="1530"/>
                    </a:lnTo>
                    <a:lnTo>
                      <a:pt x="0" y="1495"/>
                    </a:lnTo>
                    <a:lnTo>
                      <a:pt x="0" y="175"/>
                    </a:lnTo>
                    <a:lnTo>
                      <a:pt x="3" y="139"/>
                    </a:lnTo>
                    <a:lnTo>
                      <a:pt x="13" y="106"/>
                    </a:lnTo>
                    <a:lnTo>
                      <a:pt x="31" y="76"/>
                    </a:lnTo>
                    <a:lnTo>
                      <a:pt x="51" y="51"/>
                    </a:lnTo>
                    <a:lnTo>
                      <a:pt x="77" y="30"/>
                    </a:lnTo>
                    <a:lnTo>
                      <a:pt x="107" y="13"/>
                    </a:lnTo>
                    <a:lnTo>
                      <a:pt x="140" y="3"/>
                    </a:lnTo>
                    <a:lnTo>
                      <a:pt x="1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2400" y="2576"/>
                <a:ext cx="728" cy="836"/>
              </a:xfrm>
              <a:custGeom>
                <a:avLst/>
                <a:gdLst>
                  <a:gd name="T0" fmla="*/ 63 w 1455"/>
                  <a:gd name="T1" fmla="*/ 0 h 1671"/>
                  <a:gd name="T2" fmla="*/ 1280 w 1455"/>
                  <a:gd name="T3" fmla="*/ 0 h 1671"/>
                  <a:gd name="T4" fmla="*/ 1316 w 1455"/>
                  <a:gd name="T5" fmla="*/ 3 h 1671"/>
                  <a:gd name="T6" fmla="*/ 1348 w 1455"/>
                  <a:gd name="T7" fmla="*/ 13 h 1671"/>
                  <a:gd name="T8" fmla="*/ 1377 w 1455"/>
                  <a:gd name="T9" fmla="*/ 30 h 1671"/>
                  <a:gd name="T10" fmla="*/ 1404 w 1455"/>
                  <a:gd name="T11" fmla="*/ 51 h 1671"/>
                  <a:gd name="T12" fmla="*/ 1425 w 1455"/>
                  <a:gd name="T13" fmla="*/ 76 h 1671"/>
                  <a:gd name="T14" fmla="*/ 1441 w 1455"/>
                  <a:gd name="T15" fmla="*/ 106 h 1671"/>
                  <a:gd name="T16" fmla="*/ 1452 w 1455"/>
                  <a:gd name="T17" fmla="*/ 139 h 1671"/>
                  <a:gd name="T18" fmla="*/ 1455 w 1455"/>
                  <a:gd name="T19" fmla="*/ 175 h 1671"/>
                  <a:gd name="T20" fmla="*/ 1455 w 1455"/>
                  <a:gd name="T21" fmla="*/ 1495 h 1671"/>
                  <a:gd name="T22" fmla="*/ 1452 w 1455"/>
                  <a:gd name="T23" fmla="*/ 1530 h 1671"/>
                  <a:gd name="T24" fmla="*/ 1441 w 1455"/>
                  <a:gd name="T25" fmla="*/ 1563 h 1671"/>
                  <a:gd name="T26" fmla="*/ 1425 w 1455"/>
                  <a:gd name="T27" fmla="*/ 1593 h 1671"/>
                  <a:gd name="T28" fmla="*/ 1404 w 1455"/>
                  <a:gd name="T29" fmla="*/ 1619 h 1671"/>
                  <a:gd name="T30" fmla="*/ 1377 w 1455"/>
                  <a:gd name="T31" fmla="*/ 1641 h 1671"/>
                  <a:gd name="T32" fmla="*/ 1348 w 1455"/>
                  <a:gd name="T33" fmla="*/ 1657 h 1671"/>
                  <a:gd name="T34" fmla="*/ 1316 w 1455"/>
                  <a:gd name="T35" fmla="*/ 1668 h 1671"/>
                  <a:gd name="T36" fmla="*/ 1280 w 1455"/>
                  <a:gd name="T37" fmla="*/ 1671 h 1671"/>
                  <a:gd name="T38" fmla="*/ 43 w 1455"/>
                  <a:gd name="T39" fmla="*/ 1671 h 1671"/>
                  <a:gd name="T40" fmla="*/ 30 w 1455"/>
                  <a:gd name="T41" fmla="*/ 1669 h 1671"/>
                  <a:gd name="T42" fmla="*/ 18 w 1455"/>
                  <a:gd name="T43" fmla="*/ 1664 h 1671"/>
                  <a:gd name="T44" fmla="*/ 10 w 1455"/>
                  <a:gd name="T45" fmla="*/ 1657 h 1671"/>
                  <a:gd name="T46" fmla="*/ 6 w 1455"/>
                  <a:gd name="T47" fmla="*/ 1649 h 1671"/>
                  <a:gd name="T48" fmla="*/ 2 w 1455"/>
                  <a:gd name="T49" fmla="*/ 1641 h 1671"/>
                  <a:gd name="T50" fmla="*/ 1 w 1455"/>
                  <a:gd name="T51" fmla="*/ 1634 h 1671"/>
                  <a:gd name="T52" fmla="*/ 0 w 1455"/>
                  <a:gd name="T53" fmla="*/ 1630 h 1671"/>
                  <a:gd name="T54" fmla="*/ 0 w 1455"/>
                  <a:gd name="T55" fmla="*/ 1629 h 1671"/>
                  <a:gd name="T56" fmla="*/ 0 w 1455"/>
                  <a:gd name="T57" fmla="*/ 76 h 1671"/>
                  <a:gd name="T58" fmla="*/ 0 w 1455"/>
                  <a:gd name="T59" fmla="*/ 74 h 1671"/>
                  <a:gd name="T60" fmla="*/ 0 w 1455"/>
                  <a:gd name="T61" fmla="*/ 70 h 1671"/>
                  <a:gd name="T62" fmla="*/ 0 w 1455"/>
                  <a:gd name="T63" fmla="*/ 63 h 1671"/>
                  <a:gd name="T64" fmla="*/ 0 w 1455"/>
                  <a:gd name="T65" fmla="*/ 54 h 1671"/>
                  <a:gd name="T66" fmla="*/ 2 w 1455"/>
                  <a:gd name="T67" fmla="*/ 43 h 1671"/>
                  <a:gd name="T68" fmla="*/ 6 w 1455"/>
                  <a:gd name="T69" fmla="*/ 33 h 1671"/>
                  <a:gd name="T70" fmla="*/ 11 w 1455"/>
                  <a:gd name="T71" fmla="*/ 23 h 1671"/>
                  <a:gd name="T72" fmla="*/ 19 w 1455"/>
                  <a:gd name="T73" fmla="*/ 13 h 1671"/>
                  <a:gd name="T74" fmla="*/ 31 w 1455"/>
                  <a:gd name="T75" fmla="*/ 5 h 1671"/>
                  <a:gd name="T76" fmla="*/ 45 w 1455"/>
                  <a:gd name="T77" fmla="*/ 1 h 1671"/>
                  <a:gd name="T78" fmla="*/ 63 w 1455"/>
                  <a:gd name="T79" fmla="*/ 0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55" h="1671">
                    <a:moveTo>
                      <a:pt x="63" y="0"/>
                    </a:moveTo>
                    <a:lnTo>
                      <a:pt x="1280" y="0"/>
                    </a:lnTo>
                    <a:lnTo>
                      <a:pt x="1316" y="3"/>
                    </a:lnTo>
                    <a:lnTo>
                      <a:pt x="1348" y="13"/>
                    </a:lnTo>
                    <a:lnTo>
                      <a:pt x="1377" y="30"/>
                    </a:lnTo>
                    <a:lnTo>
                      <a:pt x="1404" y="51"/>
                    </a:lnTo>
                    <a:lnTo>
                      <a:pt x="1425" y="76"/>
                    </a:lnTo>
                    <a:lnTo>
                      <a:pt x="1441" y="106"/>
                    </a:lnTo>
                    <a:lnTo>
                      <a:pt x="1452" y="139"/>
                    </a:lnTo>
                    <a:lnTo>
                      <a:pt x="1455" y="175"/>
                    </a:lnTo>
                    <a:lnTo>
                      <a:pt x="1455" y="1495"/>
                    </a:lnTo>
                    <a:lnTo>
                      <a:pt x="1452" y="1530"/>
                    </a:lnTo>
                    <a:lnTo>
                      <a:pt x="1441" y="1563"/>
                    </a:lnTo>
                    <a:lnTo>
                      <a:pt x="1425" y="1593"/>
                    </a:lnTo>
                    <a:lnTo>
                      <a:pt x="1404" y="1619"/>
                    </a:lnTo>
                    <a:lnTo>
                      <a:pt x="1377" y="1641"/>
                    </a:lnTo>
                    <a:lnTo>
                      <a:pt x="1348" y="1657"/>
                    </a:lnTo>
                    <a:lnTo>
                      <a:pt x="1316" y="1668"/>
                    </a:lnTo>
                    <a:lnTo>
                      <a:pt x="1280" y="1671"/>
                    </a:lnTo>
                    <a:lnTo>
                      <a:pt x="43" y="1671"/>
                    </a:lnTo>
                    <a:lnTo>
                      <a:pt x="30" y="1669"/>
                    </a:lnTo>
                    <a:lnTo>
                      <a:pt x="18" y="1664"/>
                    </a:lnTo>
                    <a:lnTo>
                      <a:pt x="10" y="1657"/>
                    </a:lnTo>
                    <a:lnTo>
                      <a:pt x="6" y="1649"/>
                    </a:lnTo>
                    <a:lnTo>
                      <a:pt x="2" y="1641"/>
                    </a:lnTo>
                    <a:lnTo>
                      <a:pt x="1" y="1634"/>
                    </a:lnTo>
                    <a:lnTo>
                      <a:pt x="0" y="1630"/>
                    </a:lnTo>
                    <a:lnTo>
                      <a:pt x="0" y="1629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0" y="70"/>
                    </a:lnTo>
                    <a:lnTo>
                      <a:pt x="0" y="63"/>
                    </a:lnTo>
                    <a:lnTo>
                      <a:pt x="0" y="54"/>
                    </a:lnTo>
                    <a:lnTo>
                      <a:pt x="2" y="43"/>
                    </a:lnTo>
                    <a:lnTo>
                      <a:pt x="6" y="33"/>
                    </a:lnTo>
                    <a:lnTo>
                      <a:pt x="11" y="23"/>
                    </a:lnTo>
                    <a:lnTo>
                      <a:pt x="19" y="13"/>
                    </a:lnTo>
                    <a:lnTo>
                      <a:pt x="31" y="5"/>
                    </a:lnTo>
                    <a:lnTo>
                      <a:pt x="45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1425" y="2027"/>
                <a:ext cx="827" cy="450"/>
              </a:xfrm>
              <a:custGeom>
                <a:avLst/>
                <a:gdLst>
                  <a:gd name="T0" fmla="*/ 175 w 1654"/>
                  <a:gd name="T1" fmla="*/ 0 h 901"/>
                  <a:gd name="T2" fmla="*/ 1595 w 1654"/>
                  <a:gd name="T3" fmla="*/ 0 h 901"/>
                  <a:gd name="T4" fmla="*/ 1613 w 1654"/>
                  <a:gd name="T5" fmla="*/ 3 h 901"/>
                  <a:gd name="T6" fmla="*/ 1625 w 1654"/>
                  <a:gd name="T7" fmla="*/ 7 h 901"/>
                  <a:gd name="T8" fmla="*/ 1636 w 1654"/>
                  <a:gd name="T9" fmla="*/ 15 h 901"/>
                  <a:gd name="T10" fmla="*/ 1644 w 1654"/>
                  <a:gd name="T11" fmla="*/ 24 h 901"/>
                  <a:gd name="T12" fmla="*/ 1648 w 1654"/>
                  <a:gd name="T13" fmla="*/ 35 h 901"/>
                  <a:gd name="T14" fmla="*/ 1652 w 1654"/>
                  <a:gd name="T15" fmla="*/ 44 h 901"/>
                  <a:gd name="T16" fmla="*/ 1653 w 1654"/>
                  <a:gd name="T17" fmla="*/ 52 h 901"/>
                  <a:gd name="T18" fmla="*/ 1654 w 1654"/>
                  <a:gd name="T19" fmla="*/ 58 h 901"/>
                  <a:gd name="T20" fmla="*/ 1654 w 1654"/>
                  <a:gd name="T21" fmla="*/ 60 h 901"/>
                  <a:gd name="T22" fmla="*/ 1654 w 1654"/>
                  <a:gd name="T23" fmla="*/ 854 h 901"/>
                  <a:gd name="T24" fmla="*/ 1654 w 1654"/>
                  <a:gd name="T25" fmla="*/ 856 h 901"/>
                  <a:gd name="T26" fmla="*/ 1653 w 1654"/>
                  <a:gd name="T27" fmla="*/ 859 h 901"/>
                  <a:gd name="T28" fmla="*/ 1652 w 1654"/>
                  <a:gd name="T29" fmla="*/ 866 h 901"/>
                  <a:gd name="T30" fmla="*/ 1649 w 1654"/>
                  <a:gd name="T31" fmla="*/ 873 h 901"/>
                  <a:gd name="T32" fmla="*/ 1645 w 1654"/>
                  <a:gd name="T33" fmla="*/ 881 h 901"/>
                  <a:gd name="T34" fmla="*/ 1638 w 1654"/>
                  <a:gd name="T35" fmla="*/ 888 h 901"/>
                  <a:gd name="T36" fmla="*/ 1628 w 1654"/>
                  <a:gd name="T37" fmla="*/ 895 h 901"/>
                  <a:gd name="T38" fmla="*/ 1616 w 1654"/>
                  <a:gd name="T39" fmla="*/ 899 h 901"/>
                  <a:gd name="T40" fmla="*/ 1599 w 1654"/>
                  <a:gd name="T41" fmla="*/ 901 h 901"/>
                  <a:gd name="T42" fmla="*/ 175 w 1654"/>
                  <a:gd name="T43" fmla="*/ 901 h 901"/>
                  <a:gd name="T44" fmla="*/ 141 w 1654"/>
                  <a:gd name="T45" fmla="*/ 897 h 901"/>
                  <a:gd name="T46" fmla="*/ 107 w 1654"/>
                  <a:gd name="T47" fmla="*/ 887 h 901"/>
                  <a:gd name="T48" fmla="*/ 78 w 1654"/>
                  <a:gd name="T49" fmla="*/ 871 h 901"/>
                  <a:gd name="T50" fmla="*/ 51 w 1654"/>
                  <a:gd name="T51" fmla="*/ 849 h 901"/>
                  <a:gd name="T52" fmla="*/ 30 w 1654"/>
                  <a:gd name="T53" fmla="*/ 823 h 901"/>
                  <a:gd name="T54" fmla="*/ 14 w 1654"/>
                  <a:gd name="T55" fmla="*/ 793 h 901"/>
                  <a:gd name="T56" fmla="*/ 3 w 1654"/>
                  <a:gd name="T57" fmla="*/ 760 h 901"/>
                  <a:gd name="T58" fmla="*/ 0 w 1654"/>
                  <a:gd name="T59" fmla="*/ 725 h 901"/>
                  <a:gd name="T60" fmla="*/ 0 w 1654"/>
                  <a:gd name="T61" fmla="*/ 176 h 901"/>
                  <a:gd name="T62" fmla="*/ 3 w 1654"/>
                  <a:gd name="T63" fmla="*/ 140 h 901"/>
                  <a:gd name="T64" fmla="*/ 14 w 1654"/>
                  <a:gd name="T65" fmla="*/ 108 h 901"/>
                  <a:gd name="T66" fmla="*/ 30 w 1654"/>
                  <a:gd name="T67" fmla="*/ 78 h 901"/>
                  <a:gd name="T68" fmla="*/ 51 w 1654"/>
                  <a:gd name="T69" fmla="*/ 52 h 901"/>
                  <a:gd name="T70" fmla="*/ 78 w 1654"/>
                  <a:gd name="T71" fmla="*/ 30 h 901"/>
                  <a:gd name="T72" fmla="*/ 107 w 1654"/>
                  <a:gd name="T73" fmla="*/ 14 h 901"/>
                  <a:gd name="T74" fmla="*/ 141 w 1654"/>
                  <a:gd name="T75" fmla="*/ 4 h 901"/>
                  <a:gd name="T76" fmla="*/ 175 w 1654"/>
                  <a:gd name="T77" fmla="*/ 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4" h="901">
                    <a:moveTo>
                      <a:pt x="175" y="0"/>
                    </a:moveTo>
                    <a:lnTo>
                      <a:pt x="1595" y="0"/>
                    </a:lnTo>
                    <a:lnTo>
                      <a:pt x="1613" y="3"/>
                    </a:lnTo>
                    <a:lnTo>
                      <a:pt x="1625" y="7"/>
                    </a:lnTo>
                    <a:lnTo>
                      <a:pt x="1636" y="15"/>
                    </a:lnTo>
                    <a:lnTo>
                      <a:pt x="1644" y="24"/>
                    </a:lnTo>
                    <a:lnTo>
                      <a:pt x="1648" y="35"/>
                    </a:lnTo>
                    <a:lnTo>
                      <a:pt x="1652" y="44"/>
                    </a:lnTo>
                    <a:lnTo>
                      <a:pt x="1653" y="52"/>
                    </a:lnTo>
                    <a:lnTo>
                      <a:pt x="1654" y="58"/>
                    </a:lnTo>
                    <a:lnTo>
                      <a:pt x="1654" y="60"/>
                    </a:lnTo>
                    <a:lnTo>
                      <a:pt x="1654" y="854"/>
                    </a:lnTo>
                    <a:lnTo>
                      <a:pt x="1654" y="856"/>
                    </a:lnTo>
                    <a:lnTo>
                      <a:pt x="1653" y="859"/>
                    </a:lnTo>
                    <a:lnTo>
                      <a:pt x="1652" y="866"/>
                    </a:lnTo>
                    <a:lnTo>
                      <a:pt x="1649" y="873"/>
                    </a:lnTo>
                    <a:lnTo>
                      <a:pt x="1645" y="881"/>
                    </a:lnTo>
                    <a:lnTo>
                      <a:pt x="1638" y="888"/>
                    </a:lnTo>
                    <a:lnTo>
                      <a:pt x="1628" y="895"/>
                    </a:lnTo>
                    <a:lnTo>
                      <a:pt x="1616" y="899"/>
                    </a:lnTo>
                    <a:lnTo>
                      <a:pt x="1599" y="901"/>
                    </a:lnTo>
                    <a:lnTo>
                      <a:pt x="175" y="901"/>
                    </a:lnTo>
                    <a:lnTo>
                      <a:pt x="141" y="897"/>
                    </a:lnTo>
                    <a:lnTo>
                      <a:pt x="107" y="887"/>
                    </a:lnTo>
                    <a:lnTo>
                      <a:pt x="78" y="871"/>
                    </a:lnTo>
                    <a:lnTo>
                      <a:pt x="51" y="849"/>
                    </a:lnTo>
                    <a:lnTo>
                      <a:pt x="30" y="823"/>
                    </a:lnTo>
                    <a:lnTo>
                      <a:pt x="14" y="793"/>
                    </a:lnTo>
                    <a:lnTo>
                      <a:pt x="3" y="760"/>
                    </a:lnTo>
                    <a:lnTo>
                      <a:pt x="0" y="725"/>
                    </a:lnTo>
                    <a:lnTo>
                      <a:pt x="0" y="176"/>
                    </a:lnTo>
                    <a:lnTo>
                      <a:pt x="3" y="140"/>
                    </a:lnTo>
                    <a:lnTo>
                      <a:pt x="14" y="108"/>
                    </a:lnTo>
                    <a:lnTo>
                      <a:pt x="30" y="78"/>
                    </a:lnTo>
                    <a:lnTo>
                      <a:pt x="51" y="52"/>
                    </a:lnTo>
                    <a:lnTo>
                      <a:pt x="78" y="30"/>
                    </a:lnTo>
                    <a:lnTo>
                      <a:pt x="107" y="14"/>
                    </a:lnTo>
                    <a:lnTo>
                      <a:pt x="141" y="4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7"/>
              <p:cNvSpPr>
                <a:spLocks/>
              </p:cNvSpPr>
              <p:nvPr/>
            </p:nvSpPr>
            <p:spPr bwMode="auto">
              <a:xfrm>
                <a:off x="2400" y="2027"/>
                <a:ext cx="827" cy="450"/>
              </a:xfrm>
              <a:custGeom>
                <a:avLst/>
                <a:gdLst>
                  <a:gd name="T0" fmla="*/ 54 w 1654"/>
                  <a:gd name="T1" fmla="*/ 0 h 901"/>
                  <a:gd name="T2" fmla="*/ 1478 w 1654"/>
                  <a:gd name="T3" fmla="*/ 0 h 901"/>
                  <a:gd name="T4" fmla="*/ 1513 w 1654"/>
                  <a:gd name="T5" fmla="*/ 4 h 901"/>
                  <a:gd name="T6" fmla="*/ 1547 w 1654"/>
                  <a:gd name="T7" fmla="*/ 14 h 901"/>
                  <a:gd name="T8" fmla="*/ 1576 w 1654"/>
                  <a:gd name="T9" fmla="*/ 30 h 901"/>
                  <a:gd name="T10" fmla="*/ 1603 w 1654"/>
                  <a:gd name="T11" fmla="*/ 52 h 901"/>
                  <a:gd name="T12" fmla="*/ 1623 w 1654"/>
                  <a:gd name="T13" fmla="*/ 78 h 901"/>
                  <a:gd name="T14" fmla="*/ 1640 w 1654"/>
                  <a:gd name="T15" fmla="*/ 108 h 901"/>
                  <a:gd name="T16" fmla="*/ 1651 w 1654"/>
                  <a:gd name="T17" fmla="*/ 140 h 901"/>
                  <a:gd name="T18" fmla="*/ 1654 w 1654"/>
                  <a:gd name="T19" fmla="*/ 176 h 901"/>
                  <a:gd name="T20" fmla="*/ 1654 w 1654"/>
                  <a:gd name="T21" fmla="*/ 725 h 901"/>
                  <a:gd name="T22" fmla="*/ 1651 w 1654"/>
                  <a:gd name="T23" fmla="*/ 760 h 901"/>
                  <a:gd name="T24" fmla="*/ 1640 w 1654"/>
                  <a:gd name="T25" fmla="*/ 793 h 901"/>
                  <a:gd name="T26" fmla="*/ 1623 w 1654"/>
                  <a:gd name="T27" fmla="*/ 823 h 901"/>
                  <a:gd name="T28" fmla="*/ 1603 w 1654"/>
                  <a:gd name="T29" fmla="*/ 849 h 901"/>
                  <a:gd name="T30" fmla="*/ 1576 w 1654"/>
                  <a:gd name="T31" fmla="*/ 871 h 901"/>
                  <a:gd name="T32" fmla="*/ 1547 w 1654"/>
                  <a:gd name="T33" fmla="*/ 887 h 901"/>
                  <a:gd name="T34" fmla="*/ 1513 w 1654"/>
                  <a:gd name="T35" fmla="*/ 897 h 901"/>
                  <a:gd name="T36" fmla="*/ 1478 w 1654"/>
                  <a:gd name="T37" fmla="*/ 901 h 901"/>
                  <a:gd name="T38" fmla="*/ 66 w 1654"/>
                  <a:gd name="T39" fmla="*/ 901 h 901"/>
                  <a:gd name="T40" fmla="*/ 47 w 1654"/>
                  <a:gd name="T41" fmla="*/ 899 h 901"/>
                  <a:gd name="T42" fmla="*/ 31 w 1654"/>
                  <a:gd name="T43" fmla="*/ 895 h 901"/>
                  <a:gd name="T44" fmla="*/ 19 w 1654"/>
                  <a:gd name="T45" fmla="*/ 889 h 901"/>
                  <a:gd name="T46" fmla="*/ 11 w 1654"/>
                  <a:gd name="T47" fmla="*/ 881 h 901"/>
                  <a:gd name="T48" fmla="*/ 6 w 1654"/>
                  <a:gd name="T49" fmla="*/ 874 h 901"/>
                  <a:gd name="T50" fmla="*/ 2 w 1654"/>
                  <a:gd name="T51" fmla="*/ 866 h 901"/>
                  <a:gd name="T52" fmla="*/ 1 w 1654"/>
                  <a:gd name="T53" fmla="*/ 860 h 901"/>
                  <a:gd name="T54" fmla="*/ 0 w 1654"/>
                  <a:gd name="T55" fmla="*/ 856 h 901"/>
                  <a:gd name="T56" fmla="*/ 0 w 1654"/>
                  <a:gd name="T57" fmla="*/ 855 h 901"/>
                  <a:gd name="T58" fmla="*/ 0 w 1654"/>
                  <a:gd name="T59" fmla="*/ 52 h 901"/>
                  <a:gd name="T60" fmla="*/ 0 w 1654"/>
                  <a:gd name="T61" fmla="*/ 50 h 901"/>
                  <a:gd name="T62" fmla="*/ 1 w 1654"/>
                  <a:gd name="T63" fmla="*/ 45 h 901"/>
                  <a:gd name="T64" fmla="*/ 2 w 1654"/>
                  <a:gd name="T65" fmla="*/ 38 h 901"/>
                  <a:gd name="T66" fmla="*/ 5 w 1654"/>
                  <a:gd name="T67" fmla="*/ 30 h 901"/>
                  <a:gd name="T68" fmla="*/ 9 w 1654"/>
                  <a:gd name="T69" fmla="*/ 22 h 901"/>
                  <a:gd name="T70" fmla="*/ 16 w 1654"/>
                  <a:gd name="T71" fmla="*/ 13 h 901"/>
                  <a:gd name="T72" fmla="*/ 25 w 1654"/>
                  <a:gd name="T73" fmla="*/ 6 h 901"/>
                  <a:gd name="T74" fmla="*/ 38 w 1654"/>
                  <a:gd name="T75" fmla="*/ 1 h 901"/>
                  <a:gd name="T76" fmla="*/ 54 w 1654"/>
                  <a:gd name="T77" fmla="*/ 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4" h="901">
                    <a:moveTo>
                      <a:pt x="54" y="0"/>
                    </a:moveTo>
                    <a:lnTo>
                      <a:pt x="1478" y="0"/>
                    </a:lnTo>
                    <a:lnTo>
                      <a:pt x="1513" y="4"/>
                    </a:lnTo>
                    <a:lnTo>
                      <a:pt x="1547" y="14"/>
                    </a:lnTo>
                    <a:lnTo>
                      <a:pt x="1576" y="30"/>
                    </a:lnTo>
                    <a:lnTo>
                      <a:pt x="1603" y="52"/>
                    </a:lnTo>
                    <a:lnTo>
                      <a:pt x="1623" y="78"/>
                    </a:lnTo>
                    <a:lnTo>
                      <a:pt x="1640" y="108"/>
                    </a:lnTo>
                    <a:lnTo>
                      <a:pt x="1651" y="140"/>
                    </a:lnTo>
                    <a:lnTo>
                      <a:pt x="1654" y="176"/>
                    </a:lnTo>
                    <a:lnTo>
                      <a:pt x="1654" y="725"/>
                    </a:lnTo>
                    <a:lnTo>
                      <a:pt x="1651" y="760"/>
                    </a:lnTo>
                    <a:lnTo>
                      <a:pt x="1640" y="793"/>
                    </a:lnTo>
                    <a:lnTo>
                      <a:pt x="1623" y="823"/>
                    </a:lnTo>
                    <a:lnTo>
                      <a:pt x="1603" y="849"/>
                    </a:lnTo>
                    <a:lnTo>
                      <a:pt x="1576" y="871"/>
                    </a:lnTo>
                    <a:lnTo>
                      <a:pt x="1547" y="887"/>
                    </a:lnTo>
                    <a:lnTo>
                      <a:pt x="1513" y="897"/>
                    </a:lnTo>
                    <a:lnTo>
                      <a:pt x="1478" y="901"/>
                    </a:lnTo>
                    <a:lnTo>
                      <a:pt x="66" y="901"/>
                    </a:lnTo>
                    <a:lnTo>
                      <a:pt x="47" y="899"/>
                    </a:lnTo>
                    <a:lnTo>
                      <a:pt x="31" y="895"/>
                    </a:lnTo>
                    <a:lnTo>
                      <a:pt x="19" y="889"/>
                    </a:lnTo>
                    <a:lnTo>
                      <a:pt x="11" y="881"/>
                    </a:lnTo>
                    <a:lnTo>
                      <a:pt x="6" y="874"/>
                    </a:lnTo>
                    <a:lnTo>
                      <a:pt x="2" y="866"/>
                    </a:lnTo>
                    <a:lnTo>
                      <a:pt x="1" y="860"/>
                    </a:lnTo>
                    <a:lnTo>
                      <a:pt x="0" y="856"/>
                    </a:lnTo>
                    <a:lnTo>
                      <a:pt x="0" y="855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1" y="45"/>
                    </a:lnTo>
                    <a:lnTo>
                      <a:pt x="2" y="38"/>
                    </a:lnTo>
                    <a:lnTo>
                      <a:pt x="5" y="30"/>
                    </a:lnTo>
                    <a:lnTo>
                      <a:pt x="9" y="22"/>
                    </a:lnTo>
                    <a:lnTo>
                      <a:pt x="16" y="13"/>
                    </a:lnTo>
                    <a:lnTo>
                      <a:pt x="25" y="6"/>
                    </a:lnTo>
                    <a:lnTo>
                      <a:pt x="38" y="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8"/>
              <p:cNvSpPr>
                <a:spLocks noEditPoints="1"/>
              </p:cNvSpPr>
              <p:nvPr/>
            </p:nvSpPr>
            <p:spPr bwMode="auto">
              <a:xfrm>
                <a:off x="1640" y="1532"/>
                <a:ext cx="657" cy="430"/>
              </a:xfrm>
              <a:custGeom>
                <a:avLst/>
                <a:gdLst>
                  <a:gd name="T0" fmla="*/ 387 w 1314"/>
                  <a:gd name="T1" fmla="*/ 283 h 859"/>
                  <a:gd name="T2" fmla="*/ 343 w 1314"/>
                  <a:gd name="T3" fmla="*/ 294 h 859"/>
                  <a:gd name="T4" fmla="*/ 312 w 1314"/>
                  <a:gd name="T5" fmla="*/ 318 h 859"/>
                  <a:gd name="T6" fmla="*/ 294 w 1314"/>
                  <a:gd name="T7" fmla="*/ 360 h 859"/>
                  <a:gd name="T8" fmla="*/ 282 w 1314"/>
                  <a:gd name="T9" fmla="*/ 414 h 859"/>
                  <a:gd name="T10" fmla="*/ 282 w 1314"/>
                  <a:gd name="T11" fmla="*/ 453 h 859"/>
                  <a:gd name="T12" fmla="*/ 289 w 1314"/>
                  <a:gd name="T13" fmla="*/ 476 h 859"/>
                  <a:gd name="T14" fmla="*/ 296 w 1314"/>
                  <a:gd name="T15" fmla="*/ 488 h 859"/>
                  <a:gd name="T16" fmla="*/ 330 w 1314"/>
                  <a:gd name="T17" fmla="*/ 517 h 859"/>
                  <a:gd name="T18" fmla="*/ 386 w 1314"/>
                  <a:gd name="T19" fmla="*/ 544 h 859"/>
                  <a:gd name="T20" fmla="*/ 463 w 1314"/>
                  <a:gd name="T21" fmla="*/ 563 h 859"/>
                  <a:gd name="T22" fmla="*/ 539 w 1314"/>
                  <a:gd name="T23" fmla="*/ 573 h 859"/>
                  <a:gd name="T24" fmla="*/ 626 w 1314"/>
                  <a:gd name="T25" fmla="*/ 577 h 859"/>
                  <a:gd name="T26" fmla="*/ 755 w 1314"/>
                  <a:gd name="T27" fmla="*/ 571 h 859"/>
                  <a:gd name="T28" fmla="*/ 868 w 1314"/>
                  <a:gd name="T29" fmla="*/ 555 h 859"/>
                  <a:gd name="T30" fmla="*/ 959 w 1314"/>
                  <a:gd name="T31" fmla="*/ 535 h 859"/>
                  <a:gd name="T32" fmla="*/ 963 w 1314"/>
                  <a:gd name="T33" fmla="*/ 532 h 859"/>
                  <a:gd name="T34" fmla="*/ 968 w 1314"/>
                  <a:gd name="T35" fmla="*/ 529 h 859"/>
                  <a:gd name="T36" fmla="*/ 968 w 1314"/>
                  <a:gd name="T37" fmla="*/ 524 h 859"/>
                  <a:gd name="T38" fmla="*/ 965 w 1314"/>
                  <a:gd name="T39" fmla="*/ 520 h 859"/>
                  <a:gd name="T40" fmla="*/ 884 w 1314"/>
                  <a:gd name="T41" fmla="*/ 461 h 859"/>
                  <a:gd name="T42" fmla="*/ 786 w 1314"/>
                  <a:gd name="T43" fmla="*/ 400 h 859"/>
                  <a:gd name="T44" fmla="*/ 679 w 1314"/>
                  <a:gd name="T45" fmla="*/ 347 h 859"/>
                  <a:gd name="T46" fmla="*/ 569 w 1314"/>
                  <a:gd name="T47" fmla="*/ 305 h 859"/>
                  <a:gd name="T48" fmla="*/ 480 w 1314"/>
                  <a:gd name="T49" fmla="*/ 287 h 859"/>
                  <a:gd name="T50" fmla="*/ 417 w 1314"/>
                  <a:gd name="T51" fmla="*/ 281 h 859"/>
                  <a:gd name="T52" fmla="*/ 417 w 1314"/>
                  <a:gd name="T53" fmla="*/ 0 h 859"/>
                  <a:gd name="T54" fmla="*/ 516 w 1314"/>
                  <a:gd name="T55" fmla="*/ 6 h 859"/>
                  <a:gd name="T56" fmla="*/ 623 w 1314"/>
                  <a:gd name="T57" fmla="*/ 28 h 859"/>
                  <a:gd name="T58" fmla="*/ 738 w 1314"/>
                  <a:gd name="T59" fmla="*/ 67 h 859"/>
                  <a:gd name="T60" fmla="*/ 859 w 1314"/>
                  <a:gd name="T61" fmla="*/ 122 h 859"/>
                  <a:gd name="T62" fmla="*/ 983 w 1314"/>
                  <a:gd name="T63" fmla="*/ 190 h 859"/>
                  <a:gd name="T64" fmla="*/ 1093 w 1314"/>
                  <a:gd name="T65" fmla="*/ 263 h 859"/>
                  <a:gd name="T66" fmla="*/ 1175 w 1314"/>
                  <a:gd name="T67" fmla="*/ 328 h 859"/>
                  <a:gd name="T68" fmla="*/ 1234 w 1314"/>
                  <a:gd name="T69" fmla="*/ 387 h 859"/>
                  <a:gd name="T70" fmla="*/ 1274 w 1314"/>
                  <a:gd name="T71" fmla="*/ 438 h 859"/>
                  <a:gd name="T72" fmla="*/ 1299 w 1314"/>
                  <a:gd name="T73" fmla="*/ 484 h 859"/>
                  <a:gd name="T74" fmla="*/ 1311 w 1314"/>
                  <a:gd name="T75" fmla="*/ 524 h 859"/>
                  <a:gd name="T76" fmla="*/ 1314 w 1314"/>
                  <a:gd name="T77" fmla="*/ 559 h 859"/>
                  <a:gd name="T78" fmla="*/ 1311 w 1314"/>
                  <a:gd name="T79" fmla="*/ 588 h 859"/>
                  <a:gd name="T80" fmla="*/ 1287 w 1314"/>
                  <a:gd name="T81" fmla="*/ 651 h 859"/>
                  <a:gd name="T82" fmla="*/ 1240 w 1314"/>
                  <a:gd name="T83" fmla="*/ 706 h 859"/>
                  <a:gd name="T84" fmla="*/ 1170 w 1314"/>
                  <a:gd name="T85" fmla="*/ 753 h 859"/>
                  <a:gd name="T86" fmla="*/ 1079 w 1314"/>
                  <a:gd name="T87" fmla="*/ 792 h 859"/>
                  <a:gd name="T88" fmla="*/ 962 w 1314"/>
                  <a:gd name="T89" fmla="*/ 823 h 859"/>
                  <a:gd name="T90" fmla="*/ 832 w 1314"/>
                  <a:gd name="T91" fmla="*/ 846 h 859"/>
                  <a:gd name="T92" fmla="*/ 695 w 1314"/>
                  <a:gd name="T93" fmla="*/ 858 h 859"/>
                  <a:gd name="T94" fmla="*/ 568 w 1314"/>
                  <a:gd name="T95" fmla="*/ 858 h 859"/>
                  <a:gd name="T96" fmla="*/ 458 w 1314"/>
                  <a:gd name="T97" fmla="*/ 848 h 859"/>
                  <a:gd name="T98" fmla="*/ 350 w 1314"/>
                  <a:gd name="T99" fmla="*/ 827 h 859"/>
                  <a:gd name="T100" fmla="*/ 247 w 1314"/>
                  <a:gd name="T101" fmla="*/ 791 h 859"/>
                  <a:gd name="T102" fmla="*/ 161 w 1314"/>
                  <a:gd name="T103" fmla="*/ 744 h 859"/>
                  <a:gd name="T104" fmla="*/ 92 w 1314"/>
                  <a:gd name="T105" fmla="*/ 685 h 859"/>
                  <a:gd name="T106" fmla="*/ 42 w 1314"/>
                  <a:gd name="T107" fmla="*/ 611 h 859"/>
                  <a:gd name="T108" fmla="*/ 11 w 1314"/>
                  <a:gd name="T109" fmla="*/ 528 h 859"/>
                  <a:gd name="T110" fmla="*/ 0 w 1314"/>
                  <a:gd name="T111" fmla="*/ 436 h 859"/>
                  <a:gd name="T112" fmla="*/ 10 w 1314"/>
                  <a:gd name="T113" fmla="*/ 334 h 859"/>
                  <a:gd name="T114" fmla="*/ 40 w 1314"/>
                  <a:gd name="T115" fmla="*/ 234 h 859"/>
                  <a:gd name="T116" fmla="*/ 86 w 1314"/>
                  <a:gd name="T117" fmla="*/ 152 h 859"/>
                  <a:gd name="T118" fmla="*/ 147 w 1314"/>
                  <a:gd name="T119" fmla="*/ 87 h 859"/>
                  <a:gd name="T120" fmla="*/ 223 w 1314"/>
                  <a:gd name="T121" fmla="*/ 39 h 859"/>
                  <a:gd name="T122" fmla="*/ 313 w 1314"/>
                  <a:gd name="T123" fmla="*/ 10 h 859"/>
                  <a:gd name="T124" fmla="*/ 417 w 1314"/>
                  <a:gd name="T12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4" h="859">
                    <a:moveTo>
                      <a:pt x="417" y="281"/>
                    </a:moveTo>
                    <a:lnTo>
                      <a:pt x="387" y="283"/>
                    </a:lnTo>
                    <a:lnTo>
                      <a:pt x="363" y="287"/>
                    </a:lnTo>
                    <a:lnTo>
                      <a:pt x="343" y="294"/>
                    </a:lnTo>
                    <a:lnTo>
                      <a:pt x="326" y="304"/>
                    </a:lnTo>
                    <a:lnTo>
                      <a:pt x="312" y="318"/>
                    </a:lnTo>
                    <a:lnTo>
                      <a:pt x="302" y="336"/>
                    </a:lnTo>
                    <a:lnTo>
                      <a:pt x="294" y="360"/>
                    </a:lnTo>
                    <a:lnTo>
                      <a:pt x="287" y="388"/>
                    </a:lnTo>
                    <a:lnTo>
                      <a:pt x="282" y="414"/>
                    </a:lnTo>
                    <a:lnTo>
                      <a:pt x="281" y="436"/>
                    </a:lnTo>
                    <a:lnTo>
                      <a:pt x="282" y="453"/>
                    </a:lnTo>
                    <a:lnTo>
                      <a:pt x="286" y="466"/>
                    </a:lnTo>
                    <a:lnTo>
                      <a:pt x="289" y="476"/>
                    </a:lnTo>
                    <a:lnTo>
                      <a:pt x="292" y="483"/>
                    </a:lnTo>
                    <a:lnTo>
                      <a:pt x="296" y="488"/>
                    </a:lnTo>
                    <a:lnTo>
                      <a:pt x="310" y="502"/>
                    </a:lnTo>
                    <a:lnTo>
                      <a:pt x="330" y="517"/>
                    </a:lnTo>
                    <a:lnTo>
                      <a:pt x="355" y="531"/>
                    </a:lnTo>
                    <a:lnTo>
                      <a:pt x="386" y="544"/>
                    </a:lnTo>
                    <a:lnTo>
                      <a:pt x="423" y="554"/>
                    </a:lnTo>
                    <a:lnTo>
                      <a:pt x="463" y="563"/>
                    </a:lnTo>
                    <a:lnTo>
                      <a:pt x="499" y="569"/>
                    </a:lnTo>
                    <a:lnTo>
                      <a:pt x="539" y="573"/>
                    </a:lnTo>
                    <a:lnTo>
                      <a:pt x="582" y="576"/>
                    </a:lnTo>
                    <a:lnTo>
                      <a:pt x="626" y="577"/>
                    </a:lnTo>
                    <a:lnTo>
                      <a:pt x="692" y="576"/>
                    </a:lnTo>
                    <a:lnTo>
                      <a:pt x="755" y="571"/>
                    </a:lnTo>
                    <a:lnTo>
                      <a:pt x="814" y="564"/>
                    </a:lnTo>
                    <a:lnTo>
                      <a:pt x="868" y="555"/>
                    </a:lnTo>
                    <a:lnTo>
                      <a:pt x="916" y="545"/>
                    </a:lnTo>
                    <a:lnTo>
                      <a:pt x="959" y="535"/>
                    </a:lnTo>
                    <a:lnTo>
                      <a:pt x="961" y="533"/>
                    </a:lnTo>
                    <a:lnTo>
                      <a:pt x="963" y="532"/>
                    </a:lnTo>
                    <a:lnTo>
                      <a:pt x="966" y="530"/>
                    </a:lnTo>
                    <a:lnTo>
                      <a:pt x="968" y="529"/>
                    </a:lnTo>
                    <a:lnTo>
                      <a:pt x="969" y="526"/>
                    </a:lnTo>
                    <a:lnTo>
                      <a:pt x="968" y="524"/>
                    </a:lnTo>
                    <a:lnTo>
                      <a:pt x="967" y="522"/>
                    </a:lnTo>
                    <a:lnTo>
                      <a:pt x="965" y="520"/>
                    </a:lnTo>
                    <a:lnTo>
                      <a:pt x="927" y="491"/>
                    </a:lnTo>
                    <a:lnTo>
                      <a:pt x="884" y="461"/>
                    </a:lnTo>
                    <a:lnTo>
                      <a:pt x="838" y="430"/>
                    </a:lnTo>
                    <a:lnTo>
                      <a:pt x="786" y="400"/>
                    </a:lnTo>
                    <a:lnTo>
                      <a:pt x="734" y="372"/>
                    </a:lnTo>
                    <a:lnTo>
                      <a:pt x="679" y="347"/>
                    </a:lnTo>
                    <a:lnTo>
                      <a:pt x="624" y="324"/>
                    </a:lnTo>
                    <a:lnTo>
                      <a:pt x="569" y="305"/>
                    </a:lnTo>
                    <a:lnTo>
                      <a:pt x="515" y="293"/>
                    </a:lnTo>
                    <a:lnTo>
                      <a:pt x="480" y="287"/>
                    </a:lnTo>
                    <a:lnTo>
                      <a:pt x="447" y="283"/>
                    </a:lnTo>
                    <a:lnTo>
                      <a:pt x="417" y="281"/>
                    </a:lnTo>
                    <a:close/>
                    <a:moveTo>
                      <a:pt x="417" y="0"/>
                    </a:moveTo>
                    <a:lnTo>
                      <a:pt x="417" y="0"/>
                    </a:lnTo>
                    <a:lnTo>
                      <a:pt x="465" y="2"/>
                    </a:lnTo>
                    <a:lnTo>
                      <a:pt x="516" y="6"/>
                    </a:lnTo>
                    <a:lnTo>
                      <a:pt x="569" y="16"/>
                    </a:lnTo>
                    <a:lnTo>
                      <a:pt x="623" y="28"/>
                    </a:lnTo>
                    <a:lnTo>
                      <a:pt x="680" y="45"/>
                    </a:lnTo>
                    <a:lnTo>
                      <a:pt x="738" y="67"/>
                    </a:lnTo>
                    <a:lnTo>
                      <a:pt x="799" y="92"/>
                    </a:lnTo>
                    <a:lnTo>
                      <a:pt x="859" y="122"/>
                    </a:lnTo>
                    <a:lnTo>
                      <a:pt x="921" y="154"/>
                    </a:lnTo>
                    <a:lnTo>
                      <a:pt x="983" y="190"/>
                    </a:lnTo>
                    <a:lnTo>
                      <a:pt x="1042" y="229"/>
                    </a:lnTo>
                    <a:lnTo>
                      <a:pt x="1093" y="263"/>
                    </a:lnTo>
                    <a:lnTo>
                      <a:pt x="1137" y="297"/>
                    </a:lnTo>
                    <a:lnTo>
                      <a:pt x="1175" y="328"/>
                    </a:lnTo>
                    <a:lnTo>
                      <a:pt x="1207" y="358"/>
                    </a:lnTo>
                    <a:lnTo>
                      <a:pt x="1234" y="387"/>
                    </a:lnTo>
                    <a:lnTo>
                      <a:pt x="1256" y="413"/>
                    </a:lnTo>
                    <a:lnTo>
                      <a:pt x="1274" y="438"/>
                    </a:lnTo>
                    <a:lnTo>
                      <a:pt x="1289" y="462"/>
                    </a:lnTo>
                    <a:lnTo>
                      <a:pt x="1299" y="484"/>
                    </a:lnTo>
                    <a:lnTo>
                      <a:pt x="1306" y="505"/>
                    </a:lnTo>
                    <a:lnTo>
                      <a:pt x="1311" y="524"/>
                    </a:lnTo>
                    <a:lnTo>
                      <a:pt x="1313" y="543"/>
                    </a:lnTo>
                    <a:lnTo>
                      <a:pt x="1314" y="559"/>
                    </a:lnTo>
                    <a:lnTo>
                      <a:pt x="1313" y="575"/>
                    </a:lnTo>
                    <a:lnTo>
                      <a:pt x="1311" y="588"/>
                    </a:lnTo>
                    <a:lnTo>
                      <a:pt x="1302" y="622"/>
                    </a:lnTo>
                    <a:lnTo>
                      <a:pt x="1287" y="651"/>
                    </a:lnTo>
                    <a:lnTo>
                      <a:pt x="1266" y="680"/>
                    </a:lnTo>
                    <a:lnTo>
                      <a:pt x="1240" y="706"/>
                    </a:lnTo>
                    <a:lnTo>
                      <a:pt x="1208" y="730"/>
                    </a:lnTo>
                    <a:lnTo>
                      <a:pt x="1170" y="753"/>
                    </a:lnTo>
                    <a:lnTo>
                      <a:pt x="1128" y="773"/>
                    </a:lnTo>
                    <a:lnTo>
                      <a:pt x="1079" y="792"/>
                    </a:lnTo>
                    <a:lnTo>
                      <a:pt x="1024" y="808"/>
                    </a:lnTo>
                    <a:lnTo>
                      <a:pt x="962" y="823"/>
                    </a:lnTo>
                    <a:lnTo>
                      <a:pt x="898" y="836"/>
                    </a:lnTo>
                    <a:lnTo>
                      <a:pt x="832" y="846"/>
                    </a:lnTo>
                    <a:lnTo>
                      <a:pt x="763" y="853"/>
                    </a:lnTo>
                    <a:lnTo>
                      <a:pt x="695" y="858"/>
                    </a:lnTo>
                    <a:lnTo>
                      <a:pt x="626" y="859"/>
                    </a:lnTo>
                    <a:lnTo>
                      <a:pt x="568" y="858"/>
                    </a:lnTo>
                    <a:lnTo>
                      <a:pt x="512" y="854"/>
                    </a:lnTo>
                    <a:lnTo>
                      <a:pt x="458" y="848"/>
                    </a:lnTo>
                    <a:lnTo>
                      <a:pt x="409" y="840"/>
                    </a:lnTo>
                    <a:lnTo>
                      <a:pt x="350" y="827"/>
                    </a:lnTo>
                    <a:lnTo>
                      <a:pt x="296" y="811"/>
                    </a:lnTo>
                    <a:lnTo>
                      <a:pt x="247" y="791"/>
                    </a:lnTo>
                    <a:lnTo>
                      <a:pt x="201" y="768"/>
                    </a:lnTo>
                    <a:lnTo>
                      <a:pt x="161" y="744"/>
                    </a:lnTo>
                    <a:lnTo>
                      <a:pt x="124" y="715"/>
                    </a:lnTo>
                    <a:lnTo>
                      <a:pt x="92" y="685"/>
                    </a:lnTo>
                    <a:lnTo>
                      <a:pt x="65" y="649"/>
                    </a:lnTo>
                    <a:lnTo>
                      <a:pt x="42" y="611"/>
                    </a:lnTo>
                    <a:lnTo>
                      <a:pt x="24" y="571"/>
                    </a:lnTo>
                    <a:lnTo>
                      <a:pt x="11" y="528"/>
                    </a:lnTo>
                    <a:lnTo>
                      <a:pt x="3" y="483"/>
                    </a:lnTo>
                    <a:lnTo>
                      <a:pt x="0" y="436"/>
                    </a:lnTo>
                    <a:lnTo>
                      <a:pt x="3" y="386"/>
                    </a:lnTo>
                    <a:lnTo>
                      <a:pt x="10" y="334"/>
                    </a:lnTo>
                    <a:lnTo>
                      <a:pt x="23" y="283"/>
                    </a:lnTo>
                    <a:lnTo>
                      <a:pt x="40" y="234"/>
                    </a:lnTo>
                    <a:lnTo>
                      <a:pt x="60" y="191"/>
                    </a:lnTo>
                    <a:lnTo>
                      <a:pt x="86" y="152"/>
                    </a:lnTo>
                    <a:lnTo>
                      <a:pt x="114" y="116"/>
                    </a:lnTo>
                    <a:lnTo>
                      <a:pt x="147" y="87"/>
                    </a:lnTo>
                    <a:lnTo>
                      <a:pt x="183" y="60"/>
                    </a:lnTo>
                    <a:lnTo>
                      <a:pt x="223" y="39"/>
                    </a:lnTo>
                    <a:lnTo>
                      <a:pt x="266" y="21"/>
                    </a:lnTo>
                    <a:lnTo>
                      <a:pt x="313" y="10"/>
                    </a:lnTo>
                    <a:lnTo>
                      <a:pt x="363" y="2"/>
                    </a:lnTo>
                    <a:lnTo>
                      <a:pt x="4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9"/>
              <p:cNvSpPr>
                <a:spLocks noEditPoints="1"/>
              </p:cNvSpPr>
              <p:nvPr/>
            </p:nvSpPr>
            <p:spPr bwMode="auto">
              <a:xfrm>
                <a:off x="2357" y="1532"/>
                <a:ext cx="657" cy="430"/>
              </a:xfrm>
              <a:custGeom>
                <a:avLst/>
                <a:gdLst>
                  <a:gd name="T0" fmla="*/ 867 w 1314"/>
                  <a:gd name="T1" fmla="*/ 283 h 859"/>
                  <a:gd name="T2" fmla="*/ 798 w 1314"/>
                  <a:gd name="T3" fmla="*/ 293 h 859"/>
                  <a:gd name="T4" fmla="*/ 691 w 1314"/>
                  <a:gd name="T5" fmla="*/ 324 h 859"/>
                  <a:gd name="T6" fmla="*/ 581 w 1314"/>
                  <a:gd name="T7" fmla="*/ 372 h 859"/>
                  <a:gd name="T8" fmla="*/ 478 w 1314"/>
                  <a:gd name="T9" fmla="*/ 429 h 859"/>
                  <a:gd name="T10" fmla="*/ 389 w 1314"/>
                  <a:gd name="T11" fmla="*/ 490 h 859"/>
                  <a:gd name="T12" fmla="*/ 349 w 1314"/>
                  <a:gd name="T13" fmla="*/ 521 h 859"/>
                  <a:gd name="T14" fmla="*/ 347 w 1314"/>
                  <a:gd name="T15" fmla="*/ 526 h 859"/>
                  <a:gd name="T16" fmla="*/ 348 w 1314"/>
                  <a:gd name="T17" fmla="*/ 531 h 859"/>
                  <a:gd name="T18" fmla="*/ 351 w 1314"/>
                  <a:gd name="T19" fmla="*/ 533 h 859"/>
                  <a:gd name="T20" fmla="*/ 443 w 1314"/>
                  <a:gd name="T21" fmla="*/ 555 h 859"/>
                  <a:gd name="T22" fmla="*/ 557 w 1314"/>
                  <a:gd name="T23" fmla="*/ 571 h 859"/>
                  <a:gd name="T24" fmla="*/ 687 w 1314"/>
                  <a:gd name="T25" fmla="*/ 577 h 859"/>
                  <a:gd name="T26" fmla="*/ 775 w 1314"/>
                  <a:gd name="T27" fmla="*/ 573 h 859"/>
                  <a:gd name="T28" fmla="*/ 851 w 1314"/>
                  <a:gd name="T29" fmla="*/ 563 h 859"/>
                  <a:gd name="T30" fmla="*/ 927 w 1314"/>
                  <a:gd name="T31" fmla="*/ 544 h 859"/>
                  <a:gd name="T32" fmla="*/ 983 w 1314"/>
                  <a:gd name="T33" fmla="*/ 517 h 859"/>
                  <a:gd name="T34" fmla="*/ 1019 w 1314"/>
                  <a:gd name="T35" fmla="*/ 488 h 859"/>
                  <a:gd name="T36" fmla="*/ 1024 w 1314"/>
                  <a:gd name="T37" fmla="*/ 476 h 859"/>
                  <a:gd name="T38" fmla="*/ 1031 w 1314"/>
                  <a:gd name="T39" fmla="*/ 453 h 859"/>
                  <a:gd name="T40" fmla="*/ 1031 w 1314"/>
                  <a:gd name="T41" fmla="*/ 414 h 859"/>
                  <a:gd name="T42" fmla="*/ 1021 w 1314"/>
                  <a:gd name="T43" fmla="*/ 360 h 859"/>
                  <a:gd name="T44" fmla="*/ 1002 w 1314"/>
                  <a:gd name="T45" fmla="*/ 318 h 859"/>
                  <a:gd name="T46" fmla="*/ 971 w 1314"/>
                  <a:gd name="T47" fmla="*/ 294 h 859"/>
                  <a:gd name="T48" fmla="*/ 926 w 1314"/>
                  <a:gd name="T49" fmla="*/ 283 h 859"/>
                  <a:gd name="T50" fmla="*/ 896 w 1314"/>
                  <a:gd name="T51" fmla="*/ 0 h 859"/>
                  <a:gd name="T52" fmla="*/ 950 w 1314"/>
                  <a:gd name="T53" fmla="*/ 2 h 859"/>
                  <a:gd name="T54" fmla="*/ 1047 w 1314"/>
                  <a:gd name="T55" fmla="*/ 21 h 859"/>
                  <a:gd name="T56" fmla="*/ 1131 w 1314"/>
                  <a:gd name="T57" fmla="*/ 60 h 859"/>
                  <a:gd name="T58" fmla="*/ 1199 w 1314"/>
                  <a:gd name="T59" fmla="*/ 116 h 859"/>
                  <a:gd name="T60" fmla="*/ 1253 w 1314"/>
                  <a:gd name="T61" fmla="*/ 191 h 859"/>
                  <a:gd name="T62" fmla="*/ 1291 w 1314"/>
                  <a:gd name="T63" fmla="*/ 283 h 859"/>
                  <a:gd name="T64" fmla="*/ 1311 w 1314"/>
                  <a:gd name="T65" fmla="*/ 386 h 859"/>
                  <a:gd name="T66" fmla="*/ 1311 w 1314"/>
                  <a:gd name="T67" fmla="*/ 483 h 859"/>
                  <a:gd name="T68" fmla="*/ 1290 w 1314"/>
                  <a:gd name="T69" fmla="*/ 571 h 859"/>
                  <a:gd name="T70" fmla="*/ 1248 w 1314"/>
                  <a:gd name="T71" fmla="*/ 649 h 859"/>
                  <a:gd name="T72" fmla="*/ 1189 w 1314"/>
                  <a:gd name="T73" fmla="*/ 715 h 859"/>
                  <a:gd name="T74" fmla="*/ 1112 w 1314"/>
                  <a:gd name="T75" fmla="*/ 769 h 859"/>
                  <a:gd name="T76" fmla="*/ 1018 w 1314"/>
                  <a:gd name="T77" fmla="*/ 811 h 859"/>
                  <a:gd name="T78" fmla="*/ 904 w 1314"/>
                  <a:gd name="T79" fmla="*/ 840 h 859"/>
                  <a:gd name="T80" fmla="*/ 802 w 1314"/>
                  <a:gd name="T81" fmla="*/ 854 h 859"/>
                  <a:gd name="T82" fmla="*/ 687 w 1314"/>
                  <a:gd name="T83" fmla="*/ 859 h 859"/>
                  <a:gd name="T84" fmla="*/ 619 w 1314"/>
                  <a:gd name="T85" fmla="*/ 858 h 859"/>
                  <a:gd name="T86" fmla="*/ 482 w 1314"/>
                  <a:gd name="T87" fmla="*/ 846 h 859"/>
                  <a:gd name="T88" fmla="*/ 351 w 1314"/>
                  <a:gd name="T89" fmla="*/ 823 h 859"/>
                  <a:gd name="T90" fmla="*/ 236 w 1314"/>
                  <a:gd name="T91" fmla="*/ 792 h 859"/>
                  <a:gd name="T92" fmla="*/ 143 w 1314"/>
                  <a:gd name="T93" fmla="*/ 753 h 859"/>
                  <a:gd name="T94" fmla="*/ 73 w 1314"/>
                  <a:gd name="T95" fmla="*/ 706 h 859"/>
                  <a:gd name="T96" fmla="*/ 28 w 1314"/>
                  <a:gd name="T97" fmla="*/ 651 h 859"/>
                  <a:gd name="T98" fmla="*/ 4 w 1314"/>
                  <a:gd name="T99" fmla="*/ 588 h 859"/>
                  <a:gd name="T100" fmla="*/ 0 w 1314"/>
                  <a:gd name="T101" fmla="*/ 559 h 859"/>
                  <a:gd name="T102" fmla="*/ 3 w 1314"/>
                  <a:gd name="T103" fmla="*/ 524 h 859"/>
                  <a:gd name="T104" fmla="*/ 14 w 1314"/>
                  <a:gd name="T105" fmla="*/ 484 h 859"/>
                  <a:gd name="T106" fmla="*/ 39 w 1314"/>
                  <a:gd name="T107" fmla="*/ 438 h 859"/>
                  <a:gd name="T108" fmla="*/ 79 w 1314"/>
                  <a:gd name="T109" fmla="*/ 387 h 859"/>
                  <a:gd name="T110" fmla="*/ 139 w 1314"/>
                  <a:gd name="T111" fmla="*/ 328 h 859"/>
                  <a:gd name="T112" fmla="*/ 221 w 1314"/>
                  <a:gd name="T113" fmla="*/ 263 h 859"/>
                  <a:gd name="T114" fmla="*/ 331 w 1314"/>
                  <a:gd name="T115" fmla="*/ 190 h 859"/>
                  <a:gd name="T116" fmla="*/ 454 w 1314"/>
                  <a:gd name="T117" fmla="*/ 122 h 859"/>
                  <a:gd name="T118" fmla="*/ 575 w 1314"/>
                  <a:gd name="T119" fmla="*/ 67 h 859"/>
                  <a:gd name="T120" fmla="*/ 691 w 1314"/>
                  <a:gd name="T121" fmla="*/ 28 h 859"/>
                  <a:gd name="T122" fmla="*/ 798 w 1314"/>
                  <a:gd name="T123" fmla="*/ 6 h 859"/>
                  <a:gd name="T124" fmla="*/ 896 w 1314"/>
                  <a:gd name="T12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4" h="859">
                    <a:moveTo>
                      <a:pt x="896" y="281"/>
                    </a:moveTo>
                    <a:lnTo>
                      <a:pt x="867" y="283"/>
                    </a:lnTo>
                    <a:lnTo>
                      <a:pt x="834" y="287"/>
                    </a:lnTo>
                    <a:lnTo>
                      <a:pt x="798" y="293"/>
                    </a:lnTo>
                    <a:lnTo>
                      <a:pt x="744" y="305"/>
                    </a:lnTo>
                    <a:lnTo>
                      <a:pt x="691" y="324"/>
                    </a:lnTo>
                    <a:lnTo>
                      <a:pt x="636" y="346"/>
                    </a:lnTo>
                    <a:lnTo>
                      <a:pt x="581" y="372"/>
                    </a:lnTo>
                    <a:lnTo>
                      <a:pt x="528" y="399"/>
                    </a:lnTo>
                    <a:lnTo>
                      <a:pt x="478" y="429"/>
                    </a:lnTo>
                    <a:lnTo>
                      <a:pt x="431" y="459"/>
                    </a:lnTo>
                    <a:lnTo>
                      <a:pt x="389" y="490"/>
                    </a:lnTo>
                    <a:lnTo>
                      <a:pt x="351" y="518"/>
                    </a:lnTo>
                    <a:lnTo>
                      <a:pt x="349" y="521"/>
                    </a:lnTo>
                    <a:lnTo>
                      <a:pt x="347" y="523"/>
                    </a:lnTo>
                    <a:lnTo>
                      <a:pt x="347" y="526"/>
                    </a:lnTo>
                    <a:lnTo>
                      <a:pt x="347" y="529"/>
                    </a:lnTo>
                    <a:lnTo>
                      <a:pt x="348" y="531"/>
                    </a:lnTo>
                    <a:lnTo>
                      <a:pt x="350" y="532"/>
                    </a:lnTo>
                    <a:lnTo>
                      <a:pt x="351" y="533"/>
                    </a:lnTo>
                    <a:lnTo>
                      <a:pt x="395" y="545"/>
                    </a:lnTo>
                    <a:lnTo>
                      <a:pt x="443" y="555"/>
                    </a:lnTo>
                    <a:lnTo>
                      <a:pt x="498" y="563"/>
                    </a:lnTo>
                    <a:lnTo>
                      <a:pt x="557" y="571"/>
                    </a:lnTo>
                    <a:lnTo>
                      <a:pt x="620" y="576"/>
                    </a:lnTo>
                    <a:lnTo>
                      <a:pt x="687" y="577"/>
                    </a:lnTo>
                    <a:lnTo>
                      <a:pt x="732" y="576"/>
                    </a:lnTo>
                    <a:lnTo>
                      <a:pt x="775" y="573"/>
                    </a:lnTo>
                    <a:lnTo>
                      <a:pt x="814" y="569"/>
                    </a:lnTo>
                    <a:lnTo>
                      <a:pt x="851" y="563"/>
                    </a:lnTo>
                    <a:lnTo>
                      <a:pt x="892" y="554"/>
                    </a:lnTo>
                    <a:lnTo>
                      <a:pt x="927" y="544"/>
                    </a:lnTo>
                    <a:lnTo>
                      <a:pt x="958" y="531"/>
                    </a:lnTo>
                    <a:lnTo>
                      <a:pt x="983" y="517"/>
                    </a:lnTo>
                    <a:lnTo>
                      <a:pt x="1004" y="502"/>
                    </a:lnTo>
                    <a:lnTo>
                      <a:pt x="1019" y="488"/>
                    </a:lnTo>
                    <a:lnTo>
                      <a:pt x="1021" y="483"/>
                    </a:lnTo>
                    <a:lnTo>
                      <a:pt x="1024" y="476"/>
                    </a:lnTo>
                    <a:lnTo>
                      <a:pt x="1028" y="466"/>
                    </a:lnTo>
                    <a:lnTo>
                      <a:pt x="1031" y="453"/>
                    </a:lnTo>
                    <a:lnTo>
                      <a:pt x="1032" y="436"/>
                    </a:lnTo>
                    <a:lnTo>
                      <a:pt x="1031" y="414"/>
                    </a:lnTo>
                    <a:lnTo>
                      <a:pt x="1027" y="388"/>
                    </a:lnTo>
                    <a:lnTo>
                      <a:pt x="1021" y="360"/>
                    </a:lnTo>
                    <a:lnTo>
                      <a:pt x="1012" y="336"/>
                    </a:lnTo>
                    <a:lnTo>
                      <a:pt x="1002" y="318"/>
                    </a:lnTo>
                    <a:lnTo>
                      <a:pt x="988" y="304"/>
                    </a:lnTo>
                    <a:lnTo>
                      <a:pt x="971" y="294"/>
                    </a:lnTo>
                    <a:lnTo>
                      <a:pt x="950" y="287"/>
                    </a:lnTo>
                    <a:lnTo>
                      <a:pt x="926" y="283"/>
                    </a:lnTo>
                    <a:lnTo>
                      <a:pt x="896" y="281"/>
                    </a:lnTo>
                    <a:close/>
                    <a:moveTo>
                      <a:pt x="896" y="0"/>
                    </a:moveTo>
                    <a:lnTo>
                      <a:pt x="896" y="0"/>
                    </a:lnTo>
                    <a:lnTo>
                      <a:pt x="950" y="2"/>
                    </a:lnTo>
                    <a:lnTo>
                      <a:pt x="1000" y="10"/>
                    </a:lnTo>
                    <a:lnTo>
                      <a:pt x="1047" y="21"/>
                    </a:lnTo>
                    <a:lnTo>
                      <a:pt x="1091" y="39"/>
                    </a:lnTo>
                    <a:lnTo>
                      <a:pt x="1131" y="60"/>
                    </a:lnTo>
                    <a:lnTo>
                      <a:pt x="1167" y="87"/>
                    </a:lnTo>
                    <a:lnTo>
                      <a:pt x="1199" y="116"/>
                    </a:lnTo>
                    <a:lnTo>
                      <a:pt x="1228" y="152"/>
                    </a:lnTo>
                    <a:lnTo>
                      <a:pt x="1253" y="191"/>
                    </a:lnTo>
                    <a:lnTo>
                      <a:pt x="1274" y="234"/>
                    </a:lnTo>
                    <a:lnTo>
                      <a:pt x="1291" y="283"/>
                    </a:lnTo>
                    <a:lnTo>
                      <a:pt x="1303" y="334"/>
                    </a:lnTo>
                    <a:lnTo>
                      <a:pt x="1311" y="386"/>
                    </a:lnTo>
                    <a:lnTo>
                      <a:pt x="1314" y="436"/>
                    </a:lnTo>
                    <a:lnTo>
                      <a:pt x="1311" y="483"/>
                    </a:lnTo>
                    <a:lnTo>
                      <a:pt x="1303" y="528"/>
                    </a:lnTo>
                    <a:lnTo>
                      <a:pt x="1290" y="571"/>
                    </a:lnTo>
                    <a:lnTo>
                      <a:pt x="1271" y="611"/>
                    </a:lnTo>
                    <a:lnTo>
                      <a:pt x="1248" y="649"/>
                    </a:lnTo>
                    <a:lnTo>
                      <a:pt x="1221" y="685"/>
                    </a:lnTo>
                    <a:lnTo>
                      <a:pt x="1189" y="715"/>
                    </a:lnTo>
                    <a:lnTo>
                      <a:pt x="1152" y="744"/>
                    </a:lnTo>
                    <a:lnTo>
                      <a:pt x="1112" y="769"/>
                    </a:lnTo>
                    <a:lnTo>
                      <a:pt x="1068" y="791"/>
                    </a:lnTo>
                    <a:lnTo>
                      <a:pt x="1018" y="811"/>
                    </a:lnTo>
                    <a:lnTo>
                      <a:pt x="964" y="827"/>
                    </a:lnTo>
                    <a:lnTo>
                      <a:pt x="904" y="840"/>
                    </a:lnTo>
                    <a:lnTo>
                      <a:pt x="855" y="848"/>
                    </a:lnTo>
                    <a:lnTo>
                      <a:pt x="802" y="854"/>
                    </a:lnTo>
                    <a:lnTo>
                      <a:pt x="746" y="858"/>
                    </a:lnTo>
                    <a:lnTo>
                      <a:pt x="687" y="859"/>
                    </a:lnTo>
                    <a:lnTo>
                      <a:pt x="687" y="859"/>
                    </a:lnTo>
                    <a:lnTo>
                      <a:pt x="619" y="858"/>
                    </a:lnTo>
                    <a:lnTo>
                      <a:pt x="550" y="853"/>
                    </a:lnTo>
                    <a:lnTo>
                      <a:pt x="482" y="846"/>
                    </a:lnTo>
                    <a:lnTo>
                      <a:pt x="415" y="836"/>
                    </a:lnTo>
                    <a:lnTo>
                      <a:pt x="351" y="823"/>
                    </a:lnTo>
                    <a:lnTo>
                      <a:pt x="291" y="808"/>
                    </a:lnTo>
                    <a:lnTo>
                      <a:pt x="236" y="792"/>
                    </a:lnTo>
                    <a:lnTo>
                      <a:pt x="187" y="773"/>
                    </a:lnTo>
                    <a:lnTo>
                      <a:pt x="143" y="753"/>
                    </a:lnTo>
                    <a:lnTo>
                      <a:pt x="105" y="730"/>
                    </a:lnTo>
                    <a:lnTo>
                      <a:pt x="73" y="706"/>
                    </a:lnTo>
                    <a:lnTo>
                      <a:pt x="48" y="680"/>
                    </a:lnTo>
                    <a:lnTo>
                      <a:pt x="28" y="651"/>
                    </a:lnTo>
                    <a:lnTo>
                      <a:pt x="13" y="622"/>
                    </a:lnTo>
                    <a:lnTo>
                      <a:pt x="4" y="588"/>
                    </a:lnTo>
                    <a:lnTo>
                      <a:pt x="1" y="575"/>
                    </a:lnTo>
                    <a:lnTo>
                      <a:pt x="0" y="559"/>
                    </a:lnTo>
                    <a:lnTo>
                      <a:pt x="0" y="543"/>
                    </a:lnTo>
                    <a:lnTo>
                      <a:pt x="3" y="524"/>
                    </a:lnTo>
                    <a:lnTo>
                      <a:pt x="7" y="505"/>
                    </a:lnTo>
                    <a:lnTo>
                      <a:pt x="14" y="484"/>
                    </a:lnTo>
                    <a:lnTo>
                      <a:pt x="25" y="462"/>
                    </a:lnTo>
                    <a:lnTo>
                      <a:pt x="39" y="438"/>
                    </a:lnTo>
                    <a:lnTo>
                      <a:pt x="57" y="413"/>
                    </a:lnTo>
                    <a:lnTo>
                      <a:pt x="79" y="387"/>
                    </a:lnTo>
                    <a:lnTo>
                      <a:pt x="107" y="358"/>
                    </a:lnTo>
                    <a:lnTo>
                      <a:pt x="139" y="328"/>
                    </a:lnTo>
                    <a:lnTo>
                      <a:pt x="177" y="297"/>
                    </a:lnTo>
                    <a:lnTo>
                      <a:pt x="221" y="263"/>
                    </a:lnTo>
                    <a:lnTo>
                      <a:pt x="271" y="229"/>
                    </a:lnTo>
                    <a:lnTo>
                      <a:pt x="331" y="190"/>
                    </a:lnTo>
                    <a:lnTo>
                      <a:pt x="392" y="154"/>
                    </a:lnTo>
                    <a:lnTo>
                      <a:pt x="454" y="122"/>
                    </a:lnTo>
                    <a:lnTo>
                      <a:pt x="515" y="92"/>
                    </a:lnTo>
                    <a:lnTo>
                      <a:pt x="575" y="67"/>
                    </a:lnTo>
                    <a:lnTo>
                      <a:pt x="635" y="45"/>
                    </a:lnTo>
                    <a:lnTo>
                      <a:pt x="691" y="28"/>
                    </a:lnTo>
                    <a:lnTo>
                      <a:pt x="744" y="16"/>
                    </a:lnTo>
                    <a:lnTo>
                      <a:pt x="798" y="6"/>
                    </a:lnTo>
                    <a:lnTo>
                      <a:pt x="848" y="2"/>
                    </a:lnTo>
                    <a:lnTo>
                      <a:pt x="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46" name="Straight Connector 45"/>
          <p:cNvCxnSpPr/>
          <p:nvPr/>
        </p:nvCxnSpPr>
        <p:spPr>
          <a:xfrm flipH="1">
            <a:off x="2125005" y="3568835"/>
            <a:ext cx="0" cy="155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795821" y="5274071"/>
            <a:ext cx="658368" cy="658368"/>
            <a:chOff x="1795821" y="5053022"/>
            <a:chExt cx="658368" cy="658368"/>
          </a:xfrm>
        </p:grpSpPr>
        <p:sp>
          <p:nvSpPr>
            <p:cNvPr id="13" name="Oval 12"/>
            <p:cNvSpPr/>
            <p:nvPr/>
          </p:nvSpPr>
          <p:spPr>
            <a:xfrm>
              <a:off x="1795821" y="5053022"/>
              <a:ext cx="658368" cy="65836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22"/>
            <p:cNvGrpSpPr>
              <a:grpSpLocks noChangeAspect="1"/>
            </p:cNvGrpSpPr>
            <p:nvPr/>
          </p:nvGrpSpPr>
          <p:grpSpPr bwMode="auto">
            <a:xfrm>
              <a:off x="1948603" y="5278920"/>
              <a:ext cx="352805" cy="216152"/>
              <a:chOff x="1513" y="2231"/>
              <a:chExt cx="2605" cy="1596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38" name="Freeform 24"/>
              <p:cNvSpPr>
                <a:spLocks noEditPoints="1"/>
              </p:cNvSpPr>
              <p:nvPr/>
            </p:nvSpPr>
            <p:spPr bwMode="auto">
              <a:xfrm>
                <a:off x="2098" y="3369"/>
                <a:ext cx="458" cy="458"/>
              </a:xfrm>
              <a:custGeom>
                <a:avLst/>
                <a:gdLst>
                  <a:gd name="T0" fmla="*/ 417 w 915"/>
                  <a:gd name="T1" fmla="*/ 264 h 915"/>
                  <a:gd name="T2" fmla="*/ 346 w 915"/>
                  <a:gd name="T3" fmla="*/ 292 h 915"/>
                  <a:gd name="T4" fmla="*/ 292 w 915"/>
                  <a:gd name="T5" fmla="*/ 346 h 915"/>
                  <a:gd name="T6" fmla="*/ 262 w 915"/>
                  <a:gd name="T7" fmla="*/ 417 h 915"/>
                  <a:gd name="T8" fmla="*/ 262 w 915"/>
                  <a:gd name="T9" fmla="*/ 498 h 915"/>
                  <a:gd name="T10" fmla="*/ 292 w 915"/>
                  <a:gd name="T11" fmla="*/ 569 h 915"/>
                  <a:gd name="T12" fmla="*/ 346 w 915"/>
                  <a:gd name="T13" fmla="*/ 623 h 915"/>
                  <a:gd name="T14" fmla="*/ 417 w 915"/>
                  <a:gd name="T15" fmla="*/ 653 h 915"/>
                  <a:gd name="T16" fmla="*/ 498 w 915"/>
                  <a:gd name="T17" fmla="*/ 653 h 915"/>
                  <a:gd name="T18" fmla="*/ 569 w 915"/>
                  <a:gd name="T19" fmla="*/ 623 h 915"/>
                  <a:gd name="T20" fmla="*/ 623 w 915"/>
                  <a:gd name="T21" fmla="*/ 569 h 915"/>
                  <a:gd name="T22" fmla="*/ 653 w 915"/>
                  <a:gd name="T23" fmla="*/ 498 h 915"/>
                  <a:gd name="T24" fmla="*/ 653 w 915"/>
                  <a:gd name="T25" fmla="*/ 417 h 915"/>
                  <a:gd name="T26" fmla="*/ 623 w 915"/>
                  <a:gd name="T27" fmla="*/ 346 h 915"/>
                  <a:gd name="T28" fmla="*/ 569 w 915"/>
                  <a:gd name="T29" fmla="*/ 292 h 915"/>
                  <a:gd name="T30" fmla="*/ 498 w 915"/>
                  <a:gd name="T31" fmla="*/ 264 h 915"/>
                  <a:gd name="T32" fmla="*/ 457 w 915"/>
                  <a:gd name="T33" fmla="*/ 0 h 915"/>
                  <a:gd name="T34" fmla="*/ 590 w 915"/>
                  <a:gd name="T35" fmla="*/ 20 h 915"/>
                  <a:gd name="T36" fmla="*/ 707 w 915"/>
                  <a:gd name="T37" fmla="*/ 74 h 915"/>
                  <a:gd name="T38" fmla="*/ 803 w 915"/>
                  <a:gd name="T39" fmla="*/ 158 h 915"/>
                  <a:gd name="T40" fmla="*/ 873 w 915"/>
                  <a:gd name="T41" fmla="*/ 265 h 915"/>
                  <a:gd name="T42" fmla="*/ 911 w 915"/>
                  <a:gd name="T43" fmla="*/ 390 h 915"/>
                  <a:gd name="T44" fmla="*/ 911 w 915"/>
                  <a:gd name="T45" fmla="*/ 526 h 915"/>
                  <a:gd name="T46" fmla="*/ 873 w 915"/>
                  <a:gd name="T47" fmla="*/ 651 h 915"/>
                  <a:gd name="T48" fmla="*/ 803 w 915"/>
                  <a:gd name="T49" fmla="*/ 759 h 915"/>
                  <a:gd name="T50" fmla="*/ 707 w 915"/>
                  <a:gd name="T51" fmla="*/ 842 h 915"/>
                  <a:gd name="T52" fmla="*/ 590 w 915"/>
                  <a:gd name="T53" fmla="*/ 896 h 915"/>
                  <a:gd name="T54" fmla="*/ 457 w 915"/>
                  <a:gd name="T55" fmla="*/ 915 h 915"/>
                  <a:gd name="T56" fmla="*/ 325 w 915"/>
                  <a:gd name="T57" fmla="*/ 896 h 915"/>
                  <a:gd name="T58" fmla="*/ 208 w 915"/>
                  <a:gd name="T59" fmla="*/ 842 h 915"/>
                  <a:gd name="T60" fmla="*/ 112 w 915"/>
                  <a:gd name="T61" fmla="*/ 759 h 915"/>
                  <a:gd name="T62" fmla="*/ 42 w 915"/>
                  <a:gd name="T63" fmla="*/ 651 h 915"/>
                  <a:gd name="T64" fmla="*/ 4 w 915"/>
                  <a:gd name="T65" fmla="*/ 526 h 915"/>
                  <a:gd name="T66" fmla="*/ 4 w 915"/>
                  <a:gd name="T67" fmla="*/ 390 h 915"/>
                  <a:gd name="T68" fmla="*/ 42 w 915"/>
                  <a:gd name="T69" fmla="*/ 265 h 915"/>
                  <a:gd name="T70" fmla="*/ 112 w 915"/>
                  <a:gd name="T71" fmla="*/ 158 h 915"/>
                  <a:gd name="T72" fmla="*/ 208 w 915"/>
                  <a:gd name="T73" fmla="*/ 74 h 915"/>
                  <a:gd name="T74" fmla="*/ 325 w 915"/>
                  <a:gd name="T75" fmla="*/ 20 h 915"/>
                  <a:gd name="T76" fmla="*/ 457 w 915"/>
                  <a:gd name="T77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15" h="915">
                    <a:moveTo>
                      <a:pt x="457" y="259"/>
                    </a:moveTo>
                    <a:lnTo>
                      <a:pt x="417" y="264"/>
                    </a:lnTo>
                    <a:lnTo>
                      <a:pt x="379" y="275"/>
                    </a:lnTo>
                    <a:lnTo>
                      <a:pt x="346" y="292"/>
                    </a:lnTo>
                    <a:lnTo>
                      <a:pt x="316" y="318"/>
                    </a:lnTo>
                    <a:lnTo>
                      <a:pt x="292" y="346"/>
                    </a:lnTo>
                    <a:lnTo>
                      <a:pt x="275" y="381"/>
                    </a:lnTo>
                    <a:lnTo>
                      <a:pt x="262" y="417"/>
                    </a:lnTo>
                    <a:lnTo>
                      <a:pt x="259" y="458"/>
                    </a:lnTo>
                    <a:lnTo>
                      <a:pt x="262" y="498"/>
                    </a:lnTo>
                    <a:lnTo>
                      <a:pt x="275" y="536"/>
                    </a:lnTo>
                    <a:lnTo>
                      <a:pt x="292" y="569"/>
                    </a:lnTo>
                    <a:lnTo>
                      <a:pt x="316" y="599"/>
                    </a:lnTo>
                    <a:lnTo>
                      <a:pt x="346" y="623"/>
                    </a:lnTo>
                    <a:lnTo>
                      <a:pt x="379" y="642"/>
                    </a:lnTo>
                    <a:lnTo>
                      <a:pt x="417" y="653"/>
                    </a:lnTo>
                    <a:lnTo>
                      <a:pt x="457" y="657"/>
                    </a:lnTo>
                    <a:lnTo>
                      <a:pt x="498" y="653"/>
                    </a:lnTo>
                    <a:lnTo>
                      <a:pt x="534" y="642"/>
                    </a:lnTo>
                    <a:lnTo>
                      <a:pt x="569" y="623"/>
                    </a:lnTo>
                    <a:lnTo>
                      <a:pt x="597" y="599"/>
                    </a:lnTo>
                    <a:lnTo>
                      <a:pt x="623" y="569"/>
                    </a:lnTo>
                    <a:lnTo>
                      <a:pt x="640" y="536"/>
                    </a:lnTo>
                    <a:lnTo>
                      <a:pt x="653" y="498"/>
                    </a:lnTo>
                    <a:lnTo>
                      <a:pt x="656" y="458"/>
                    </a:lnTo>
                    <a:lnTo>
                      <a:pt x="653" y="417"/>
                    </a:lnTo>
                    <a:lnTo>
                      <a:pt x="640" y="381"/>
                    </a:lnTo>
                    <a:lnTo>
                      <a:pt x="623" y="346"/>
                    </a:lnTo>
                    <a:lnTo>
                      <a:pt x="597" y="318"/>
                    </a:lnTo>
                    <a:lnTo>
                      <a:pt x="569" y="292"/>
                    </a:lnTo>
                    <a:lnTo>
                      <a:pt x="534" y="275"/>
                    </a:lnTo>
                    <a:lnTo>
                      <a:pt x="498" y="264"/>
                    </a:lnTo>
                    <a:lnTo>
                      <a:pt x="457" y="259"/>
                    </a:lnTo>
                    <a:close/>
                    <a:moveTo>
                      <a:pt x="457" y="0"/>
                    </a:moveTo>
                    <a:lnTo>
                      <a:pt x="525" y="6"/>
                    </a:lnTo>
                    <a:lnTo>
                      <a:pt x="590" y="20"/>
                    </a:lnTo>
                    <a:lnTo>
                      <a:pt x="650" y="42"/>
                    </a:lnTo>
                    <a:lnTo>
                      <a:pt x="707" y="74"/>
                    </a:lnTo>
                    <a:lnTo>
                      <a:pt x="757" y="112"/>
                    </a:lnTo>
                    <a:lnTo>
                      <a:pt x="803" y="158"/>
                    </a:lnTo>
                    <a:lnTo>
                      <a:pt x="841" y="208"/>
                    </a:lnTo>
                    <a:lnTo>
                      <a:pt x="873" y="265"/>
                    </a:lnTo>
                    <a:lnTo>
                      <a:pt x="896" y="325"/>
                    </a:lnTo>
                    <a:lnTo>
                      <a:pt x="911" y="390"/>
                    </a:lnTo>
                    <a:lnTo>
                      <a:pt x="915" y="458"/>
                    </a:lnTo>
                    <a:lnTo>
                      <a:pt x="911" y="526"/>
                    </a:lnTo>
                    <a:lnTo>
                      <a:pt x="896" y="589"/>
                    </a:lnTo>
                    <a:lnTo>
                      <a:pt x="873" y="651"/>
                    </a:lnTo>
                    <a:lnTo>
                      <a:pt x="841" y="706"/>
                    </a:lnTo>
                    <a:lnTo>
                      <a:pt x="803" y="759"/>
                    </a:lnTo>
                    <a:lnTo>
                      <a:pt x="757" y="803"/>
                    </a:lnTo>
                    <a:lnTo>
                      <a:pt x="707" y="842"/>
                    </a:lnTo>
                    <a:lnTo>
                      <a:pt x="650" y="872"/>
                    </a:lnTo>
                    <a:lnTo>
                      <a:pt x="590" y="896"/>
                    </a:lnTo>
                    <a:lnTo>
                      <a:pt x="525" y="910"/>
                    </a:lnTo>
                    <a:lnTo>
                      <a:pt x="457" y="915"/>
                    </a:lnTo>
                    <a:lnTo>
                      <a:pt x="390" y="910"/>
                    </a:lnTo>
                    <a:lnTo>
                      <a:pt x="325" y="896"/>
                    </a:lnTo>
                    <a:lnTo>
                      <a:pt x="264" y="872"/>
                    </a:lnTo>
                    <a:lnTo>
                      <a:pt x="208" y="842"/>
                    </a:lnTo>
                    <a:lnTo>
                      <a:pt x="158" y="803"/>
                    </a:lnTo>
                    <a:lnTo>
                      <a:pt x="112" y="759"/>
                    </a:lnTo>
                    <a:lnTo>
                      <a:pt x="74" y="706"/>
                    </a:lnTo>
                    <a:lnTo>
                      <a:pt x="42" y="651"/>
                    </a:lnTo>
                    <a:lnTo>
                      <a:pt x="19" y="589"/>
                    </a:lnTo>
                    <a:lnTo>
                      <a:pt x="4" y="526"/>
                    </a:lnTo>
                    <a:lnTo>
                      <a:pt x="0" y="458"/>
                    </a:lnTo>
                    <a:lnTo>
                      <a:pt x="4" y="390"/>
                    </a:lnTo>
                    <a:lnTo>
                      <a:pt x="19" y="325"/>
                    </a:lnTo>
                    <a:lnTo>
                      <a:pt x="42" y="265"/>
                    </a:lnTo>
                    <a:lnTo>
                      <a:pt x="74" y="208"/>
                    </a:lnTo>
                    <a:lnTo>
                      <a:pt x="112" y="158"/>
                    </a:lnTo>
                    <a:lnTo>
                      <a:pt x="158" y="112"/>
                    </a:lnTo>
                    <a:lnTo>
                      <a:pt x="208" y="74"/>
                    </a:lnTo>
                    <a:lnTo>
                      <a:pt x="264" y="42"/>
                    </a:lnTo>
                    <a:lnTo>
                      <a:pt x="325" y="20"/>
                    </a:lnTo>
                    <a:lnTo>
                      <a:pt x="390" y="6"/>
                    </a:lnTo>
                    <a:lnTo>
                      <a:pt x="4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5"/>
              <p:cNvSpPr>
                <a:spLocks noEditPoints="1"/>
              </p:cNvSpPr>
              <p:nvPr/>
            </p:nvSpPr>
            <p:spPr bwMode="auto">
              <a:xfrm>
                <a:off x="3305" y="3369"/>
                <a:ext cx="458" cy="458"/>
              </a:xfrm>
              <a:custGeom>
                <a:avLst/>
                <a:gdLst>
                  <a:gd name="T0" fmla="*/ 418 w 916"/>
                  <a:gd name="T1" fmla="*/ 264 h 915"/>
                  <a:gd name="T2" fmla="*/ 347 w 916"/>
                  <a:gd name="T3" fmla="*/ 292 h 915"/>
                  <a:gd name="T4" fmla="*/ 293 w 916"/>
                  <a:gd name="T5" fmla="*/ 346 h 915"/>
                  <a:gd name="T6" fmla="*/ 263 w 916"/>
                  <a:gd name="T7" fmla="*/ 417 h 915"/>
                  <a:gd name="T8" fmla="*/ 263 w 916"/>
                  <a:gd name="T9" fmla="*/ 498 h 915"/>
                  <a:gd name="T10" fmla="*/ 293 w 916"/>
                  <a:gd name="T11" fmla="*/ 569 h 915"/>
                  <a:gd name="T12" fmla="*/ 347 w 916"/>
                  <a:gd name="T13" fmla="*/ 623 h 915"/>
                  <a:gd name="T14" fmla="*/ 418 w 916"/>
                  <a:gd name="T15" fmla="*/ 653 h 915"/>
                  <a:gd name="T16" fmla="*/ 499 w 916"/>
                  <a:gd name="T17" fmla="*/ 653 h 915"/>
                  <a:gd name="T18" fmla="*/ 570 w 916"/>
                  <a:gd name="T19" fmla="*/ 623 h 915"/>
                  <a:gd name="T20" fmla="*/ 624 w 916"/>
                  <a:gd name="T21" fmla="*/ 569 h 915"/>
                  <a:gd name="T22" fmla="*/ 654 w 916"/>
                  <a:gd name="T23" fmla="*/ 498 h 915"/>
                  <a:gd name="T24" fmla="*/ 654 w 916"/>
                  <a:gd name="T25" fmla="*/ 417 h 915"/>
                  <a:gd name="T26" fmla="*/ 624 w 916"/>
                  <a:gd name="T27" fmla="*/ 346 h 915"/>
                  <a:gd name="T28" fmla="*/ 570 w 916"/>
                  <a:gd name="T29" fmla="*/ 292 h 915"/>
                  <a:gd name="T30" fmla="*/ 499 w 916"/>
                  <a:gd name="T31" fmla="*/ 264 h 915"/>
                  <a:gd name="T32" fmla="*/ 459 w 916"/>
                  <a:gd name="T33" fmla="*/ 0 h 915"/>
                  <a:gd name="T34" fmla="*/ 590 w 916"/>
                  <a:gd name="T35" fmla="*/ 20 h 915"/>
                  <a:gd name="T36" fmla="*/ 707 w 916"/>
                  <a:gd name="T37" fmla="*/ 74 h 915"/>
                  <a:gd name="T38" fmla="*/ 804 w 916"/>
                  <a:gd name="T39" fmla="*/ 158 h 915"/>
                  <a:gd name="T40" fmla="*/ 874 w 916"/>
                  <a:gd name="T41" fmla="*/ 265 h 915"/>
                  <a:gd name="T42" fmla="*/ 912 w 916"/>
                  <a:gd name="T43" fmla="*/ 390 h 915"/>
                  <a:gd name="T44" fmla="*/ 912 w 916"/>
                  <a:gd name="T45" fmla="*/ 526 h 915"/>
                  <a:gd name="T46" fmla="*/ 874 w 916"/>
                  <a:gd name="T47" fmla="*/ 651 h 915"/>
                  <a:gd name="T48" fmla="*/ 804 w 916"/>
                  <a:gd name="T49" fmla="*/ 759 h 915"/>
                  <a:gd name="T50" fmla="*/ 707 w 916"/>
                  <a:gd name="T51" fmla="*/ 842 h 915"/>
                  <a:gd name="T52" fmla="*/ 590 w 916"/>
                  <a:gd name="T53" fmla="*/ 896 h 915"/>
                  <a:gd name="T54" fmla="*/ 459 w 916"/>
                  <a:gd name="T55" fmla="*/ 915 h 915"/>
                  <a:gd name="T56" fmla="*/ 326 w 916"/>
                  <a:gd name="T57" fmla="*/ 896 h 915"/>
                  <a:gd name="T58" fmla="*/ 209 w 916"/>
                  <a:gd name="T59" fmla="*/ 842 h 915"/>
                  <a:gd name="T60" fmla="*/ 113 w 916"/>
                  <a:gd name="T61" fmla="*/ 759 h 915"/>
                  <a:gd name="T62" fmla="*/ 43 w 916"/>
                  <a:gd name="T63" fmla="*/ 651 h 915"/>
                  <a:gd name="T64" fmla="*/ 5 w 916"/>
                  <a:gd name="T65" fmla="*/ 526 h 915"/>
                  <a:gd name="T66" fmla="*/ 5 w 916"/>
                  <a:gd name="T67" fmla="*/ 390 h 915"/>
                  <a:gd name="T68" fmla="*/ 43 w 916"/>
                  <a:gd name="T69" fmla="*/ 265 h 915"/>
                  <a:gd name="T70" fmla="*/ 113 w 916"/>
                  <a:gd name="T71" fmla="*/ 158 h 915"/>
                  <a:gd name="T72" fmla="*/ 209 w 916"/>
                  <a:gd name="T73" fmla="*/ 74 h 915"/>
                  <a:gd name="T74" fmla="*/ 326 w 916"/>
                  <a:gd name="T75" fmla="*/ 20 h 915"/>
                  <a:gd name="T76" fmla="*/ 459 w 916"/>
                  <a:gd name="T77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16" h="915">
                    <a:moveTo>
                      <a:pt x="459" y="259"/>
                    </a:moveTo>
                    <a:lnTo>
                      <a:pt x="418" y="264"/>
                    </a:lnTo>
                    <a:lnTo>
                      <a:pt x="382" y="275"/>
                    </a:lnTo>
                    <a:lnTo>
                      <a:pt x="347" y="292"/>
                    </a:lnTo>
                    <a:lnTo>
                      <a:pt x="318" y="318"/>
                    </a:lnTo>
                    <a:lnTo>
                      <a:pt x="293" y="346"/>
                    </a:lnTo>
                    <a:lnTo>
                      <a:pt x="276" y="381"/>
                    </a:lnTo>
                    <a:lnTo>
                      <a:pt x="263" y="417"/>
                    </a:lnTo>
                    <a:lnTo>
                      <a:pt x="260" y="458"/>
                    </a:lnTo>
                    <a:lnTo>
                      <a:pt x="263" y="498"/>
                    </a:lnTo>
                    <a:lnTo>
                      <a:pt x="276" y="536"/>
                    </a:lnTo>
                    <a:lnTo>
                      <a:pt x="293" y="569"/>
                    </a:lnTo>
                    <a:lnTo>
                      <a:pt x="318" y="599"/>
                    </a:lnTo>
                    <a:lnTo>
                      <a:pt x="347" y="623"/>
                    </a:lnTo>
                    <a:lnTo>
                      <a:pt x="382" y="642"/>
                    </a:lnTo>
                    <a:lnTo>
                      <a:pt x="418" y="653"/>
                    </a:lnTo>
                    <a:lnTo>
                      <a:pt x="459" y="657"/>
                    </a:lnTo>
                    <a:lnTo>
                      <a:pt x="499" y="653"/>
                    </a:lnTo>
                    <a:lnTo>
                      <a:pt x="537" y="642"/>
                    </a:lnTo>
                    <a:lnTo>
                      <a:pt x="570" y="623"/>
                    </a:lnTo>
                    <a:lnTo>
                      <a:pt x="600" y="599"/>
                    </a:lnTo>
                    <a:lnTo>
                      <a:pt x="624" y="569"/>
                    </a:lnTo>
                    <a:lnTo>
                      <a:pt x="643" y="536"/>
                    </a:lnTo>
                    <a:lnTo>
                      <a:pt x="654" y="498"/>
                    </a:lnTo>
                    <a:lnTo>
                      <a:pt x="658" y="458"/>
                    </a:lnTo>
                    <a:lnTo>
                      <a:pt x="654" y="417"/>
                    </a:lnTo>
                    <a:lnTo>
                      <a:pt x="643" y="381"/>
                    </a:lnTo>
                    <a:lnTo>
                      <a:pt x="624" y="346"/>
                    </a:lnTo>
                    <a:lnTo>
                      <a:pt x="600" y="318"/>
                    </a:lnTo>
                    <a:lnTo>
                      <a:pt x="570" y="292"/>
                    </a:lnTo>
                    <a:lnTo>
                      <a:pt x="537" y="275"/>
                    </a:lnTo>
                    <a:lnTo>
                      <a:pt x="499" y="264"/>
                    </a:lnTo>
                    <a:lnTo>
                      <a:pt x="459" y="259"/>
                    </a:lnTo>
                    <a:close/>
                    <a:moveTo>
                      <a:pt x="459" y="0"/>
                    </a:moveTo>
                    <a:lnTo>
                      <a:pt x="526" y="6"/>
                    </a:lnTo>
                    <a:lnTo>
                      <a:pt x="590" y="20"/>
                    </a:lnTo>
                    <a:lnTo>
                      <a:pt x="652" y="42"/>
                    </a:lnTo>
                    <a:lnTo>
                      <a:pt x="707" y="74"/>
                    </a:lnTo>
                    <a:lnTo>
                      <a:pt x="760" y="112"/>
                    </a:lnTo>
                    <a:lnTo>
                      <a:pt x="804" y="158"/>
                    </a:lnTo>
                    <a:lnTo>
                      <a:pt x="844" y="208"/>
                    </a:lnTo>
                    <a:lnTo>
                      <a:pt x="874" y="265"/>
                    </a:lnTo>
                    <a:lnTo>
                      <a:pt x="897" y="325"/>
                    </a:lnTo>
                    <a:lnTo>
                      <a:pt x="912" y="390"/>
                    </a:lnTo>
                    <a:lnTo>
                      <a:pt x="916" y="458"/>
                    </a:lnTo>
                    <a:lnTo>
                      <a:pt x="912" y="526"/>
                    </a:lnTo>
                    <a:lnTo>
                      <a:pt x="897" y="589"/>
                    </a:lnTo>
                    <a:lnTo>
                      <a:pt x="874" y="651"/>
                    </a:lnTo>
                    <a:lnTo>
                      <a:pt x="844" y="706"/>
                    </a:lnTo>
                    <a:lnTo>
                      <a:pt x="804" y="759"/>
                    </a:lnTo>
                    <a:lnTo>
                      <a:pt x="760" y="803"/>
                    </a:lnTo>
                    <a:lnTo>
                      <a:pt x="707" y="842"/>
                    </a:lnTo>
                    <a:lnTo>
                      <a:pt x="652" y="872"/>
                    </a:lnTo>
                    <a:lnTo>
                      <a:pt x="590" y="896"/>
                    </a:lnTo>
                    <a:lnTo>
                      <a:pt x="526" y="910"/>
                    </a:lnTo>
                    <a:lnTo>
                      <a:pt x="459" y="915"/>
                    </a:lnTo>
                    <a:lnTo>
                      <a:pt x="391" y="910"/>
                    </a:lnTo>
                    <a:lnTo>
                      <a:pt x="326" y="896"/>
                    </a:lnTo>
                    <a:lnTo>
                      <a:pt x="266" y="872"/>
                    </a:lnTo>
                    <a:lnTo>
                      <a:pt x="209" y="842"/>
                    </a:lnTo>
                    <a:lnTo>
                      <a:pt x="159" y="803"/>
                    </a:lnTo>
                    <a:lnTo>
                      <a:pt x="113" y="759"/>
                    </a:lnTo>
                    <a:lnTo>
                      <a:pt x="75" y="706"/>
                    </a:lnTo>
                    <a:lnTo>
                      <a:pt x="43" y="651"/>
                    </a:lnTo>
                    <a:lnTo>
                      <a:pt x="21" y="589"/>
                    </a:lnTo>
                    <a:lnTo>
                      <a:pt x="5" y="526"/>
                    </a:lnTo>
                    <a:lnTo>
                      <a:pt x="0" y="458"/>
                    </a:lnTo>
                    <a:lnTo>
                      <a:pt x="5" y="390"/>
                    </a:lnTo>
                    <a:lnTo>
                      <a:pt x="21" y="325"/>
                    </a:lnTo>
                    <a:lnTo>
                      <a:pt x="43" y="265"/>
                    </a:lnTo>
                    <a:lnTo>
                      <a:pt x="75" y="208"/>
                    </a:lnTo>
                    <a:lnTo>
                      <a:pt x="113" y="158"/>
                    </a:lnTo>
                    <a:lnTo>
                      <a:pt x="159" y="112"/>
                    </a:lnTo>
                    <a:lnTo>
                      <a:pt x="209" y="74"/>
                    </a:lnTo>
                    <a:lnTo>
                      <a:pt x="266" y="42"/>
                    </a:lnTo>
                    <a:lnTo>
                      <a:pt x="326" y="20"/>
                    </a:lnTo>
                    <a:lnTo>
                      <a:pt x="391" y="6"/>
                    </a:lnTo>
                    <a:lnTo>
                      <a:pt x="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1663" y="2573"/>
                <a:ext cx="922" cy="152"/>
              </a:xfrm>
              <a:custGeom>
                <a:avLst/>
                <a:gdLst>
                  <a:gd name="T0" fmla="*/ 117 w 1842"/>
                  <a:gd name="T1" fmla="*/ 0 h 303"/>
                  <a:gd name="T2" fmla="*/ 1725 w 1842"/>
                  <a:gd name="T3" fmla="*/ 0 h 303"/>
                  <a:gd name="T4" fmla="*/ 1757 w 1842"/>
                  <a:gd name="T5" fmla="*/ 4 h 303"/>
                  <a:gd name="T6" fmla="*/ 1784 w 1842"/>
                  <a:gd name="T7" fmla="*/ 15 h 303"/>
                  <a:gd name="T8" fmla="*/ 1808 w 1842"/>
                  <a:gd name="T9" fmla="*/ 34 h 303"/>
                  <a:gd name="T10" fmla="*/ 1827 w 1842"/>
                  <a:gd name="T11" fmla="*/ 58 h 303"/>
                  <a:gd name="T12" fmla="*/ 1838 w 1842"/>
                  <a:gd name="T13" fmla="*/ 85 h 303"/>
                  <a:gd name="T14" fmla="*/ 1842 w 1842"/>
                  <a:gd name="T15" fmla="*/ 117 h 303"/>
                  <a:gd name="T16" fmla="*/ 1842 w 1842"/>
                  <a:gd name="T17" fmla="*/ 186 h 303"/>
                  <a:gd name="T18" fmla="*/ 1838 w 1842"/>
                  <a:gd name="T19" fmla="*/ 218 h 303"/>
                  <a:gd name="T20" fmla="*/ 1827 w 1842"/>
                  <a:gd name="T21" fmla="*/ 245 h 303"/>
                  <a:gd name="T22" fmla="*/ 1808 w 1842"/>
                  <a:gd name="T23" fmla="*/ 268 h 303"/>
                  <a:gd name="T24" fmla="*/ 1784 w 1842"/>
                  <a:gd name="T25" fmla="*/ 287 h 303"/>
                  <a:gd name="T26" fmla="*/ 1757 w 1842"/>
                  <a:gd name="T27" fmla="*/ 298 h 303"/>
                  <a:gd name="T28" fmla="*/ 1725 w 1842"/>
                  <a:gd name="T29" fmla="*/ 303 h 303"/>
                  <a:gd name="T30" fmla="*/ 117 w 1842"/>
                  <a:gd name="T31" fmla="*/ 303 h 303"/>
                  <a:gd name="T32" fmla="*/ 85 w 1842"/>
                  <a:gd name="T33" fmla="*/ 298 h 303"/>
                  <a:gd name="T34" fmla="*/ 58 w 1842"/>
                  <a:gd name="T35" fmla="*/ 287 h 303"/>
                  <a:gd name="T36" fmla="*/ 34 w 1842"/>
                  <a:gd name="T37" fmla="*/ 268 h 303"/>
                  <a:gd name="T38" fmla="*/ 15 w 1842"/>
                  <a:gd name="T39" fmla="*/ 245 h 303"/>
                  <a:gd name="T40" fmla="*/ 4 w 1842"/>
                  <a:gd name="T41" fmla="*/ 218 h 303"/>
                  <a:gd name="T42" fmla="*/ 0 w 1842"/>
                  <a:gd name="T43" fmla="*/ 186 h 303"/>
                  <a:gd name="T44" fmla="*/ 0 w 1842"/>
                  <a:gd name="T45" fmla="*/ 117 h 303"/>
                  <a:gd name="T46" fmla="*/ 4 w 1842"/>
                  <a:gd name="T47" fmla="*/ 85 h 303"/>
                  <a:gd name="T48" fmla="*/ 15 w 1842"/>
                  <a:gd name="T49" fmla="*/ 58 h 303"/>
                  <a:gd name="T50" fmla="*/ 34 w 1842"/>
                  <a:gd name="T51" fmla="*/ 34 h 303"/>
                  <a:gd name="T52" fmla="*/ 58 w 1842"/>
                  <a:gd name="T53" fmla="*/ 15 h 303"/>
                  <a:gd name="T54" fmla="*/ 85 w 1842"/>
                  <a:gd name="T55" fmla="*/ 4 h 303"/>
                  <a:gd name="T56" fmla="*/ 117 w 1842"/>
                  <a:gd name="T57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42" h="303">
                    <a:moveTo>
                      <a:pt x="117" y="0"/>
                    </a:moveTo>
                    <a:lnTo>
                      <a:pt x="1725" y="0"/>
                    </a:lnTo>
                    <a:lnTo>
                      <a:pt x="1757" y="4"/>
                    </a:lnTo>
                    <a:lnTo>
                      <a:pt x="1784" y="15"/>
                    </a:lnTo>
                    <a:lnTo>
                      <a:pt x="1808" y="34"/>
                    </a:lnTo>
                    <a:lnTo>
                      <a:pt x="1827" y="58"/>
                    </a:lnTo>
                    <a:lnTo>
                      <a:pt x="1838" y="85"/>
                    </a:lnTo>
                    <a:lnTo>
                      <a:pt x="1842" y="117"/>
                    </a:lnTo>
                    <a:lnTo>
                      <a:pt x="1842" y="186"/>
                    </a:lnTo>
                    <a:lnTo>
                      <a:pt x="1838" y="218"/>
                    </a:lnTo>
                    <a:lnTo>
                      <a:pt x="1827" y="245"/>
                    </a:lnTo>
                    <a:lnTo>
                      <a:pt x="1808" y="268"/>
                    </a:lnTo>
                    <a:lnTo>
                      <a:pt x="1784" y="287"/>
                    </a:lnTo>
                    <a:lnTo>
                      <a:pt x="1757" y="298"/>
                    </a:lnTo>
                    <a:lnTo>
                      <a:pt x="1725" y="303"/>
                    </a:lnTo>
                    <a:lnTo>
                      <a:pt x="117" y="303"/>
                    </a:lnTo>
                    <a:lnTo>
                      <a:pt x="85" y="298"/>
                    </a:lnTo>
                    <a:lnTo>
                      <a:pt x="58" y="287"/>
                    </a:lnTo>
                    <a:lnTo>
                      <a:pt x="34" y="268"/>
                    </a:lnTo>
                    <a:lnTo>
                      <a:pt x="15" y="245"/>
                    </a:lnTo>
                    <a:lnTo>
                      <a:pt x="4" y="218"/>
                    </a:lnTo>
                    <a:lnTo>
                      <a:pt x="0" y="186"/>
                    </a:lnTo>
                    <a:lnTo>
                      <a:pt x="0" y="117"/>
                    </a:lnTo>
                    <a:lnTo>
                      <a:pt x="4" y="85"/>
                    </a:lnTo>
                    <a:lnTo>
                      <a:pt x="15" y="58"/>
                    </a:lnTo>
                    <a:lnTo>
                      <a:pt x="34" y="34"/>
                    </a:lnTo>
                    <a:lnTo>
                      <a:pt x="58" y="15"/>
                    </a:lnTo>
                    <a:lnTo>
                      <a:pt x="85" y="4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7"/>
              <p:cNvSpPr>
                <a:spLocks noEditPoints="1"/>
              </p:cNvSpPr>
              <p:nvPr/>
            </p:nvSpPr>
            <p:spPr bwMode="auto">
              <a:xfrm>
                <a:off x="1805" y="2231"/>
                <a:ext cx="2313" cy="1381"/>
              </a:xfrm>
              <a:custGeom>
                <a:avLst/>
                <a:gdLst>
                  <a:gd name="T0" fmla="*/ 3084 w 4627"/>
                  <a:gd name="T1" fmla="*/ 877 h 2762"/>
                  <a:gd name="T2" fmla="*/ 3086 w 4627"/>
                  <a:gd name="T3" fmla="*/ 1508 h 2762"/>
                  <a:gd name="T4" fmla="*/ 3859 w 4627"/>
                  <a:gd name="T5" fmla="*/ 1530 h 2762"/>
                  <a:gd name="T6" fmla="*/ 3894 w 4627"/>
                  <a:gd name="T7" fmla="*/ 1505 h 2762"/>
                  <a:gd name="T8" fmla="*/ 3611 w 4627"/>
                  <a:gd name="T9" fmla="*/ 985 h 2762"/>
                  <a:gd name="T10" fmla="*/ 3382 w 4627"/>
                  <a:gd name="T11" fmla="*/ 863 h 2762"/>
                  <a:gd name="T12" fmla="*/ 2871 w 4627"/>
                  <a:gd name="T13" fmla="*/ 3 h 2762"/>
                  <a:gd name="T14" fmla="*/ 3030 w 4627"/>
                  <a:gd name="T15" fmla="*/ 92 h 2762"/>
                  <a:gd name="T16" fmla="*/ 3083 w 4627"/>
                  <a:gd name="T17" fmla="*/ 264 h 2762"/>
                  <a:gd name="T18" fmla="*/ 3108 w 4627"/>
                  <a:gd name="T19" fmla="*/ 675 h 2762"/>
                  <a:gd name="T20" fmla="*/ 3480 w 4627"/>
                  <a:gd name="T21" fmla="*/ 683 h 2762"/>
                  <a:gd name="T22" fmla="*/ 3739 w 4627"/>
                  <a:gd name="T23" fmla="*/ 819 h 2762"/>
                  <a:gd name="T24" fmla="*/ 4082 w 4627"/>
                  <a:gd name="T25" fmla="*/ 1434 h 2762"/>
                  <a:gd name="T26" fmla="*/ 4296 w 4627"/>
                  <a:gd name="T27" fmla="*/ 1538 h 2762"/>
                  <a:gd name="T28" fmla="*/ 4451 w 4627"/>
                  <a:gd name="T29" fmla="*/ 1579 h 2762"/>
                  <a:gd name="T30" fmla="*/ 4552 w 4627"/>
                  <a:gd name="T31" fmla="*/ 1647 h 2762"/>
                  <a:gd name="T32" fmla="*/ 4615 w 4627"/>
                  <a:gd name="T33" fmla="*/ 1823 h 2762"/>
                  <a:gd name="T34" fmla="*/ 4623 w 4627"/>
                  <a:gd name="T35" fmla="*/ 2549 h 2762"/>
                  <a:gd name="T36" fmla="*/ 4497 w 4627"/>
                  <a:gd name="T37" fmla="*/ 2727 h 2762"/>
                  <a:gd name="T38" fmla="*/ 4062 w 4627"/>
                  <a:gd name="T39" fmla="*/ 2759 h 2762"/>
                  <a:gd name="T40" fmla="*/ 4036 w 4627"/>
                  <a:gd name="T41" fmla="*/ 2588 h 2762"/>
                  <a:gd name="T42" fmla="*/ 3855 w 4627"/>
                  <a:gd name="T43" fmla="*/ 2289 h 2762"/>
                  <a:gd name="T44" fmla="*/ 3533 w 4627"/>
                  <a:gd name="T45" fmla="*/ 2144 h 2762"/>
                  <a:gd name="T46" fmla="*/ 3179 w 4627"/>
                  <a:gd name="T47" fmla="*/ 2209 h 2762"/>
                  <a:gd name="T48" fmla="*/ 2932 w 4627"/>
                  <a:gd name="T49" fmla="*/ 2455 h 2762"/>
                  <a:gd name="T50" fmla="*/ 2861 w 4627"/>
                  <a:gd name="T51" fmla="*/ 2742 h 2762"/>
                  <a:gd name="T52" fmla="*/ 1664 w 4627"/>
                  <a:gd name="T53" fmla="*/ 2762 h 2762"/>
                  <a:gd name="T54" fmla="*/ 1642 w 4627"/>
                  <a:gd name="T55" fmla="*/ 2735 h 2762"/>
                  <a:gd name="T56" fmla="*/ 1534 w 4627"/>
                  <a:gd name="T57" fmla="*/ 2394 h 2762"/>
                  <a:gd name="T58" fmla="*/ 1260 w 4627"/>
                  <a:gd name="T59" fmla="*/ 2179 h 2762"/>
                  <a:gd name="T60" fmla="*/ 898 w 4627"/>
                  <a:gd name="T61" fmla="*/ 2157 h 2762"/>
                  <a:gd name="T62" fmla="*/ 599 w 4627"/>
                  <a:gd name="T63" fmla="*/ 2338 h 2762"/>
                  <a:gd name="T64" fmla="*/ 452 w 4627"/>
                  <a:gd name="T65" fmla="*/ 2661 h 2762"/>
                  <a:gd name="T66" fmla="*/ 427 w 4627"/>
                  <a:gd name="T67" fmla="*/ 2761 h 2762"/>
                  <a:gd name="T68" fmla="*/ 131 w 4627"/>
                  <a:gd name="T69" fmla="*/ 2726 h 2762"/>
                  <a:gd name="T70" fmla="*/ 4 w 4627"/>
                  <a:gd name="T71" fmla="*/ 2546 h 2762"/>
                  <a:gd name="T72" fmla="*/ 22 w 4627"/>
                  <a:gd name="T73" fmla="*/ 1880 h 2762"/>
                  <a:gd name="T74" fmla="*/ 91 w 4627"/>
                  <a:gd name="T75" fmla="*/ 1853 h 2762"/>
                  <a:gd name="T76" fmla="*/ 1104 w 4627"/>
                  <a:gd name="T77" fmla="*/ 1834 h 2762"/>
                  <a:gd name="T78" fmla="*/ 1243 w 4627"/>
                  <a:gd name="T79" fmla="*/ 1666 h 2762"/>
                  <a:gd name="T80" fmla="*/ 1207 w 4627"/>
                  <a:gd name="T81" fmla="*/ 1420 h 2762"/>
                  <a:gd name="T82" fmla="*/ 1014 w 4627"/>
                  <a:gd name="T83" fmla="*/ 1317 h 2762"/>
                  <a:gd name="T84" fmla="*/ 52 w 4627"/>
                  <a:gd name="T85" fmla="*/ 1311 h 2762"/>
                  <a:gd name="T86" fmla="*/ 0 w 4627"/>
                  <a:gd name="T87" fmla="*/ 1252 h 2762"/>
                  <a:gd name="T88" fmla="*/ 28 w 4627"/>
                  <a:gd name="T89" fmla="*/ 1113 h 2762"/>
                  <a:gd name="T90" fmla="*/ 68 w 4627"/>
                  <a:gd name="T91" fmla="*/ 1105 h 2762"/>
                  <a:gd name="T92" fmla="*/ 1608 w 4627"/>
                  <a:gd name="T93" fmla="*/ 1036 h 2762"/>
                  <a:gd name="T94" fmla="*/ 1676 w 4627"/>
                  <a:gd name="T95" fmla="*/ 802 h 2762"/>
                  <a:gd name="T96" fmla="*/ 1574 w 4627"/>
                  <a:gd name="T97" fmla="*/ 609 h 2762"/>
                  <a:gd name="T98" fmla="*/ 47 w 4627"/>
                  <a:gd name="T99" fmla="*/ 566 h 2762"/>
                  <a:gd name="T100" fmla="*/ 3 w 4627"/>
                  <a:gd name="T101" fmla="*/ 517 h 2762"/>
                  <a:gd name="T102" fmla="*/ 3 w 4627"/>
                  <a:gd name="T103" fmla="*/ 224 h 2762"/>
                  <a:gd name="T104" fmla="*/ 109 w 4627"/>
                  <a:gd name="T105" fmla="*/ 65 h 2762"/>
                  <a:gd name="T106" fmla="*/ 370 w 4627"/>
                  <a:gd name="T107" fmla="*/ 0 h 2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27" h="2762">
                    <a:moveTo>
                      <a:pt x="3121" y="858"/>
                    </a:moveTo>
                    <a:lnTo>
                      <a:pt x="3105" y="862"/>
                    </a:lnTo>
                    <a:lnTo>
                      <a:pt x="3094" y="865"/>
                    </a:lnTo>
                    <a:lnTo>
                      <a:pt x="3087" y="871"/>
                    </a:lnTo>
                    <a:lnTo>
                      <a:pt x="3084" y="877"/>
                    </a:lnTo>
                    <a:lnTo>
                      <a:pt x="3083" y="881"/>
                    </a:lnTo>
                    <a:lnTo>
                      <a:pt x="3083" y="884"/>
                    </a:lnTo>
                    <a:lnTo>
                      <a:pt x="3083" y="1500"/>
                    </a:lnTo>
                    <a:lnTo>
                      <a:pt x="3083" y="1504"/>
                    </a:lnTo>
                    <a:lnTo>
                      <a:pt x="3086" y="1508"/>
                    </a:lnTo>
                    <a:lnTo>
                      <a:pt x="3089" y="1516"/>
                    </a:lnTo>
                    <a:lnTo>
                      <a:pt x="3095" y="1523"/>
                    </a:lnTo>
                    <a:lnTo>
                      <a:pt x="3105" y="1529"/>
                    </a:lnTo>
                    <a:lnTo>
                      <a:pt x="3117" y="1530"/>
                    </a:lnTo>
                    <a:lnTo>
                      <a:pt x="3859" y="1530"/>
                    </a:lnTo>
                    <a:lnTo>
                      <a:pt x="3875" y="1529"/>
                    </a:lnTo>
                    <a:lnTo>
                      <a:pt x="3886" y="1524"/>
                    </a:lnTo>
                    <a:lnTo>
                      <a:pt x="3893" y="1518"/>
                    </a:lnTo>
                    <a:lnTo>
                      <a:pt x="3896" y="1511"/>
                    </a:lnTo>
                    <a:lnTo>
                      <a:pt x="3894" y="1505"/>
                    </a:lnTo>
                    <a:lnTo>
                      <a:pt x="3880" y="1485"/>
                    </a:lnTo>
                    <a:lnTo>
                      <a:pt x="3867" y="1462"/>
                    </a:lnTo>
                    <a:lnTo>
                      <a:pt x="3671" y="1066"/>
                    </a:lnTo>
                    <a:lnTo>
                      <a:pt x="3644" y="1024"/>
                    </a:lnTo>
                    <a:lnTo>
                      <a:pt x="3611" y="985"/>
                    </a:lnTo>
                    <a:lnTo>
                      <a:pt x="3571" y="950"/>
                    </a:lnTo>
                    <a:lnTo>
                      <a:pt x="3527" y="920"/>
                    </a:lnTo>
                    <a:lnTo>
                      <a:pt x="3480" y="895"/>
                    </a:lnTo>
                    <a:lnTo>
                      <a:pt x="3431" y="876"/>
                    </a:lnTo>
                    <a:lnTo>
                      <a:pt x="3382" y="863"/>
                    </a:lnTo>
                    <a:lnTo>
                      <a:pt x="3333" y="858"/>
                    </a:lnTo>
                    <a:lnTo>
                      <a:pt x="3121" y="858"/>
                    </a:lnTo>
                    <a:close/>
                    <a:moveTo>
                      <a:pt x="370" y="0"/>
                    </a:moveTo>
                    <a:lnTo>
                      <a:pt x="2826" y="0"/>
                    </a:lnTo>
                    <a:lnTo>
                      <a:pt x="2871" y="3"/>
                    </a:lnTo>
                    <a:lnTo>
                      <a:pt x="2912" y="11"/>
                    </a:lnTo>
                    <a:lnTo>
                      <a:pt x="2948" y="25"/>
                    </a:lnTo>
                    <a:lnTo>
                      <a:pt x="2980" y="43"/>
                    </a:lnTo>
                    <a:lnTo>
                      <a:pt x="3008" y="65"/>
                    </a:lnTo>
                    <a:lnTo>
                      <a:pt x="3030" y="92"/>
                    </a:lnTo>
                    <a:lnTo>
                      <a:pt x="3049" y="120"/>
                    </a:lnTo>
                    <a:lnTo>
                      <a:pt x="3064" y="153"/>
                    </a:lnTo>
                    <a:lnTo>
                      <a:pt x="3075" y="188"/>
                    </a:lnTo>
                    <a:lnTo>
                      <a:pt x="3081" y="224"/>
                    </a:lnTo>
                    <a:lnTo>
                      <a:pt x="3083" y="264"/>
                    </a:lnTo>
                    <a:lnTo>
                      <a:pt x="3083" y="639"/>
                    </a:lnTo>
                    <a:lnTo>
                      <a:pt x="3086" y="653"/>
                    </a:lnTo>
                    <a:lnTo>
                      <a:pt x="3091" y="664"/>
                    </a:lnTo>
                    <a:lnTo>
                      <a:pt x="3098" y="670"/>
                    </a:lnTo>
                    <a:lnTo>
                      <a:pt x="3108" y="675"/>
                    </a:lnTo>
                    <a:lnTo>
                      <a:pt x="3116" y="677"/>
                    </a:lnTo>
                    <a:lnTo>
                      <a:pt x="3121" y="678"/>
                    </a:lnTo>
                    <a:lnTo>
                      <a:pt x="3124" y="678"/>
                    </a:lnTo>
                    <a:lnTo>
                      <a:pt x="3424" y="678"/>
                    </a:lnTo>
                    <a:lnTo>
                      <a:pt x="3480" y="683"/>
                    </a:lnTo>
                    <a:lnTo>
                      <a:pt x="3535" y="696"/>
                    </a:lnTo>
                    <a:lnTo>
                      <a:pt x="3590" y="718"/>
                    </a:lnTo>
                    <a:lnTo>
                      <a:pt x="3644" y="746"/>
                    </a:lnTo>
                    <a:lnTo>
                      <a:pt x="3693" y="781"/>
                    </a:lnTo>
                    <a:lnTo>
                      <a:pt x="3739" y="819"/>
                    </a:lnTo>
                    <a:lnTo>
                      <a:pt x="3775" y="863"/>
                    </a:lnTo>
                    <a:lnTo>
                      <a:pt x="3806" y="909"/>
                    </a:lnTo>
                    <a:lnTo>
                      <a:pt x="4025" y="1355"/>
                    </a:lnTo>
                    <a:lnTo>
                      <a:pt x="4052" y="1399"/>
                    </a:lnTo>
                    <a:lnTo>
                      <a:pt x="4082" y="1434"/>
                    </a:lnTo>
                    <a:lnTo>
                      <a:pt x="4116" y="1462"/>
                    </a:lnTo>
                    <a:lnTo>
                      <a:pt x="4152" y="1486"/>
                    </a:lnTo>
                    <a:lnTo>
                      <a:pt x="4195" y="1505"/>
                    </a:lnTo>
                    <a:lnTo>
                      <a:pt x="4242" y="1523"/>
                    </a:lnTo>
                    <a:lnTo>
                      <a:pt x="4296" y="1538"/>
                    </a:lnTo>
                    <a:lnTo>
                      <a:pt x="4356" y="1554"/>
                    </a:lnTo>
                    <a:lnTo>
                      <a:pt x="4380" y="1560"/>
                    </a:lnTo>
                    <a:lnTo>
                      <a:pt x="4405" y="1565"/>
                    </a:lnTo>
                    <a:lnTo>
                      <a:pt x="4429" y="1572"/>
                    </a:lnTo>
                    <a:lnTo>
                      <a:pt x="4451" y="1579"/>
                    </a:lnTo>
                    <a:lnTo>
                      <a:pt x="4473" y="1587"/>
                    </a:lnTo>
                    <a:lnTo>
                      <a:pt x="4495" y="1598"/>
                    </a:lnTo>
                    <a:lnTo>
                      <a:pt x="4516" y="1611"/>
                    </a:lnTo>
                    <a:lnTo>
                      <a:pt x="4535" y="1628"/>
                    </a:lnTo>
                    <a:lnTo>
                      <a:pt x="4552" y="1647"/>
                    </a:lnTo>
                    <a:lnTo>
                      <a:pt x="4568" y="1673"/>
                    </a:lnTo>
                    <a:lnTo>
                      <a:pt x="4584" y="1701"/>
                    </a:lnTo>
                    <a:lnTo>
                      <a:pt x="4596" y="1736"/>
                    </a:lnTo>
                    <a:lnTo>
                      <a:pt x="4606" y="1776"/>
                    </a:lnTo>
                    <a:lnTo>
                      <a:pt x="4615" y="1823"/>
                    </a:lnTo>
                    <a:lnTo>
                      <a:pt x="4622" y="1877"/>
                    </a:lnTo>
                    <a:lnTo>
                      <a:pt x="4625" y="1938"/>
                    </a:lnTo>
                    <a:lnTo>
                      <a:pt x="4627" y="2006"/>
                    </a:lnTo>
                    <a:lnTo>
                      <a:pt x="4627" y="2501"/>
                    </a:lnTo>
                    <a:lnTo>
                      <a:pt x="4623" y="2549"/>
                    </a:lnTo>
                    <a:lnTo>
                      <a:pt x="4611" y="2593"/>
                    </a:lnTo>
                    <a:lnTo>
                      <a:pt x="4592" y="2634"/>
                    </a:lnTo>
                    <a:lnTo>
                      <a:pt x="4565" y="2670"/>
                    </a:lnTo>
                    <a:lnTo>
                      <a:pt x="4533" y="2700"/>
                    </a:lnTo>
                    <a:lnTo>
                      <a:pt x="4497" y="2727"/>
                    </a:lnTo>
                    <a:lnTo>
                      <a:pt x="4457" y="2746"/>
                    </a:lnTo>
                    <a:lnTo>
                      <a:pt x="4413" y="2759"/>
                    </a:lnTo>
                    <a:lnTo>
                      <a:pt x="4366" y="2762"/>
                    </a:lnTo>
                    <a:lnTo>
                      <a:pt x="4070" y="2762"/>
                    </a:lnTo>
                    <a:lnTo>
                      <a:pt x="4062" y="2759"/>
                    </a:lnTo>
                    <a:lnTo>
                      <a:pt x="4057" y="2753"/>
                    </a:lnTo>
                    <a:lnTo>
                      <a:pt x="4055" y="2743"/>
                    </a:lnTo>
                    <a:lnTo>
                      <a:pt x="4055" y="2735"/>
                    </a:lnTo>
                    <a:lnTo>
                      <a:pt x="4051" y="2661"/>
                    </a:lnTo>
                    <a:lnTo>
                      <a:pt x="4036" y="2588"/>
                    </a:lnTo>
                    <a:lnTo>
                      <a:pt x="4014" y="2520"/>
                    </a:lnTo>
                    <a:lnTo>
                      <a:pt x="3986" y="2455"/>
                    </a:lnTo>
                    <a:lnTo>
                      <a:pt x="3948" y="2394"/>
                    </a:lnTo>
                    <a:lnTo>
                      <a:pt x="3905" y="2338"/>
                    </a:lnTo>
                    <a:lnTo>
                      <a:pt x="3855" y="2289"/>
                    </a:lnTo>
                    <a:lnTo>
                      <a:pt x="3799" y="2245"/>
                    </a:lnTo>
                    <a:lnTo>
                      <a:pt x="3739" y="2209"/>
                    </a:lnTo>
                    <a:lnTo>
                      <a:pt x="3674" y="2179"/>
                    </a:lnTo>
                    <a:lnTo>
                      <a:pt x="3605" y="2157"/>
                    </a:lnTo>
                    <a:lnTo>
                      <a:pt x="3533" y="2144"/>
                    </a:lnTo>
                    <a:lnTo>
                      <a:pt x="3459" y="2139"/>
                    </a:lnTo>
                    <a:lnTo>
                      <a:pt x="3383" y="2144"/>
                    </a:lnTo>
                    <a:lnTo>
                      <a:pt x="3312" y="2157"/>
                    </a:lnTo>
                    <a:lnTo>
                      <a:pt x="3244" y="2179"/>
                    </a:lnTo>
                    <a:lnTo>
                      <a:pt x="3179" y="2209"/>
                    </a:lnTo>
                    <a:lnTo>
                      <a:pt x="3117" y="2245"/>
                    </a:lnTo>
                    <a:lnTo>
                      <a:pt x="3062" y="2289"/>
                    </a:lnTo>
                    <a:lnTo>
                      <a:pt x="3013" y="2338"/>
                    </a:lnTo>
                    <a:lnTo>
                      <a:pt x="2969" y="2394"/>
                    </a:lnTo>
                    <a:lnTo>
                      <a:pt x="2932" y="2455"/>
                    </a:lnTo>
                    <a:lnTo>
                      <a:pt x="2902" y="2520"/>
                    </a:lnTo>
                    <a:lnTo>
                      <a:pt x="2880" y="2588"/>
                    </a:lnTo>
                    <a:lnTo>
                      <a:pt x="2866" y="2661"/>
                    </a:lnTo>
                    <a:lnTo>
                      <a:pt x="2863" y="2735"/>
                    </a:lnTo>
                    <a:lnTo>
                      <a:pt x="2861" y="2742"/>
                    </a:lnTo>
                    <a:lnTo>
                      <a:pt x="2861" y="2748"/>
                    </a:lnTo>
                    <a:lnTo>
                      <a:pt x="2858" y="2756"/>
                    </a:lnTo>
                    <a:lnTo>
                      <a:pt x="2852" y="2761"/>
                    </a:lnTo>
                    <a:lnTo>
                      <a:pt x="2839" y="2762"/>
                    </a:lnTo>
                    <a:lnTo>
                      <a:pt x="1664" y="2762"/>
                    </a:lnTo>
                    <a:lnTo>
                      <a:pt x="1651" y="2761"/>
                    </a:lnTo>
                    <a:lnTo>
                      <a:pt x="1645" y="2756"/>
                    </a:lnTo>
                    <a:lnTo>
                      <a:pt x="1642" y="2748"/>
                    </a:lnTo>
                    <a:lnTo>
                      <a:pt x="1642" y="2742"/>
                    </a:lnTo>
                    <a:lnTo>
                      <a:pt x="1642" y="2735"/>
                    </a:lnTo>
                    <a:lnTo>
                      <a:pt x="1637" y="2661"/>
                    </a:lnTo>
                    <a:lnTo>
                      <a:pt x="1623" y="2588"/>
                    </a:lnTo>
                    <a:lnTo>
                      <a:pt x="1600" y="2520"/>
                    </a:lnTo>
                    <a:lnTo>
                      <a:pt x="1570" y="2455"/>
                    </a:lnTo>
                    <a:lnTo>
                      <a:pt x="1534" y="2394"/>
                    </a:lnTo>
                    <a:lnTo>
                      <a:pt x="1490" y="2338"/>
                    </a:lnTo>
                    <a:lnTo>
                      <a:pt x="1441" y="2289"/>
                    </a:lnTo>
                    <a:lnTo>
                      <a:pt x="1385" y="2245"/>
                    </a:lnTo>
                    <a:lnTo>
                      <a:pt x="1325" y="2209"/>
                    </a:lnTo>
                    <a:lnTo>
                      <a:pt x="1260" y="2179"/>
                    </a:lnTo>
                    <a:lnTo>
                      <a:pt x="1191" y="2157"/>
                    </a:lnTo>
                    <a:lnTo>
                      <a:pt x="1120" y="2144"/>
                    </a:lnTo>
                    <a:lnTo>
                      <a:pt x="1044" y="2139"/>
                    </a:lnTo>
                    <a:lnTo>
                      <a:pt x="969" y="2144"/>
                    </a:lnTo>
                    <a:lnTo>
                      <a:pt x="898" y="2157"/>
                    </a:lnTo>
                    <a:lnTo>
                      <a:pt x="829" y="2179"/>
                    </a:lnTo>
                    <a:lnTo>
                      <a:pt x="764" y="2209"/>
                    </a:lnTo>
                    <a:lnTo>
                      <a:pt x="704" y="2245"/>
                    </a:lnTo>
                    <a:lnTo>
                      <a:pt x="648" y="2289"/>
                    </a:lnTo>
                    <a:lnTo>
                      <a:pt x="599" y="2338"/>
                    </a:lnTo>
                    <a:lnTo>
                      <a:pt x="555" y="2394"/>
                    </a:lnTo>
                    <a:lnTo>
                      <a:pt x="519" y="2455"/>
                    </a:lnTo>
                    <a:lnTo>
                      <a:pt x="488" y="2520"/>
                    </a:lnTo>
                    <a:lnTo>
                      <a:pt x="466" y="2588"/>
                    </a:lnTo>
                    <a:lnTo>
                      <a:pt x="452" y="2661"/>
                    </a:lnTo>
                    <a:lnTo>
                      <a:pt x="447" y="2735"/>
                    </a:lnTo>
                    <a:lnTo>
                      <a:pt x="447" y="2742"/>
                    </a:lnTo>
                    <a:lnTo>
                      <a:pt x="444" y="2748"/>
                    </a:lnTo>
                    <a:lnTo>
                      <a:pt x="438" y="2756"/>
                    </a:lnTo>
                    <a:lnTo>
                      <a:pt x="427" y="2761"/>
                    </a:lnTo>
                    <a:lnTo>
                      <a:pt x="409" y="2762"/>
                    </a:lnTo>
                    <a:lnTo>
                      <a:pt x="264" y="2762"/>
                    </a:lnTo>
                    <a:lnTo>
                      <a:pt x="216" y="2759"/>
                    </a:lnTo>
                    <a:lnTo>
                      <a:pt x="172" y="2746"/>
                    </a:lnTo>
                    <a:lnTo>
                      <a:pt x="131" y="2726"/>
                    </a:lnTo>
                    <a:lnTo>
                      <a:pt x="95" y="2700"/>
                    </a:lnTo>
                    <a:lnTo>
                      <a:pt x="63" y="2669"/>
                    </a:lnTo>
                    <a:lnTo>
                      <a:pt x="36" y="2632"/>
                    </a:lnTo>
                    <a:lnTo>
                      <a:pt x="17" y="2591"/>
                    </a:lnTo>
                    <a:lnTo>
                      <a:pt x="4" y="2546"/>
                    </a:lnTo>
                    <a:lnTo>
                      <a:pt x="0" y="2500"/>
                    </a:lnTo>
                    <a:lnTo>
                      <a:pt x="0" y="1932"/>
                    </a:lnTo>
                    <a:lnTo>
                      <a:pt x="3" y="1910"/>
                    </a:lnTo>
                    <a:lnTo>
                      <a:pt x="11" y="1893"/>
                    </a:lnTo>
                    <a:lnTo>
                      <a:pt x="22" y="1880"/>
                    </a:lnTo>
                    <a:lnTo>
                      <a:pt x="36" y="1869"/>
                    </a:lnTo>
                    <a:lnTo>
                      <a:pt x="52" y="1862"/>
                    </a:lnTo>
                    <a:lnTo>
                      <a:pt x="66" y="1858"/>
                    </a:lnTo>
                    <a:lnTo>
                      <a:pt x="80" y="1855"/>
                    </a:lnTo>
                    <a:lnTo>
                      <a:pt x="91" y="1853"/>
                    </a:lnTo>
                    <a:lnTo>
                      <a:pt x="99" y="1853"/>
                    </a:lnTo>
                    <a:lnTo>
                      <a:pt x="103" y="1853"/>
                    </a:lnTo>
                    <a:lnTo>
                      <a:pt x="1014" y="1853"/>
                    </a:lnTo>
                    <a:lnTo>
                      <a:pt x="1061" y="1848"/>
                    </a:lnTo>
                    <a:lnTo>
                      <a:pt x="1104" y="1834"/>
                    </a:lnTo>
                    <a:lnTo>
                      <a:pt x="1145" y="1813"/>
                    </a:lnTo>
                    <a:lnTo>
                      <a:pt x="1178" y="1785"/>
                    </a:lnTo>
                    <a:lnTo>
                      <a:pt x="1207" y="1750"/>
                    </a:lnTo>
                    <a:lnTo>
                      <a:pt x="1229" y="1711"/>
                    </a:lnTo>
                    <a:lnTo>
                      <a:pt x="1243" y="1666"/>
                    </a:lnTo>
                    <a:lnTo>
                      <a:pt x="1248" y="1619"/>
                    </a:lnTo>
                    <a:lnTo>
                      <a:pt x="1248" y="1549"/>
                    </a:lnTo>
                    <a:lnTo>
                      <a:pt x="1243" y="1502"/>
                    </a:lnTo>
                    <a:lnTo>
                      <a:pt x="1229" y="1459"/>
                    </a:lnTo>
                    <a:lnTo>
                      <a:pt x="1207" y="1420"/>
                    </a:lnTo>
                    <a:lnTo>
                      <a:pt x="1178" y="1385"/>
                    </a:lnTo>
                    <a:lnTo>
                      <a:pt x="1145" y="1357"/>
                    </a:lnTo>
                    <a:lnTo>
                      <a:pt x="1104" y="1334"/>
                    </a:lnTo>
                    <a:lnTo>
                      <a:pt x="1061" y="1322"/>
                    </a:lnTo>
                    <a:lnTo>
                      <a:pt x="1014" y="1317"/>
                    </a:lnTo>
                    <a:lnTo>
                      <a:pt x="88" y="1317"/>
                    </a:lnTo>
                    <a:lnTo>
                      <a:pt x="85" y="1317"/>
                    </a:lnTo>
                    <a:lnTo>
                      <a:pt x="77" y="1315"/>
                    </a:lnTo>
                    <a:lnTo>
                      <a:pt x="66" y="1314"/>
                    </a:lnTo>
                    <a:lnTo>
                      <a:pt x="52" y="1311"/>
                    </a:lnTo>
                    <a:lnTo>
                      <a:pt x="38" y="1306"/>
                    </a:lnTo>
                    <a:lnTo>
                      <a:pt x="23" y="1298"/>
                    </a:lnTo>
                    <a:lnTo>
                      <a:pt x="11" y="1287"/>
                    </a:lnTo>
                    <a:lnTo>
                      <a:pt x="3" y="1271"/>
                    </a:lnTo>
                    <a:lnTo>
                      <a:pt x="0" y="1252"/>
                    </a:lnTo>
                    <a:lnTo>
                      <a:pt x="0" y="1172"/>
                    </a:lnTo>
                    <a:lnTo>
                      <a:pt x="3" y="1151"/>
                    </a:lnTo>
                    <a:lnTo>
                      <a:pt x="9" y="1134"/>
                    </a:lnTo>
                    <a:lnTo>
                      <a:pt x="17" y="1123"/>
                    </a:lnTo>
                    <a:lnTo>
                      <a:pt x="28" y="1113"/>
                    </a:lnTo>
                    <a:lnTo>
                      <a:pt x="39" y="1108"/>
                    </a:lnTo>
                    <a:lnTo>
                      <a:pt x="50" y="1105"/>
                    </a:lnTo>
                    <a:lnTo>
                      <a:pt x="60" y="1105"/>
                    </a:lnTo>
                    <a:lnTo>
                      <a:pt x="66" y="1105"/>
                    </a:lnTo>
                    <a:lnTo>
                      <a:pt x="68" y="1105"/>
                    </a:lnTo>
                    <a:lnTo>
                      <a:pt x="1442" y="1105"/>
                    </a:lnTo>
                    <a:lnTo>
                      <a:pt x="1490" y="1100"/>
                    </a:lnTo>
                    <a:lnTo>
                      <a:pt x="1534" y="1086"/>
                    </a:lnTo>
                    <a:lnTo>
                      <a:pt x="1574" y="1064"/>
                    </a:lnTo>
                    <a:lnTo>
                      <a:pt x="1608" y="1036"/>
                    </a:lnTo>
                    <a:lnTo>
                      <a:pt x="1637" y="1002"/>
                    </a:lnTo>
                    <a:lnTo>
                      <a:pt x="1657" y="961"/>
                    </a:lnTo>
                    <a:lnTo>
                      <a:pt x="1672" y="919"/>
                    </a:lnTo>
                    <a:lnTo>
                      <a:pt x="1676" y="871"/>
                    </a:lnTo>
                    <a:lnTo>
                      <a:pt x="1676" y="802"/>
                    </a:lnTo>
                    <a:lnTo>
                      <a:pt x="1672" y="754"/>
                    </a:lnTo>
                    <a:lnTo>
                      <a:pt x="1657" y="711"/>
                    </a:lnTo>
                    <a:lnTo>
                      <a:pt x="1637" y="670"/>
                    </a:lnTo>
                    <a:lnTo>
                      <a:pt x="1608" y="637"/>
                    </a:lnTo>
                    <a:lnTo>
                      <a:pt x="1574" y="609"/>
                    </a:lnTo>
                    <a:lnTo>
                      <a:pt x="1534" y="587"/>
                    </a:lnTo>
                    <a:lnTo>
                      <a:pt x="1490" y="572"/>
                    </a:lnTo>
                    <a:lnTo>
                      <a:pt x="1442" y="568"/>
                    </a:lnTo>
                    <a:lnTo>
                      <a:pt x="68" y="568"/>
                    </a:lnTo>
                    <a:lnTo>
                      <a:pt x="47" y="566"/>
                    </a:lnTo>
                    <a:lnTo>
                      <a:pt x="31" y="560"/>
                    </a:lnTo>
                    <a:lnTo>
                      <a:pt x="20" y="550"/>
                    </a:lnTo>
                    <a:lnTo>
                      <a:pt x="12" y="539"/>
                    </a:lnTo>
                    <a:lnTo>
                      <a:pt x="6" y="528"/>
                    </a:lnTo>
                    <a:lnTo>
                      <a:pt x="3" y="517"/>
                    </a:lnTo>
                    <a:lnTo>
                      <a:pt x="1" y="507"/>
                    </a:lnTo>
                    <a:lnTo>
                      <a:pt x="0" y="501"/>
                    </a:lnTo>
                    <a:lnTo>
                      <a:pt x="0" y="498"/>
                    </a:lnTo>
                    <a:lnTo>
                      <a:pt x="0" y="264"/>
                    </a:lnTo>
                    <a:lnTo>
                      <a:pt x="3" y="224"/>
                    </a:lnTo>
                    <a:lnTo>
                      <a:pt x="12" y="188"/>
                    </a:lnTo>
                    <a:lnTo>
                      <a:pt x="27" y="153"/>
                    </a:lnTo>
                    <a:lnTo>
                      <a:pt x="49" y="120"/>
                    </a:lnTo>
                    <a:lnTo>
                      <a:pt x="76" y="92"/>
                    </a:lnTo>
                    <a:lnTo>
                      <a:pt x="109" y="65"/>
                    </a:lnTo>
                    <a:lnTo>
                      <a:pt x="148" y="43"/>
                    </a:lnTo>
                    <a:lnTo>
                      <a:pt x="194" y="25"/>
                    </a:lnTo>
                    <a:lnTo>
                      <a:pt x="245" y="11"/>
                    </a:lnTo>
                    <a:lnTo>
                      <a:pt x="303" y="3"/>
                    </a:lnTo>
                    <a:lnTo>
                      <a:pt x="3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1513" y="2947"/>
                <a:ext cx="857" cy="152"/>
              </a:xfrm>
              <a:custGeom>
                <a:avLst/>
                <a:gdLst>
                  <a:gd name="T0" fmla="*/ 117 w 1715"/>
                  <a:gd name="T1" fmla="*/ 0 h 304"/>
                  <a:gd name="T2" fmla="*/ 1598 w 1715"/>
                  <a:gd name="T3" fmla="*/ 0 h 304"/>
                  <a:gd name="T4" fmla="*/ 1629 w 1715"/>
                  <a:gd name="T5" fmla="*/ 5 h 304"/>
                  <a:gd name="T6" fmla="*/ 1656 w 1715"/>
                  <a:gd name="T7" fmla="*/ 16 h 304"/>
                  <a:gd name="T8" fmla="*/ 1680 w 1715"/>
                  <a:gd name="T9" fmla="*/ 35 h 304"/>
                  <a:gd name="T10" fmla="*/ 1699 w 1715"/>
                  <a:gd name="T11" fmla="*/ 59 h 304"/>
                  <a:gd name="T12" fmla="*/ 1710 w 1715"/>
                  <a:gd name="T13" fmla="*/ 87 h 304"/>
                  <a:gd name="T14" fmla="*/ 1715 w 1715"/>
                  <a:gd name="T15" fmla="*/ 117 h 304"/>
                  <a:gd name="T16" fmla="*/ 1715 w 1715"/>
                  <a:gd name="T17" fmla="*/ 187 h 304"/>
                  <a:gd name="T18" fmla="*/ 1710 w 1715"/>
                  <a:gd name="T19" fmla="*/ 219 h 304"/>
                  <a:gd name="T20" fmla="*/ 1699 w 1715"/>
                  <a:gd name="T21" fmla="*/ 245 h 304"/>
                  <a:gd name="T22" fmla="*/ 1680 w 1715"/>
                  <a:gd name="T23" fmla="*/ 269 h 304"/>
                  <a:gd name="T24" fmla="*/ 1656 w 1715"/>
                  <a:gd name="T25" fmla="*/ 288 h 304"/>
                  <a:gd name="T26" fmla="*/ 1629 w 1715"/>
                  <a:gd name="T27" fmla="*/ 299 h 304"/>
                  <a:gd name="T28" fmla="*/ 1598 w 1715"/>
                  <a:gd name="T29" fmla="*/ 304 h 304"/>
                  <a:gd name="T30" fmla="*/ 117 w 1715"/>
                  <a:gd name="T31" fmla="*/ 304 h 304"/>
                  <a:gd name="T32" fmla="*/ 85 w 1715"/>
                  <a:gd name="T33" fmla="*/ 299 h 304"/>
                  <a:gd name="T34" fmla="*/ 59 w 1715"/>
                  <a:gd name="T35" fmla="*/ 288 h 304"/>
                  <a:gd name="T36" fmla="*/ 35 w 1715"/>
                  <a:gd name="T37" fmla="*/ 269 h 304"/>
                  <a:gd name="T38" fmla="*/ 16 w 1715"/>
                  <a:gd name="T39" fmla="*/ 245 h 304"/>
                  <a:gd name="T40" fmla="*/ 5 w 1715"/>
                  <a:gd name="T41" fmla="*/ 219 h 304"/>
                  <a:gd name="T42" fmla="*/ 0 w 1715"/>
                  <a:gd name="T43" fmla="*/ 187 h 304"/>
                  <a:gd name="T44" fmla="*/ 0 w 1715"/>
                  <a:gd name="T45" fmla="*/ 117 h 304"/>
                  <a:gd name="T46" fmla="*/ 5 w 1715"/>
                  <a:gd name="T47" fmla="*/ 87 h 304"/>
                  <a:gd name="T48" fmla="*/ 16 w 1715"/>
                  <a:gd name="T49" fmla="*/ 59 h 304"/>
                  <a:gd name="T50" fmla="*/ 35 w 1715"/>
                  <a:gd name="T51" fmla="*/ 35 h 304"/>
                  <a:gd name="T52" fmla="*/ 59 w 1715"/>
                  <a:gd name="T53" fmla="*/ 16 h 304"/>
                  <a:gd name="T54" fmla="*/ 85 w 1715"/>
                  <a:gd name="T55" fmla="*/ 5 h 304"/>
                  <a:gd name="T56" fmla="*/ 117 w 1715"/>
                  <a:gd name="T57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5" h="304">
                    <a:moveTo>
                      <a:pt x="117" y="0"/>
                    </a:moveTo>
                    <a:lnTo>
                      <a:pt x="1598" y="0"/>
                    </a:lnTo>
                    <a:lnTo>
                      <a:pt x="1629" y="5"/>
                    </a:lnTo>
                    <a:lnTo>
                      <a:pt x="1656" y="16"/>
                    </a:lnTo>
                    <a:lnTo>
                      <a:pt x="1680" y="35"/>
                    </a:lnTo>
                    <a:lnTo>
                      <a:pt x="1699" y="59"/>
                    </a:lnTo>
                    <a:lnTo>
                      <a:pt x="1710" y="87"/>
                    </a:lnTo>
                    <a:lnTo>
                      <a:pt x="1715" y="117"/>
                    </a:lnTo>
                    <a:lnTo>
                      <a:pt x="1715" y="187"/>
                    </a:lnTo>
                    <a:lnTo>
                      <a:pt x="1710" y="219"/>
                    </a:lnTo>
                    <a:lnTo>
                      <a:pt x="1699" y="245"/>
                    </a:lnTo>
                    <a:lnTo>
                      <a:pt x="1680" y="269"/>
                    </a:lnTo>
                    <a:lnTo>
                      <a:pt x="1656" y="288"/>
                    </a:lnTo>
                    <a:lnTo>
                      <a:pt x="1629" y="299"/>
                    </a:lnTo>
                    <a:lnTo>
                      <a:pt x="1598" y="304"/>
                    </a:lnTo>
                    <a:lnTo>
                      <a:pt x="117" y="304"/>
                    </a:lnTo>
                    <a:lnTo>
                      <a:pt x="85" y="299"/>
                    </a:lnTo>
                    <a:lnTo>
                      <a:pt x="59" y="288"/>
                    </a:lnTo>
                    <a:lnTo>
                      <a:pt x="35" y="269"/>
                    </a:lnTo>
                    <a:lnTo>
                      <a:pt x="16" y="245"/>
                    </a:lnTo>
                    <a:lnTo>
                      <a:pt x="5" y="219"/>
                    </a:lnTo>
                    <a:lnTo>
                      <a:pt x="0" y="187"/>
                    </a:lnTo>
                    <a:lnTo>
                      <a:pt x="0" y="117"/>
                    </a:lnTo>
                    <a:lnTo>
                      <a:pt x="5" y="87"/>
                    </a:lnTo>
                    <a:lnTo>
                      <a:pt x="16" y="59"/>
                    </a:lnTo>
                    <a:lnTo>
                      <a:pt x="35" y="35"/>
                    </a:lnTo>
                    <a:lnTo>
                      <a:pt x="59" y="16"/>
                    </a:lnTo>
                    <a:lnTo>
                      <a:pt x="85" y="5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47" name="Straight Connector 46"/>
          <p:cNvCxnSpPr/>
          <p:nvPr/>
        </p:nvCxnSpPr>
        <p:spPr>
          <a:xfrm flipH="1">
            <a:off x="2125005" y="5026963"/>
            <a:ext cx="0" cy="155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598349" y="3107843"/>
            <a:ext cx="305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desired text here.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8349" y="4565971"/>
            <a:ext cx="305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desired text here.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347765" y="464567"/>
            <a:ext cx="1554480" cy="1554480"/>
            <a:chOff x="1347765" y="243518"/>
            <a:chExt cx="1554480" cy="1554480"/>
          </a:xfrm>
        </p:grpSpPr>
        <p:sp>
          <p:nvSpPr>
            <p:cNvPr id="10" name="Oval 9"/>
            <p:cNvSpPr/>
            <p:nvPr/>
          </p:nvSpPr>
          <p:spPr>
            <a:xfrm>
              <a:off x="1347765" y="243518"/>
              <a:ext cx="1554480" cy="155448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45"/>
            <p:cNvSpPr>
              <a:spLocks noEditPoints="1"/>
            </p:cNvSpPr>
            <p:nvPr/>
          </p:nvSpPr>
          <p:spPr bwMode="auto">
            <a:xfrm>
              <a:off x="1771977" y="645877"/>
              <a:ext cx="706057" cy="749762"/>
            </a:xfrm>
            <a:custGeom>
              <a:avLst/>
              <a:gdLst>
                <a:gd name="T0" fmla="*/ 901 w 3316"/>
                <a:gd name="T1" fmla="*/ 2948 h 3268"/>
                <a:gd name="T2" fmla="*/ 850 w 3316"/>
                <a:gd name="T3" fmla="*/ 3000 h 3268"/>
                <a:gd name="T4" fmla="*/ 841 w 3316"/>
                <a:gd name="T5" fmla="*/ 3073 h 3268"/>
                <a:gd name="T6" fmla="*/ 880 w 3316"/>
                <a:gd name="T7" fmla="*/ 3134 h 3268"/>
                <a:gd name="T8" fmla="*/ 949 w 3316"/>
                <a:gd name="T9" fmla="*/ 3158 h 3268"/>
                <a:gd name="T10" fmla="*/ 1018 w 3316"/>
                <a:gd name="T11" fmla="*/ 3134 h 3268"/>
                <a:gd name="T12" fmla="*/ 1056 w 3316"/>
                <a:gd name="T13" fmla="*/ 3073 h 3268"/>
                <a:gd name="T14" fmla="*/ 1048 w 3316"/>
                <a:gd name="T15" fmla="*/ 3000 h 3268"/>
                <a:gd name="T16" fmla="*/ 998 w 3316"/>
                <a:gd name="T17" fmla="*/ 2948 h 3268"/>
                <a:gd name="T18" fmla="*/ 2148 w 3316"/>
                <a:gd name="T19" fmla="*/ 2352 h 3268"/>
                <a:gd name="T20" fmla="*/ 2235 w 3316"/>
                <a:gd name="T21" fmla="*/ 2376 h 3268"/>
                <a:gd name="T22" fmla="*/ 2298 w 3316"/>
                <a:gd name="T23" fmla="*/ 2439 h 3268"/>
                <a:gd name="T24" fmla="*/ 2322 w 3316"/>
                <a:gd name="T25" fmla="*/ 2526 h 3268"/>
                <a:gd name="T26" fmla="*/ 2298 w 3316"/>
                <a:gd name="T27" fmla="*/ 2615 h 3268"/>
                <a:gd name="T28" fmla="*/ 2235 w 3316"/>
                <a:gd name="T29" fmla="*/ 2677 h 3268"/>
                <a:gd name="T30" fmla="*/ 2148 w 3316"/>
                <a:gd name="T31" fmla="*/ 2701 h 3268"/>
                <a:gd name="T32" fmla="*/ 2060 w 3316"/>
                <a:gd name="T33" fmla="*/ 2677 h 3268"/>
                <a:gd name="T34" fmla="*/ 1998 w 3316"/>
                <a:gd name="T35" fmla="*/ 2615 h 3268"/>
                <a:gd name="T36" fmla="*/ 1974 w 3316"/>
                <a:gd name="T37" fmla="*/ 2526 h 3268"/>
                <a:gd name="T38" fmla="*/ 1998 w 3316"/>
                <a:gd name="T39" fmla="*/ 2439 h 3268"/>
                <a:gd name="T40" fmla="*/ 2060 w 3316"/>
                <a:gd name="T41" fmla="*/ 2376 h 3268"/>
                <a:gd name="T42" fmla="*/ 2148 w 3316"/>
                <a:gd name="T43" fmla="*/ 2352 h 3268"/>
                <a:gd name="T44" fmla="*/ 1297 w 3316"/>
                <a:gd name="T45" fmla="*/ 2363 h 3268"/>
                <a:gd name="T46" fmla="*/ 1369 w 3316"/>
                <a:gd name="T47" fmla="*/ 2414 h 3268"/>
                <a:gd name="T48" fmla="*/ 1408 w 3316"/>
                <a:gd name="T49" fmla="*/ 2495 h 3268"/>
                <a:gd name="T50" fmla="*/ 1399 w 3316"/>
                <a:gd name="T51" fmla="*/ 2587 h 3268"/>
                <a:gd name="T52" fmla="*/ 1349 w 3316"/>
                <a:gd name="T53" fmla="*/ 2660 h 3268"/>
                <a:gd name="T54" fmla="*/ 1268 w 3316"/>
                <a:gd name="T55" fmla="*/ 2698 h 3268"/>
                <a:gd name="T56" fmla="*/ 1176 w 3316"/>
                <a:gd name="T57" fmla="*/ 2690 h 3268"/>
                <a:gd name="T58" fmla="*/ 1103 w 3316"/>
                <a:gd name="T59" fmla="*/ 2638 h 3268"/>
                <a:gd name="T60" fmla="*/ 1065 w 3316"/>
                <a:gd name="T61" fmla="*/ 2558 h 3268"/>
                <a:gd name="T62" fmla="*/ 1073 w 3316"/>
                <a:gd name="T63" fmla="*/ 2465 h 3268"/>
                <a:gd name="T64" fmla="*/ 1124 w 3316"/>
                <a:gd name="T65" fmla="*/ 2393 h 3268"/>
                <a:gd name="T66" fmla="*/ 1205 w 3316"/>
                <a:gd name="T67" fmla="*/ 2355 h 3268"/>
                <a:gd name="T68" fmla="*/ 3316 w 3316"/>
                <a:gd name="T69" fmla="*/ 637 h 3268"/>
                <a:gd name="T70" fmla="*/ 2466 w 3316"/>
                <a:gd name="T71" fmla="*/ 2279 h 3268"/>
                <a:gd name="T72" fmla="*/ 2373 w 3316"/>
                <a:gd name="T73" fmla="*/ 973 h 3268"/>
                <a:gd name="T74" fmla="*/ 1037 w 3316"/>
                <a:gd name="T75" fmla="*/ 2092 h 3268"/>
                <a:gd name="T76" fmla="*/ 717 w 3316"/>
                <a:gd name="T77" fmla="*/ 160 h 3268"/>
                <a:gd name="T78" fmla="*/ 691 w 3316"/>
                <a:gd name="T79" fmla="*/ 175 h 3268"/>
                <a:gd name="T80" fmla="*/ 697 w 3316"/>
                <a:gd name="T81" fmla="*/ 205 h 3268"/>
                <a:gd name="T82" fmla="*/ 1182 w 3316"/>
                <a:gd name="T83" fmla="*/ 212 h 3268"/>
                <a:gd name="T84" fmla="*/ 1207 w 3316"/>
                <a:gd name="T85" fmla="*/ 196 h 3268"/>
                <a:gd name="T86" fmla="*/ 1201 w 3316"/>
                <a:gd name="T87" fmla="*/ 167 h 3268"/>
                <a:gd name="T88" fmla="*/ 717 w 3316"/>
                <a:gd name="T89" fmla="*/ 160 h 3268"/>
                <a:gd name="T90" fmla="*/ 1713 w 3316"/>
                <a:gd name="T91" fmla="*/ 3 h 3268"/>
                <a:gd name="T92" fmla="*/ 1808 w 3316"/>
                <a:gd name="T93" fmla="*/ 42 h 3268"/>
                <a:gd name="T94" fmla="*/ 1874 w 3316"/>
                <a:gd name="T95" fmla="*/ 120 h 3268"/>
                <a:gd name="T96" fmla="*/ 1899 w 3316"/>
                <a:gd name="T97" fmla="*/ 222 h 3268"/>
                <a:gd name="T98" fmla="*/ 1745 w 3316"/>
                <a:gd name="T99" fmla="*/ 350 h 3268"/>
                <a:gd name="T100" fmla="*/ 1745 w 3316"/>
                <a:gd name="T101" fmla="*/ 2860 h 3268"/>
                <a:gd name="T102" fmla="*/ 1899 w 3316"/>
                <a:gd name="T103" fmla="*/ 3048 h 3268"/>
                <a:gd name="T104" fmla="*/ 1874 w 3316"/>
                <a:gd name="T105" fmla="*/ 3149 h 3268"/>
                <a:gd name="T106" fmla="*/ 1808 w 3316"/>
                <a:gd name="T107" fmla="*/ 3226 h 3268"/>
                <a:gd name="T108" fmla="*/ 1713 w 3316"/>
                <a:gd name="T109" fmla="*/ 3265 h 3268"/>
                <a:gd name="T110" fmla="*/ 185 w 3316"/>
                <a:gd name="T111" fmla="*/ 3265 h 3268"/>
                <a:gd name="T112" fmla="*/ 91 w 3316"/>
                <a:gd name="T113" fmla="*/ 3226 h 3268"/>
                <a:gd name="T114" fmla="*/ 25 w 3316"/>
                <a:gd name="T115" fmla="*/ 3149 h 3268"/>
                <a:gd name="T116" fmla="*/ 0 w 3316"/>
                <a:gd name="T117" fmla="*/ 3048 h 3268"/>
                <a:gd name="T118" fmla="*/ 11 w 3316"/>
                <a:gd name="T119" fmla="*/ 152 h 3268"/>
                <a:gd name="T120" fmla="*/ 65 w 3316"/>
                <a:gd name="T121" fmla="*/ 65 h 3268"/>
                <a:gd name="T122" fmla="*/ 151 w 3316"/>
                <a:gd name="T123" fmla="*/ 12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6" h="3268">
                  <a:moveTo>
                    <a:pt x="949" y="2937"/>
                  </a:moveTo>
                  <a:lnTo>
                    <a:pt x="924" y="2940"/>
                  </a:lnTo>
                  <a:lnTo>
                    <a:pt x="901" y="2948"/>
                  </a:lnTo>
                  <a:lnTo>
                    <a:pt x="880" y="2962"/>
                  </a:lnTo>
                  <a:lnTo>
                    <a:pt x="863" y="2979"/>
                  </a:lnTo>
                  <a:lnTo>
                    <a:pt x="850" y="3000"/>
                  </a:lnTo>
                  <a:lnTo>
                    <a:pt x="841" y="3022"/>
                  </a:lnTo>
                  <a:lnTo>
                    <a:pt x="838" y="3048"/>
                  </a:lnTo>
                  <a:lnTo>
                    <a:pt x="841" y="3073"/>
                  </a:lnTo>
                  <a:lnTo>
                    <a:pt x="850" y="3097"/>
                  </a:lnTo>
                  <a:lnTo>
                    <a:pt x="863" y="3117"/>
                  </a:lnTo>
                  <a:lnTo>
                    <a:pt x="880" y="3134"/>
                  </a:lnTo>
                  <a:lnTo>
                    <a:pt x="901" y="3147"/>
                  </a:lnTo>
                  <a:lnTo>
                    <a:pt x="924" y="3155"/>
                  </a:lnTo>
                  <a:lnTo>
                    <a:pt x="949" y="3158"/>
                  </a:lnTo>
                  <a:lnTo>
                    <a:pt x="974" y="3155"/>
                  </a:lnTo>
                  <a:lnTo>
                    <a:pt x="998" y="3147"/>
                  </a:lnTo>
                  <a:lnTo>
                    <a:pt x="1018" y="3134"/>
                  </a:lnTo>
                  <a:lnTo>
                    <a:pt x="1035" y="3117"/>
                  </a:lnTo>
                  <a:lnTo>
                    <a:pt x="1048" y="3097"/>
                  </a:lnTo>
                  <a:lnTo>
                    <a:pt x="1056" y="3073"/>
                  </a:lnTo>
                  <a:lnTo>
                    <a:pt x="1060" y="3048"/>
                  </a:lnTo>
                  <a:lnTo>
                    <a:pt x="1057" y="3022"/>
                  </a:lnTo>
                  <a:lnTo>
                    <a:pt x="1048" y="3000"/>
                  </a:lnTo>
                  <a:lnTo>
                    <a:pt x="1036" y="2979"/>
                  </a:lnTo>
                  <a:lnTo>
                    <a:pt x="1018" y="2962"/>
                  </a:lnTo>
                  <a:lnTo>
                    <a:pt x="998" y="2948"/>
                  </a:lnTo>
                  <a:lnTo>
                    <a:pt x="974" y="2940"/>
                  </a:lnTo>
                  <a:lnTo>
                    <a:pt x="949" y="2937"/>
                  </a:lnTo>
                  <a:close/>
                  <a:moveTo>
                    <a:pt x="2148" y="2352"/>
                  </a:moveTo>
                  <a:lnTo>
                    <a:pt x="2179" y="2355"/>
                  </a:lnTo>
                  <a:lnTo>
                    <a:pt x="2209" y="2363"/>
                  </a:lnTo>
                  <a:lnTo>
                    <a:pt x="2235" y="2376"/>
                  </a:lnTo>
                  <a:lnTo>
                    <a:pt x="2260" y="2393"/>
                  </a:lnTo>
                  <a:lnTo>
                    <a:pt x="2282" y="2414"/>
                  </a:lnTo>
                  <a:lnTo>
                    <a:pt x="2298" y="2439"/>
                  </a:lnTo>
                  <a:lnTo>
                    <a:pt x="2312" y="2465"/>
                  </a:lnTo>
                  <a:lnTo>
                    <a:pt x="2320" y="2495"/>
                  </a:lnTo>
                  <a:lnTo>
                    <a:pt x="2322" y="2526"/>
                  </a:lnTo>
                  <a:lnTo>
                    <a:pt x="2320" y="2558"/>
                  </a:lnTo>
                  <a:lnTo>
                    <a:pt x="2312" y="2587"/>
                  </a:lnTo>
                  <a:lnTo>
                    <a:pt x="2298" y="2615"/>
                  </a:lnTo>
                  <a:lnTo>
                    <a:pt x="2282" y="2638"/>
                  </a:lnTo>
                  <a:lnTo>
                    <a:pt x="2260" y="2660"/>
                  </a:lnTo>
                  <a:lnTo>
                    <a:pt x="2235" y="2677"/>
                  </a:lnTo>
                  <a:lnTo>
                    <a:pt x="2209" y="2690"/>
                  </a:lnTo>
                  <a:lnTo>
                    <a:pt x="2179" y="2698"/>
                  </a:lnTo>
                  <a:lnTo>
                    <a:pt x="2148" y="2701"/>
                  </a:lnTo>
                  <a:lnTo>
                    <a:pt x="2117" y="2698"/>
                  </a:lnTo>
                  <a:lnTo>
                    <a:pt x="2087" y="2690"/>
                  </a:lnTo>
                  <a:lnTo>
                    <a:pt x="2060" y="2677"/>
                  </a:lnTo>
                  <a:lnTo>
                    <a:pt x="2036" y="2660"/>
                  </a:lnTo>
                  <a:lnTo>
                    <a:pt x="2015" y="2638"/>
                  </a:lnTo>
                  <a:lnTo>
                    <a:pt x="1998" y="2615"/>
                  </a:lnTo>
                  <a:lnTo>
                    <a:pt x="1985" y="2587"/>
                  </a:lnTo>
                  <a:lnTo>
                    <a:pt x="1977" y="2558"/>
                  </a:lnTo>
                  <a:lnTo>
                    <a:pt x="1974" y="2526"/>
                  </a:lnTo>
                  <a:lnTo>
                    <a:pt x="1977" y="2495"/>
                  </a:lnTo>
                  <a:lnTo>
                    <a:pt x="1985" y="2465"/>
                  </a:lnTo>
                  <a:lnTo>
                    <a:pt x="1998" y="2439"/>
                  </a:lnTo>
                  <a:lnTo>
                    <a:pt x="2015" y="2414"/>
                  </a:lnTo>
                  <a:lnTo>
                    <a:pt x="2036" y="2393"/>
                  </a:lnTo>
                  <a:lnTo>
                    <a:pt x="2060" y="2376"/>
                  </a:lnTo>
                  <a:lnTo>
                    <a:pt x="2087" y="2362"/>
                  </a:lnTo>
                  <a:lnTo>
                    <a:pt x="2117" y="2355"/>
                  </a:lnTo>
                  <a:lnTo>
                    <a:pt x="2148" y="2352"/>
                  </a:lnTo>
                  <a:close/>
                  <a:moveTo>
                    <a:pt x="1237" y="2352"/>
                  </a:moveTo>
                  <a:lnTo>
                    <a:pt x="1268" y="2355"/>
                  </a:lnTo>
                  <a:lnTo>
                    <a:pt x="1297" y="2363"/>
                  </a:lnTo>
                  <a:lnTo>
                    <a:pt x="1324" y="2376"/>
                  </a:lnTo>
                  <a:lnTo>
                    <a:pt x="1349" y="2393"/>
                  </a:lnTo>
                  <a:lnTo>
                    <a:pt x="1369" y="2414"/>
                  </a:lnTo>
                  <a:lnTo>
                    <a:pt x="1387" y="2439"/>
                  </a:lnTo>
                  <a:lnTo>
                    <a:pt x="1399" y="2465"/>
                  </a:lnTo>
                  <a:lnTo>
                    <a:pt x="1408" y="2495"/>
                  </a:lnTo>
                  <a:lnTo>
                    <a:pt x="1411" y="2526"/>
                  </a:lnTo>
                  <a:lnTo>
                    <a:pt x="1408" y="2558"/>
                  </a:lnTo>
                  <a:lnTo>
                    <a:pt x="1399" y="2587"/>
                  </a:lnTo>
                  <a:lnTo>
                    <a:pt x="1387" y="2615"/>
                  </a:lnTo>
                  <a:lnTo>
                    <a:pt x="1369" y="2638"/>
                  </a:lnTo>
                  <a:lnTo>
                    <a:pt x="1349" y="2660"/>
                  </a:lnTo>
                  <a:lnTo>
                    <a:pt x="1324" y="2677"/>
                  </a:lnTo>
                  <a:lnTo>
                    <a:pt x="1297" y="2690"/>
                  </a:lnTo>
                  <a:lnTo>
                    <a:pt x="1268" y="2698"/>
                  </a:lnTo>
                  <a:lnTo>
                    <a:pt x="1237" y="2701"/>
                  </a:lnTo>
                  <a:lnTo>
                    <a:pt x="1205" y="2698"/>
                  </a:lnTo>
                  <a:lnTo>
                    <a:pt x="1176" y="2690"/>
                  </a:lnTo>
                  <a:lnTo>
                    <a:pt x="1148" y="2677"/>
                  </a:lnTo>
                  <a:lnTo>
                    <a:pt x="1124" y="2660"/>
                  </a:lnTo>
                  <a:lnTo>
                    <a:pt x="1103" y="2638"/>
                  </a:lnTo>
                  <a:lnTo>
                    <a:pt x="1085" y="2615"/>
                  </a:lnTo>
                  <a:lnTo>
                    <a:pt x="1073" y="2587"/>
                  </a:lnTo>
                  <a:lnTo>
                    <a:pt x="1065" y="2558"/>
                  </a:lnTo>
                  <a:lnTo>
                    <a:pt x="1062" y="2526"/>
                  </a:lnTo>
                  <a:lnTo>
                    <a:pt x="1065" y="2495"/>
                  </a:lnTo>
                  <a:lnTo>
                    <a:pt x="1073" y="2465"/>
                  </a:lnTo>
                  <a:lnTo>
                    <a:pt x="1085" y="2439"/>
                  </a:lnTo>
                  <a:lnTo>
                    <a:pt x="1103" y="2414"/>
                  </a:lnTo>
                  <a:lnTo>
                    <a:pt x="1124" y="2393"/>
                  </a:lnTo>
                  <a:lnTo>
                    <a:pt x="1148" y="2376"/>
                  </a:lnTo>
                  <a:lnTo>
                    <a:pt x="1176" y="2362"/>
                  </a:lnTo>
                  <a:lnTo>
                    <a:pt x="1205" y="2355"/>
                  </a:lnTo>
                  <a:lnTo>
                    <a:pt x="1237" y="2352"/>
                  </a:lnTo>
                  <a:close/>
                  <a:moveTo>
                    <a:pt x="2638" y="637"/>
                  </a:moveTo>
                  <a:lnTo>
                    <a:pt x="3316" y="637"/>
                  </a:lnTo>
                  <a:lnTo>
                    <a:pt x="3316" y="823"/>
                  </a:lnTo>
                  <a:lnTo>
                    <a:pt x="2788" y="823"/>
                  </a:lnTo>
                  <a:lnTo>
                    <a:pt x="2466" y="2279"/>
                  </a:lnTo>
                  <a:lnTo>
                    <a:pt x="888" y="2279"/>
                  </a:lnTo>
                  <a:lnTo>
                    <a:pt x="597" y="973"/>
                  </a:lnTo>
                  <a:lnTo>
                    <a:pt x="2373" y="973"/>
                  </a:lnTo>
                  <a:lnTo>
                    <a:pt x="2325" y="1161"/>
                  </a:lnTo>
                  <a:lnTo>
                    <a:pt x="830" y="1161"/>
                  </a:lnTo>
                  <a:lnTo>
                    <a:pt x="1037" y="2092"/>
                  </a:lnTo>
                  <a:lnTo>
                    <a:pt x="2317" y="2092"/>
                  </a:lnTo>
                  <a:lnTo>
                    <a:pt x="2638" y="637"/>
                  </a:lnTo>
                  <a:close/>
                  <a:moveTo>
                    <a:pt x="717" y="160"/>
                  </a:moveTo>
                  <a:lnTo>
                    <a:pt x="705" y="162"/>
                  </a:lnTo>
                  <a:lnTo>
                    <a:pt x="697" y="167"/>
                  </a:lnTo>
                  <a:lnTo>
                    <a:pt x="691" y="175"/>
                  </a:lnTo>
                  <a:lnTo>
                    <a:pt x="689" y="186"/>
                  </a:lnTo>
                  <a:lnTo>
                    <a:pt x="691" y="196"/>
                  </a:lnTo>
                  <a:lnTo>
                    <a:pt x="697" y="205"/>
                  </a:lnTo>
                  <a:lnTo>
                    <a:pt x="705" y="210"/>
                  </a:lnTo>
                  <a:lnTo>
                    <a:pt x="717" y="212"/>
                  </a:lnTo>
                  <a:lnTo>
                    <a:pt x="1182" y="212"/>
                  </a:lnTo>
                  <a:lnTo>
                    <a:pt x="1192" y="210"/>
                  </a:lnTo>
                  <a:lnTo>
                    <a:pt x="1201" y="205"/>
                  </a:lnTo>
                  <a:lnTo>
                    <a:pt x="1207" y="196"/>
                  </a:lnTo>
                  <a:lnTo>
                    <a:pt x="1209" y="186"/>
                  </a:lnTo>
                  <a:lnTo>
                    <a:pt x="1207" y="175"/>
                  </a:lnTo>
                  <a:lnTo>
                    <a:pt x="1201" y="167"/>
                  </a:lnTo>
                  <a:lnTo>
                    <a:pt x="1192" y="162"/>
                  </a:lnTo>
                  <a:lnTo>
                    <a:pt x="1182" y="160"/>
                  </a:lnTo>
                  <a:lnTo>
                    <a:pt x="717" y="160"/>
                  </a:lnTo>
                  <a:close/>
                  <a:moveTo>
                    <a:pt x="220" y="0"/>
                  </a:moveTo>
                  <a:lnTo>
                    <a:pt x="1678" y="0"/>
                  </a:lnTo>
                  <a:lnTo>
                    <a:pt x="1713" y="3"/>
                  </a:lnTo>
                  <a:lnTo>
                    <a:pt x="1747" y="12"/>
                  </a:lnTo>
                  <a:lnTo>
                    <a:pt x="1779" y="25"/>
                  </a:lnTo>
                  <a:lnTo>
                    <a:pt x="1808" y="42"/>
                  </a:lnTo>
                  <a:lnTo>
                    <a:pt x="1834" y="65"/>
                  </a:lnTo>
                  <a:lnTo>
                    <a:pt x="1856" y="91"/>
                  </a:lnTo>
                  <a:lnTo>
                    <a:pt x="1874" y="120"/>
                  </a:lnTo>
                  <a:lnTo>
                    <a:pt x="1887" y="152"/>
                  </a:lnTo>
                  <a:lnTo>
                    <a:pt x="1896" y="186"/>
                  </a:lnTo>
                  <a:lnTo>
                    <a:pt x="1899" y="222"/>
                  </a:lnTo>
                  <a:lnTo>
                    <a:pt x="1899" y="831"/>
                  </a:lnTo>
                  <a:lnTo>
                    <a:pt x="1745" y="831"/>
                  </a:lnTo>
                  <a:lnTo>
                    <a:pt x="1745" y="350"/>
                  </a:lnTo>
                  <a:lnTo>
                    <a:pt x="153" y="350"/>
                  </a:lnTo>
                  <a:lnTo>
                    <a:pt x="153" y="2860"/>
                  </a:lnTo>
                  <a:lnTo>
                    <a:pt x="1745" y="2860"/>
                  </a:lnTo>
                  <a:lnTo>
                    <a:pt x="1745" y="2414"/>
                  </a:lnTo>
                  <a:lnTo>
                    <a:pt x="1899" y="2414"/>
                  </a:lnTo>
                  <a:lnTo>
                    <a:pt x="1899" y="3048"/>
                  </a:lnTo>
                  <a:lnTo>
                    <a:pt x="1896" y="3083"/>
                  </a:lnTo>
                  <a:lnTo>
                    <a:pt x="1887" y="3117"/>
                  </a:lnTo>
                  <a:lnTo>
                    <a:pt x="1874" y="3149"/>
                  </a:lnTo>
                  <a:lnTo>
                    <a:pt x="1856" y="3178"/>
                  </a:lnTo>
                  <a:lnTo>
                    <a:pt x="1834" y="3204"/>
                  </a:lnTo>
                  <a:lnTo>
                    <a:pt x="1808" y="3226"/>
                  </a:lnTo>
                  <a:lnTo>
                    <a:pt x="1779" y="3244"/>
                  </a:lnTo>
                  <a:lnTo>
                    <a:pt x="1747" y="3257"/>
                  </a:lnTo>
                  <a:lnTo>
                    <a:pt x="1713" y="3265"/>
                  </a:lnTo>
                  <a:lnTo>
                    <a:pt x="1678" y="3268"/>
                  </a:lnTo>
                  <a:lnTo>
                    <a:pt x="220" y="3268"/>
                  </a:lnTo>
                  <a:lnTo>
                    <a:pt x="185" y="3265"/>
                  </a:lnTo>
                  <a:lnTo>
                    <a:pt x="151" y="3257"/>
                  </a:lnTo>
                  <a:lnTo>
                    <a:pt x="119" y="3244"/>
                  </a:lnTo>
                  <a:lnTo>
                    <a:pt x="91" y="3226"/>
                  </a:lnTo>
                  <a:lnTo>
                    <a:pt x="65" y="3204"/>
                  </a:lnTo>
                  <a:lnTo>
                    <a:pt x="42" y="3178"/>
                  </a:lnTo>
                  <a:lnTo>
                    <a:pt x="25" y="3149"/>
                  </a:lnTo>
                  <a:lnTo>
                    <a:pt x="11" y="3117"/>
                  </a:lnTo>
                  <a:lnTo>
                    <a:pt x="3" y="3083"/>
                  </a:lnTo>
                  <a:lnTo>
                    <a:pt x="0" y="3048"/>
                  </a:lnTo>
                  <a:lnTo>
                    <a:pt x="0" y="222"/>
                  </a:lnTo>
                  <a:lnTo>
                    <a:pt x="3" y="186"/>
                  </a:lnTo>
                  <a:lnTo>
                    <a:pt x="11" y="152"/>
                  </a:lnTo>
                  <a:lnTo>
                    <a:pt x="25" y="120"/>
                  </a:lnTo>
                  <a:lnTo>
                    <a:pt x="42" y="91"/>
                  </a:lnTo>
                  <a:lnTo>
                    <a:pt x="65" y="65"/>
                  </a:lnTo>
                  <a:lnTo>
                    <a:pt x="91" y="42"/>
                  </a:lnTo>
                  <a:lnTo>
                    <a:pt x="119" y="25"/>
                  </a:lnTo>
                  <a:lnTo>
                    <a:pt x="151" y="12"/>
                  </a:lnTo>
                  <a:lnTo>
                    <a:pt x="185" y="3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6" name="Rectangle 95"/>
          <p:cNvSpPr/>
          <p:nvPr/>
        </p:nvSpPr>
        <p:spPr>
          <a:xfrm>
            <a:off x="598349" y="6024101"/>
            <a:ext cx="305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desired text here. </a:t>
            </a:r>
          </a:p>
        </p:txBody>
      </p:sp>
      <p:sp>
        <p:nvSpPr>
          <p:cNvPr id="57" name="Oval 56"/>
          <p:cNvSpPr/>
          <p:nvPr/>
        </p:nvSpPr>
        <p:spPr>
          <a:xfrm>
            <a:off x="5636718" y="2931598"/>
            <a:ext cx="914400" cy="9144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31"/>
          <p:cNvGrpSpPr>
            <a:grpSpLocks noChangeAspect="1"/>
          </p:cNvGrpSpPr>
          <p:nvPr/>
        </p:nvGrpSpPr>
        <p:grpSpPr bwMode="auto">
          <a:xfrm>
            <a:off x="5885361" y="3220631"/>
            <a:ext cx="417113" cy="417432"/>
            <a:chOff x="1880" y="199"/>
            <a:chExt cx="3915" cy="3918"/>
          </a:xfrm>
          <a:solidFill>
            <a:schemeClr val="accent2">
              <a:lumMod val="50000"/>
            </a:schemeClr>
          </a:solidFill>
        </p:grpSpPr>
        <p:sp>
          <p:nvSpPr>
            <p:cNvPr id="79" name="Freeform 33"/>
            <p:cNvSpPr>
              <a:spLocks/>
            </p:cNvSpPr>
            <p:nvPr/>
          </p:nvSpPr>
          <p:spPr bwMode="auto">
            <a:xfrm>
              <a:off x="4654" y="199"/>
              <a:ext cx="1141" cy="1142"/>
            </a:xfrm>
            <a:custGeom>
              <a:avLst/>
              <a:gdLst>
                <a:gd name="T0" fmla="*/ 1057 w 1141"/>
                <a:gd name="T1" fmla="*/ 0 h 1142"/>
                <a:gd name="T2" fmla="*/ 1078 w 1141"/>
                <a:gd name="T3" fmla="*/ 2 h 1142"/>
                <a:gd name="T4" fmla="*/ 1099 w 1141"/>
                <a:gd name="T5" fmla="*/ 10 h 1142"/>
                <a:gd name="T6" fmla="*/ 1116 w 1141"/>
                <a:gd name="T7" fmla="*/ 23 h 1142"/>
                <a:gd name="T8" fmla="*/ 1131 w 1141"/>
                <a:gd name="T9" fmla="*/ 41 h 1142"/>
                <a:gd name="T10" fmla="*/ 1139 w 1141"/>
                <a:gd name="T11" fmla="*/ 62 h 1142"/>
                <a:gd name="T12" fmla="*/ 1141 w 1141"/>
                <a:gd name="T13" fmla="*/ 83 h 1142"/>
                <a:gd name="T14" fmla="*/ 1139 w 1141"/>
                <a:gd name="T15" fmla="*/ 104 h 1142"/>
                <a:gd name="T16" fmla="*/ 1131 w 1141"/>
                <a:gd name="T17" fmla="*/ 125 h 1142"/>
                <a:gd name="T18" fmla="*/ 1116 w 1141"/>
                <a:gd name="T19" fmla="*/ 142 h 1142"/>
                <a:gd name="T20" fmla="*/ 143 w 1141"/>
                <a:gd name="T21" fmla="*/ 1117 h 1142"/>
                <a:gd name="T22" fmla="*/ 125 w 1141"/>
                <a:gd name="T23" fmla="*/ 1130 h 1142"/>
                <a:gd name="T24" fmla="*/ 106 w 1141"/>
                <a:gd name="T25" fmla="*/ 1138 h 1142"/>
                <a:gd name="T26" fmla="*/ 85 w 1141"/>
                <a:gd name="T27" fmla="*/ 1142 h 1142"/>
                <a:gd name="T28" fmla="*/ 63 w 1141"/>
                <a:gd name="T29" fmla="*/ 1138 h 1142"/>
                <a:gd name="T30" fmla="*/ 43 w 1141"/>
                <a:gd name="T31" fmla="*/ 1130 h 1142"/>
                <a:gd name="T32" fmla="*/ 25 w 1141"/>
                <a:gd name="T33" fmla="*/ 1117 h 1142"/>
                <a:gd name="T34" fmla="*/ 11 w 1141"/>
                <a:gd name="T35" fmla="*/ 1099 h 1142"/>
                <a:gd name="T36" fmla="*/ 3 w 1141"/>
                <a:gd name="T37" fmla="*/ 1079 h 1142"/>
                <a:gd name="T38" fmla="*/ 0 w 1141"/>
                <a:gd name="T39" fmla="*/ 1057 h 1142"/>
                <a:gd name="T40" fmla="*/ 3 w 1141"/>
                <a:gd name="T41" fmla="*/ 1036 h 1142"/>
                <a:gd name="T42" fmla="*/ 11 w 1141"/>
                <a:gd name="T43" fmla="*/ 1015 h 1142"/>
                <a:gd name="T44" fmla="*/ 25 w 1141"/>
                <a:gd name="T45" fmla="*/ 998 h 1142"/>
                <a:gd name="T46" fmla="*/ 999 w 1141"/>
                <a:gd name="T47" fmla="*/ 23 h 1142"/>
                <a:gd name="T48" fmla="*/ 1017 w 1141"/>
                <a:gd name="T49" fmla="*/ 10 h 1142"/>
                <a:gd name="T50" fmla="*/ 1037 w 1141"/>
                <a:gd name="T51" fmla="*/ 2 h 1142"/>
                <a:gd name="T52" fmla="*/ 1057 w 1141"/>
                <a:gd name="T53" fmla="*/ 0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41" h="1142">
                  <a:moveTo>
                    <a:pt x="1057" y="0"/>
                  </a:moveTo>
                  <a:lnTo>
                    <a:pt x="1078" y="2"/>
                  </a:lnTo>
                  <a:lnTo>
                    <a:pt x="1099" y="10"/>
                  </a:lnTo>
                  <a:lnTo>
                    <a:pt x="1116" y="23"/>
                  </a:lnTo>
                  <a:lnTo>
                    <a:pt x="1131" y="41"/>
                  </a:lnTo>
                  <a:lnTo>
                    <a:pt x="1139" y="62"/>
                  </a:lnTo>
                  <a:lnTo>
                    <a:pt x="1141" y="83"/>
                  </a:lnTo>
                  <a:lnTo>
                    <a:pt x="1139" y="104"/>
                  </a:lnTo>
                  <a:lnTo>
                    <a:pt x="1131" y="125"/>
                  </a:lnTo>
                  <a:lnTo>
                    <a:pt x="1116" y="142"/>
                  </a:lnTo>
                  <a:lnTo>
                    <a:pt x="143" y="1117"/>
                  </a:lnTo>
                  <a:lnTo>
                    <a:pt x="125" y="1130"/>
                  </a:lnTo>
                  <a:lnTo>
                    <a:pt x="106" y="1138"/>
                  </a:lnTo>
                  <a:lnTo>
                    <a:pt x="85" y="1142"/>
                  </a:lnTo>
                  <a:lnTo>
                    <a:pt x="63" y="1138"/>
                  </a:lnTo>
                  <a:lnTo>
                    <a:pt x="43" y="1130"/>
                  </a:lnTo>
                  <a:lnTo>
                    <a:pt x="25" y="1117"/>
                  </a:lnTo>
                  <a:lnTo>
                    <a:pt x="11" y="1099"/>
                  </a:lnTo>
                  <a:lnTo>
                    <a:pt x="3" y="1079"/>
                  </a:lnTo>
                  <a:lnTo>
                    <a:pt x="0" y="1057"/>
                  </a:lnTo>
                  <a:lnTo>
                    <a:pt x="3" y="1036"/>
                  </a:lnTo>
                  <a:lnTo>
                    <a:pt x="11" y="1015"/>
                  </a:lnTo>
                  <a:lnTo>
                    <a:pt x="25" y="998"/>
                  </a:lnTo>
                  <a:lnTo>
                    <a:pt x="999" y="23"/>
                  </a:lnTo>
                  <a:lnTo>
                    <a:pt x="1017" y="10"/>
                  </a:lnTo>
                  <a:lnTo>
                    <a:pt x="1037" y="2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4"/>
            <p:cNvSpPr>
              <a:spLocks/>
            </p:cNvSpPr>
            <p:nvPr/>
          </p:nvSpPr>
          <p:spPr bwMode="auto">
            <a:xfrm>
              <a:off x="1880" y="474"/>
              <a:ext cx="3641" cy="3643"/>
            </a:xfrm>
            <a:custGeom>
              <a:avLst/>
              <a:gdLst>
                <a:gd name="T0" fmla="*/ 2063 w 3641"/>
                <a:gd name="T1" fmla="*/ 0 h 3643"/>
                <a:gd name="T2" fmla="*/ 2943 w 3641"/>
                <a:gd name="T3" fmla="*/ 400 h 3643"/>
                <a:gd name="T4" fmla="*/ 2861 w 3641"/>
                <a:gd name="T5" fmla="*/ 396 h 3643"/>
                <a:gd name="T6" fmla="*/ 2780 w 3641"/>
                <a:gd name="T7" fmla="*/ 412 h 3643"/>
                <a:gd name="T8" fmla="*/ 2704 w 3641"/>
                <a:gd name="T9" fmla="*/ 446 h 3643"/>
                <a:gd name="T10" fmla="*/ 2636 w 3641"/>
                <a:gd name="T11" fmla="*/ 500 h 3643"/>
                <a:gd name="T12" fmla="*/ 2578 w 3641"/>
                <a:gd name="T13" fmla="*/ 576 h 3643"/>
                <a:gd name="T14" fmla="*/ 2544 w 3641"/>
                <a:gd name="T15" fmla="*/ 662 h 3643"/>
                <a:gd name="T16" fmla="*/ 2532 w 3641"/>
                <a:gd name="T17" fmla="*/ 752 h 3643"/>
                <a:gd name="T18" fmla="*/ 2544 w 3641"/>
                <a:gd name="T19" fmla="*/ 843 h 3643"/>
                <a:gd name="T20" fmla="*/ 2578 w 3641"/>
                <a:gd name="T21" fmla="*/ 929 h 3643"/>
                <a:gd name="T22" fmla="*/ 2636 w 3641"/>
                <a:gd name="T23" fmla="*/ 1005 h 3643"/>
                <a:gd name="T24" fmla="*/ 2713 w 3641"/>
                <a:gd name="T25" fmla="*/ 1063 h 3643"/>
                <a:gd name="T26" fmla="*/ 2798 w 3641"/>
                <a:gd name="T27" fmla="*/ 1098 h 3643"/>
                <a:gd name="T28" fmla="*/ 2889 w 3641"/>
                <a:gd name="T29" fmla="*/ 1110 h 3643"/>
                <a:gd name="T30" fmla="*/ 2979 w 3641"/>
                <a:gd name="T31" fmla="*/ 1098 h 3643"/>
                <a:gd name="T32" fmla="*/ 3065 w 3641"/>
                <a:gd name="T33" fmla="*/ 1063 h 3643"/>
                <a:gd name="T34" fmla="*/ 3141 w 3641"/>
                <a:gd name="T35" fmla="*/ 1005 h 3643"/>
                <a:gd name="T36" fmla="*/ 3193 w 3641"/>
                <a:gd name="T37" fmla="*/ 937 h 3643"/>
                <a:gd name="T38" fmla="*/ 3228 w 3641"/>
                <a:gd name="T39" fmla="*/ 861 h 3643"/>
                <a:gd name="T40" fmla="*/ 3243 w 3641"/>
                <a:gd name="T41" fmla="*/ 780 h 3643"/>
                <a:gd name="T42" fmla="*/ 3241 w 3641"/>
                <a:gd name="T43" fmla="*/ 698 h 3643"/>
                <a:gd name="T44" fmla="*/ 3639 w 3641"/>
                <a:gd name="T45" fmla="*/ 1579 h 3643"/>
                <a:gd name="T46" fmla="*/ 3636 w 3641"/>
                <a:gd name="T47" fmla="*/ 1632 h 3643"/>
                <a:gd name="T48" fmla="*/ 3612 w 3641"/>
                <a:gd name="T49" fmla="*/ 1681 h 3643"/>
                <a:gd name="T50" fmla="*/ 1702 w 3641"/>
                <a:gd name="T51" fmla="*/ 3597 h 3643"/>
                <a:gd name="T52" fmla="*/ 1650 w 3641"/>
                <a:gd name="T53" fmla="*/ 3632 h 3643"/>
                <a:gd name="T54" fmla="*/ 1592 w 3641"/>
                <a:gd name="T55" fmla="*/ 3643 h 3643"/>
                <a:gd name="T56" fmla="*/ 1533 w 3641"/>
                <a:gd name="T57" fmla="*/ 3632 h 3643"/>
                <a:gd name="T58" fmla="*/ 1481 w 3641"/>
                <a:gd name="T59" fmla="*/ 3597 h 3643"/>
                <a:gd name="T60" fmla="*/ 1268 w 3641"/>
                <a:gd name="T61" fmla="*/ 2967 h 3643"/>
                <a:gd name="T62" fmla="*/ 467 w 3641"/>
                <a:gd name="T63" fmla="*/ 2582 h 3643"/>
                <a:gd name="T64" fmla="*/ 26 w 3641"/>
                <a:gd name="T65" fmla="*/ 2136 h 3643"/>
                <a:gd name="T66" fmla="*/ 3 w 3641"/>
                <a:gd name="T67" fmla="*/ 2080 h 3643"/>
                <a:gd name="T68" fmla="*/ 3 w 3641"/>
                <a:gd name="T69" fmla="*/ 2021 h 3643"/>
                <a:gd name="T70" fmla="*/ 26 w 3641"/>
                <a:gd name="T71" fmla="*/ 1963 h 3643"/>
                <a:gd name="T72" fmla="*/ 1938 w 3641"/>
                <a:gd name="T73" fmla="*/ 45 h 3643"/>
                <a:gd name="T74" fmla="*/ 1983 w 3641"/>
                <a:gd name="T75" fmla="*/ 14 h 3643"/>
                <a:gd name="T76" fmla="*/ 2036 w 3641"/>
                <a:gd name="T77" fmla="*/ 0 h 3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41" h="3643">
                  <a:moveTo>
                    <a:pt x="2036" y="0"/>
                  </a:moveTo>
                  <a:lnTo>
                    <a:pt x="2063" y="0"/>
                  </a:lnTo>
                  <a:lnTo>
                    <a:pt x="3236" y="107"/>
                  </a:lnTo>
                  <a:lnTo>
                    <a:pt x="2943" y="400"/>
                  </a:lnTo>
                  <a:lnTo>
                    <a:pt x="2903" y="396"/>
                  </a:lnTo>
                  <a:lnTo>
                    <a:pt x="2861" y="396"/>
                  </a:lnTo>
                  <a:lnTo>
                    <a:pt x="2821" y="402"/>
                  </a:lnTo>
                  <a:lnTo>
                    <a:pt x="2780" y="412"/>
                  </a:lnTo>
                  <a:lnTo>
                    <a:pt x="2741" y="427"/>
                  </a:lnTo>
                  <a:lnTo>
                    <a:pt x="2704" y="446"/>
                  </a:lnTo>
                  <a:lnTo>
                    <a:pt x="2669" y="471"/>
                  </a:lnTo>
                  <a:lnTo>
                    <a:pt x="2636" y="500"/>
                  </a:lnTo>
                  <a:lnTo>
                    <a:pt x="2604" y="537"/>
                  </a:lnTo>
                  <a:lnTo>
                    <a:pt x="2578" y="576"/>
                  </a:lnTo>
                  <a:lnTo>
                    <a:pt x="2558" y="618"/>
                  </a:lnTo>
                  <a:lnTo>
                    <a:pt x="2544" y="662"/>
                  </a:lnTo>
                  <a:lnTo>
                    <a:pt x="2534" y="707"/>
                  </a:lnTo>
                  <a:lnTo>
                    <a:pt x="2532" y="752"/>
                  </a:lnTo>
                  <a:lnTo>
                    <a:pt x="2534" y="798"/>
                  </a:lnTo>
                  <a:lnTo>
                    <a:pt x="2544" y="843"/>
                  </a:lnTo>
                  <a:lnTo>
                    <a:pt x="2558" y="887"/>
                  </a:lnTo>
                  <a:lnTo>
                    <a:pt x="2578" y="929"/>
                  </a:lnTo>
                  <a:lnTo>
                    <a:pt x="2604" y="968"/>
                  </a:lnTo>
                  <a:lnTo>
                    <a:pt x="2636" y="1005"/>
                  </a:lnTo>
                  <a:lnTo>
                    <a:pt x="2672" y="1037"/>
                  </a:lnTo>
                  <a:lnTo>
                    <a:pt x="2713" y="1063"/>
                  </a:lnTo>
                  <a:lnTo>
                    <a:pt x="2754" y="1083"/>
                  </a:lnTo>
                  <a:lnTo>
                    <a:pt x="2798" y="1098"/>
                  </a:lnTo>
                  <a:lnTo>
                    <a:pt x="2842" y="1107"/>
                  </a:lnTo>
                  <a:lnTo>
                    <a:pt x="2889" y="1110"/>
                  </a:lnTo>
                  <a:lnTo>
                    <a:pt x="2934" y="1107"/>
                  </a:lnTo>
                  <a:lnTo>
                    <a:pt x="2979" y="1098"/>
                  </a:lnTo>
                  <a:lnTo>
                    <a:pt x="3022" y="1083"/>
                  </a:lnTo>
                  <a:lnTo>
                    <a:pt x="3065" y="1063"/>
                  </a:lnTo>
                  <a:lnTo>
                    <a:pt x="3104" y="1037"/>
                  </a:lnTo>
                  <a:lnTo>
                    <a:pt x="3141" y="1005"/>
                  </a:lnTo>
                  <a:lnTo>
                    <a:pt x="3169" y="973"/>
                  </a:lnTo>
                  <a:lnTo>
                    <a:pt x="3193" y="937"/>
                  </a:lnTo>
                  <a:lnTo>
                    <a:pt x="3213" y="899"/>
                  </a:lnTo>
                  <a:lnTo>
                    <a:pt x="3228" y="861"/>
                  </a:lnTo>
                  <a:lnTo>
                    <a:pt x="3238" y="820"/>
                  </a:lnTo>
                  <a:lnTo>
                    <a:pt x="3243" y="780"/>
                  </a:lnTo>
                  <a:lnTo>
                    <a:pt x="3244" y="738"/>
                  </a:lnTo>
                  <a:lnTo>
                    <a:pt x="3241" y="698"/>
                  </a:lnTo>
                  <a:lnTo>
                    <a:pt x="3534" y="403"/>
                  </a:lnTo>
                  <a:lnTo>
                    <a:pt x="3639" y="1579"/>
                  </a:lnTo>
                  <a:lnTo>
                    <a:pt x="3641" y="1606"/>
                  </a:lnTo>
                  <a:lnTo>
                    <a:pt x="3636" y="1632"/>
                  </a:lnTo>
                  <a:lnTo>
                    <a:pt x="3626" y="1659"/>
                  </a:lnTo>
                  <a:lnTo>
                    <a:pt x="3612" y="1681"/>
                  </a:lnTo>
                  <a:lnTo>
                    <a:pt x="3595" y="1703"/>
                  </a:lnTo>
                  <a:lnTo>
                    <a:pt x="1702" y="3597"/>
                  </a:lnTo>
                  <a:lnTo>
                    <a:pt x="1677" y="3618"/>
                  </a:lnTo>
                  <a:lnTo>
                    <a:pt x="1650" y="3632"/>
                  </a:lnTo>
                  <a:lnTo>
                    <a:pt x="1622" y="3640"/>
                  </a:lnTo>
                  <a:lnTo>
                    <a:pt x="1592" y="3643"/>
                  </a:lnTo>
                  <a:lnTo>
                    <a:pt x="1562" y="3640"/>
                  </a:lnTo>
                  <a:lnTo>
                    <a:pt x="1533" y="3632"/>
                  </a:lnTo>
                  <a:lnTo>
                    <a:pt x="1506" y="3618"/>
                  </a:lnTo>
                  <a:lnTo>
                    <a:pt x="1481" y="3597"/>
                  </a:lnTo>
                  <a:lnTo>
                    <a:pt x="1060" y="3176"/>
                  </a:lnTo>
                  <a:lnTo>
                    <a:pt x="1268" y="2967"/>
                  </a:lnTo>
                  <a:lnTo>
                    <a:pt x="674" y="2374"/>
                  </a:lnTo>
                  <a:lnTo>
                    <a:pt x="467" y="2582"/>
                  </a:lnTo>
                  <a:lnTo>
                    <a:pt x="46" y="2160"/>
                  </a:lnTo>
                  <a:lnTo>
                    <a:pt x="26" y="2136"/>
                  </a:lnTo>
                  <a:lnTo>
                    <a:pt x="12" y="2109"/>
                  </a:lnTo>
                  <a:lnTo>
                    <a:pt x="3" y="2080"/>
                  </a:lnTo>
                  <a:lnTo>
                    <a:pt x="0" y="2050"/>
                  </a:lnTo>
                  <a:lnTo>
                    <a:pt x="3" y="2021"/>
                  </a:lnTo>
                  <a:lnTo>
                    <a:pt x="12" y="1991"/>
                  </a:lnTo>
                  <a:lnTo>
                    <a:pt x="26" y="1963"/>
                  </a:lnTo>
                  <a:lnTo>
                    <a:pt x="46" y="1940"/>
                  </a:lnTo>
                  <a:lnTo>
                    <a:pt x="1938" y="45"/>
                  </a:lnTo>
                  <a:lnTo>
                    <a:pt x="1959" y="27"/>
                  </a:lnTo>
                  <a:lnTo>
                    <a:pt x="1983" y="14"/>
                  </a:lnTo>
                  <a:lnTo>
                    <a:pt x="2009" y="4"/>
                  </a:lnTo>
                  <a:lnTo>
                    <a:pt x="2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Oval 65"/>
          <p:cNvSpPr/>
          <p:nvPr/>
        </p:nvSpPr>
        <p:spPr>
          <a:xfrm>
            <a:off x="5764734" y="4621152"/>
            <a:ext cx="658368" cy="65836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37"/>
          <p:cNvGrpSpPr>
            <a:grpSpLocks noChangeAspect="1"/>
          </p:cNvGrpSpPr>
          <p:nvPr/>
        </p:nvGrpSpPr>
        <p:grpSpPr bwMode="auto">
          <a:xfrm>
            <a:off x="5966316" y="4784273"/>
            <a:ext cx="255205" cy="332126"/>
            <a:chOff x="1815" y="2176"/>
            <a:chExt cx="2057" cy="2677"/>
          </a:xfrm>
          <a:solidFill>
            <a:schemeClr val="accent1">
              <a:lumMod val="50000"/>
            </a:schemeClr>
          </a:solidFill>
        </p:grpSpPr>
        <p:sp>
          <p:nvSpPr>
            <p:cNvPr id="86" name="Freeform 39"/>
            <p:cNvSpPr>
              <a:spLocks noEditPoints="1"/>
            </p:cNvSpPr>
            <p:nvPr/>
          </p:nvSpPr>
          <p:spPr bwMode="auto">
            <a:xfrm>
              <a:off x="1843" y="2176"/>
              <a:ext cx="2029" cy="2677"/>
            </a:xfrm>
            <a:custGeom>
              <a:avLst/>
              <a:gdLst>
                <a:gd name="T0" fmla="*/ 2821 w 4059"/>
                <a:gd name="T1" fmla="*/ 738 h 5355"/>
                <a:gd name="T2" fmla="*/ 2867 w 4059"/>
                <a:gd name="T3" fmla="*/ 889 h 5355"/>
                <a:gd name="T4" fmla="*/ 2984 w 4059"/>
                <a:gd name="T5" fmla="*/ 826 h 5355"/>
                <a:gd name="T6" fmla="*/ 2860 w 4059"/>
                <a:gd name="T7" fmla="*/ 713 h 5355"/>
                <a:gd name="T8" fmla="*/ 2377 w 4059"/>
                <a:gd name="T9" fmla="*/ 554 h 5355"/>
                <a:gd name="T10" fmla="*/ 2194 w 4059"/>
                <a:gd name="T11" fmla="*/ 575 h 5355"/>
                <a:gd name="T12" fmla="*/ 2027 w 4059"/>
                <a:gd name="T13" fmla="*/ 635 h 5355"/>
                <a:gd name="T14" fmla="*/ 1879 w 4059"/>
                <a:gd name="T15" fmla="*/ 725 h 5355"/>
                <a:gd name="T16" fmla="*/ 1755 w 4059"/>
                <a:gd name="T17" fmla="*/ 847 h 5355"/>
                <a:gd name="T18" fmla="*/ 1658 w 4059"/>
                <a:gd name="T19" fmla="*/ 990 h 5355"/>
                <a:gd name="T20" fmla="*/ 1596 w 4059"/>
                <a:gd name="T21" fmla="*/ 1154 h 5355"/>
                <a:gd name="T22" fmla="*/ 3143 w 4059"/>
                <a:gd name="T23" fmla="*/ 1092 h 5355"/>
                <a:gd name="T24" fmla="*/ 3090 w 4059"/>
                <a:gd name="T25" fmla="*/ 976 h 5355"/>
                <a:gd name="T26" fmla="*/ 2590 w 4059"/>
                <a:gd name="T27" fmla="*/ 914 h 5355"/>
                <a:gd name="T28" fmla="*/ 2554 w 4059"/>
                <a:gd name="T29" fmla="*/ 797 h 5355"/>
                <a:gd name="T30" fmla="*/ 2497 w 4059"/>
                <a:gd name="T31" fmla="*/ 686 h 5355"/>
                <a:gd name="T32" fmla="*/ 2420 w 4059"/>
                <a:gd name="T33" fmla="*/ 593 h 5355"/>
                <a:gd name="T34" fmla="*/ 1812 w 4059"/>
                <a:gd name="T35" fmla="*/ 0 h 5355"/>
                <a:gd name="T36" fmla="*/ 2015 w 4059"/>
                <a:gd name="T37" fmla="*/ 21 h 5355"/>
                <a:gd name="T38" fmla="*/ 2203 w 4059"/>
                <a:gd name="T39" fmla="*/ 79 h 5355"/>
                <a:gd name="T40" fmla="*/ 2377 w 4059"/>
                <a:gd name="T41" fmla="*/ 173 h 5355"/>
                <a:gd name="T42" fmla="*/ 2531 w 4059"/>
                <a:gd name="T43" fmla="*/ 296 h 5355"/>
                <a:gd name="T44" fmla="*/ 2724 w 4059"/>
                <a:gd name="T45" fmla="*/ 341 h 5355"/>
                <a:gd name="T46" fmla="*/ 2901 w 4059"/>
                <a:gd name="T47" fmla="*/ 416 h 5355"/>
                <a:gd name="T48" fmla="*/ 3059 w 4059"/>
                <a:gd name="T49" fmla="*/ 522 h 5355"/>
                <a:gd name="T50" fmla="*/ 3197 w 4059"/>
                <a:gd name="T51" fmla="*/ 653 h 5355"/>
                <a:gd name="T52" fmla="*/ 3310 w 4059"/>
                <a:gd name="T53" fmla="*/ 806 h 5355"/>
                <a:gd name="T54" fmla="*/ 3785 w 4059"/>
                <a:gd name="T55" fmla="*/ 889 h 5355"/>
                <a:gd name="T56" fmla="*/ 3869 w 4059"/>
                <a:gd name="T57" fmla="*/ 1094 h 5355"/>
                <a:gd name="T58" fmla="*/ 3398 w 4059"/>
                <a:gd name="T59" fmla="*/ 977 h 5355"/>
                <a:gd name="T60" fmla="*/ 3448 w 4059"/>
                <a:gd name="T61" fmla="*/ 1154 h 5355"/>
                <a:gd name="T62" fmla="*/ 4059 w 4059"/>
                <a:gd name="T63" fmla="*/ 5355 h 5355"/>
                <a:gd name="T64" fmla="*/ 265 w 4059"/>
                <a:gd name="T65" fmla="*/ 1154 h 5355"/>
                <a:gd name="T66" fmla="*/ 1336 w 4059"/>
                <a:gd name="T67" fmla="*/ 1052 h 5355"/>
                <a:gd name="T68" fmla="*/ 1415 w 4059"/>
                <a:gd name="T69" fmla="*/ 859 h 5355"/>
                <a:gd name="T70" fmla="*/ 1528 w 4059"/>
                <a:gd name="T71" fmla="*/ 688 h 5355"/>
                <a:gd name="T72" fmla="*/ 1673 w 4059"/>
                <a:gd name="T73" fmla="*/ 542 h 5355"/>
                <a:gd name="T74" fmla="*/ 1841 w 4059"/>
                <a:gd name="T75" fmla="*/ 423 h 5355"/>
                <a:gd name="T76" fmla="*/ 2033 w 4059"/>
                <a:gd name="T77" fmla="*/ 339 h 5355"/>
                <a:gd name="T78" fmla="*/ 1888 w 4059"/>
                <a:gd name="T79" fmla="*/ 309 h 5355"/>
                <a:gd name="T80" fmla="*/ 1726 w 4059"/>
                <a:gd name="T81" fmla="*/ 309 h 5355"/>
                <a:gd name="T82" fmla="*/ 1563 w 4059"/>
                <a:gd name="T83" fmla="*/ 346 h 5355"/>
                <a:gd name="T84" fmla="*/ 1415 w 4059"/>
                <a:gd name="T85" fmla="*/ 418 h 5355"/>
                <a:gd name="T86" fmla="*/ 1284 w 4059"/>
                <a:gd name="T87" fmla="*/ 519 h 5355"/>
                <a:gd name="T88" fmla="*/ 1173 w 4059"/>
                <a:gd name="T89" fmla="*/ 646 h 5355"/>
                <a:gd name="T90" fmla="*/ 1085 w 4059"/>
                <a:gd name="T91" fmla="*/ 794 h 5355"/>
                <a:gd name="T92" fmla="*/ 1028 w 4059"/>
                <a:gd name="T93" fmla="*/ 962 h 5355"/>
                <a:gd name="T94" fmla="*/ 100 w 4059"/>
                <a:gd name="T95" fmla="*/ 972 h 5355"/>
                <a:gd name="T96" fmla="*/ 761 w 4059"/>
                <a:gd name="T97" fmla="*/ 873 h 5355"/>
                <a:gd name="T98" fmla="*/ 834 w 4059"/>
                <a:gd name="T99" fmla="*/ 667 h 5355"/>
                <a:gd name="T100" fmla="*/ 938 w 4059"/>
                <a:gd name="T101" fmla="*/ 480 h 5355"/>
                <a:gd name="T102" fmla="*/ 1071 w 4059"/>
                <a:gd name="T103" fmla="*/ 319 h 5355"/>
                <a:gd name="T104" fmla="*/ 1228 w 4059"/>
                <a:gd name="T105" fmla="*/ 185 h 5355"/>
                <a:gd name="T106" fmla="*/ 1408 w 4059"/>
                <a:gd name="T107" fmla="*/ 85 h 5355"/>
                <a:gd name="T108" fmla="*/ 1603 w 4059"/>
                <a:gd name="T109" fmla="*/ 23 h 5355"/>
                <a:gd name="T110" fmla="*/ 1812 w 4059"/>
                <a:gd name="T111" fmla="*/ 0 h 5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59" h="5355">
                  <a:moveTo>
                    <a:pt x="2790" y="667"/>
                  </a:moveTo>
                  <a:lnTo>
                    <a:pt x="2821" y="738"/>
                  </a:lnTo>
                  <a:lnTo>
                    <a:pt x="2846" y="813"/>
                  </a:lnTo>
                  <a:lnTo>
                    <a:pt x="2867" y="889"/>
                  </a:lnTo>
                  <a:lnTo>
                    <a:pt x="3036" y="889"/>
                  </a:lnTo>
                  <a:lnTo>
                    <a:pt x="2984" y="826"/>
                  </a:lnTo>
                  <a:lnTo>
                    <a:pt x="2925" y="766"/>
                  </a:lnTo>
                  <a:lnTo>
                    <a:pt x="2860" y="713"/>
                  </a:lnTo>
                  <a:lnTo>
                    <a:pt x="2790" y="667"/>
                  </a:lnTo>
                  <a:close/>
                  <a:moveTo>
                    <a:pt x="2377" y="554"/>
                  </a:moveTo>
                  <a:lnTo>
                    <a:pt x="2283" y="559"/>
                  </a:lnTo>
                  <a:lnTo>
                    <a:pt x="2194" y="575"/>
                  </a:lnTo>
                  <a:lnTo>
                    <a:pt x="2108" y="600"/>
                  </a:lnTo>
                  <a:lnTo>
                    <a:pt x="2027" y="635"/>
                  </a:lnTo>
                  <a:lnTo>
                    <a:pt x="1950" y="676"/>
                  </a:lnTo>
                  <a:lnTo>
                    <a:pt x="1879" y="725"/>
                  </a:lnTo>
                  <a:lnTo>
                    <a:pt x="1814" y="783"/>
                  </a:lnTo>
                  <a:lnTo>
                    <a:pt x="1755" y="847"/>
                  </a:lnTo>
                  <a:lnTo>
                    <a:pt x="1703" y="916"/>
                  </a:lnTo>
                  <a:lnTo>
                    <a:pt x="1658" y="990"/>
                  </a:lnTo>
                  <a:lnTo>
                    <a:pt x="1623" y="1069"/>
                  </a:lnTo>
                  <a:lnTo>
                    <a:pt x="1596" y="1154"/>
                  </a:lnTo>
                  <a:lnTo>
                    <a:pt x="3163" y="1154"/>
                  </a:lnTo>
                  <a:lnTo>
                    <a:pt x="3143" y="1092"/>
                  </a:lnTo>
                  <a:lnTo>
                    <a:pt x="3118" y="1034"/>
                  </a:lnTo>
                  <a:lnTo>
                    <a:pt x="3090" y="976"/>
                  </a:lnTo>
                  <a:lnTo>
                    <a:pt x="2601" y="974"/>
                  </a:lnTo>
                  <a:lnTo>
                    <a:pt x="2590" y="914"/>
                  </a:lnTo>
                  <a:lnTo>
                    <a:pt x="2574" y="856"/>
                  </a:lnTo>
                  <a:lnTo>
                    <a:pt x="2554" y="797"/>
                  </a:lnTo>
                  <a:lnTo>
                    <a:pt x="2527" y="741"/>
                  </a:lnTo>
                  <a:lnTo>
                    <a:pt x="2497" y="686"/>
                  </a:lnTo>
                  <a:lnTo>
                    <a:pt x="2461" y="637"/>
                  </a:lnTo>
                  <a:lnTo>
                    <a:pt x="2420" y="593"/>
                  </a:lnTo>
                  <a:lnTo>
                    <a:pt x="2377" y="554"/>
                  </a:lnTo>
                  <a:close/>
                  <a:moveTo>
                    <a:pt x="1812" y="0"/>
                  </a:moveTo>
                  <a:lnTo>
                    <a:pt x="1915" y="5"/>
                  </a:lnTo>
                  <a:lnTo>
                    <a:pt x="2015" y="21"/>
                  </a:lnTo>
                  <a:lnTo>
                    <a:pt x="2110" y="46"/>
                  </a:lnTo>
                  <a:lnTo>
                    <a:pt x="2203" y="79"/>
                  </a:lnTo>
                  <a:lnTo>
                    <a:pt x="2292" y="122"/>
                  </a:lnTo>
                  <a:lnTo>
                    <a:pt x="2377" y="173"/>
                  </a:lnTo>
                  <a:lnTo>
                    <a:pt x="2455" y="231"/>
                  </a:lnTo>
                  <a:lnTo>
                    <a:pt x="2531" y="296"/>
                  </a:lnTo>
                  <a:lnTo>
                    <a:pt x="2629" y="314"/>
                  </a:lnTo>
                  <a:lnTo>
                    <a:pt x="2724" y="341"/>
                  </a:lnTo>
                  <a:lnTo>
                    <a:pt x="2814" y="374"/>
                  </a:lnTo>
                  <a:lnTo>
                    <a:pt x="2901" y="416"/>
                  </a:lnTo>
                  <a:lnTo>
                    <a:pt x="2982" y="466"/>
                  </a:lnTo>
                  <a:lnTo>
                    <a:pt x="3059" y="522"/>
                  </a:lnTo>
                  <a:lnTo>
                    <a:pt x="3131" y="584"/>
                  </a:lnTo>
                  <a:lnTo>
                    <a:pt x="3197" y="653"/>
                  </a:lnTo>
                  <a:lnTo>
                    <a:pt x="3256" y="727"/>
                  </a:lnTo>
                  <a:lnTo>
                    <a:pt x="3310" y="806"/>
                  </a:lnTo>
                  <a:lnTo>
                    <a:pt x="3355" y="889"/>
                  </a:lnTo>
                  <a:lnTo>
                    <a:pt x="3785" y="889"/>
                  </a:lnTo>
                  <a:lnTo>
                    <a:pt x="4033" y="1094"/>
                  </a:lnTo>
                  <a:lnTo>
                    <a:pt x="3869" y="1094"/>
                  </a:lnTo>
                  <a:lnTo>
                    <a:pt x="3733" y="977"/>
                  </a:lnTo>
                  <a:lnTo>
                    <a:pt x="3398" y="977"/>
                  </a:lnTo>
                  <a:lnTo>
                    <a:pt x="3426" y="1064"/>
                  </a:lnTo>
                  <a:lnTo>
                    <a:pt x="3448" y="1154"/>
                  </a:lnTo>
                  <a:lnTo>
                    <a:pt x="4059" y="1154"/>
                  </a:lnTo>
                  <a:lnTo>
                    <a:pt x="4059" y="5355"/>
                  </a:lnTo>
                  <a:lnTo>
                    <a:pt x="265" y="5355"/>
                  </a:lnTo>
                  <a:lnTo>
                    <a:pt x="265" y="1154"/>
                  </a:lnTo>
                  <a:lnTo>
                    <a:pt x="1311" y="1154"/>
                  </a:lnTo>
                  <a:lnTo>
                    <a:pt x="1336" y="1052"/>
                  </a:lnTo>
                  <a:lnTo>
                    <a:pt x="1372" y="953"/>
                  </a:lnTo>
                  <a:lnTo>
                    <a:pt x="1415" y="859"/>
                  </a:lnTo>
                  <a:lnTo>
                    <a:pt x="1469" y="771"/>
                  </a:lnTo>
                  <a:lnTo>
                    <a:pt x="1528" y="688"/>
                  </a:lnTo>
                  <a:lnTo>
                    <a:pt x="1597" y="612"/>
                  </a:lnTo>
                  <a:lnTo>
                    <a:pt x="1673" y="542"/>
                  </a:lnTo>
                  <a:lnTo>
                    <a:pt x="1753" y="480"/>
                  </a:lnTo>
                  <a:lnTo>
                    <a:pt x="1841" y="423"/>
                  </a:lnTo>
                  <a:lnTo>
                    <a:pt x="1934" y="378"/>
                  </a:lnTo>
                  <a:lnTo>
                    <a:pt x="2033" y="339"/>
                  </a:lnTo>
                  <a:lnTo>
                    <a:pt x="1961" y="321"/>
                  </a:lnTo>
                  <a:lnTo>
                    <a:pt x="1888" y="309"/>
                  </a:lnTo>
                  <a:lnTo>
                    <a:pt x="1812" y="304"/>
                  </a:lnTo>
                  <a:lnTo>
                    <a:pt x="1726" y="309"/>
                  </a:lnTo>
                  <a:lnTo>
                    <a:pt x="1644" y="323"/>
                  </a:lnTo>
                  <a:lnTo>
                    <a:pt x="1563" y="346"/>
                  </a:lnTo>
                  <a:lnTo>
                    <a:pt x="1488" y="378"/>
                  </a:lnTo>
                  <a:lnTo>
                    <a:pt x="1415" y="418"/>
                  </a:lnTo>
                  <a:lnTo>
                    <a:pt x="1347" y="464"/>
                  </a:lnTo>
                  <a:lnTo>
                    <a:pt x="1284" y="519"/>
                  </a:lnTo>
                  <a:lnTo>
                    <a:pt x="1225" y="579"/>
                  </a:lnTo>
                  <a:lnTo>
                    <a:pt x="1173" y="646"/>
                  </a:lnTo>
                  <a:lnTo>
                    <a:pt x="1126" y="718"/>
                  </a:lnTo>
                  <a:lnTo>
                    <a:pt x="1085" y="794"/>
                  </a:lnTo>
                  <a:lnTo>
                    <a:pt x="1053" y="875"/>
                  </a:lnTo>
                  <a:lnTo>
                    <a:pt x="1028" y="962"/>
                  </a:lnTo>
                  <a:lnTo>
                    <a:pt x="1039" y="972"/>
                  </a:lnTo>
                  <a:lnTo>
                    <a:pt x="100" y="972"/>
                  </a:lnTo>
                  <a:lnTo>
                    <a:pt x="0" y="877"/>
                  </a:lnTo>
                  <a:lnTo>
                    <a:pt x="761" y="873"/>
                  </a:lnTo>
                  <a:lnTo>
                    <a:pt x="793" y="768"/>
                  </a:lnTo>
                  <a:lnTo>
                    <a:pt x="834" y="667"/>
                  </a:lnTo>
                  <a:lnTo>
                    <a:pt x="883" y="572"/>
                  </a:lnTo>
                  <a:lnTo>
                    <a:pt x="938" y="480"/>
                  </a:lnTo>
                  <a:lnTo>
                    <a:pt x="1001" y="397"/>
                  </a:lnTo>
                  <a:lnTo>
                    <a:pt x="1071" y="319"/>
                  </a:lnTo>
                  <a:lnTo>
                    <a:pt x="1148" y="249"/>
                  </a:lnTo>
                  <a:lnTo>
                    <a:pt x="1228" y="185"/>
                  </a:lnTo>
                  <a:lnTo>
                    <a:pt x="1316" y="131"/>
                  </a:lnTo>
                  <a:lnTo>
                    <a:pt x="1408" y="85"/>
                  </a:lnTo>
                  <a:lnTo>
                    <a:pt x="1503" y="49"/>
                  </a:lnTo>
                  <a:lnTo>
                    <a:pt x="1603" y="23"/>
                  </a:lnTo>
                  <a:lnTo>
                    <a:pt x="1707" y="5"/>
                  </a:lnTo>
                  <a:lnTo>
                    <a:pt x="18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0"/>
            <p:cNvSpPr>
              <a:spLocks/>
            </p:cNvSpPr>
            <p:nvPr/>
          </p:nvSpPr>
          <p:spPr bwMode="auto">
            <a:xfrm>
              <a:off x="1815" y="2630"/>
              <a:ext cx="111" cy="2201"/>
            </a:xfrm>
            <a:custGeom>
              <a:avLst/>
              <a:gdLst>
                <a:gd name="T0" fmla="*/ 0 w 222"/>
                <a:gd name="T1" fmla="*/ 0 h 4401"/>
                <a:gd name="T2" fmla="*/ 222 w 222"/>
                <a:gd name="T3" fmla="*/ 199 h 4401"/>
                <a:gd name="T4" fmla="*/ 222 w 222"/>
                <a:gd name="T5" fmla="*/ 4401 h 4401"/>
                <a:gd name="T6" fmla="*/ 0 w 222"/>
                <a:gd name="T7" fmla="*/ 4202 h 4401"/>
                <a:gd name="T8" fmla="*/ 0 w 222"/>
                <a:gd name="T9" fmla="*/ 0 h 4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401">
                  <a:moveTo>
                    <a:pt x="0" y="0"/>
                  </a:moveTo>
                  <a:lnTo>
                    <a:pt x="222" y="199"/>
                  </a:lnTo>
                  <a:lnTo>
                    <a:pt x="222" y="4401"/>
                  </a:lnTo>
                  <a:lnTo>
                    <a:pt x="0" y="42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Oval 52"/>
          <p:cNvSpPr/>
          <p:nvPr/>
        </p:nvSpPr>
        <p:spPr>
          <a:xfrm>
            <a:off x="5408118" y="784844"/>
            <a:ext cx="1371600" cy="13716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50"/>
          <p:cNvSpPr>
            <a:spLocks noEditPoints="1"/>
          </p:cNvSpPr>
          <p:nvPr/>
        </p:nvSpPr>
        <p:spPr bwMode="auto">
          <a:xfrm>
            <a:off x="5803588" y="1204597"/>
            <a:ext cx="580659" cy="532094"/>
          </a:xfrm>
          <a:custGeom>
            <a:avLst/>
            <a:gdLst>
              <a:gd name="T0" fmla="*/ 2083 w 3333"/>
              <a:gd name="T1" fmla="*/ 3093 h 3299"/>
              <a:gd name="T2" fmla="*/ 521 w 3333"/>
              <a:gd name="T3" fmla="*/ 1752 h 3299"/>
              <a:gd name="T4" fmla="*/ 1197 w 3333"/>
              <a:gd name="T5" fmla="*/ 2061 h 3299"/>
              <a:gd name="T6" fmla="*/ 1221 w 3333"/>
              <a:gd name="T7" fmla="*/ 1997 h 3299"/>
              <a:gd name="T8" fmla="*/ 1278 w 3333"/>
              <a:gd name="T9" fmla="*/ 1961 h 3299"/>
              <a:gd name="T10" fmla="*/ 2107 w 3333"/>
              <a:gd name="T11" fmla="*/ 1961 h 3299"/>
              <a:gd name="T12" fmla="*/ 2164 w 3333"/>
              <a:gd name="T13" fmla="*/ 1997 h 3299"/>
              <a:gd name="T14" fmla="*/ 2188 w 3333"/>
              <a:gd name="T15" fmla="*/ 2061 h 3299"/>
              <a:gd name="T16" fmla="*/ 2812 w 3333"/>
              <a:gd name="T17" fmla="*/ 1752 h 3299"/>
              <a:gd name="T18" fmla="*/ 2828 w 3333"/>
              <a:gd name="T19" fmla="*/ 1547 h 3299"/>
              <a:gd name="T20" fmla="*/ 3067 w 3333"/>
              <a:gd name="T21" fmla="*/ 1536 h 3299"/>
              <a:gd name="T22" fmla="*/ 3113 w 3333"/>
              <a:gd name="T23" fmla="*/ 1489 h 3299"/>
              <a:gd name="T24" fmla="*/ 3124 w 3333"/>
              <a:gd name="T25" fmla="*/ 1340 h 3299"/>
              <a:gd name="T26" fmla="*/ 3104 w 3333"/>
              <a:gd name="T27" fmla="*/ 1279 h 3299"/>
              <a:gd name="T28" fmla="*/ 2754 w 3333"/>
              <a:gd name="T29" fmla="*/ 835 h 3299"/>
              <a:gd name="T30" fmla="*/ 2410 w 3333"/>
              <a:gd name="T31" fmla="*/ 824 h 3299"/>
              <a:gd name="T32" fmla="*/ 2708 w 3333"/>
              <a:gd name="T33" fmla="*/ 1547 h 3299"/>
              <a:gd name="T34" fmla="*/ 1718 w 3333"/>
              <a:gd name="T35" fmla="*/ 824 h 3299"/>
              <a:gd name="T36" fmla="*/ 1954 w 3333"/>
              <a:gd name="T37" fmla="*/ 824 h 3299"/>
              <a:gd name="T38" fmla="*/ 1171 w 3333"/>
              <a:gd name="T39" fmla="*/ 1547 h 3299"/>
              <a:gd name="T40" fmla="*/ 1378 w 3333"/>
              <a:gd name="T41" fmla="*/ 824 h 3299"/>
              <a:gd name="T42" fmla="*/ 1062 w 3333"/>
              <a:gd name="T43" fmla="*/ 1547 h 3299"/>
              <a:gd name="T44" fmla="*/ 625 w 3333"/>
              <a:gd name="T45" fmla="*/ 824 h 3299"/>
              <a:gd name="T46" fmla="*/ 558 w 3333"/>
              <a:gd name="T47" fmla="*/ 849 h 3299"/>
              <a:gd name="T48" fmla="*/ 218 w 3333"/>
              <a:gd name="T49" fmla="*/ 1297 h 3299"/>
              <a:gd name="T50" fmla="*/ 209 w 3333"/>
              <a:gd name="T51" fmla="*/ 1443 h 3299"/>
              <a:gd name="T52" fmla="*/ 231 w 3333"/>
              <a:gd name="T53" fmla="*/ 1508 h 3299"/>
              <a:gd name="T54" fmla="*/ 289 w 3333"/>
              <a:gd name="T55" fmla="*/ 1544 h 3299"/>
              <a:gd name="T56" fmla="*/ 922 w 3333"/>
              <a:gd name="T57" fmla="*/ 824 h 3299"/>
              <a:gd name="T58" fmla="*/ 625 w 3333"/>
              <a:gd name="T59" fmla="*/ 619 h 3299"/>
              <a:gd name="T60" fmla="*/ 625 w 3333"/>
              <a:gd name="T61" fmla="*/ 206 h 3299"/>
              <a:gd name="T62" fmla="*/ 2742 w 3333"/>
              <a:gd name="T63" fmla="*/ 2 h 3299"/>
              <a:gd name="T64" fmla="*/ 2831 w 3333"/>
              <a:gd name="T65" fmla="*/ 40 h 3299"/>
              <a:gd name="T66" fmla="*/ 2893 w 3333"/>
              <a:gd name="T67" fmla="*/ 111 h 3299"/>
              <a:gd name="T68" fmla="*/ 2916 w 3333"/>
              <a:gd name="T69" fmla="*/ 206 h 3299"/>
              <a:gd name="T70" fmla="*/ 2958 w 3333"/>
              <a:gd name="T71" fmla="*/ 742 h 3299"/>
              <a:gd name="T72" fmla="*/ 3309 w 3333"/>
              <a:gd name="T73" fmla="*/ 1223 h 3299"/>
              <a:gd name="T74" fmla="*/ 3333 w 3333"/>
              <a:gd name="T75" fmla="*/ 1340 h 3299"/>
              <a:gd name="T76" fmla="*/ 3322 w 3333"/>
              <a:gd name="T77" fmla="*/ 1526 h 3299"/>
              <a:gd name="T78" fmla="*/ 3268 w 3333"/>
              <a:gd name="T79" fmla="*/ 1632 h 3299"/>
              <a:gd name="T80" fmla="*/ 3178 w 3333"/>
              <a:gd name="T81" fmla="*/ 1710 h 3299"/>
              <a:gd name="T82" fmla="*/ 3062 w 3333"/>
              <a:gd name="T83" fmla="*/ 1750 h 3299"/>
              <a:gd name="T84" fmla="*/ 3018 w 3333"/>
              <a:gd name="T85" fmla="*/ 3126 h 3299"/>
              <a:gd name="T86" fmla="*/ 2980 w 3333"/>
              <a:gd name="T87" fmla="*/ 3215 h 3299"/>
              <a:gd name="T88" fmla="*/ 2908 w 3333"/>
              <a:gd name="T89" fmla="*/ 3276 h 3299"/>
              <a:gd name="T90" fmla="*/ 2812 w 3333"/>
              <a:gd name="T91" fmla="*/ 3299 h 3299"/>
              <a:gd name="T92" fmla="*/ 448 w 3333"/>
              <a:gd name="T93" fmla="*/ 3287 h 3299"/>
              <a:gd name="T94" fmla="*/ 361 w 3333"/>
              <a:gd name="T95" fmla="*/ 3226 h 3299"/>
              <a:gd name="T96" fmla="*/ 315 w 3333"/>
              <a:gd name="T97" fmla="*/ 3130 h 3299"/>
              <a:gd name="T98" fmla="*/ 270 w 3333"/>
              <a:gd name="T99" fmla="*/ 1750 h 3299"/>
              <a:gd name="T100" fmla="*/ 155 w 3333"/>
              <a:gd name="T101" fmla="*/ 1710 h 3299"/>
              <a:gd name="T102" fmla="*/ 65 w 3333"/>
              <a:gd name="T103" fmla="*/ 1632 h 3299"/>
              <a:gd name="T104" fmla="*/ 12 w 3333"/>
              <a:gd name="T105" fmla="*/ 1526 h 3299"/>
              <a:gd name="T106" fmla="*/ 0 w 3333"/>
              <a:gd name="T107" fmla="*/ 1340 h 3299"/>
              <a:gd name="T108" fmla="*/ 23 w 3333"/>
              <a:gd name="T109" fmla="*/ 1223 h 3299"/>
              <a:gd name="T110" fmla="*/ 375 w 3333"/>
              <a:gd name="T111" fmla="*/ 742 h 3299"/>
              <a:gd name="T112" fmla="*/ 416 w 3333"/>
              <a:gd name="T113" fmla="*/ 206 h 3299"/>
              <a:gd name="T114" fmla="*/ 440 w 3333"/>
              <a:gd name="T115" fmla="*/ 111 h 3299"/>
              <a:gd name="T116" fmla="*/ 502 w 3333"/>
              <a:gd name="T117" fmla="*/ 40 h 3299"/>
              <a:gd name="T118" fmla="*/ 591 w 3333"/>
              <a:gd name="T119" fmla="*/ 2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3" h="3299">
                <a:moveTo>
                  <a:pt x="1302" y="2061"/>
                </a:moveTo>
                <a:lnTo>
                  <a:pt x="1302" y="3093"/>
                </a:lnTo>
                <a:lnTo>
                  <a:pt x="2083" y="3093"/>
                </a:lnTo>
                <a:lnTo>
                  <a:pt x="2083" y="2061"/>
                </a:lnTo>
                <a:lnTo>
                  <a:pt x="1302" y="2061"/>
                </a:lnTo>
                <a:close/>
                <a:moveTo>
                  <a:pt x="521" y="1752"/>
                </a:moveTo>
                <a:lnTo>
                  <a:pt x="521" y="3093"/>
                </a:lnTo>
                <a:lnTo>
                  <a:pt x="1197" y="3093"/>
                </a:lnTo>
                <a:lnTo>
                  <a:pt x="1197" y="2061"/>
                </a:lnTo>
                <a:lnTo>
                  <a:pt x="1200" y="2038"/>
                </a:lnTo>
                <a:lnTo>
                  <a:pt x="1208" y="2016"/>
                </a:lnTo>
                <a:lnTo>
                  <a:pt x="1221" y="1997"/>
                </a:lnTo>
                <a:lnTo>
                  <a:pt x="1237" y="1981"/>
                </a:lnTo>
                <a:lnTo>
                  <a:pt x="1256" y="1970"/>
                </a:lnTo>
                <a:lnTo>
                  <a:pt x="1278" y="1961"/>
                </a:lnTo>
                <a:lnTo>
                  <a:pt x="1302" y="1959"/>
                </a:lnTo>
                <a:lnTo>
                  <a:pt x="2083" y="1959"/>
                </a:lnTo>
                <a:lnTo>
                  <a:pt x="2107" y="1961"/>
                </a:lnTo>
                <a:lnTo>
                  <a:pt x="2129" y="1970"/>
                </a:lnTo>
                <a:lnTo>
                  <a:pt x="2148" y="1981"/>
                </a:lnTo>
                <a:lnTo>
                  <a:pt x="2164" y="1997"/>
                </a:lnTo>
                <a:lnTo>
                  <a:pt x="2177" y="2016"/>
                </a:lnTo>
                <a:lnTo>
                  <a:pt x="2185" y="2038"/>
                </a:lnTo>
                <a:lnTo>
                  <a:pt x="2188" y="2061"/>
                </a:lnTo>
                <a:lnTo>
                  <a:pt x="2188" y="3093"/>
                </a:lnTo>
                <a:lnTo>
                  <a:pt x="2812" y="3093"/>
                </a:lnTo>
                <a:lnTo>
                  <a:pt x="2812" y="1752"/>
                </a:lnTo>
                <a:lnTo>
                  <a:pt x="521" y="1752"/>
                </a:lnTo>
                <a:close/>
                <a:moveTo>
                  <a:pt x="2410" y="824"/>
                </a:moveTo>
                <a:lnTo>
                  <a:pt x="2828" y="1547"/>
                </a:lnTo>
                <a:lnTo>
                  <a:pt x="3021" y="1547"/>
                </a:lnTo>
                <a:lnTo>
                  <a:pt x="3044" y="1544"/>
                </a:lnTo>
                <a:lnTo>
                  <a:pt x="3067" y="1536"/>
                </a:lnTo>
                <a:lnTo>
                  <a:pt x="3086" y="1523"/>
                </a:lnTo>
                <a:lnTo>
                  <a:pt x="3102" y="1508"/>
                </a:lnTo>
                <a:lnTo>
                  <a:pt x="3113" y="1489"/>
                </a:lnTo>
                <a:lnTo>
                  <a:pt x="3122" y="1467"/>
                </a:lnTo>
                <a:lnTo>
                  <a:pt x="3124" y="1443"/>
                </a:lnTo>
                <a:lnTo>
                  <a:pt x="3124" y="1340"/>
                </a:lnTo>
                <a:lnTo>
                  <a:pt x="3122" y="1318"/>
                </a:lnTo>
                <a:lnTo>
                  <a:pt x="3116" y="1297"/>
                </a:lnTo>
                <a:lnTo>
                  <a:pt x="3104" y="1279"/>
                </a:lnTo>
                <a:lnTo>
                  <a:pt x="2791" y="865"/>
                </a:lnTo>
                <a:lnTo>
                  <a:pt x="2775" y="849"/>
                </a:lnTo>
                <a:lnTo>
                  <a:pt x="2754" y="835"/>
                </a:lnTo>
                <a:lnTo>
                  <a:pt x="2732" y="827"/>
                </a:lnTo>
                <a:lnTo>
                  <a:pt x="2708" y="824"/>
                </a:lnTo>
                <a:lnTo>
                  <a:pt x="2410" y="824"/>
                </a:lnTo>
                <a:close/>
                <a:moveTo>
                  <a:pt x="2063" y="824"/>
                </a:moveTo>
                <a:lnTo>
                  <a:pt x="2271" y="1547"/>
                </a:lnTo>
                <a:lnTo>
                  <a:pt x="2708" y="1547"/>
                </a:lnTo>
                <a:lnTo>
                  <a:pt x="2290" y="824"/>
                </a:lnTo>
                <a:lnTo>
                  <a:pt x="2063" y="824"/>
                </a:lnTo>
                <a:close/>
                <a:moveTo>
                  <a:pt x="1718" y="824"/>
                </a:moveTo>
                <a:lnTo>
                  <a:pt x="1718" y="1547"/>
                </a:lnTo>
                <a:lnTo>
                  <a:pt x="2163" y="1547"/>
                </a:lnTo>
                <a:lnTo>
                  <a:pt x="1954" y="824"/>
                </a:lnTo>
                <a:lnTo>
                  <a:pt x="1718" y="824"/>
                </a:lnTo>
                <a:close/>
                <a:moveTo>
                  <a:pt x="1378" y="824"/>
                </a:moveTo>
                <a:lnTo>
                  <a:pt x="1171" y="1547"/>
                </a:lnTo>
                <a:lnTo>
                  <a:pt x="1614" y="1547"/>
                </a:lnTo>
                <a:lnTo>
                  <a:pt x="1614" y="824"/>
                </a:lnTo>
                <a:lnTo>
                  <a:pt x="1378" y="824"/>
                </a:lnTo>
                <a:close/>
                <a:moveTo>
                  <a:pt x="1042" y="824"/>
                </a:moveTo>
                <a:lnTo>
                  <a:pt x="625" y="1547"/>
                </a:lnTo>
                <a:lnTo>
                  <a:pt x="1062" y="1547"/>
                </a:lnTo>
                <a:lnTo>
                  <a:pt x="1270" y="824"/>
                </a:lnTo>
                <a:lnTo>
                  <a:pt x="1042" y="824"/>
                </a:lnTo>
                <a:close/>
                <a:moveTo>
                  <a:pt x="625" y="824"/>
                </a:moveTo>
                <a:lnTo>
                  <a:pt x="601" y="827"/>
                </a:lnTo>
                <a:lnTo>
                  <a:pt x="578" y="835"/>
                </a:lnTo>
                <a:lnTo>
                  <a:pt x="558" y="849"/>
                </a:lnTo>
                <a:lnTo>
                  <a:pt x="542" y="865"/>
                </a:lnTo>
                <a:lnTo>
                  <a:pt x="229" y="1279"/>
                </a:lnTo>
                <a:lnTo>
                  <a:pt x="218" y="1297"/>
                </a:lnTo>
                <a:lnTo>
                  <a:pt x="211" y="1318"/>
                </a:lnTo>
                <a:lnTo>
                  <a:pt x="209" y="1340"/>
                </a:lnTo>
                <a:lnTo>
                  <a:pt x="209" y="1443"/>
                </a:lnTo>
                <a:lnTo>
                  <a:pt x="211" y="1467"/>
                </a:lnTo>
                <a:lnTo>
                  <a:pt x="219" y="1489"/>
                </a:lnTo>
                <a:lnTo>
                  <a:pt x="231" y="1508"/>
                </a:lnTo>
                <a:lnTo>
                  <a:pt x="247" y="1523"/>
                </a:lnTo>
                <a:lnTo>
                  <a:pt x="266" y="1536"/>
                </a:lnTo>
                <a:lnTo>
                  <a:pt x="289" y="1544"/>
                </a:lnTo>
                <a:lnTo>
                  <a:pt x="312" y="1547"/>
                </a:lnTo>
                <a:lnTo>
                  <a:pt x="506" y="1547"/>
                </a:lnTo>
                <a:lnTo>
                  <a:pt x="922" y="824"/>
                </a:lnTo>
                <a:lnTo>
                  <a:pt x="625" y="824"/>
                </a:lnTo>
                <a:close/>
                <a:moveTo>
                  <a:pt x="625" y="206"/>
                </a:moveTo>
                <a:lnTo>
                  <a:pt x="625" y="619"/>
                </a:lnTo>
                <a:lnTo>
                  <a:pt x="2708" y="619"/>
                </a:lnTo>
                <a:lnTo>
                  <a:pt x="2708" y="206"/>
                </a:lnTo>
                <a:lnTo>
                  <a:pt x="625" y="206"/>
                </a:lnTo>
                <a:close/>
                <a:moveTo>
                  <a:pt x="625" y="0"/>
                </a:moveTo>
                <a:lnTo>
                  <a:pt x="2708" y="0"/>
                </a:lnTo>
                <a:lnTo>
                  <a:pt x="2742" y="2"/>
                </a:lnTo>
                <a:lnTo>
                  <a:pt x="2774" y="10"/>
                </a:lnTo>
                <a:lnTo>
                  <a:pt x="2803" y="23"/>
                </a:lnTo>
                <a:lnTo>
                  <a:pt x="2831" y="40"/>
                </a:lnTo>
                <a:lnTo>
                  <a:pt x="2856" y="60"/>
                </a:lnTo>
                <a:lnTo>
                  <a:pt x="2876" y="84"/>
                </a:lnTo>
                <a:lnTo>
                  <a:pt x="2893" y="111"/>
                </a:lnTo>
                <a:lnTo>
                  <a:pt x="2906" y="141"/>
                </a:lnTo>
                <a:lnTo>
                  <a:pt x="2913" y="173"/>
                </a:lnTo>
                <a:lnTo>
                  <a:pt x="2916" y="206"/>
                </a:lnTo>
                <a:lnTo>
                  <a:pt x="2916" y="699"/>
                </a:lnTo>
                <a:lnTo>
                  <a:pt x="2938" y="719"/>
                </a:lnTo>
                <a:lnTo>
                  <a:pt x="2958" y="742"/>
                </a:lnTo>
                <a:lnTo>
                  <a:pt x="3270" y="1154"/>
                </a:lnTo>
                <a:lnTo>
                  <a:pt x="3292" y="1188"/>
                </a:lnTo>
                <a:lnTo>
                  <a:pt x="3309" y="1223"/>
                </a:lnTo>
                <a:lnTo>
                  <a:pt x="3322" y="1261"/>
                </a:lnTo>
                <a:lnTo>
                  <a:pt x="3331" y="1300"/>
                </a:lnTo>
                <a:lnTo>
                  <a:pt x="3333" y="1340"/>
                </a:lnTo>
                <a:lnTo>
                  <a:pt x="3333" y="1443"/>
                </a:lnTo>
                <a:lnTo>
                  <a:pt x="3331" y="1484"/>
                </a:lnTo>
                <a:lnTo>
                  <a:pt x="3322" y="1526"/>
                </a:lnTo>
                <a:lnTo>
                  <a:pt x="3308" y="1564"/>
                </a:lnTo>
                <a:lnTo>
                  <a:pt x="3290" y="1599"/>
                </a:lnTo>
                <a:lnTo>
                  <a:pt x="3268" y="1632"/>
                </a:lnTo>
                <a:lnTo>
                  <a:pt x="3241" y="1662"/>
                </a:lnTo>
                <a:lnTo>
                  <a:pt x="3211" y="1688"/>
                </a:lnTo>
                <a:lnTo>
                  <a:pt x="3178" y="1710"/>
                </a:lnTo>
                <a:lnTo>
                  <a:pt x="3142" y="1728"/>
                </a:lnTo>
                <a:lnTo>
                  <a:pt x="3103" y="1742"/>
                </a:lnTo>
                <a:lnTo>
                  <a:pt x="3062" y="1750"/>
                </a:lnTo>
                <a:lnTo>
                  <a:pt x="3021" y="1752"/>
                </a:lnTo>
                <a:lnTo>
                  <a:pt x="3021" y="3093"/>
                </a:lnTo>
                <a:lnTo>
                  <a:pt x="3018" y="3126"/>
                </a:lnTo>
                <a:lnTo>
                  <a:pt x="3010" y="3158"/>
                </a:lnTo>
                <a:lnTo>
                  <a:pt x="2997" y="3188"/>
                </a:lnTo>
                <a:lnTo>
                  <a:pt x="2980" y="3215"/>
                </a:lnTo>
                <a:lnTo>
                  <a:pt x="2959" y="3239"/>
                </a:lnTo>
                <a:lnTo>
                  <a:pt x="2936" y="3259"/>
                </a:lnTo>
                <a:lnTo>
                  <a:pt x="2908" y="3276"/>
                </a:lnTo>
                <a:lnTo>
                  <a:pt x="2878" y="3289"/>
                </a:lnTo>
                <a:lnTo>
                  <a:pt x="2846" y="3296"/>
                </a:lnTo>
                <a:lnTo>
                  <a:pt x="2812" y="3299"/>
                </a:lnTo>
                <a:lnTo>
                  <a:pt x="521" y="3299"/>
                </a:lnTo>
                <a:lnTo>
                  <a:pt x="484" y="3296"/>
                </a:lnTo>
                <a:lnTo>
                  <a:pt x="448" y="3287"/>
                </a:lnTo>
                <a:lnTo>
                  <a:pt x="415" y="3271"/>
                </a:lnTo>
                <a:lnTo>
                  <a:pt x="387" y="3251"/>
                </a:lnTo>
                <a:lnTo>
                  <a:pt x="361" y="3226"/>
                </a:lnTo>
                <a:lnTo>
                  <a:pt x="341" y="3197"/>
                </a:lnTo>
                <a:lnTo>
                  <a:pt x="325" y="3164"/>
                </a:lnTo>
                <a:lnTo>
                  <a:pt x="315" y="3130"/>
                </a:lnTo>
                <a:lnTo>
                  <a:pt x="312" y="3093"/>
                </a:lnTo>
                <a:lnTo>
                  <a:pt x="312" y="1752"/>
                </a:lnTo>
                <a:lnTo>
                  <a:pt x="270" y="1750"/>
                </a:lnTo>
                <a:lnTo>
                  <a:pt x="229" y="1742"/>
                </a:lnTo>
                <a:lnTo>
                  <a:pt x="191" y="1728"/>
                </a:lnTo>
                <a:lnTo>
                  <a:pt x="155" y="1710"/>
                </a:lnTo>
                <a:lnTo>
                  <a:pt x="121" y="1688"/>
                </a:lnTo>
                <a:lnTo>
                  <a:pt x="92" y="1662"/>
                </a:lnTo>
                <a:lnTo>
                  <a:pt x="65" y="1632"/>
                </a:lnTo>
                <a:lnTo>
                  <a:pt x="43" y="1599"/>
                </a:lnTo>
                <a:lnTo>
                  <a:pt x="24" y="1564"/>
                </a:lnTo>
                <a:lnTo>
                  <a:pt x="12" y="1526"/>
                </a:lnTo>
                <a:lnTo>
                  <a:pt x="3" y="1484"/>
                </a:lnTo>
                <a:lnTo>
                  <a:pt x="0" y="1443"/>
                </a:lnTo>
                <a:lnTo>
                  <a:pt x="0" y="1340"/>
                </a:lnTo>
                <a:lnTo>
                  <a:pt x="3" y="1300"/>
                </a:lnTo>
                <a:lnTo>
                  <a:pt x="11" y="1261"/>
                </a:lnTo>
                <a:lnTo>
                  <a:pt x="23" y="1223"/>
                </a:lnTo>
                <a:lnTo>
                  <a:pt x="40" y="1188"/>
                </a:lnTo>
                <a:lnTo>
                  <a:pt x="63" y="1154"/>
                </a:lnTo>
                <a:lnTo>
                  <a:pt x="375" y="742"/>
                </a:lnTo>
                <a:lnTo>
                  <a:pt x="395" y="719"/>
                </a:lnTo>
                <a:lnTo>
                  <a:pt x="416" y="699"/>
                </a:lnTo>
                <a:lnTo>
                  <a:pt x="416" y="206"/>
                </a:lnTo>
                <a:lnTo>
                  <a:pt x="420" y="173"/>
                </a:lnTo>
                <a:lnTo>
                  <a:pt x="427" y="141"/>
                </a:lnTo>
                <a:lnTo>
                  <a:pt x="440" y="111"/>
                </a:lnTo>
                <a:lnTo>
                  <a:pt x="457" y="84"/>
                </a:lnTo>
                <a:lnTo>
                  <a:pt x="477" y="60"/>
                </a:lnTo>
                <a:lnTo>
                  <a:pt x="502" y="40"/>
                </a:lnTo>
                <a:lnTo>
                  <a:pt x="529" y="23"/>
                </a:lnTo>
                <a:lnTo>
                  <a:pt x="559" y="10"/>
                </a:lnTo>
                <a:lnTo>
                  <a:pt x="591" y="2"/>
                </a:lnTo>
                <a:lnTo>
                  <a:pt x="62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Rectangle 129"/>
          <p:cNvSpPr/>
          <p:nvPr/>
        </p:nvSpPr>
        <p:spPr>
          <a:xfrm>
            <a:off x="8425928" y="4981079"/>
            <a:ext cx="3090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desired text here. 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425928" y="3780750"/>
            <a:ext cx="30906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spc="-3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7.47</a:t>
            </a:r>
            <a:r>
              <a:rPr lang="en-US" sz="6000" b="1" spc="-300" baseline="300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ml</a:t>
            </a:r>
          </a:p>
        </p:txBody>
      </p:sp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4155518222"/>
              </p:ext>
            </p:extLst>
          </p:nvPr>
        </p:nvGraphicFramePr>
        <p:xfrm>
          <a:off x="7994119" y="560832"/>
          <a:ext cx="3954224" cy="30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7" name="Straight Connector 66"/>
          <p:cNvCxnSpPr/>
          <p:nvPr/>
        </p:nvCxnSpPr>
        <p:spPr>
          <a:xfrm flipH="1">
            <a:off x="6093918" y="2328802"/>
            <a:ext cx="0" cy="155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567262" y="2478808"/>
            <a:ext cx="305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desired text here. 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H="1">
            <a:off x="6093918" y="4018356"/>
            <a:ext cx="0" cy="155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4567262" y="4168362"/>
            <a:ext cx="305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desired text here. </a:t>
            </a:r>
          </a:p>
        </p:txBody>
      </p:sp>
      <p:cxnSp>
        <p:nvCxnSpPr>
          <p:cNvPr id="71" name="Straight Connector 70"/>
          <p:cNvCxnSpPr/>
          <p:nvPr/>
        </p:nvCxnSpPr>
        <p:spPr>
          <a:xfrm flipH="1">
            <a:off x="6093918" y="5451878"/>
            <a:ext cx="0" cy="155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4567262" y="5601881"/>
            <a:ext cx="305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30058810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983037" y="958468"/>
            <a:ext cx="8089540" cy="5127727"/>
            <a:chOff x="1983037" y="958468"/>
            <a:chExt cx="8089540" cy="5127727"/>
          </a:xfrm>
        </p:grpSpPr>
        <p:sp>
          <p:nvSpPr>
            <p:cNvPr id="3" name="Rectangle 2"/>
            <p:cNvSpPr/>
            <p:nvPr/>
          </p:nvSpPr>
          <p:spPr>
            <a:xfrm>
              <a:off x="2776636" y="4613195"/>
              <a:ext cx="2131634" cy="24317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4897252" y="3407979"/>
              <a:ext cx="2156635" cy="2431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177173" y="2175426"/>
              <a:ext cx="2156635" cy="2431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983037" y="4619528"/>
              <a:ext cx="1463040" cy="1466667"/>
              <a:chOff x="1158240" y="4486656"/>
              <a:chExt cx="1767840" cy="1764792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58240" y="4486656"/>
                <a:ext cx="1767840" cy="1764792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444752" y="4771644"/>
                <a:ext cx="1194816" cy="11948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bg1">
                      <a:lumMod val="95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9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4178767" y="3403638"/>
              <a:ext cx="1463040" cy="1466667"/>
              <a:chOff x="1158240" y="4486656"/>
              <a:chExt cx="1767840" cy="1764792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1158240" y="4486656"/>
                <a:ext cx="1767840" cy="176479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444752" y="4771644"/>
                <a:ext cx="1194816" cy="11948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bg1">
                      <a:lumMod val="95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9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398878" y="2174450"/>
              <a:ext cx="1463040" cy="1466667"/>
              <a:chOff x="1158240" y="4486656"/>
              <a:chExt cx="1767840" cy="1764792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158240" y="4486656"/>
                <a:ext cx="1767840" cy="176479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44752" y="4771644"/>
                <a:ext cx="1194816" cy="11948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bg1">
                      <a:lumMod val="95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9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609537" y="958468"/>
              <a:ext cx="1463040" cy="1466667"/>
              <a:chOff x="1158240" y="4474464"/>
              <a:chExt cx="1767840" cy="1764792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158240" y="4474464"/>
                <a:ext cx="1767840" cy="176479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444752" y="4771644"/>
                <a:ext cx="1194816" cy="11948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bg1">
                      <a:lumMod val="95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9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9" name="Rectangle 18"/>
          <p:cNvSpPr/>
          <p:nvPr/>
        </p:nvSpPr>
        <p:spPr>
          <a:xfrm>
            <a:off x="3504535" y="5102809"/>
            <a:ext cx="354935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Enter your desired text here.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813522" y="3876986"/>
            <a:ext cx="354935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Enter your desired text here.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555913" y="2584617"/>
            <a:ext cx="366923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Enter your desired text here.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21841" y="1358939"/>
            <a:ext cx="366923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pc="-110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Enter your desired text here. </a:t>
            </a:r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2495146" y="5163012"/>
            <a:ext cx="438819" cy="379698"/>
          </a:xfrm>
          <a:custGeom>
            <a:avLst/>
            <a:gdLst>
              <a:gd name="T0" fmla="*/ 2490 w 4112"/>
              <a:gd name="T1" fmla="*/ 1494 h 3139"/>
              <a:gd name="T2" fmla="*/ 2241 w 4112"/>
              <a:gd name="T3" fmla="*/ 1611 h 3139"/>
              <a:gd name="T4" fmla="*/ 2160 w 4112"/>
              <a:gd name="T5" fmla="*/ 1930 h 3139"/>
              <a:gd name="T6" fmla="*/ 2765 w 4112"/>
              <a:gd name="T7" fmla="*/ 1650 h 3139"/>
              <a:gd name="T8" fmla="*/ 2538 w 4112"/>
              <a:gd name="T9" fmla="*/ 1498 h 3139"/>
              <a:gd name="T10" fmla="*/ 2003 w 4112"/>
              <a:gd name="T11" fmla="*/ 305 h 3139"/>
              <a:gd name="T12" fmla="*/ 1641 w 4112"/>
              <a:gd name="T13" fmla="*/ 536 h 3139"/>
              <a:gd name="T14" fmla="*/ 1463 w 4112"/>
              <a:gd name="T15" fmla="*/ 707 h 3139"/>
              <a:gd name="T16" fmla="*/ 1186 w 4112"/>
              <a:gd name="T17" fmla="*/ 685 h 3139"/>
              <a:gd name="T18" fmla="*/ 851 w 4112"/>
              <a:gd name="T19" fmla="*/ 835 h 3139"/>
              <a:gd name="T20" fmla="*/ 677 w 4112"/>
              <a:gd name="T21" fmla="*/ 1148 h 3139"/>
              <a:gd name="T22" fmla="*/ 544 w 4112"/>
              <a:gd name="T23" fmla="*/ 1273 h 3139"/>
              <a:gd name="T24" fmla="*/ 307 w 4112"/>
              <a:gd name="T25" fmla="*/ 1516 h 3139"/>
              <a:gd name="T26" fmla="*/ 271 w 4112"/>
              <a:gd name="T27" fmla="*/ 1860 h 3139"/>
              <a:gd name="T28" fmla="*/ 466 w 4112"/>
              <a:gd name="T29" fmla="*/ 2154 h 3139"/>
              <a:gd name="T30" fmla="*/ 816 w 4112"/>
              <a:gd name="T31" fmla="*/ 2270 h 3139"/>
              <a:gd name="T32" fmla="*/ 1771 w 4112"/>
              <a:gd name="T33" fmla="*/ 2017 h 3139"/>
              <a:gd name="T34" fmla="*/ 1907 w 4112"/>
              <a:gd name="T35" fmla="*/ 1770 h 3139"/>
              <a:gd name="T36" fmla="*/ 2056 w 4112"/>
              <a:gd name="T37" fmla="*/ 1435 h 3139"/>
              <a:gd name="T38" fmla="*/ 2364 w 4112"/>
              <a:gd name="T39" fmla="*/ 1251 h 3139"/>
              <a:gd name="T40" fmla="*/ 2732 w 4112"/>
              <a:gd name="T41" fmla="*/ 1291 h 3139"/>
              <a:gd name="T42" fmla="*/ 2995 w 4112"/>
              <a:gd name="T43" fmla="*/ 1534 h 3139"/>
              <a:gd name="T44" fmla="*/ 3075 w 4112"/>
              <a:gd name="T45" fmla="*/ 1935 h 3139"/>
              <a:gd name="T46" fmla="*/ 3247 w 4112"/>
              <a:gd name="T47" fmla="*/ 2087 h 3139"/>
              <a:gd name="T48" fmla="*/ 3425 w 4112"/>
              <a:gd name="T49" fmla="*/ 2256 h 3139"/>
              <a:gd name="T50" fmla="*/ 3733 w 4112"/>
              <a:gd name="T51" fmla="*/ 2071 h 3139"/>
              <a:gd name="T52" fmla="*/ 3857 w 4112"/>
              <a:gd name="T53" fmla="*/ 1739 h 3139"/>
              <a:gd name="T54" fmla="*/ 3734 w 4112"/>
              <a:gd name="T55" fmla="*/ 1408 h 3139"/>
              <a:gd name="T56" fmla="*/ 3430 w 4112"/>
              <a:gd name="T57" fmla="*/ 1221 h 3139"/>
              <a:gd name="T58" fmla="*/ 3205 w 4112"/>
              <a:gd name="T59" fmla="*/ 1158 h 3139"/>
              <a:gd name="T60" fmla="*/ 3137 w 4112"/>
              <a:gd name="T61" fmla="*/ 850 h 3139"/>
              <a:gd name="T62" fmla="*/ 2882 w 4112"/>
              <a:gd name="T63" fmla="*/ 473 h 3139"/>
              <a:gd name="T64" fmla="*/ 2460 w 4112"/>
              <a:gd name="T65" fmla="*/ 272 h 3139"/>
              <a:gd name="T66" fmla="*/ 2558 w 4112"/>
              <a:gd name="T67" fmla="*/ 30 h 3139"/>
              <a:gd name="T68" fmla="*/ 3023 w 4112"/>
              <a:gd name="T69" fmla="*/ 255 h 3139"/>
              <a:gd name="T70" fmla="*/ 3333 w 4112"/>
              <a:gd name="T71" fmla="*/ 647 h 3139"/>
              <a:gd name="T72" fmla="*/ 3575 w 4112"/>
              <a:gd name="T73" fmla="*/ 996 h 3139"/>
              <a:gd name="T74" fmla="*/ 3939 w 4112"/>
              <a:gd name="T75" fmla="*/ 1252 h 3139"/>
              <a:gd name="T76" fmla="*/ 4109 w 4112"/>
              <a:gd name="T77" fmla="*/ 1661 h 3139"/>
              <a:gd name="T78" fmla="*/ 4025 w 4112"/>
              <a:gd name="T79" fmla="*/ 2094 h 3139"/>
              <a:gd name="T80" fmla="*/ 3729 w 4112"/>
              <a:gd name="T81" fmla="*/ 2406 h 3139"/>
              <a:gd name="T82" fmla="*/ 3297 w 4112"/>
              <a:gd name="T83" fmla="*/ 2527 h 3139"/>
              <a:gd name="T84" fmla="*/ 3205 w 4112"/>
              <a:gd name="T85" fmla="*/ 3054 h 3139"/>
              <a:gd name="T86" fmla="*/ 1953 w 4112"/>
              <a:gd name="T87" fmla="*/ 3139 h 3139"/>
              <a:gd name="T88" fmla="*/ 1750 w 4112"/>
              <a:gd name="T89" fmla="*/ 3020 h 3139"/>
              <a:gd name="T90" fmla="*/ 737 w 4112"/>
              <a:gd name="T91" fmla="*/ 2524 h 3139"/>
              <a:gd name="T92" fmla="*/ 323 w 4112"/>
              <a:gd name="T93" fmla="*/ 2366 h 3139"/>
              <a:gd name="T94" fmla="*/ 57 w 4112"/>
              <a:gd name="T95" fmla="*/ 2028 h 3139"/>
              <a:gd name="T96" fmla="*/ 14 w 4112"/>
              <a:gd name="T97" fmla="*/ 1593 h 3139"/>
              <a:gd name="T98" fmla="*/ 206 w 4112"/>
              <a:gd name="T99" fmla="*/ 1213 h 3139"/>
              <a:gd name="T100" fmla="*/ 486 w 4112"/>
              <a:gd name="T101" fmla="*/ 904 h 3139"/>
              <a:gd name="T102" fmla="*/ 765 w 4112"/>
              <a:gd name="T103" fmla="*/ 576 h 3139"/>
              <a:gd name="T104" fmla="*/ 1176 w 4112"/>
              <a:gd name="T105" fmla="*/ 428 h 3139"/>
              <a:gd name="T106" fmla="*/ 1570 w 4112"/>
              <a:gd name="T107" fmla="*/ 252 h 3139"/>
              <a:gd name="T108" fmla="*/ 2033 w 4112"/>
              <a:gd name="T109" fmla="*/ 30 h 3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12" h="3139">
                <a:moveTo>
                  <a:pt x="1974" y="2185"/>
                </a:moveTo>
                <a:lnTo>
                  <a:pt x="1974" y="2883"/>
                </a:lnTo>
                <a:lnTo>
                  <a:pt x="3005" y="2883"/>
                </a:lnTo>
                <a:lnTo>
                  <a:pt x="3005" y="2185"/>
                </a:lnTo>
                <a:lnTo>
                  <a:pt x="1974" y="2185"/>
                </a:lnTo>
                <a:close/>
                <a:moveTo>
                  <a:pt x="2490" y="1494"/>
                </a:moveTo>
                <a:lnTo>
                  <a:pt x="2441" y="1498"/>
                </a:lnTo>
                <a:lnTo>
                  <a:pt x="2395" y="1508"/>
                </a:lnTo>
                <a:lnTo>
                  <a:pt x="2351" y="1525"/>
                </a:lnTo>
                <a:lnTo>
                  <a:pt x="2310" y="1549"/>
                </a:lnTo>
                <a:lnTo>
                  <a:pt x="2274" y="1578"/>
                </a:lnTo>
                <a:lnTo>
                  <a:pt x="2241" y="1611"/>
                </a:lnTo>
                <a:lnTo>
                  <a:pt x="2214" y="1650"/>
                </a:lnTo>
                <a:lnTo>
                  <a:pt x="2191" y="1691"/>
                </a:lnTo>
                <a:lnTo>
                  <a:pt x="2174" y="1737"/>
                </a:lnTo>
                <a:lnTo>
                  <a:pt x="2164" y="1785"/>
                </a:lnTo>
                <a:lnTo>
                  <a:pt x="2160" y="1836"/>
                </a:lnTo>
                <a:lnTo>
                  <a:pt x="2160" y="1930"/>
                </a:lnTo>
                <a:lnTo>
                  <a:pt x="2819" y="1930"/>
                </a:lnTo>
                <a:lnTo>
                  <a:pt x="2819" y="1836"/>
                </a:lnTo>
                <a:lnTo>
                  <a:pt x="2815" y="1785"/>
                </a:lnTo>
                <a:lnTo>
                  <a:pt x="2805" y="1737"/>
                </a:lnTo>
                <a:lnTo>
                  <a:pt x="2788" y="1691"/>
                </a:lnTo>
                <a:lnTo>
                  <a:pt x="2765" y="1650"/>
                </a:lnTo>
                <a:lnTo>
                  <a:pt x="2738" y="1611"/>
                </a:lnTo>
                <a:lnTo>
                  <a:pt x="2705" y="1578"/>
                </a:lnTo>
                <a:lnTo>
                  <a:pt x="2668" y="1549"/>
                </a:lnTo>
                <a:lnTo>
                  <a:pt x="2628" y="1525"/>
                </a:lnTo>
                <a:lnTo>
                  <a:pt x="2584" y="1508"/>
                </a:lnTo>
                <a:lnTo>
                  <a:pt x="2538" y="1498"/>
                </a:lnTo>
                <a:lnTo>
                  <a:pt x="2490" y="1494"/>
                </a:lnTo>
                <a:close/>
                <a:moveTo>
                  <a:pt x="2296" y="257"/>
                </a:moveTo>
                <a:lnTo>
                  <a:pt x="2220" y="260"/>
                </a:lnTo>
                <a:lnTo>
                  <a:pt x="2147" y="270"/>
                </a:lnTo>
                <a:lnTo>
                  <a:pt x="2074" y="284"/>
                </a:lnTo>
                <a:lnTo>
                  <a:pt x="2003" y="305"/>
                </a:lnTo>
                <a:lnTo>
                  <a:pt x="1936" y="330"/>
                </a:lnTo>
                <a:lnTo>
                  <a:pt x="1870" y="361"/>
                </a:lnTo>
                <a:lnTo>
                  <a:pt x="1807" y="397"/>
                </a:lnTo>
                <a:lnTo>
                  <a:pt x="1749" y="440"/>
                </a:lnTo>
                <a:lnTo>
                  <a:pt x="1693" y="484"/>
                </a:lnTo>
                <a:lnTo>
                  <a:pt x="1641" y="536"/>
                </a:lnTo>
                <a:lnTo>
                  <a:pt x="1594" y="591"/>
                </a:lnTo>
                <a:lnTo>
                  <a:pt x="1550" y="650"/>
                </a:lnTo>
                <a:lnTo>
                  <a:pt x="1533" y="672"/>
                </a:lnTo>
                <a:lnTo>
                  <a:pt x="1513" y="688"/>
                </a:lnTo>
                <a:lnTo>
                  <a:pt x="1489" y="699"/>
                </a:lnTo>
                <a:lnTo>
                  <a:pt x="1463" y="707"/>
                </a:lnTo>
                <a:lnTo>
                  <a:pt x="1437" y="708"/>
                </a:lnTo>
                <a:lnTo>
                  <a:pt x="1411" y="703"/>
                </a:lnTo>
                <a:lnTo>
                  <a:pt x="1358" y="692"/>
                </a:lnTo>
                <a:lnTo>
                  <a:pt x="1305" y="684"/>
                </a:lnTo>
                <a:lnTo>
                  <a:pt x="1251" y="682"/>
                </a:lnTo>
                <a:lnTo>
                  <a:pt x="1186" y="685"/>
                </a:lnTo>
                <a:lnTo>
                  <a:pt x="1123" y="695"/>
                </a:lnTo>
                <a:lnTo>
                  <a:pt x="1063" y="713"/>
                </a:lnTo>
                <a:lnTo>
                  <a:pt x="1004" y="735"/>
                </a:lnTo>
                <a:lnTo>
                  <a:pt x="949" y="763"/>
                </a:lnTo>
                <a:lnTo>
                  <a:pt x="898" y="796"/>
                </a:lnTo>
                <a:lnTo>
                  <a:pt x="851" y="835"/>
                </a:lnTo>
                <a:lnTo>
                  <a:pt x="808" y="879"/>
                </a:lnTo>
                <a:lnTo>
                  <a:pt x="770" y="926"/>
                </a:lnTo>
                <a:lnTo>
                  <a:pt x="737" y="977"/>
                </a:lnTo>
                <a:lnTo>
                  <a:pt x="711" y="1031"/>
                </a:lnTo>
                <a:lnTo>
                  <a:pt x="691" y="1088"/>
                </a:lnTo>
                <a:lnTo>
                  <a:pt x="677" y="1148"/>
                </a:lnTo>
                <a:lnTo>
                  <a:pt x="670" y="1175"/>
                </a:lnTo>
                <a:lnTo>
                  <a:pt x="659" y="1198"/>
                </a:lnTo>
                <a:lnTo>
                  <a:pt x="642" y="1218"/>
                </a:lnTo>
                <a:lnTo>
                  <a:pt x="622" y="1234"/>
                </a:lnTo>
                <a:lnTo>
                  <a:pt x="599" y="1247"/>
                </a:lnTo>
                <a:lnTo>
                  <a:pt x="544" y="1273"/>
                </a:lnTo>
                <a:lnTo>
                  <a:pt x="493" y="1303"/>
                </a:lnTo>
                <a:lnTo>
                  <a:pt x="447" y="1338"/>
                </a:lnTo>
                <a:lnTo>
                  <a:pt x="404" y="1378"/>
                </a:lnTo>
                <a:lnTo>
                  <a:pt x="367" y="1420"/>
                </a:lnTo>
                <a:lnTo>
                  <a:pt x="334" y="1468"/>
                </a:lnTo>
                <a:lnTo>
                  <a:pt x="307" y="1516"/>
                </a:lnTo>
                <a:lnTo>
                  <a:pt x="284" y="1569"/>
                </a:lnTo>
                <a:lnTo>
                  <a:pt x="269" y="1624"/>
                </a:lnTo>
                <a:lnTo>
                  <a:pt x="259" y="1680"/>
                </a:lnTo>
                <a:lnTo>
                  <a:pt x="256" y="1739"/>
                </a:lnTo>
                <a:lnTo>
                  <a:pt x="259" y="1800"/>
                </a:lnTo>
                <a:lnTo>
                  <a:pt x="271" y="1860"/>
                </a:lnTo>
                <a:lnTo>
                  <a:pt x="289" y="1917"/>
                </a:lnTo>
                <a:lnTo>
                  <a:pt x="313" y="1972"/>
                </a:lnTo>
                <a:lnTo>
                  <a:pt x="343" y="2023"/>
                </a:lnTo>
                <a:lnTo>
                  <a:pt x="379" y="2071"/>
                </a:lnTo>
                <a:lnTo>
                  <a:pt x="420" y="2114"/>
                </a:lnTo>
                <a:lnTo>
                  <a:pt x="466" y="2154"/>
                </a:lnTo>
                <a:lnTo>
                  <a:pt x="516" y="2188"/>
                </a:lnTo>
                <a:lnTo>
                  <a:pt x="570" y="2217"/>
                </a:lnTo>
                <a:lnTo>
                  <a:pt x="627" y="2239"/>
                </a:lnTo>
                <a:lnTo>
                  <a:pt x="687" y="2256"/>
                </a:lnTo>
                <a:lnTo>
                  <a:pt x="751" y="2268"/>
                </a:lnTo>
                <a:lnTo>
                  <a:pt x="816" y="2270"/>
                </a:lnTo>
                <a:lnTo>
                  <a:pt x="1717" y="2270"/>
                </a:lnTo>
                <a:lnTo>
                  <a:pt x="1717" y="2169"/>
                </a:lnTo>
                <a:lnTo>
                  <a:pt x="1721" y="2127"/>
                </a:lnTo>
                <a:lnTo>
                  <a:pt x="1732" y="2087"/>
                </a:lnTo>
                <a:lnTo>
                  <a:pt x="1749" y="2051"/>
                </a:lnTo>
                <a:lnTo>
                  <a:pt x="1771" y="2017"/>
                </a:lnTo>
                <a:lnTo>
                  <a:pt x="1799" y="1988"/>
                </a:lnTo>
                <a:lnTo>
                  <a:pt x="1830" y="1964"/>
                </a:lnTo>
                <a:lnTo>
                  <a:pt x="1866" y="1947"/>
                </a:lnTo>
                <a:lnTo>
                  <a:pt x="1905" y="1935"/>
                </a:lnTo>
                <a:lnTo>
                  <a:pt x="1905" y="1836"/>
                </a:lnTo>
                <a:lnTo>
                  <a:pt x="1907" y="1770"/>
                </a:lnTo>
                <a:lnTo>
                  <a:pt x="1917" y="1707"/>
                </a:lnTo>
                <a:lnTo>
                  <a:pt x="1935" y="1646"/>
                </a:lnTo>
                <a:lnTo>
                  <a:pt x="1956" y="1589"/>
                </a:lnTo>
                <a:lnTo>
                  <a:pt x="1984" y="1534"/>
                </a:lnTo>
                <a:lnTo>
                  <a:pt x="2017" y="1483"/>
                </a:lnTo>
                <a:lnTo>
                  <a:pt x="2056" y="1435"/>
                </a:lnTo>
                <a:lnTo>
                  <a:pt x="2098" y="1392"/>
                </a:lnTo>
                <a:lnTo>
                  <a:pt x="2144" y="1353"/>
                </a:lnTo>
                <a:lnTo>
                  <a:pt x="2194" y="1319"/>
                </a:lnTo>
                <a:lnTo>
                  <a:pt x="2248" y="1291"/>
                </a:lnTo>
                <a:lnTo>
                  <a:pt x="2305" y="1268"/>
                </a:lnTo>
                <a:lnTo>
                  <a:pt x="2364" y="1251"/>
                </a:lnTo>
                <a:lnTo>
                  <a:pt x="2426" y="1241"/>
                </a:lnTo>
                <a:lnTo>
                  <a:pt x="2490" y="1237"/>
                </a:lnTo>
                <a:lnTo>
                  <a:pt x="2553" y="1241"/>
                </a:lnTo>
                <a:lnTo>
                  <a:pt x="2614" y="1251"/>
                </a:lnTo>
                <a:lnTo>
                  <a:pt x="2674" y="1268"/>
                </a:lnTo>
                <a:lnTo>
                  <a:pt x="2732" y="1291"/>
                </a:lnTo>
                <a:lnTo>
                  <a:pt x="2785" y="1319"/>
                </a:lnTo>
                <a:lnTo>
                  <a:pt x="2835" y="1353"/>
                </a:lnTo>
                <a:lnTo>
                  <a:pt x="2881" y="1392"/>
                </a:lnTo>
                <a:lnTo>
                  <a:pt x="2924" y="1435"/>
                </a:lnTo>
                <a:lnTo>
                  <a:pt x="2961" y="1483"/>
                </a:lnTo>
                <a:lnTo>
                  <a:pt x="2995" y="1534"/>
                </a:lnTo>
                <a:lnTo>
                  <a:pt x="3022" y="1589"/>
                </a:lnTo>
                <a:lnTo>
                  <a:pt x="3045" y="1646"/>
                </a:lnTo>
                <a:lnTo>
                  <a:pt x="3061" y="1707"/>
                </a:lnTo>
                <a:lnTo>
                  <a:pt x="3071" y="1770"/>
                </a:lnTo>
                <a:lnTo>
                  <a:pt x="3075" y="1836"/>
                </a:lnTo>
                <a:lnTo>
                  <a:pt x="3075" y="1935"/>
                </a:lnTo>
                <a:lnTo>
                  <a:pt x="3113" y="1947"/>
                </a:lnTo>
                <a:lnTo>
                  <a:pt x="3148" y="1964"/>
                </a:lnTo>
                <a:lnTo>
                  <a:pt x="3181" y="1988"/>
                </a:lnTo>
                <a:lnTo>
                  <a:pt x="3208" y="2017"/>
                </a:lnTo>
                <a:lnTo>
                  <a:pt x="3230" y="2051"/>
                </a:lnTo>
                <a:lnTo>
                  <a:pt x="3247" y="2087"/>
                </a:lnTo>
                <a:lnTo>
                  <a:pt x="3258" y="2127"/>
                </a:lnTo>
                <a:lnTo>
                  <a:pt x="3262" y="2169"/>
                </a:lnTo>
                <a:lnTo>
                  <a:pt x="3262" y="2270"/>
                </a:lnTo>
                <a:lnTo>
                  <a:pt x="3297" y="2270"/>
                </a:lnTo>
                <a:lnTo>
                  <a:pt x="3363" y="2268"/>
                </a:lnTo>
                <a:lnTo>
                  <a:pt x="3425" y="2256"/>
                </a:lnTo>
                <a:lnTo>
                  <a:pt x="3486" y="2239"/>
                </a:lnTo>
                <a:lnTo>
                  <a:pt x="3544" y="2217"/>
                </a:lnTo>
                <a:lnTo>
                  <a:pt x="3597" y="2188"/>
                </a:lnTo>
                <a:lnTo>
                  <a:pt x="3647" y="2154"/>
                </a:lnTo>
                <a:lnTo>
                  <a:pt x="3692" y="2114"/>
                </a:lnTo>
                <a:lnTo>
                  <a:pt x="3733" y="2071"/>
                </a:lnTo>
                <a:lnTo>
                  <a:pt x="3769" y="2023"/>
                </a:lnTo>
                <a:lnTo>
                  <a:pt x="3799" y="1972"/>
                </a:lnTo>
                <a:lnTo>
                  <a:pt x="3824" y="1917"/>
                </a:lnTo>
                <a:lnTo>
                  <a:pt x="3842" y="1860"/>
                </a:lnTo>
                <a:lnTo>
                  <a:pt x="3853" y="1800"/>
                </a:lnTo>
                <a:lnTo>
                  <a:pt x="3857" y="1739"/>
                </a:lnTo>
                <a:lnTo>
                  <a:pt x="3853" y="1676"/>
                </a:lnTo>
                <a:lnTo>
                  <a:pt x="3842" y="1618"/>
                </a:lnTo>
                <a:lnTo>
                  <a:pt x="3824" y="1560"/>
                </a:lnTo>
                <a:lnTo>
                  <a:pt x="3800" y="1506"/>
                </a:lnTo>
                <a:lnTo>
                  <a:pt x="3771" y="1455"/>
                </a:lnTo>
                <a:lnTo>
                  <a:pt x="3734" y="1408"/>
                </a:lnTo>
                <a:lnTo>
                  <a:pt x="3694" y="1364"/>
                </a:lnTo>
                <a:lnTo>
                  <a:pt x="3650" y="1326"/>
                </a:lnTo>
                <a:lnTo>
                  <a:pt x="3600" y="1291"/>
                </a:lnTo>
                <a:lnTo>
                  <a:pt x="3546" y="1262"/>
                </a:lnTo>
                <a:lnTo>
                  <a:pt x="3490" y="1238"/>
                </a:lnTo>
                <a:lnTo>
                  <a:pt x="3430" y="1221"/>
                </a:lnTo>
                <a:lnTo>
                  <a:pt x="3368" y="1209"/>
                </a:lnTo>
                <a:lnTo>
                  <a:pt x="3303" y="1206"/>
                </a:lnTo>
                <a:lnTo>
                  <a:pt x="3274" y="1202"/>
                </a:lnTo>
                <a:lnTo>
                  <a:pt x="3248" y="1192"/>
                </a:lnTo>
                <a:lnTo>
                  <a:pt x="3225" y="1178"/>
                </a:lnTo>
                <a:lnTo>
                  <a:pt x="3205" y="1158"/>
                </a:lnTo>
                <a:lnTo>
                  <a:pt x="3191" y="1136"/>
                </a:lnTo>
                <a:lnTo>
                  <a:pt x="3181" y="1108"/>
                </a:lnTo>
                <a:lnTo>
                  <a:pt x="3177" y="1080"/>
                </a:lnTo>
                <a:lnTo>
                  <a:pt x="3171" y="1001"/>
                </a:lnTo>
                <a:lnTo>
                  <a:pt x="3158" y="924"/>
                </a:lnTo>
                <a:lnTo>
                  <a:pt x="3137" y="850"/>
                </a:lnTo>
                <a:lnTo>
                  <a:pt x="3109" y="778"/>
                </a:lnTo>
                <a:lnTo>
                  <a:pt x="3076" y="709"/>
                </a:lnTo>
                <a:lnTo>
                  <a:pt x="3036" y="644"/>
                </a:lnTo>
                <a:lnTo>
                  <a:pt x="2990" y="583"/>
                </a:lnTo>
                <a:lnTo>
                  <a:pt x="2939" y="526"/>
                </a:lnTo>
                <a:lnTo>
                  <a:pt x="2882" y="473"/>
                </a:lnTo>
                <a:lnTo>
                  <a:pt x="2821" y="425"/>
                </a:lnTo>
                <a:lnTo>
                  <a:pt x="2756" y="382"/>
                </a:lnTo>
                <a:lnTo>
                  <a:pt x="2687" y="346"/>
                </a:lnTo>
                <a:lnTo>
                  <a:pt x="2614" y="315"/>
                </a:lnTo>
                <a:lnTo>
                  <a:pt x="2538" y="290"/>
                </a:lnTo>
                <a:lnTo>
                  <a:pt x="2460" y="272"/>
                </a:lnTo>
                <a:lnTo>
                  <a:pt x="2379" y="261"/>
                </a:lnTo>
                <a:lnTo>
                  <a:pt x="2296" y="257"/>
                </a:lnTo>
                <a:close/>
                <a:moveTo>
                  <a:pt x="2296" y="0"/>
                </a:moveTo>
                <a:lnTo>
                  <a:pt x="2385" y="4"/>
                </a:lnTo>
                <a:lnTo>
                  <a:pt x="2472" y="14"/>
                </a:lnTo>
                <a:lnTo>
                  <a:pt x="2558" y="30"/>
                </a:lnTo>
                <a:lnTo>
                  <a:pt x="2643" y="53"/>
                </a:lnTo>
                <a:lnTo>
                  <a:pt x="2725" y="81"/>
                </a:lnTo>
                <a:lnTo>
                  <a:pt x="2804" y="116"/>
                </a:lnTo>
                <a:lnTo>
                  <a:pt x="2881" y="156"/>
                </a:lnTo>
                <a:lnTo>
                  <a:pt x="2954" y="202"/>
                </a:lnTo>
                <a:lnTo>
                  <a:pt x="3023" y="255"/>
                </a:lnTo>
                <a:lnTo>
                  <a:pt x="3089" y="312"/>
                </a:lnTo>
                <a:lnTo>
                  <a:pt x="3149" y="373"/>
                </a:lnTo>
                <a:lnTo>
                  <a:pt x="3203" y="437"/>
                </a:lnTo>
                <a:lnTo>
                  <a:pt x="3252" y="503"/>
                </a:lnTo>
                <a:lnTo>
                  <a:pt x="3295" y="573"/>
                </a:lnTo>
                <a:lnTo>
                  <a:pt x="3333" y="647"/>
                </a:lnTo>
                <a:lnTo>
                  <a:pt x="3364" y="722"/>
                </a:lnTo>
                <a:lnTo>
                  <a:pt x="3390" y="799"/>
                </a:lnTo>
                <a:lnTo>
                  <a:pt x="3410" y="878"/>
                </a:lnTo>
                <a:lnTo>
                  <a:pt x="3424" y="959"/>
                </a:lnTo>
                <a:lnTo>
                  <a:pt x="3501" y="974"/>
                </a:lnTo>
                <a:lnTo>
                  <a:pt x="3575" y="996"/>
                </a:lnTo>
                <a:lnTo>
                  <a:pt x="3645" y="1025"/>
                </a:lnTo>
                <a:lnTo>
                  <a:pt x="3712" y="1060"/>
                </a:lnTo>
                <a:lnTo>
                  <a:pt x="3775" y="1100"/>
                </a:lnTo>
                <a:lnTo>
                  <a:pt x="3834" y="1146"/>
                </a:lnTo>
                <a:lnTo>
                  <a:pt x="3889" y="1197"/>
                </a:lnTo>
                <a:lnTo>
                  <a:pt x="3939" y="1252"/>
                </a:lnTo>
                <a:lnTo>
                  <a:pt x="3983" y="1312"/>
                </a:lnTo>
                <a:lnTo>
                  <a:pt x="4021" y="1375"/>
                </a:lnTo>
                <a:lnTo>
                  <a:pt x="4052" y="1443"/>
                </a:lnTo>
                <a:lnTo>
                  <a:pt x="4079" y="1513"/>
                </a:lnTo>
                <a:lnTo>
                  <a:pt x="4097" y="1585"/>
                </a:lnTo>
                <a:lnTo>
                  <a:pt x="4109" y="1661"/>
                </a:lnTo>
                <a:lnTo>
                  <a:pt x="4112" y="1739"/>
                </a:lnTo>
                <a:lnTo>
                  <a:pt x="4109" y="1813"/>
                </a:lnTo>
                <a:lnTo>
                  <a:pt x="4099" y="1888"/>
                </a:lnTo>
                <a:lnTo>
                  <a:pt x="4080" y="1959"/>
                </a:lnTo>
                <a:lnTo>
                  <a:pt x="4056" y="2028"/>
                </a:lnTo>
                <a:lnTo>
                  <a:pt x="4025" y="2094"/>
                </a:lnTo>
                <a:lnTo>
                  <a:pt x="3989" y="2157"/>
                </a:lnTo>
                <a:lnTo>
                  <a:pt x="3946" y="2215"/>
                </a:lnTo>
                <a:lnTo>
                  <a:pt x="3899" y="2270"/>
                </a:lnTo>
                <a:lnTo>
                  <a:pt x="3847" y="2320"/>
                </a:lnTo>
                <a:lnTo>
                  <a:pt x="3790" y="2366"/>
                </a:lnTo>
                <a:lnTo>
                  <a:pt x="3729" y="2406"/>
                </a:lnTo>
                <a:lnTo>
                  <a:pt x="3664" y="2442"/>
                </a:lnTo>
                <a:lnTo>
                  <a:pt x="3597" y="2472"/>
                </a:lnTo>
                <a:lnTo>
                  <a:pt x="3526" y="2496"/>
                </a:lnTo>
                <a:lnTo>
                  <a:pt x="3452" y="2512"/>
                </a:lnTo>
                <a:lnTo>
                  <a:pt x="3375" y="2524"/>
                </a:lnTo>
                <a:lnTo>
                  <a:pt x="3297" y="2527"/>
                </a:lnTo>
                <a:lnTo>
                  <a:pt x="3262" y="2527"/>
                </a:lnTo>
                <a:lnTo>
                  <a:pt x="3262" y="2899"/>
                </a:lnTo>
                <a:lnTo>
                  <a:pt x="3258" y="2942"/>
                </a:lnTo>
                <a:lnTo>
                  <a:pt x="3247" y="2983"/>
                </a:lnTo>
                <a:lnTo>
                  <a:pt x="3229" y="3020"/>
                </a:lnTo>
                <a:lnTo>
                  <a:pt x="3205" y="3054"/>
                </a:lnTo>
                <a:lnTo>
                  <a:pt x="3177" y="3083"/>
                </a:lnTo>
                <a:lnTo>
                  <a:pt x="3144" y="3106"/>
                </a:lnTo>
                <a:lnTo>
                  <a:pt x="3108" y="3124"/>
                </a:lnTo>
                <a:lnTo>
                  <a:pt x="3068" y="3135"/>
                </a:lnTo>
                <a:lnTo>
                  <a:pt x="3026" y="3139"/>
                </a:lnTo>
                <a:lnTo>
                  <a:pt x="1953" y="3139"/>
                </a:lnTo>
                <a:lnTo>
                  <a:pt x="1911" y="3135"/>
                </a:lnTo>
                <a:lnTo>
                  <a:pt x="1871" y="3124"/>
                </a:lnTo>
                <a:lnTo>
                  <a:pt x="1835" y="3106"/>
                </a:lnTo>
                <a:lnTo>
                  <a:pt x="1801" y="3083"/>
                </a:lnTo>
                <a:lnTo>
                  <a:pt x="1774" y="3054"/>
                </a:lnTo>
                <a:lnTo>
                  <a:pt x="1750" y="3020"/>
                </a:lnTo>
                <a:lnTo>
                  <a:pt x="1732" y="2983"/>
                </a:lnTo>
                <a:lnTo>
                  <a:pt x="1721" y="2942"/>
                </a:lnTo>
                <a:lnTo>
                  <a:pt x="1717" y="2899"/>
                </a:lnTo>
                <a:lnTo>
                  <a:pt x="1717" y="2527"/>
                </a:lnTo>
                <a:lnTo>
                  <a:pt x="816" y="2527"/>
                </a:lnTo>
                <a:lnTo>
                  <a:pt x="737" y="2524"/>
                </a:lnTo>
                <a:lnTo>
                  <a:pt x="661" y="2512"/>
                </a:lnTo>
                <a:lnTo>
                  <a:pt x="587" y="2496"/>
                </a:lnTo>
                <a:lnTo>
                  <a:pt x="516" y="2472"/>
                </a:lnTo>
                <a:lnTo>
                  <a:pt x="448" y="2442"/>
                </a:lnTo>
                <a:lnTo>
                  <a:pt x="383" y="2406"/>
                </a:lnTo>
                <a:lnTo>
                  <a:pt x="323" y="2366"/>
                </a:lnTo>
                <a:lnTo>
                  <a:pt x="266" y="2320"/>
                </a:lnTo>
                <a:lnTo>
                  <a:pt x="213" y="2270"/>
                </a:lnTo>
                <a:lnTo>
                  <a:pt x="166" y="2215"/>
                </a:lnTo>
                <a:lnTo>
                  <a:pt x="125" y="2157"/>
                </a:lnTo>
                <a:lnTo>
                  <a:pt x="87" y="2094"/>
                </a:lnTo>
                <a:lnTo>
                  <a:pt x="57" y="2028"/>
                </a:lnTo>
                <a:lnTo>
                  <a:pt x="32" y="1959"/>
                </a:lnTo>
                <a:lnTo>
                  <a:pt x="15" y="1888"/>
                </a:lnTo>
                <a:lnTo>
                  <a:pt x="4" y="1813"/>
                </a:lnTo>
                <a:lnTo>
                  <a:pt x="0" y="1739"/>
                </a:lnTo>
                <a:lnTo>
                  <a:pt x="4" y="1665"/>
                </a:lnTo>
                <a:lnTo>
                  <a:pt x="14" y="1593"/>
                </a:lnTo>
                <a:lnTo>
                  <a:pt x="31" y="1523"/>
                </a:lnTo>
                <a:lnTo>
                  <a:pt x="54" y="1455"/>
                </a:lnTo>
                <a:lnTo>
                  <a:pt x="84" y="1389"/>
                </a:lnTo>
                <a:lnTo>
                  <a:pt x="118" y="1328"/>
                </a:lnTo>
                <a:lnTo>
                  <a:pt x="160" y="1268"/>
                </a:lnTo>
                <a:lnTo>
                  <a:pt x="206" y="1213"/>
                </a:lnTo>
                <a:lnTo>
                  <a:pt x="257" y="1163"/>
                </a:lnTo>
                <a:lnTo>
                  <a:pt x="313" y="1116"/>
                </a:lnTo>
                <a:lnTo>
                  <a:pt x="374" y="1075"/>
                </a:lnTo>
                <a:lnTo>
                  <a:pt x="439" y="1039"/>
                </a:lnTo>
                <a:lnTo>
                  <a:pt x="460" y="970"/>
                </a:lnTo>
                <a:lnTo>
                  <a:pt x="486" y="904"/>
                </a:lnTo>
                <a:lnTo>
                  <a:pt x="520" y="840"/>
                </a:lnTo>
                <a:lnTo>
                  <a:pt x="559" y="780"/>
                </a:lnTo>
                <a:lnTo>
                  <a:pt x="602" y="723"/>
                </a:lnTo>
                <a:lnTo>
                  <a:pt x="652" y="669"/>
                </a:lnTo>
                <a:lnTo>
                  <a:pt x="706" y="620"/>
                </a:lnTo>
                <a:lnTo>
                  <a:pt x="765" y="576"/>
                </a:lnTo>
                <a:lnTo>
                  <a:pt x="827" y="537"/>
                </a:lnTo>
                <a:lnTo>
                  <a:pt x="892" y="503"/>
                </a:lnTo>
                <a:lnTo>
                  <a:pt x="960" y="476"/>
                </a:lnTo>
                <a:lnTo>
                  <a:pt x="1030" y="454"/>
                </a:lnTo>
                <a:lnTo>
                  <a:pt x="1103" y="438"/>
                </a:lnTo>
                <a:lnTo>
                  <a:pt x="1176" y="428"/>
                </a:lnTo>
                <a:lnTo>
                  <a:pt x="1251" y="426"/>
                </a:lnTo>
                <a:lnTo>
                  <a:pt x="1320" y="428"/>
                </a:lnTo>
                <a:lnTo>
                  <a:pt x="1388" y="437"/>
                </a:lnTo>
                <a:lnTo>
                  <a:pt x="1444" y="371"/>
                </a:lnTo>
                <a:lnTo>
                  <a:pt x="1505" y="308"/>
                </a:lnTo>
                <a:lnTo>
                  <a:pt x="1570" y="252"/>
                </a:lnTo>
                <a:lnTo>
                  <a:pt x="1639" y="201"/>
                </a:lnTo>
                <a:lnTo>
                  <a:pt x="1713" y="156"/>
                </a:lnTo>
                <a:lnTo>
                  <a:pt x="1787" y="116"/>
                </a:lnTo>
                <a:lnTo>
                  <a:pt x="1867" y="81"/>
                </a:lnTo>
                <a:lnTo>
                  <a:pt x="1948" y="53"/>
                </a:lnTo>
                <a:lnTo>
                  <a:pt x="2033" y="30"/>
                </a:lnTo>
                <a:lnTo>
                  <a:pt x="2119" y="14"/>
                </a:lnTo>
                <a:lnTo>
                  <a:pt x="2206" y="4"/>
                </a:lnTo>
                <a:lnTo>
                  <a:pt x="229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Group 9"/>
          <p:cNvGrpSpPr>
            <a:grpSpLocks noChangeAspect="1"/>
          </p:cNvGrpSpPr>
          <p:nvPr/>
        </p:nvGrpSpPr>
        <p:grpSpPr bwMode="auto">
          <a:xfrm>
            <a:off x="4705840" y="3919217"/>
            <a:ext cx="404860" cy="435508"/>
            <a:chOff x="65" y="485"/>
            <a:chExt cx="1889" cy="2032"/>
          </a:xfrm>
          <a:solidFill>
            <a:schemeClr val="accent2"/>
          </a:solidFill>
        </p:grpSpPr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65" y="485"/>
              <a:ext cx="1889" cy="2032"/>
            </a:xfrm>
            <a:custGeom>
              <a:avLst/>
              <a:gdLst>
                <a:gd name="T0" fmla="*/ 1497 w 3779"/>
                <a:gd name="T1" fmla="*/ 505 h 4065"/>
                <a:gd name="T2" fmla="*/ 1005 w 3779"/>
                <a:gd name="T3" fmla="*/ 697 h 4065"/>
                <a:gd name="T4" fmla="*/ 570 w 3779"/>
                <a:gd name="T5" fmla="*/ 814 h 4065"/>
                <a:gd name="T6" fmla="*/ 260 w 3779"/>
                <a:gd name="T7" fmla="*/ 869 h 4065"/>
                <a:gd name="T8" fmla="*/ 287 w 3779"/>
                <a:gd name="T9" fmla="*/ 1196 h 4065"/>
                <a:gd name="T10" fmla="*/ 362 w 3779"/>
                <a:gd name="T11" fmla="*/ 1668 h 4065"/>
                <a:gd name="T12" fmla="*/ 521 w 3779"/>
                <a:gd name="T13" fmla="*/ 2252 h 4065"/>
                <a:gd name="T14" fmla="*/ 814 w 3779"/>
                <a:gd name="T15" fmla="*/ 2893 h 4065"/>
                <a:gd name="T16" fmla="*/ 1199 w 3779"/>
                <a:gd name="T17" fmla="*/ 3382 h 4065"/>
                <a:gd name="T18" fmla="*/ 1675 w 3779"/>
                <a:gd name="T19" fmla="*/ 3714 h 4065"/>
                <a:gd name="T20" fmla="*/ 2207 w 3779"/>
                <a:gd name="T21" fmla="*/ 3659 h 4065"/>
                <a:gd name="T22" fmla="*/ 2665 w 3779"/>
                <a:gd name="T23" fmla="*/ 3295 h 4065"/>
                <a:gd name="T24" fmla="*/ 3033 w 3779"/>
                <a:gd name="T25" fmla="*/ 2774 h 4065"/>
                <a:gd name="T26" fmla="*/ 3308 w 3779"/>
                <a:gd name="T27" fmla="*/ 2099 h 4065"/>
                <a:gd name="T28" fmla="*/ 3438 w 3779"/>
                <a:gd name="T29" fmla="*/ 1560 h 4065"/>
                <a:gd name="T30" fmla="*/ 3500 w 3779"/>
                <a:gd name="T31" fmla="*/ 1115 h 4065"/>
                <a:gd name="T32" fmla="*/ 3471 w 3779"/>
                <a:gd name="T33" fmla="*/ 862 h 4065"/>
                <a:gd name="T34" fmla="*/ 3130 w 3779"/>
                <a:gd name="T35" fmla="*/ 795 h 4065"/>
                <a:gd name="T36" fmla="*/ 2678 w 3779"/>
                <a:gd name="T37" fmla="*/ 666 h 4065"/>
                <a:gd name="T38" fmla="*/ 2182 w 3779"/>
                <a:gd name="T39" fmla="*/ 456 h 4065"/>
                <a:gd name="T40" fmla="*/ 1889 w 3779"/>
                <a:gd name="T41" fmla="*/ 0 h 4065"/>
                <a:gd name="T42" fmla="*/ 2130 w 3779"/>
                <a:gd name="T43" fmla="*/ 134 h 4065"/>
                <a:gd name="T44" fmla="*/ 2566 w 3779"/>
                <a:gd name="T45" fmla="*/ 350 h 4065"/>
                <a:gd name="T46" fmla="*/ 2991 w 3779"/>
                <a:gd name="T47" fmla="*/ 494 h 4065"/>
                <a:gd name="T48" fmla="*/ 3353 w 3779"/>
                <a:gd name="T49" fmla="*/ 580 h 4065"/>
                <a:gd name="T50" fmla="*/ 3594 w 3779"/>
                <a:gd name="T51" fmla="*/ 621 h 4065"/>
                <a:gd name="T52" fmla="*/ 3691 w 3779"/>
                <a:gd name="T53" fmla="*/ 636 h 4065"/>
                <a:gd name="T54" fmla="*/ 3776 w 3779"/>
                <a:gd name="T55" fmla="*/ 731 h 4065"/>
                <a:gd name="T56" fmla="*/ 3778 w 3779"/>
                <a:gd name="T57" fmla="*/ 845 h 4065"/>
                <a:gd name="T58" fmla="*/ 3758 w 3779"/>
                <a:gd name="T59" fmla="*/ 1126 h 4065"/>
                <a:gd name="T60" fmla="*/ 3700 w 3779"/>
                <a:gd name="T61" fmla="*/ 1549 h 4065"/>
                <a:gd name="T62" fmla="*/ 3585 w 3779"/>
                <a:gd name="T63" fmla="*/ 2064 h 4065"/>
                <a:gd name="T64" fmla="*/ 3348 w 3779"/>
                <a:gd name="T65" fmla="*/ 2716 h 4065"/>
                <a:gd name="T66" fmla="*/ 3010 w 3779"/>
                <a:gd name="T67" fmla="*/ 3280 h 4065"/>
                <a:gd name="T68" fmla="*/ 2570 w 3779"/>
                <a:gd name="T69" fmla="*/ 3725 h 4065"/>
                <a:gd name="T70" fmla="*/ 2044 w 3779"/>
                <a:gd name="T71" fmla="*/ 4019 h 4065"/>
                <a:gd name="T72" fmla="*/ 1850 w 3779"/>
                <a:gd name="T73" fmla="*/ 4059 h 4065"/>
                <a:gd name="T74" fmla="*/ 1308 w 3779"/>
                <a:gd name="T75" fmla="*/ 3796 h 4065"/>
                <a:gd name="T76" fmla="*/ 850 w 3779"/>
                <a:gd name="T77" fmla="*/ 3380 h 4065"/>
                <a:gd name="T78" fmla="*/ 492 w 3779"/>
                <a:gd name="T79" fmla="*/ 2839 h 4065"/>
                <a:gd name="T80" fmla="*/ 226 w 3779"/>
                <a:gd name="T81" fmla="*/ 2174 h 4065"/>
                <a:gd name="T82" fmla="*/ 96 w 3779"/>
                <a:gd name="T83" fmla="*/ 1646 h 4065"/>
                <a:gd name="T84" fmla="*/ 29 w 3779"/>
                <a:gd name="T85" fmla="*/ 1200 h 4065"/>
                <a:gd name="T86" fmla="*/ 4 w 3779"/>
                <a:gd name="T87" fmla="*/ 887 h 4065"/>
                <a:gd name="T88" fmla="*/ 0 w 3779"/>
                <a:gd name="T89" fmla="*/ 758 h 4065"/>
                <a:gd name="T90" fmla="*/ 65 w 3779"/>
                <a:gd name="T91" fmla="*/ 646 h 4065"/>
                <a:gd name="T92" fmla="*/ 157 w 3779"/>
                <a:gd name="T93" fmla="*/ 625 h 4065"/>
                <a:gd name="T94" fmla="*/ 368 w 3779"/>
                <a:gd name="T95" fmla="*/ 592 h 4065"/>
                <a:gd name="T96" fmla="*/ 708 w 3779"/>
                <a:gd name="T97" fmla="*/ 516 h 4065"/>
                <a:gd name="T98" fmla="*/ 1126 w 3779"/>
                <a:gd name="T99" fmla="*/ 383 h 4065"/>
                <a:gd name="T100" fmla="*/ 1564 w 3779"/>
                <a:gd name="T101" fmla="*/ 184 h 4065"/>
                <a:gd name="T102" fmla="*/ 1864 w 3779"/>
                <a:gd name="T103" fmla="*/ 3 h 4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79" h="4065">
                  <a:moveTo>
                    <a:pt x="1889" y="284"/>
                  </a:moveTo>
                  <a:lnTo>
                    <a:pt x="1794" y="346"/>
                  </a:lnTo>
                  <a:lnTo>
                    <a:pt x="1696" y="403"/>
                  </a:lnTo>
                  <a:lnTo>
                    <a:pt x="1597" y="456"/>
                  </a:lnTo>
                  <a:lnTo>
                    <a:pt x="1497" y="505"/>
                  </a:lnTo>
                  <a:lnTo>
                    <a:pt x="1398" y="551"/>
                  </a:lnTo>
                  <a:lnTo>
                    <a:pt x="1297" y="593"/>
                  </a:lnTo>
                  <a:lnTo>
                    <a:pt x="1199" y="630"/>
                  </a:lnTo>
                  <a:lnTo>
                    <a:pt x="1101" y="666"/>
                  </a:lnTo>
                  <a:lnTo>
                    <a:pt x="1005" y="697"/>
                  </a:lnTo>
                  <a:lnTo>
                    <a:pt x="911" y="726"/>
                  </a:lnTo>
                  <a:lnTo>
                    <a:pt x="820" y="752"/>
                  </a:lnTo>
                  <a:lnTo>
                    <a:pt x="733" y="775"/>
                  </a:lnTo>
                  <a:lnTo>
                    <a:pt x="650" y="795"/>
                  </a:lnTo>
                  <a:lnTo>
                    <a:pt x="570" y="814"/>
                  </a:lnTo>
                  <a:lnTo>
                    <a:pt x="496" y="828"/>
                  </a:lnTo>
                  <a:lnTo>
                    <a:pt x="427" y="842"/>
                  </a:lnTo>
                  <a:lnTo>
                    <a:pt x="365" y="853"/>
                  </a:lnTo>
                  <a:lnTo>
                    <a:pt x="309" y="862"/>
                  </a:lnTo>
                  <a:lnTo>
                    <a:pt x="260" y="869"/>
                  </a:lnTo>
                  <a:lnTo>
                    <a:pt x="262" y="920"/>
                  </a:lnTo>
                  <a:lnTo>
                    <a:pt x="267" y="979"/>
                  </a:lnTo>
                  <a:lnTo>
                    <a:pt x="272" y="1044"/>
                  </a:lnTo>
                  <a:lnTo>
                    <a:pt x="278" y="1116"/>
                  </a:lnTo>
                  <a:lnTo>
                    <a:pt x="287" y="1196"/>
                  </a:lnTo>
                  <a:lnTo>
                    <a:pt x="297" y="1280"/>
                  </a:lnTo>
                  <a:lnTo>
                    <a:pt x="309" y="1370"/>
                  </a:lnTo>
                  <a:lnTo>
                    <a:pt x="324" y="1466"/>
                  </a:lnTo>
                  <a:lnTo>
                    <a:pt x="342" y="1565"/>
                  </a:lnTo>
                  <a:lnTo>
                    <a:pt x="362" y="1668"/>
                  </a:lnTo>
                  <a:lnTo>
                    <a:pt x="385" y="1773"/>
                  </a:lnTo>
                  <a:lnTo>
                    <a:pt x="411" y="1882"/>
                  </a:lnTo>
                  <a:lnTo>
                    <a:pt x="440" y="1993"/>
                  </a:lnTo>
                  <a:lnTo>
                    <a:pt x="472" y="2104"/>
                  </a:lnTo>
                  <a:lnTo>
                    <a:pt x="521" y="2252"/>
                  </a:lnTo>
                  <a:lnTo>
                    <a:pt x="572" y="2392"/>
                  </a:lnTo>
                  <a:lnTo>
                    <a:pt x="626" y="2526"/>
                  </a:lnTo>
                  <a:lnTo>
                    <a:pt x="686" y="2655"/>
                  </a:lnTo>
                  <a:lnTo>
                    <a:pt x="748" y="2778"/>
                  </a:lnTo>
                  <a:lnTo>
                    <a:pt x="814" y="2893"/>
                  </a:lnTo>
                  <a:lnTo>
                    <a:pt x="883" y="3003"/>
                  </a:lnTo>
                  <a:lnTo>
                    <a:pt x="957" y="3108"/>
                  </a:lnTo>
                  <a:lnTo>
                    <a:pt x="1034" y="3204"/>
                  </a:lnTo>
                  <a:lnTo>
                    <a:pt x="1115" y="3296"/>
                  </a:lnTo>
                  <a:lnTo>
                    <a:pt x="1199" y="3382"/>
                  </a:lnTo>
                  <a:lnTo>
                    <a:pt x="1287" y="3460"/>
                  </a:lnTo>
                  <a:lnTo>
                    <a:pt x="1379" y="3533"/>
                  </a:lnTo>
                  <a:lnTo>
                    <a:pt x="1474" y="3600"/>
                  </a:lnTo>
                  <a:lnTo>
                    <a:pt x="1572" y="3659"/>
                  </a:lnTo>
                  <a:lnTo>
                    <a:pt x="1675" y="3714"/>
                  </a:lnTo>
                  <a:lnTo>
                    <a:pt x="1781" y="3761"/>
                  </a:lnTo>
                  <a:lnTo>
                    <a:pt x="1889" y="3802"/>
                  </a:lnTo>
                  <a:lnTo>
                    <a:pt x="1999" y="3761"/>
                  </a:lnTo>
                  <a:lnTo>
                    <a:pt x="2105" y="3713"/>
                  </a:lnTo>
                  <a:lnTo>
                    <a:pt x="2207" y="3659"/>
                  </a:lnTo>
                  <a:lnTo>
                    <a:pt x="2306" y="3599"/>
                  </a:lnTo>
                  <a:lnTo>
                    <a:pt x="2402" y="3532"/>
                  </a:lnTo>
                  <a:lnTo>
                    <a:pt x="2493" y="3460"/>
                  </a:lnTo>
                  <a:lnTo>
                    <a:pt x="2581" y="3380"/>
                  </a:lnTo>
                  <a:lnTo>
                    <a:pt x="2665" y="3295"/>
                  </a:lnTo>
                  <a:lnTo>
                    <a:pt x="2746" y="3203"/>
                  </a:lnTo>
                  <a:lnTo>
                    <a:pt x="2823" y="3105"/>
                  </a:lnTo>
                  <a:lnTo>
                    <a:pt x="2898" y="3001"/>
                  </a:lnTo>
                  <a:lnTo>
                    <a:pt x="2967" y="2891"/>
                  </a:lnTo>
                  <a:lnTo>
                    <a:pt x="3033" y="2774"/>
                  </a:lnTo>
                  <a:lnTo>
                    <a:pt x="3095" y="2651"/>
                  </a:lnTo>
                  <a:lnTo>
                    <a:pt x="3155" y="2522"/>
                  </a:lnTo>
                  <a:lnTo>
                    <a:pt x="3210" y="2387"/>
                  </a:lnTo>
                  <a:lnTo>
                    <a:pt x="3261" y="2246"/>
                  </a:lnTo>
                  <a:lnTo>
                    <a:pt x="3308" y="2099"/>
                  </a:lnTo>
                  <a:lnTo>
                    <a:pt x="3340" y="1987"/>
                  </a:lnTo>
                  <a:lnTo>
                    <a:pt x="3370" y="1876"/>
                  </a:lnTo>
                  <a:lnTo>
                    <a:pt x="3395" y="1768"/>
                  </a:lnTo>
                  <a:lnTo>
                    <a:pt x="3418" y="1663"/>
                  </a:lnTo>
                  <a:lnTo>
                    <a:pt x="3438" y="1560"/>
                  </a:lnTo>
                  <a:lnTo>
                    <a:pt x="3456" y="1462"/>
                  </a:lnTo>
                  <a:lnTo>
                    <a:pt x="3469" y="1368"/>
                  </a:lnTo>
                  <a:lnTo>
                    <a:pt x="3482" y="1277"/>
                  </a:lnTo>
                  <a:lnTo>
                    <a:pt x="3493" y="1193"/>
                  </a:lnTo>
                  <a:lnTo>
                    <a:pt x="3500" y="1115"/>
                  </a:lnTo>
                  <a:lnTo>
                    <a:pt x="3508" y="1043"/>
                  </a:lnTo>
                  <a:lnTo>
                    <a:pt x="3513" y="977"/>
                  </a:lnTo>
                  <a:lnTo>
                    <a:pt x="3517" y="920"/>
                  </a:lnTo>
                  <a:lnTo>
                    <a:pt x="3519" y="869"/>
                  </a:lnTo>
                  <a:lnTo>
                    <a:pt x="3471" y="862"/>
                  </a:lnTo>
                  <a:lnTo>
                    <a:pt x="3415" y="853"/>
                  </a:lnTo>
                  <a:lnTo>
                    <a:pt x="3351" y="842"/>
                  </a:lnTo>
                  <a:lnTo>
                    <a:pt x="3283" y="828"/>
                  </a:lnTo>
                  <a:lnTo>
                    <a:pt x="3208" y="814"/>
                  </a:lnTo>
                  <a:lnTo>
                    <a:pt x="3130" y="795"/>
                  </a:lnTo>
                  <a:lnTo>
                    <a:pt x="3046" y="775"/>
                  </a:lnTo>
                  <a:lnTo>
                    <a:pt x="2959" y="752"/>
                  </a:lnTo>
                  <a:lnTo>
                    <a:pt x="2868" y="726"/>
                  </a:lnTo>
                  <a:lnTo>
                    <a:pt x="2775" y="697"/>
                  </a:lnTo>
                  <a:lnTo>
                    <a:pt x="2678" y="666"/>
                  </a:lnTo>
                  <a:lnTo>
                    <a:pt x="2581" y="631"/>
                  </a:lnTo>
                  <a:lnTo>
                    <a:pt x="2481" y="593"/>
                  </a:lnTo>
                  <a:lnTo>
                    <a:pt x="2382" y="551"/>
                  </a:lnTo>
                  <a:lnTo>
                    <a:pt x="2281" y="505"/>
                  </a:lnTo>
                  <a:lnTo>
                    <a:pt x="2182" y="456"/>
                  </a:lnTo>
                  <a:lnTo>
                    <a:pt x="2083" y="403"/>
                  </a:lnTo>
                  <a:lnTo>
                    <a:pt x="1986" y="346"/>
                  </a:lnTo>
                  <a:lnTo>
                    <a:pt x="1889" y="284"/>
                  </a:lnTo>
                  <a:close/>
                  <a:moveTo>
                    <a:pt x="1889" y="0"/>
                  </a:moveTo>
                  <a:lnTo>
                    <a:pt x="1889" y="0"/>
                  </a:lnTo>
                  <a:lnTo>
                    <a:pt x="1916" y="3"/>
                  </a:lnTo>
                  <a:lnTo>
                    <a:pt x="1941" y="11"/>
                  </a:lnTo>
                  <a:lnTo>
                    <a:pt x="1965" y="25"/>
                  </a:lnTo>
                  <a:lnTo>
                    <a:pt x="2047" y="81"/>
                  </a:lnTo>
                  <a:lnTo>
                    <a:pt x="2130" y="134"/>
                  </a:lnTo>
                  <a:lnTo>
                    <a:pt x="2216" y="184"/>
                  </a:lnTo>
                  <a:lnTo>
                    <a:pt x="2301" y="230"/>
                  </a:lnTo>
                  <a:lnTo>
                    <a:pt x="2390" y="273"/>
                  </a:lnTo>
                  <a:lnTo>
                    <a:pt x="2478" y="313"/>
                  </a:lnTo>
                  <a:lnTo>
                    <a:pt x="2566" y="350"/>
                  </a:lnTo>
                  <a:lnTo>
                    <a:pt x="2653" y="383"/>
                  </a:lnTo>
                  <a:lnTo>
                    <a:pt x="2740" y="416"/>
                  </a:lnTo>
                  <a:lnTo>
                    <a:pt x="2826" y="444"/>
                  </a:lnTo>
                  <a:lnTo>
                    <a:pt x="2909" y="470"/>
                  </a:lnTo>
                  <a:lnTo>
                    <a:pt x="2991" y="494"/>
                  </a:lnTo>
                  <a:lnTo>
                    <a:pt x="3070" y="516"/>
                  </a:lnTo>
                  <a:lnTo>
                    <a:pt x="3146" y="535"/>
                  </a:lnTo>
                  <a:lnTo>
                    <a:pt x="3220" y="552"/>
                  </a:lnTo>
                  <a:lnTo>
                    <a:pt x="3288" y="567"/>
                  </a:lnTo>
                  <a:lnTo>
                    <a:pt x="3353" y="580"/>
                  </a:lnTo>
                  <a:lnTo>
                    <a:pt x="3412" y="592"/>
                  </a:lnTo>
                  <a:lnTo>
                    <a:pt x="3467" y="602"/>
                  </a:lnTo>
                  <a:lnTo>
                    <a:pt x="3515" y="610"/>
                  </a:lnTo>
                  <a:lnTo>
                    <a:pt x="3558" y="616"/>
                  </a:lnTo>
                  <a:lnTo>
                    <a:pt x="3594" y="621"/>
                  </a:lnTo>
                  <a:lnTo>
                    <a:pt x="3622" y="625"/>
                  </a:lnTo>
                  <a:lnTo>
                    <a:pt x="3645" y="628"/>
                  </a:lnTo>
                  <a:lnTo>
                    <a:pt x="3658" y="630"/>
                  </a:lnTo>
                  <a:lnTo>
                    <a:pt x="3663" y="630"/>
                  </a:lnTo>
                  <a:lnTo>
                    <a:pt x="3691" y="636"/>
                  </a:lnTo>
                  <a:lnTo>
                    <a:pt x="3715" y="647"/>
                  </a:lnTo>
                  <a:lnTo>
                    <a:pt x="3737" y="662"/>
                  </a:lnTo>
                  <a:lnTo>
                    <a:pt x="3754" y="682"/>
                  </a:lnTo>
                  <a:lnTo>
                    <a:pt x="3768" y="704"/>
                  </a:lnTo>
                  <a:lnTo>
                    <a:pt x="3776" y="731"/>
                  </a:lnTo>
                  <a:lnTo>
                    <a:pt x="3779" y="758"/>
                  </a:lnTo>
                  <a:lnTo>
                    <a:pt x="3779" y="766"/>
                  </a:lnTo>
                  <a:lnTo>
                    <a:pt x="3779" y="784"/>
                  </a:lnTo>
                  <a:lnTo>
                    <a:pt x="3779" y="810"/>
                  </a:lnTo>
                  <a:lnTo>
                    <a:pt x="3778" y="845"/>
                  </a:lnTo>
                  <a:lnTo>
                    <a:pt x="3775" y="887"/>
                  </a:lnTo>
                  <a:lnTo>
                    <a:pt x="3773" y="936"/>
                  </a:lnTo>
                  <a:lnTo>
                    <a:pt x="3769" y="993"/>
                  </a:lnTo>
                  <a:lnTo>
                    <a:pt x="3764" y="1057"/>
                  </a:lnTo>
                  <a:lnTo>
                    <a:pt x="3758" y="1126"/>
                  </a:lnTo>
                  <a:lnTo>
                    <a:pt x="3750" y="1200"/>
                  </a:lnTo>
                  <a:lnTo>
                    <a:pt x="3740" y="1281"/>
                  </a:lnTo>
                  <a:lnTo>
                    <a:pt x="3729" y="1365"/>
                  </a:lnTo>
                  <a:lnTo>
                    <a:pt x="3717" y="1455"/>
                  </a:lnTo>
                  <a:lnTo>
                    <a:pt x="3700" y="1549"/>
                  </a:lnTo>
                  <a:lnTo>
                    <a:pt x="3683" y="1646"/>
                  </a:lnTo>
                  <a:lnTo>
                    <a:pt x="3663" y="1747"/>
                  </a:lnTo>
                  <a:lnTo>
                    <a:pt x="3640" y="1850"/>
                  </a:lnTo>
                  <a:lnTo>
                    <a:pt x="3613" y="1956"/>
                  </a:lnTo>
                  <a:lnTo>
                    <a:pt x="3585" y="2064"/>
                  </a:lnTo>
                  <a:lnTo>
                    <a:pt x="3554" y="2174"/>
                  </a:lnTo>
                  <a:lnTo>
                    <a:pt x="3508" y="2316"/>
                  </a:lnTo>
                  <a:lnTo>
                    <a:pt x="3458" y="2454"/>
                  </a:lnTo>
                  <a:lnTo>
                    <a:pt x="3405" y="2587"/>
                  </a:lnTo>
                  <a:lnTo>
                    <a:pt x="3348" y="2716"/>
                  </a:lnTo>
                  <a:lnTo>
                    <a:pt x="3287" y="2839"/>
                  </a:lnTo>
                  <a:lnTo>
                    <a:pt x="3223" y="2958"/>
                  </a:lnTo>
                  <a:lnTo>
                    <a:pt x="3155" y="3070"/>
                  </a:lnTo>
                  <a:lnTo>
                    <a:pt x="3084" y="3178"/>
                  </a:lnTo>
                  <a:lnTo>
                    <a:pt x="3010" y="3280"/>
                  </a:lnTo>
                  <a:lnTo>
                    <a:pt x="2929" y="3380"/>
                  </a:lnTo>
                  <a:lnTo>
                    <a:pt x="2844" y="3476"/>
                  </a:lnTo>
                  <a:lnTo>
                    <a:pt x="2756" y="3565"/>
                  </a:lnTo>
                  <a:lnTo>
                    <a:pt x="2664" y="3648"/>
                  </a:lnTo>
                  <a:lnTo>
                    <a:pt x="2570" y="3725"/>
                  </a:lnTo>
                  <a:lnTo>
                    <a:pt x="2472" y="3796"/>
                  </a:lnTo>
                  <a:lnTo>
                    <a:pt x="2370" y="3860"/>
                  </a:lnTo>
                  <a:lnTo>
                    <a:pt x="2264" y="3920"/>
                  </a:lnTo>
                  <a:lnTo>
                    <a:pt x="2156" y="3972"/>
                  </a:lnTo>
                  <a:lnTo>
                    <a:pt x="2044" y="4019"/>
                  </a:lnTo>
                  <a:lnTo>
                    <a:pt x="1929" y="4059"/>
                  </a:lnTo>
                  <a:lnTo>
                    <a:pt x="1910" y="4064"/>
                  </a:lnTo>
                  <a:lnTo>
                    <a:pt x="1889" y="4065"/>
                  </a:lnTo>
                  <a:lnTo>
                    <a:pt x="1870" y="4064"/>
                  </a:lnTo>
                  <a:lnTo>
                    <a:pt x="1850" y="4059"/>
                  </a:lnTo>
                  <a:lnTo>
                    <a:pt x="1736" y="4019"/>
                  </a:lnTo>
                  <a:lnTo>
                    <a:pt x="1624" y="3972"/>
                  </a:lnTo>
                  <a:lnTo>
                    <a:pt x="1515" y="3920"/>
                  </a:lnTo>
                  <a:lnTo>
                    <a:pt x="1410" y="3860"/>
                  </a:lnTo>
                  <a:lnTo>
                    <a:pt x="1308" y="3796"/>
                  </a:lnTo>
                  <a:lnTo>
                    <a:pt x="1209" y="3725"/>
                  </a:lnTo>
                  <a:lnTo>
                    <a:pt x="1115" y="3648"/>
                  </a:lnTo>
                  <a:lnTo>
                    <a:pt x="1023" y="3565"/>
                  </a:lnTo>
                  <a:lnTo>
                    <a:pt x="934" y="3476"/>
                  </a:lnTo>
                  <a:lnTo>
                    <a:pt x="850" y="3380"/>
                  </a:lnTo>
                  <a:lnTo>
                    <a:pt x="769" y="3280"/>
                  </a:lnTo>
                  <a:lnTo>
                    <a:pt x="695" y="3178"/>
                  </a:lnTo>
                  <a:lnTo>
                    <a:pt x="624" y="3070"/>
                  </a:lnTo>
                  <a:lnTo>
                    <a:pt x="557" y="2958"/>
                  </a:lnTo>
                  <a:lnTo>
                    <a:pt x="492" y="2839"/>
                  </a:lnTo>
                  <a:lnTo>
                    <a:pt x="431" y="2716"/>
                  </a:lnTo>
                  <a:lnTo>
                    <a:pt x="374" y="2587"/>
                  </a:lnTo>
                  <a:lnTo>
                    <a:pt x="321" y="2454"/>
                  </a:lnTo>
                  <a:lnTo>
                    <a:pt x="272" y="2316"/>
                  </a:lnTo>
                  <a:lnTo>
                    <a:pt x="226" y="2174"/>
                  </a:lnTo>
                  <a:lnTo>
                    <a:pt x="194" y="2064"/>
                  </a:lnTo>
                  <a:lnTo>
                    <a:pt x="165" y="1956"/>
                  </a:lnTo>
                  <a:lnTo>
                    <a:pt x="139" y="1850"/>
                  </a:lnTo>
                  <a:lnTo>
                    <a:pt x="117" y="1747"/>
                  </a:lnTo>
                  <a:lnTo>
                    <a:pt x="96" y="1646"/>
                  </a:lnTo>
                  <a:lnTo>
                    <a:pt x="78" y="1549"/>
                  </a:lnTo>
                  <a:lnTo>
                    <a:pt x="63" y="1455"/>
                  </a:lnTo>
                  <a:lnTo>
                    <a:pt x="50" y="1365"/>
                  </a:lnTo>
                  <a:lnTo>
                    <a:pt x="39" y="1281"/>
                  </a:lnTo>
                  <a:lnTo>
                    <a:pt x="29" y="1200"/>
                  </a:lnTo>
                  <a:lnTo>
                    <a:pt x="21" y="1126"/>
                  </a:lnTo>
                  <a:lnTo>
                    <a:pt x="15" y="1057"/>
                  </a:lnTo>
                  <a:lnTo>
                    <a:pt x="10" y="993"/>
                  </a:lnTo>
                  <a:lnTo>
                    <a:pt x="6" y="936"/>
                  </a:lnTo>
                  <a:lnTo>
                    <a:pt x="4" y="887"/>
                  </a:lnTo>
                  <a:lnTo>
                    <a:pt x="2" y="845"/>
                  </a:lnTo>
                  <a:lnTo>
                    <a:pt x="1" y="810"/>
                  </a:lnTo>
                  <a:lnTo>
                    <a:pt x="0" y="784"/>
                  </a:lnTo>
                  <a:lnTo>
                    <a:pt x="0" y="766"/>
                  </a:lnTo>
                  <a:lnTo>
                    <a:pt x="0" y="758"/>
                  </a:lnTo>
                  <a:lnTo>
                    <a:pt x="2" y="731"/>
                  </a:lnTo>
                  <a:lnTo>
                    <a:pt x="11" y="704"/>
                  </a:lnTo>
                  <a:lnTo>
                    <a:pt x="25" y="682"/>
                  </a:lnTo>
                  <a:lnTo>
                    <a:pt x="42" y="662"/>
                  </a:lnTo>
                  <a:lnTo>
                    <a:pt x="65" y="646"/>
                  </a:lnTo>
                  <a:lnTo>
                    <a:pt x="88" y="636"/>
                  </a:lnTo>
                  <a:lnTo>
                    <a:pt x="116" y="630"/>
                  </a:lnTo>
                  <a:lnTo>
                    <a:pt x="121" y="630"/>
                  </a:lnTo>
                  <a:lnTo>
                    <a:pt x="135" y="628"/>
                  </a:lnTo>
                  <a:lnTo>
                    <a:pt x="157" y="625"/>
                  </a:lnTo>
                  <a:lnTo>
                    <a:pt x="185" y="621"/>
                  </a:lnTo>
                  <a:lnTo>
                    <a:pt x="221" y="616"/>
                  </a:lnTo>
                  <a:lnTo>
                    <a:pt x="265" y="610"/>
                  </a:lnTo>
                  <a:lnTo>
                    <a:pt x="313" y="602"/>
                  </a:lnTo>
                  <a:lnTo>
                    <a:pt x="368" y="592"/>
                  </a:lnTo>
                  <a:lnTo>
                    <a:pt x="426" y="580"/>
                  </a:lnTo>
                  <a:lnTo>
                    <a:pt x="491" y="567"/>
                  </a:lnTo>
                  <a:lnTo>
                    <a:pt x="560" y="552"/>
                  </a:lnTo>
                  <a:lnTo>
                    <a:pt x="632" y="535"/>
                  </a:lnTo>
                  <a:lnTo>
                    <a:pt x="708" y="516"/>
                  </a:lnTo>
                  <a:lnTo>
                    <a:pt x="788" y="494"/>
                  </a:lnTo>
                  <a:lnTo>
                    <a:pt x="870" y="470"/>
                  </a:lnTo>
                  <a:lnTo>
                    <a:pt x="953" y="444"/>
                  </a:lnTo>
                  <a:lnTo>
                    <a:pt x="1039" y="416"/>
                  </a:lnTo>
                  <a:lnTo>
                    <a:pt x="1126" y="383"/>
                  </a:lnTo>
                  <a:lnTo>
                    <a:pt x="1214" y="350"/>
                  </a:lnTo>
                  <a:lnTo>
                    <a:pt x="1302" y="313"/>
                  </a:lnTo>
                  <a:lnTo>
                    <a:pt x="1390" y="273"/>
                  </a:lnTo>
                  <a:lnTo>
                    <a:pt x="1477" y="230"/>
                  </a:lnTo>
                  <a:lnTo>
                    <a:pt x="1564" y="184"/>
                  </a:lnTo>
                  <a:lnTo>
                    <a:pt x="1649" y="134"/>
                  </a:lnTo>
                  <a:lnTo>
                    <a:pt x="1733" y="81"/>
                  </a:lnTo>
                  <a:lnTo>
                    <a:pt x="1814" y="25"/>
                  </a:lnTo>
                  <a:lnTo>
                    <a:pt x="1838" y="11"/>
                  </a:lnTo>
                  <a:lnTo>
                    <a:pt x="1864" y="3"/>
                  </a:lnTo>
                  <a:lnTo>
                    <a:pt x="18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619" y="946"/>
              <a:ext cx="782" cy="890"/>
            </a:xfrm>
            <a:custGeom>
              <a:avLst/>
              <a:gdLst>
                <a:gd name="T0" fmla="*/ 926 w 1565"/>
                <a:gd name="T1" fmla="*/ 471 h 1779"/>
                <a:gd name="T2" fmla="*/ 831 w 1565"/>
                <a:gd name="T3" fmla="*/ 611 h 1779"/>
                <a:gd name="T4" fmla="*/ 694 w 1565"/>
                <a:gd name="T5" fmla="*/ 800 h 1779"/>
                <a:gd name="T6" fmla="*/ 537 w 1565"/>
                <a:gd name="T7" fmla="*/ 917 h 1779"/>
                <a:gd name="T8" fmla="*/ 373 w 1565"/>
                <a:gd name="T9" fmla="*/ 974 h 1779"/>
                <a:gd name="T10" fmla="*/ 257 w 1565"/>
                <a:gd name="T11" fmla="*/ 1405 h 1779"/>
                <a:gd name="T12" fmla="*/ 493 w 1565"/>
                <a:gd name="T13" fmla="*/ 1433 h 1779"/>
                <a:gd name="T14" fmla="*/ 674 w 1565"/>
                <a:gd name="T15" fmla="*/ 1473 h 1779"/>
                <a:gd name="T16" fmla="*/ 843 w 1565"/>
                <a:gd name="T17" fmla="*/ 1505 h 1779"/>
                <a:gd name="T18" fmla="*/ 1068 w 1565"/>
                <a:gd name="T19" fmla="*/ 1522 h 1779"/>
                <a:gd name="T20" fmla="*/ 1189 w 1565"/>
                <a:gd name="T21" fmla="*/ 1516 h 1779"/>
                <a:gd name="T22" fmla="*/ 1179 w 1565"/>
                <a:gd name="T23" fmla="*/ 1459 h 1779"/>
                <a:gd name="T24" fmla="*/ 1199 w 1565"/>
                <a:gd name="T25" fmla="*/ 1359 h 1779"/>
                <a:gd name="T26" fmla="*/ 1253 w 1565"/>
                <a:gd name="T27" fmla="*/ 1309 h 1779"/>
                <a:gd name="T28" fmla="*/ 1233 w 1565"/>
                <a:gd name="T29" fmla="*/ 1248 h 1779"/>
                <a:gd name="T30" fmla="*/ 1259 w 1565"/>
                <a:gd name="T31" fmla="*/ 1148 h 1779"/>
                <a:gd name="T32" fmla="*/ 1296 w 1565"/>
                <a:gd name="T33" fmla="*/ 1091 h 1779"/>
                <a:gd name="T34" fmla="*/ 1254 w 1565"/>
                <a:gd name="T35" fmla="*/ 989 h 1779"/>
                <a:gd name="T36" fmla="*/ 1309 w 1565"/>
                <a:gd name="T37" fmla="*/ 890 h 1779"/>
                <a:gd name="T38" fmla="*/ 1279 w 1565"/>
                <a:gd name="T39" fmla="*/ 859 h 1779"/>
                <a:gd name="T40" fmla="*/ 1146 w 1565"/>
                <a:gd name="T41" fmla="*/ 857 h 1779"/>
                <a:gd name="T42" fmla="*/ 1019 w 1565"/>
                <a:gd name="T43" fmla="*/ 855 h 1779"/>
                <a:gd name="T44" fmla="*/ 951 w 1565"/>
                <a:gd name="T45" fmla="*/ 850 h 1779"/>
                <a:gd name="T46" fmla="*/ 870 w 1565"/>
                <a:gd name="T47" fmla="*/ 796 h 1779"/>
                <a:gd name="T48" fmla="*/ 853 w 1565"/>
                <a:gd name="T49" fmla="*/ 699 h 1779"/>
                <a:gd name="T50" fmla="*/ 894 w 1565"/>
                <a:gd name="T51" fmla="*/ 630 h 1779"/>
                <a:gd name="T52" fmla="*/ 940 w 1565"/>
                <a:gd name="T53" fmla="*/ 561 h 1779"/>
                <a:gd name="T54" fmla="*/ 982 w 1565"/>
                <a:gd name="T55" fmla="*/ 425 h 1779"/>
                <a:gd name="T56" fmla="*/ 1018 w 1565"/>
                <a:gd name="T57" fmla="*/ 2 h 1779"/>
                <a:gd name="T58" fmla="*/ 1151 w 1565"/>
                <a:gd name="T59" fmla="*/ 80 h 1779"/>
                <a:gd name="T60" fmla="*/ 1227 w 1565"/>
                <a:gd name="T61" fmla="*/ 258 h 1779"/>
                <a:gd name="T62" fmla="*/ 1234 w 1565"/>
                <a:gd name="T63" fmla="*/ 471 h 1779"/>
                <a:gd name="T64" fmla="*/ 1240 w 1565"/>
                <a:gd name="T65" fmla="*/ 602 h 1779"/>
                <a:gd name="T66" fmla="*/ 1386 w 1565"/>
                <a:gd name="T67" fmla="*/ 615 h 1779"/>
                <a:gd name="T68" fmla="*/ 1511 w 1565"/>
                <a:gd name="T69" fmla="*/ 709 h 1779"/>
                <a:gd name="T70" fmla="*/ 1562 w 1565"/>
                <a:gd name="T71" fmla="*/ 848 h 1779"/>
                <a:gd name="T72" fmla="*/ 1540 w 1565"/>
                <a:gd name="T73" fmla="*/ 1012 h 1779"/>
                <a:gd name="T74" fmla="*/ 1547 w 1565"/>
                <a:gd name="T75" fmla="*/ 1176 h 1779"/>
                <a:gd name="T76" fmla="*/ 1510 w 1565"/>
                <a:gd name="T77" fmla="*/ 1310 h 1779"/>
                <a:gd name="T78" fmla="*/ 1470 w 1565"/>
                <a:gd name="T79" fmla="*/ 1453 h 1779"/>
                <a:gd name="T80" fmla="*/ 1452 w 1565"/>
                <a:gd name="T81" fmla="*/ 1577 h 1779"/>
                <a:gd name="T82" fmla="*/ 1414 w 1565"/>
                <a:gd name="T83" fmla="*/ 1654 h 1779"/>
                <a:gd name="T84" fmla="*/ 1346 w 1565"/>
                <a:gd name="T85" fmla="*/ 1722 h 1779"/>
                <a:gd name="T86" fmla="*/ 1224 w 1565"/>
                <a:gd name="T87" fmla="*/ 1772 h 1779"/>
                <a:gd name="T88" fmla="*/ 999 w 1565"/>
                <a:gd name="T89" fmla="*/ 1775 h 1779"/>
                <a:gd name="T90" fmla="*/ 782 w 1565"/>
                <a:gd name="T91" fmla="*/ 1754 h 1779"/>
                <a:gd name="T92" fmla="*/ 614 w 1565"/>
                <a:gd name="T93" fmla="*/ 1721 h 1779"/>
                <a:gd name="T94" fmla="*/ 452 w 1565"/>
                <a:gd name="T95" fmla="*/ 1686 h 1779"/>
                <a:gd name="T96" fmla="*/ 256 w 1565"/>
                <a:gd name="T97" fmla="*/ 1661 h 1779"/>
                <a:gd name="T98" fmla="*/ 72 w 1565"/>
                <a:gd name="T99" fmla="*/ 1644 h 1779"/>
                <a:gd name="T100" fmla="*/ 4 w 1565"/>
                <a:gd name="T101" fmla="*/ 1558 h 1779"/>
                <a:gd name="T102" fmla="*/ 14 w 1565"/>
                <a:gd name="T103" fmla="*/ 811 h 1779"/>
                <a:gd name="T104" fmla="*/ 100 w 1565"/>
                <a:gd name="T105" fmla="*/ 742 h 1779"/>
                <a:gd name="T106" fmla="*/ 247 w 1565"/>
                <a:gd name="T107" fmla="*/ 735 h 1779"/>
                <a:gd name="T108" fmla="*/ 395 w 1565"/>
                <a:gd name="T109" fmla="*/ 700 h 1779"/>
                <a:gd name="T110" fmla="*/ 520 w 1565"/>
                <a:gd name="T111" fmla="*/ 610 h 1779"/>
                <a:gd name="T112" fmla="*/ 626 w 1565"/>
                <a:gd name="T113" fmla="*/ 459 h 1779"/>
                <a:gd name="T114" fmla="*/ 703 w 1565"/>
                <a:gd name="T115" fmla="*/ 343 h 1779"/>
                <a:gd name="T116" fmla="*/ 744 w 1565"/>
                <a:gd name="T117" fmla="*/ 204 h 1779"/>
                <a:gd name="T118" fmla="*/ 809 w 1565"/>
                <a:gd name="T119" fmla="*/ 70 h 1779"/>
                <a:gd name="T120" fmla="*/ 938 w 1565"/>
                <a:gd name="T121" fmla="*/ 2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779">
                  <a:moveTo>
                    <a:pt x="981" y="335"/>
                  </a:moveTo>
                  <a:lnTo>
                    <a:pt x="964" y="385"/>
                  </a:lnTo>
                  <a:lnTo>
                    <a:pt x="946" y="430"/>
                  </a:lnTo>
                  <a:lnTo>
                    <a:pt x="926" y="471"/>
                  </a:lnTo>
                  <a:lnTo>
                    <a:pt x="904" y="509"/>
                  </a:lnTo>
                  <a:lnTo>
                    <a:pt x="880" y="545"/>
                  </a:lnTo>
                  <a:lnTo>
                    <a:pt x="856" y="579"/>
                  </a:lnTo>
                  <a:lnTo>
                    <a:pt x="831" y="611"/>
                  </a:lnTo>
                  <a:lnTo>
                    <a:pt x="797" y="659"/>
                  </a:lnTo>
                  <a:lnTo>
                    <a:pt x="762" y="711"/>
                  </a:lnTo>
                  <a:lnTo>
                    <a:pt x="728" y="759"/>
                  </a:lnTo>
                  <a:lnTo>
                    <a:pt x="694" y="800"/>
                  </a:lnTo>
                  <a:lnTo>
                    <a:pt x="656" y="835"/>
                  </a:lnTo>
                  <a:lnTo>
                    <a:pt x="618" y="868"/>
                  </a:lnTo>
                  <a:lnTo>
                    <a:pt x="578" y="895"/>
                  </a:lnTo>
                  <a:lnTo>
                    <a:pt x="537" y="917"/>
                  </a:lnTo>
                  <a:lnTo>
                    <a:pt x="496" y="936"/>
                  </a:lnTo>
                  <a:lnTo>
                    <a:pt x="455" y="952"/>
                  </a:lnTo>
                  <a:lnTo>
                    <a:pt x="414" y="964"/>
                  </a:lnTo>
                  <a:lnTo>
                    <a:pt x="373" y="974"/>
                  </a:lnTo>
                  <a:lnTo>
                    <a:pt x="333" y="982"/>
                  </a:lnTo>
                  <a:lnTo>
                    <a:pt x="293" y="987"/>
                  </a:lnTo>
                  <a:lnTo>
                    <a:pt x="257" y="990"/>
                  </a:lnTo>
                  <a:lnTo>
                    <a:pt x="257" y="1405"/>
                  </a:lnTo>
                  <a:lnTo>
                    <a:pt x="324" y="1410"/>
                  </a:lnTo>
                  <a:lnTo>
                    <a:pt x="385" y="1416"/>
                  </a:lnTo>
                  <a:lnTo>
                    <a:pt x="441" y="1424"/>
                  </a:lnTo>
                  <a:lnTo>
                    <a:pt x="493" y="1433"/>
                  </a:lnTo>
                  <a:lnTo>
                    <a:pt x="542" y="1443"/>
                  </a:lnTo>
                  <a:lnTo>
                    <a:pt x="589" y="1453"/>
                  </a:lnTo>
                  <a:lnTo>
                    <a:pt x="634" y="1463"/>
                  </a:lnTo>
                  <a:lnTo>
                    <a:pt x="674" y="1473"/>
                  </a:lnTo>
                  <a:lnTo>
                    <a:pt x="713" y="1482"/>
                  </a:lnTo>
                  <a:lnTo>
                    <a:pt x="754" y="1490"/>
                  </a:lnTo>
                  <a:lnTo>
                    <a:pt x="797" y="1498"/>
                  </a:lnTo>
                  <a:lnTo>
                    <a:pt x="843" y="1505"/>
                  </a:lnTo>
                  <a:lnTo>
                    <a:pt x="892" y="1511"/>
                  </a:lnTo>
                  <a:lnTo>
                    <a:pt x="946" y="1516"/>
                  </a:lnTo>
                  <a:lnTo>
                    <a:pt x="1004" y="1520"/>
                  </a:lnTo>
                  <a:lnTo>
                    <a:pt x="1068" y="1522"/>
                  </a:lnTo>
                  <a:lnTo>
                    <a:pt x="1138" y="1522"/>
                  </a:lnTo>
                  <a:lnTo>
                    <a:pt x="1161" y="1522"/>
                  </a:lnTo>
                  <a:lnTo>
                    <a:pt x="1177" y="1520"/>
                  </a:lnTo>
                  <a:lnTo>
                    <a:pt x="1189" y="1516"/>
                  </a:lnTo>
                  <a:lnTo>
                    <a:pt x="1198" y="1513"/>
                  </a:lnTo>
                  <a:lnTo>
                    <a:pt x="1203" y="1509"/>
                  </a:lnTo>
                  <a:lnTo>
                    <a:pt x="1189" y="1485"/>
                  </a:lnTo>
                  <a:lnTo>
                    <a:pt x="1179" y="1459"/>
                  </a:lnTo>
                  <a:lnTo>
                    <a:pt x="1177" y="1433"/>
                  </a:lnTo>
                  <a:lnTo>
                    <a:pt x="1179" y="1406"/>
                  </a:lnTo>
                  <a:lnTo>
                    <a:pt x="1187" y="1379"/>
                  </a:lnTo>
                  <a:lnTo>
                    <a:pt x="1199" y="1359"/>
                  </a:lnTo>
                  <a:lnTo>
                    <a:pt x="1214" y="1340"/>
                  </a:lnTo>
                  <a:lnTo>
                    <a:pt x="1232" y="1325"/>
                  </a:lnTo>
                  <a:lnTo>
                    <a:pt x="1253" y="1314"/>
                  </a:lnTo>
                  <a:lnTo>
                    <a:pt x="1253" y="1309"/>
                  </a:lnTo>
                  <a:lnTo>
                    <a:pt x="1254" y="1303"/>
                  </a:lnTo>
                  <a:lnTo>
                    <a:pt x="1254" y="1299"/>
                  </a:lnTo>
                  <a:lnTo>
                    <a:pt x="1240" y="1274"/>
                  </a:lnTo>
                  <a:lnTo>
                    <a:pt x="1233" y="1248"/>
                  </a:lnTo>
                  <a:lnTo>
                    <a:pt x="1232" y="1221"/>
                  </a:lnTo>
                  <a:lnTo>
                    <a:pt x="1235" y="1194"/>
                  </a:lnTo>
                  <a:lnTo>
                    <a:pt x="1245" y="1170"/>
                  </a:lnTo>
                  <a:lnTo>
                    <a:pt x="1259" y="1148"/>
                  </a:lnTo>
                  <a:lnTo>
                    <a:pt x="1276" y="1129"/>
                  </a:lnTo>
                  <a:lnTo>
                    <a:pt x="1297" y="1114"/>
                  </a:lnTo>
                  <a:lnTo>
                    <a:pt x="1297" y="1102"/>
                  </a:lnTo>
                  <a:lnTo>
                    <a:pt x="1296" y="1091"/>
                  </a:lnTo>
                  <a:lnTo>
                    <a:pt x="1278" y="1070"/>
                  </a:lnTo>
                  <a:lnTo>
                    <a:pt x="1264" y="1045"/>
                  </a:lnTo>
                  <a:lnTo>
                    <a:pt x="1255" y="1018"/>
                  </a:lnTo>
                  <a:lnTo>
                    <a:pt x="1254" y="989"/>
                  </a:lnTo>
                  <a:lnTo>
                    <a:pt x="1259" y="961"/>
                  </a:lnTo>
                  <a:lnTo>
                    <a:pt x="1270" y="933"/>
                  </a:lnTo>
                  <a:lnTo>
                    <a:pt x="1286" y="910"/>
                  </a:lnTo>
                  <a:lnTo>
                    <a:pt x="1309" y="890"/>
                  </a:lnTo>
                  <a:lnTo>
                    <a:pt x="1307" y="879"/>
                  </a:lnTo>
                  <a:lnTo>
                    <a:pt x="1306" y="868"/>
                  </a:lnTo>
                  <a:lnTo>
                    <a:pt x="1304" y="859"/>
                  </a:lnTo>
                  <a:lnTo>
                    <a:pt x="1279" y="859"/>
                  </a:lnTo>
                  <a:lnTo>
                    <a:pt x="1249" y="858"/>
                  </a:lnTo>
                  <a:lnTo>
                    <a:pt x="1215" y="858"/>
                  </a:lnTo>
                  <a:lnTo>
                    <a:pt x="1181" y="858"/>
                  </a:lnTo>
                  <a:lnTo>
                    <a:pt x="1146" y="857"/>
                  </a:lnTo>
                  <a:lnTo>
                    <a:pt x="1110" y="857"/>
                  </a:lnTo>
                  <a:lnTo>
                    <a:pt x="1076" y="855"/>
                  </a:lnTo>
                  <a:lnTo>
                    <a:pt x="1045" y="855"/>
                  </a:lnTo>
                  <a:lnTo>
                    <a:pt x="1019" y="855"/>
                  </a:lnTo>
                  <a:lnTo>
                    <a:pt x="998" y="854"/>
                  </a:lnTo>
                  <a:lnTo>
                    <a:pt x="983" y="854"/>
                  </a:lnTo>
                  <a:lnTo>
                    <a:pt x="976" y="854"/>
                  </a:lnTo>
                  <a:lnTo>
                    <a:pt x="951" y="850"/>
                  </a:lnTo>
                  <a:lnTo>
                    <a:pt x="926" y="843"/>
                  </a:lnTo>
                  <a:lnTo>
                    <a:pt x="905" y="832"/>
                  </a:lnTo>
                  <a:lnTo>
                    <a:pt x="885" y="816"/>
                  </a:lnTo>
                  <a:lnTo>
                    <a:pt x="870" y="796"/>
                  </a:lnTo>
                  <a:lnTo>
                    <a:pt x="858" y="772"/>
                  </a:lnTo>
                  <a:lnTo>
                    <a:pt x="851" y="749"/>
                  </a:lnTo>
                  <a:lnTo>
                    <a:pt x="849" y="724"/>
                  </a:lnTo>
                  <a:lnTo>
                    <a:pt x="853" y="699"/>
                  </a:lnTo>
                  <a:lnTo>
                    <a:pt x="860" y="676"/>
                  </a:lnTo>
                  <a:lnTo>
                    <a:pt x="872" y="654"/>
                  </a:lnTo>
                  <a:lnTo>
                    <a:pt x="889" y="635"/>
                  </a:lnTo>
                  <a:lnTo>
                    <a:pt x="894" y="630"/>
                  </a:lnTo>
                  <a:lnTo>
                    <a:pt x="902" y="620"/>
                  </a:lnTo>
                  <a:lnTo>
                    <a:pt x="913" y="605"/>
                  </a:lnTo>
                  <a:lnTo>
                    <a:pt x="926" y="585"/>
                  </a:lnTo>
                  <a:lnTo>
                    <a:pt x="940" y="561"/>
                  </a:lnTo>
                  <a:lnTo>
                    <a:pt x="953" y="533"/>
                  </a:lnTo>
                  <a:lnTo>
                    <a:pt x="966" y="501"/>
                  </a:lnTo>
                  <a:lnTo>
                    <a:pt x="976" y="465"/>
                  </a:lnTo>
                  <a:lnTo>
                    <a:pt x="982" y="425"/>
                  </a:lnTo>
                  <a:lnTo>
                    <a:pt x="983" y="382"/>
                  </a:lnTo>
                  <a:lnTo>
                    <a:pt x="981" y="335"/>
                  </a:lnTo>
                  <a:close/>
                  <a:moveTo>
                    <a:pt x="977" y="0"/>
                  </a:moveTo>
                  <a:lnTo>
                    <a:pt x="1018" y="2"/>
                  </a:lnTo>
                  <a:lnTo>
                    <a:pt x="1055" y="12"/>
                  </a:lnTo>
                  <a:lnTo>
                    <a:pt x="1090" y="29"/>
                  </a:lnTo>
                  <a:lnTo>
                    <a:pt x="1122" y="52"/>
                  </a:lnTo>
                  <a:lnTo>
                    <a:pt x="1151" y="80"/>
                  </a:lnTo>
                  <a:lnTo>
                    <a:pt x="1176" y="115"/>
                  </a:lnTo>
                  <a:lnTo>
                    <a:pt x="1196" y="155"/>
                  </a:lnTo>
                  <a:lnTo>
                    <a:pt x="1212" y="198"/>
                  </a:lnTo>
                  <a:lnTo>
                    <a:pt x="1227" y="258"/>
                  </a:lnTo>
                  <a:lnTo>
                    <a:pt x="1237" y="316"/>
                  </a:lnTo>
                  <a:lnTo>
                    <a:pt x="1240" y="370"/>
                  </a:lnTo>
                  <a:lnTo>
                    <a:pt x="1239" y="423"/>
                  </a:lnTo>
                  <a:lnTo>
                    <a:pt x="1234" y="471"/>
                  </a:lnTo>
                  <a:lnTo>
                    <a:pt x="1225" y="518"/>
                  </a:lnTo>
                  <a:lnTo>
                    <a:pt x="1214" y="561"/>
                  </a:lnTo>
                  <a:lnTo>
                    <a:pt x="1202" y="602"/>
                  </a:lnTo>
                  <a:lnTo>
                    <a:pt x="1240" y="602"/>
                  </a:lnTo>
                  <a:lnTo>
                    <a:pt x="1275" y="602"/>
                  </a:lnTo>
                  <a:lnTo>
                    <a:pt x="1305" y="604"/>
                  </a:lnTo>
                  <a:lnTo>
                    <a:pt x="1346" y="606"/>
                  </a:lnTo>
                  <a:lnTo>
                    <a:pt x="1386" y="615"/>
                  </a:lnTo>
                  <a:lnTo>
                    <a:pt x="1422" y="631"/>
                  </a:lnTo>
                  <a:lnTo>
                    <a:pt x="1455" y="651"/>
                  </a:lnTo>
                  <a:lnTo>
                    <a:pt x="1485" y="677"/>
                  </a:lnTo>
                  <a:lnTo>
                    <a:pt x="1511" y="709"/>
                  </a:lnTo>
                  <a:lnTo>
                    <a:pt x="1530" y="740"/>
                  </a:lnTo>
                  <a:lnTo>
                    <a:pt x="1545" y="773"/>
                  </a:lnTo>
                  <a:lnTo>
                    <a:pt x="1556" y="811"/>
                  </a:lnTo>
                  <a:lnTo>
                    <a:pt x="1562" y="848"/>
                  </a:lnTo>
                  <a:lnTo>
                    <a:pt x="1565" y="888"/>
                  </a:lnTo>
                  <a:lnTo>
                    <a:pt x="1562" y="932"/>
                  </a:lnTo>
                  <a:lnTo>
                    <a:pt x="1553" y="974"/>
                  </a:lnTo>
                  <a:lnTo>
                    <a:pt x="1540" y="1012"/>
                  </a:lnTo>
                  <a:lnTo>
                    <a:pt x="1550" y="1055"/>
                  </a:lnTo>
                  <a:lnTo>
                    <a:pt x="1555" y="1100"/>
                  </a:lnTo>
                  <a:lnTo>
                    <a:pt x="1553" y="1142"/>
                  </a:lnTo>
                  <a:lnTo>
                    <a:pt x="1547" y="1176"/>
                  </a:lnTo>
                  <a:lnTo>
                    <a:pt x="1537" y="1209"/>
                  </a:lnTo>
                  <a:lnTo>
                    <a:pt x="1525" y="1240"/>
                  </a:lnTo>
                  <a:lnTo>
                    <a:pt x="1507" y="1267"/>
                  </a:lnTo>
                  <a:lnTo>
                    <a:pt x="1510" y="1310"/>
                  </a:lnTo>
                  <a:lnTo>
                    <a:pt x="1505" y="1354"/>
                  </a:lnTo>
                  <a:lnTo>
                    <a:pt x="1495" y="1395"/>
                  </a:lnTo>
                  <a:lnTo>
                    <a:pt x="1481" y="1432"/>
                  </a:lnTo>
                  <a:lnTo>
                    <a:pt x="1470" y="1453"/>
                  </a:lnTo>
                  <a:lnTo>
                    <a:pt x="1459" y="1473"/>
                  </a:lnTo>
                  <a:lnTo>
                    <a:pt x="1461" y="1508"/>
                  </a:lnTo>
                  <a:lnTo>
                    <a:pt x="1459" y="1542"/>
                  </a:lnTo>
                  <a:lnTo>
                    <a:pt x="1452" y="1577"/>
                  </a:lnTo>
                  <a:lnTo>
                    <a:pt x="1439" y="1610"/>
                  </a:lnTo>
                  <a:lnTo>
                    <a:pt x="1433" y="1623"/>
                  </a:lnTo>
                  <a:lnTo>
                    <a:pt x="1425" y="1638"/>
                  </a:lnTo>
                  <a:lnTo>
                    <a:pt x="1414" y="1654"/>
                  </a:lnTo>
                  <a:lnTo>
                    <a:pt x="1402" y="1670"/>
                  </a:lnTo>
                  <a:lnTo>
                    <a:pt x="1387" y="1687"/>
                  </a:lnTo>
                  <a:lnTo>
                    <a:pt x="1368" y="1705"/>
                  </a:lnTo>
                  <a:lnTo>
                    <a:pt x="1346" y="1722"/>
                  </a:lnTo>
                  <a:lnTo>
                    <a:pt x="1321" y="1737"/>
                  </a:lnTo>
                  <a:lnTo>
                    <a:pt x="1292" y="1751"/>
                  </a:lnTo>
                  <a:lnTo>
                    <a:pt x="1260" y="1762"/>
                  </a:lnTo>
                  <a:lnTo>
                    <a:pt x="1224" y="1772"/>
                  </a:lnTo>
                  <a:lnTo>
                    <a:pt x="1183" y="1777"/>
                  </a:lnTo>
                  <a:lnTo>
                    <a:pt x="1138" y="1779"/>
                  </a:lnTo>
                  <a:lnTo>
                    <a:pt x="1066" y="1778"/>
                  </a:lnTo>
                  <a:lnTo>
                    <a:pt x="999" y="1775"/>
                  </a:lnTo>
                  <a:lnTo>
                    <a:pt x="938" y="1772"/>
                  </a:lnTo>
                  <a:lnTo>
                    <a:pt x="882" y="1767"/>
                  </a:lnTo>
                  <a:lnTo>
                    <a:pt x="830" y="1762"/>
                  </a:lnTo>
                  <a:lnTo>
                    <a:pt x="782" y="1754"/>
                  </a:lnTo>
                  <a:lnTo>
                    <a:pt x="737" y="1747"/>
                  </a:lnTo>
                  <a:lnTo>
                    <a:pt x="695" y="1738"/>
                  </a:lnTo>
                  <a:lnTo>
                    <a:pt x="654" y="1731"/>
                  </a:lnTo>
                  <a:lnTo>
                    <a:pt x="614" y="1721"/>
                  </a:lnTo>
                  <a:lnTo>
                    <a:pt x="575" y="1712"/>
                  </a:lnTo>
                  <a:lnTo>
                    <a:pt x="536" y="1703"/>
                  </a:lnTo>
                  <a:lnTo>
                    <a:pt x="495" y="1694"/>
                  </a:lnTo>
                  <a:lnTo>
                    <a:pt x="452" y="1686"/>
                  </a:lnTo>
                  <a:lnTo>
                    <a:pt x="409" y="1677"/>
                  </a:lnTo>
                  <a:lnTo>
                    <a:pt x="362" y="1671"/>
                  </a:lnTo>
                  <a:lnTo>
                    <a:pt x="312" y="1665"/>
                  </a:lnTo>
                  <a:lnTo>
                    <a:pt x="256" y="1661"/>
                  </a:lnTo>
                  <a:lnTo>
                    <a:pt x="195" y="1659"/>
                  </a:lnTo>
                  <a:lnTo>
                    <a:pt x="128" y="1658"/>
                  </a:lnTo>
                  <a:lnTo>
                    <a:pt x="100" y="1654"/>
                  </a:lnTo>
                  <a:lnTo>
                    <a:pt x="72" y="1644"/>
                  </a:lnTo>
                  <a:lnTo>
                    <a:pt x="49" y="1629"/>
                  </a:lnTo>
                  <a:lnTo>
                    <a:pt x="29" y="1609"/>
                  </a:lnTo>
                  <a:lnTo>
                    <a:pt x="14" y="1586"/>
                  </a:lnTo>
                  <a:lnTo>
                    <a:pt x="4" y="1558"/>
                  </a:lnTo>
                  <a:lnTo>
                    <a:pt x="0" y="1530"/>
                  </a:lnTo>
                  <a:lnTo>
                    <a:pt x="0" y="866"/>
                  </a:lnTo>
                  <a:lnTo>
                    <a:pt x="4" y="838"/>
                  </a:lnTo>
                  <a:lnTo>
                    <a:pt x="14" y="811"/>
                  </a:lnTo>
                  <a:lnTo>
                    <a:pt x="29" y="787"/>
                  </a:lnTo>
                  <a:lnTo>
                    <a:pt x="49" y="767"/>
                  </a:lnTo>
                  <a:lnTo>
                    <a:pt x="72" y="752"/>
                  </a:lnTo>
                  <a:lnTo>
                    <a:pt x="100" y="742"/>
                  </a:lnTo>
                  <a:lnTo>
                    <a:pt x="128" y="739"/>
                  </a:lnTo>
                  <a:lnTo>
                    <a:pt x="168" y="739"/>
                  </a:lnTo>
                  <a:lnTo>
                    <a:pt x="208" y="738"/>
                  </a:lnTo>
                  <a:lnTo>
                    <a:pt x="247" y="735"/>
                  </a:lnTo>
                  <a:lnTo>
                    <a:pt x="286" y="730"/>
                  </a:lnTo>
                  <a:lnTo>
                    <a:pt x="323" y="723"/>
                  </a:lnTo>
                  <a:lnTo>
                    <a:pt x="361" y="714"/>
                  </a:lnTo>
                  <a:lnTo>
                    <a:pt x="395" y="700"/>
                  </a:lnTo>
                  <a:lnTo>
                    <a:pt x="430" y="684"/>
                  </a:lnTo>
                  <a:lnTo>
                    <a:pt x="461" y="664"/>
                  </a:lnTo>
                  <a:lnTo>
                    <a:pt x="492" y="640"/>
                  </a:lnTo>
                  <a:lnTo>
                    <a:pt x="520" y="610"/>
                  </a:lnTo>
                  <a:lnTo>
                    <a:pt x="546" y="575"/>
                  </a:lnTo>
                  <a:lnTo>
                    <a:pt x="573" y="532"/>
                  </a:lnTo>
                  <a:lnTo>
                    <a:pt x="600" y="493"/>
                  </a:lnTo>
                  <a:lnTo>
                    <a:pt x="626" y="459"/>
                  </a:lnTo>
                  <a:lnTo>
                    <a:pt x="649" y="429"/>
                  </a:lnTo>
                  <a:lnTo>
                    <a:pt x="670" y="400"/>
                  </a:lnTo>
                  <a:lnTo>
                    <a:pt x="687" y="372"/>
                  </a:lnTo>
                  <a:lnTo>
                    <a:pt x="703" y="343"/>
                  </a:lnTo>
                  <a:lnTo>
                    <a:pt x="717" y="313"/>
                  </a:lnTo>
                  <a:lnTo>
                    <a:pt x="730" y="281"/>
                  </a:lnTo>
                  <a:lnTo>
                    <a:pt x="738" y="245"/>
                  </a:lnTo>
                  <a:lnTo>
                    <a:pt x="744" y="204"/>
                  </a:lnTo>
                  <a:lnTo>
                    <a:pt x="753" y="166"/>
                  </a:lnTo>
                  <a:lnTo>
                    <a:pt x="767" y="131"/>
                  </a:lnTo>
                  <a:lnTo>
                    <a:pt x="785" y="99"/>
                  </a:lnTo>
                  <a:lnTo>
                    <a:pt x="809" y="70"/>
                  </a:lnTo>
                  <a:lnTo>
                    <a:pt x="836" y="46"/>
                  </a:lnTo>
                  <a:lnTo>
                    <a:pt x="867" y="26"/>
                  </a:lnTo>
                  <a:lnTo>
                    <a:pt x="902" y="12"/>
                  </a:lnTo>
                  <a:lnTo>
                    <a:pt x="938" y="2"/>
                  </a:lnTo>
                  <a:lnTo>
                    <a:pt x="9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15"/>
          <p:cNvGrpSpPr>
            <a:grpSpLocks noChangeAspect="1"/>
          </p:cNvGrpSpPr>
          <p:nvPr/>
        </p:nvGrpSpPr>
        <p:grpSpPr bwMode="auto">
          <a:xfrm>
            <a:off x="6886563" y="2677958"/>
            <a:ext cx="487668" cy="437614"/>
            <a:chOff x="477" y="465"/>
            <a:chExt cx="2046" cy="1836"/>
          </a:xfrm>
          <a:solidFill>
            <a:schemeClr val="accent3"/>
          </a:solidFill>
        </p:grpSpPr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667" y="974"/>
              <a:ext cx="1666" cy="1327"/>
            </a:xfrm>
            <a:custGeom>
              <a:avLst/>
              <a:gdLst>
                <a:gd name="T0" fmla="*/ 287 w 3334"/>
                <a:gd name="T1" fmla="*/ 2062 h 2653"/>
                <a:gd name="T2" fmla="*/ 256 w 3334"/>
                <a:gd name="T3" fmla="*/ 2117 h 2653"/>
                <a:gd name="T4" fmla="*/ 271 w 3334"/>
                <a:gd name="T5" fmla="*/ 2369 h 2653"/>
                <a:gd name="T6" fmla="*/ 332 w 3334"/>
                <a:gd name="T7" fmla="*/ 2397 h 2653"/>
                <a:gd name="T8" fmla="*/ 3047 w 3334"/>
                <a:gd name="T9" fmla="*/ 2383 h 2653"/>
                <a:gd name="T10" fmla="*/ 3078 w 3334"/>
                <a:gd name="T11" fmla="*/ 2329 h 2653"/>
                <a:gd name="T12" fmla="*/ 3063 w 3334"/>
                <a:gd name="T13" fmla="*/ 2077 h 2653"/>
                <a:gd name="T14" fmla="*/ 3002 w 3334"/>
                <a:gd name="T15" fmla="*/ 2048 h 2653"/>
                <a:gd name="T16" fmla="*/ 1583 w 3334"/>
                <a:gd name="T17" fmla="*/ 259 h 2653"/>
                <a:gd name="T18" fmla="*/ 1342 w 3334"/>
                <a:gd name="T19" fmla="*/ 309 h 2653"/>
                <a:gd name="T20" fmla="*/ 1128 w 3334"/>
                <a:gd name="T21" fmla="*/ 412 h 2653"/>
                <a:gd name="T22" fmla="*/ 948 w 3334"/>
                <a:gd name="T23" fmla="*/ 560 h 2653"/>
                <a:gd name="T24" fmla="*/ 809 w 3334"/>
                <a:gd name="T25" fmla="*/ 745 h 2653"/>
                <a:gd name="T26" fmla="*/ 720 w 3334"/>
                <a:gd name="T27" fmla="*/ 959 h 2653"/>
                <a:gd name="T28" fmla="*/ 687 w 3334"/>
                <a:gd name="T29" fmla="*/ 1197 h 2653"/>
                <a:gd name="T30" fmla="*/ 2647 w 3334"/>
                <a:gd name="T31" fmla="*/ 1197 h 2653"/>
                <a:gd name="T32" fmla="*/ 2616 w 3334"/>
                <a:gd name="T33" fmla="*/ 959 h 2653"/>
                <a:gd name="T34" fmla="*/ 2526 w 3334"/>
                <a:gd name="T35" fmla="*/ 745 h 2653"/>
                <a:gd name="T36" fmla="*/ 2386 w 3334"/>
                <a:gd name="T37" fmla="*/ 560 h 2653"/>
                <a:gd name="T38" fmla="*/ 2206 w 3334"/>
                <a:gd name="T39" fmla="*/ 412 h 2653"/>
                <a:gd name="T40" fmla="*/ 1992 w 3334"/>
                <a:gd name="T41" fmla="*/ 309 h 2653"/>
                <a:gd name="T42" fmla="*/ 1751 w 3334"/>
                <a:gd name="T43" fmla="*/ 259 h 2653"/>
                <a:gd name="T44" fmla="*/ 1764 w 3334"/>
                <a:gd name="T45" fmla="*/ 3 h 2653"/>
                <a:gd name="T46" fmla="*/ 2039 w 3334"/>
                <a:gd name="T47" fmla="*/ 56 h 2653"/>
                <a:gd name="T48" fmla="*/ 2289 w 3334"/>
                <a:gd name="T49" fmla="*/ 164 h 2653"/>
                <a:gd name="T50" fmla="*/ 2508 w 3334"/>
                <a:gd name="T51" fmla="*/ 320 h 2653"/>
                <a:gd name="T52" fmla="*/ 2685 w 3334"/>
                <a:gd name="T53" fmla="*/ 519 h 2653"/>
                <a:gd name="T54" fmla="*/ 2814 w 3334"/>
                <a:gd name="T55" fmla="*/ 752 h 2653"/>
                <a:gd name="T56" fmla="*/ 2887 w 3334"/>
                <a:gd name="T57" fmla="*/ 1012 h 2653"/>
                <a:gd name="T58" fmla="*/ 2902 w 3334"/>
                <a:gd name="T59" fmla="*/ 1792 h 2653"/>
                <a:gd name="T60" fmla="*/ 3098 w 3334"/>
                <a:gd name="T61" fmla="*/ 1806 h 2653"/>
                <a:gd name="T62" fmla="*/ 3219 w 3334"/>
                <a:gd name="T63" fmla="*/ 1872 h 2653"/>
                <a:gd name="T64" fmla="*/ 3303 w 3334"/>
                <a:gd name="T65" fmla="*/ 1980 h 2653"/>
                <a:gd name="T66" fmla="*/ 3334 w 3334"/>
                <a:gd name="T67" fmla="*/ 2117 h 2653"/>
                <a:gd name="T68" fmla="*/ 3320 w 3334"/>
                <a:gd name="T69" fmla="*/ 2422 h 2653"/>
                <a:gd name="T70" fmla="*/ 3253 w 3334"/>
                <a:gd name="T71" fmla="*/ 2541 h 2653"/>
                <a:gd name="T72" fmla="*/ 3143 w 3334"/>
                <a:gd name="T73" fmla="*/ 2623 h 2653"/>
                <a:gd name="T74" fmla="*/ 3002 w 3334"/>
                <a:gd name="T75" fmla="*/ 2653 h 2653"/>
                <a:gd name="T76" fmla="*/ 236 w 3334"/>
                <a:gd name="T77" fmla="*/ 2639 h 2653"/>
                <a:gd name="T78" fmla="*/ 115 w 3334"/>
                <a:gd name="T79" fmla="*/ 2573 h 2653"/>
                <a:gd name="T80" fmla="*/ 31 w 3334"/>
                <a:gd name="T81" fmla="*/ 2465 h 2653"/>
                <a:gd name="T82" fmla="*/ 0 w 3334"/>
                <a:gd name="T83" fmla="*/ 2329 h 2653"/>
                <a:gd name="T84" fmla="*/ 14 w 3334"/>
                <a:gd name="T85" fmla="*/ 2023 h 2653"/>
                <a:gd name="T86" fmla="*/ 81 w 3334"/>
                <a:gd name="T87" fmla="*/ 1904 h 2653"/>
                <a:gd name="T88" fmla="*/ 193 w 3334"/>
                <a:gd name="T89" fmla="*/ 1822 h 2653"/>
                <a:gd name="T90" fmla="*/ 332 w 3334"/>
                <a:gd name="T91" fmla="*/ 1792 h 2653"/>
                <a:gd name="T92" fmla="*/ 436 w 3334"/>
                <a:gd name="T93" fmla="*/ 1102 h 2653"/>
                <a:gd name="T94" fmla="*/ 489 w 3334"/>
                <a:gd name="T95" fmla="*/ 835 h 2653"/>
                <a:gd name="T96" fmla="*/ 601 w 3334"/>
                <a:gd name="T97" fmla="*/ 593 h 2653"/>
                <a:gd name="T98" fmla="*/ 763 w 3334"/>
                <a:gd name="T99" fmla="*/ 382 h 2653"/>
                <a:gd name="T100" fmla="*/ 968 w 3334"/>
                <a:gd name="T101" fmla="*/ 211 h 2653"/>
                <a:gd name="T102" fmla="*/ 1208 w 3334"/>
                <a:gd name="T103" fmla="*/ 85 h 2653"/>
                <a:gd name="T104" fmla="*/ 1476 w 3334"/>
                <a:gd name="T105" fmla="*/ 15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4" h="2653">
                  <a:moveTo>
                    <a:pt x="332" y="2048"/>
                  </a:moveTo>
                  <a:lnTo>
                    <a:pt x="308" y="2052"/>
                  </a:lnTo>
                  <a:lnTo>
                    <a:pt x="287" y="2062"/>
                  </a:lnTo>
                  <a:lnTo>
                    <a:pt x="271" y="2077"/>
                  </a:lnTo>
                  <a:lnTo>
                    <a:pt x="260" y="2095"/>
                  </a:lnTo>
                  <a:lnTo>
                    <a:pt x="256" y="2117"/>
                  </a:lnTo>
                  <a:lnTo>
                    <a:pt x="256" y="2329"/>
                  </a:lnTo>
                  <a:lnTo>
                    <a:pt x="260" y="2350"/>
                  </a:lnTo>
                  <a:lnTo>
                    <a:pt x="271" y="2369"/>
                  </a:lnTo>
                  <a:lnTo>
                    <a:pt x="287" y="2383"/>
                  </a:lnTo>
                  <a:lnTo>
                    <a:pt x="308" y="2393"/>
                  </a:lnTo>
                  <a:lnTo>
                    <a:pt x="332" y="2397"/>
                  </a:lnTo>
                  <a:lnTo>
                    <a:pt x="3002" y="2397"/>
                  </a:lnTo>
                  <a:lnTo>
                    <a:pt x="3026" y="2393"/>
                  </a:lnTo>
                  <a:lnTo>
                    <a:pt x="3047" y="2383"/>
                  </a:lnTo>
                  <a:lnTo>
                    <a:pt x="3063" y="2369"/>
                  </a:lnTo>
                  <a:lnTo>
                    <a:pt x="3074" y="2350"/>
                  </a:lnTo>
                  <a:lnTo>
                    <a:pt x="3078" y="2329"/>
                  </a:lnTo>
                  <a:lnTo>
                    <a:pt x="3078" y="2117"/>
                  </a:lnTo>
                  <a:lnTo>
                    <a:pt x="3074" y="2095"/>
                  </a:lnTo>
                  <a:lnTo>
                    <a:pt x="3063" y="2077"/>
                  </a:lnTo>
                  <a:lnTo>
                    <a:pt x="3047" y="2062"/>
                  </a:lnTo>
                  <a:lnTo>
                    <a:pt x="3026" y="2052"/>
                  </a:lnTo>
                  <a:lnTo>
                    <a:pt x="3002" y="2048"/>
                  </a:lnTo>
                  <a:lnTo>
                    <a:pt x="332" y="2048"/>
                  </a:lnTo>
                  <a:close/>
                  <a:moveTo>
                    <a:pt x="1667" y="257"/>
                  </a:moveTo>
                  <a:lnTo>
                    <a:pt x="1583" y="259"/>
                  </a:lnTo>
                  <a:lnTo>
                    <a:pt x="1501" y="270"/>
                  </a:lnTo>
                  <a:lnTo>
                    <a:pt x="1420" y="287"/>
                  </a:lnTo>
                  <a:lnTo>
                    <a:pt x="1342" y="309"/>
                  </a:lnTo>
                  <a:lnTo>
                    <a:pt x="1268" y="337"/>
                  </a:lnTo>
                  <a:lnTo>
                    <a:pt x="1196" y="372"/>
                  </a:lnTo>
                  <a:lnTo>
                    <a:pt x="1128" y="412"/>
                  </a:lnTo>
                  <a:lnTo>
                    <a:pt x="1063" y="457"/>
                  </a:lnTo>
                  <a:lnTo>
                    <a:pt x="1004" y="505"/>
                  </a:lnTo>
                  <a:lnTo>
                    <a:pt x="948" y="560"/>
                  </a:lnTo>
                  <a:lnTo>
                    <a:pt x="896" y="617"/>
                  </a:lnTo>
                  <a:lnTo>
                    <a:pt x="850" y="679"/>
                  </a:lnTo>
                  <a:lnTo>
                    <a:pt x="809" y="745"/>
                  </a:lnTo>
                  <a:lnTo>
                    <a:pt x="773" y="813"/>
                  </a:lnTo>
                  <a:lnTo>
                    <a:pt x="743" y="885"/>
                  </a:lnTo>
                  <a:lnTo>
                    <a:pt x="720" y="959"/>
                  </a:lnTo>
                  <a:lnTo>
                    <a:pt x="702" y="1036"/>
                  </a:lnTo>
                  <a:lnTo>
                    <a:pt x="691" y="1115"/>
                  </a:lnTo>
                  <a:lnTo>
                    <a:pt x="687" y="1197"/>
                  </a:lnTo>
                  <a:lnTo>
                    <a:pt x="687" y="1792"/>
                  </a:lnTo>
                  <a:lnTo>
                    <a:pt x="2647" y="1792"/>
                  </a:lnTo>
                  <a:lnTo>
                    <a:pt x="2647" y="1197"/>
                  </a:lnTo>
                  <a:lnTo>
                    <a:pt x="2643" y="1115"/>
                  </a:lnTo>
                  <a:lnTo>
                    <a:pt x="2632" y="1036"/>
                  </a:lnTo>
                  <a:lnTo>
                    <a:pt x="2616" y="959"/>
                  </a:lnTo>
                  <a:lnTo>
                    <a:pt x="2591" y="885"/>
                  </a:lnTo>
                  <a:lnTo>
                    <a:pt x="2561" y="813"/>
                  </a:lnTo>
                  <a:lnTo>
                    <a:pt x="2526" y="745"/>
                  </a:lnTo>
                  <a:lnTo>
                    <a:pt x="2484" y="679"/>
                  </a:lnTo>
                  <a:lnTo>
                    <a:pt x="2438" y="617"/>
                  </a:lnTo>
                  <a:lnTo>
                    <a:pt x="2386" y="560"/>
                  </a:lnTo>
                  <a:lnTo>
                    <a:pt x="2330" y="505"/>
                  </a:lnTo>
                  <a:lnTo>
                    <a:pt x="2271" y="457"/>
                  </a:lnTo>
                  <a:lnTo>
                    <a:pt x="2206" y="412"/>
                  </a:lnTo>
                  <a:lnTo>
                    <a:pt x="2138" y="372"/>
                  </a:lnTo>
                  <a:lnTo>
                    <a:pt x="2066" y="337"/>
                  </a:lnTo>
                  <a:lnTo>
                    <a:pt x="1992" y="309"/>
                  </a:lnTo>
                  <a:lnTo>
                    <a:pt x="1914" y="287"/>
                  </a:lnTo>
                  <a:lnTo>
                    <a:pt x="1834" y="270"/>
                  </a:lnTo>
                  <a:lnTo>
                    <a:pt x="1751" y="259"/>
                  </a:lnTo>
                  <a:lnTo>
                    <a:pt x="1667" y="257"/>
                  </a:lnTo>
                  <a:close/>
                  <a:moveTo>
                    <a:pt x="1667" y="0"/>
                  </a:moveTo>
                  <a:lnTo>
                    <a:pt x="1764" y="3"/>
                  </a:lnTo>
                  <a:lnTo>
                    <a:pt x="1858" y="15"/>
                  </a:lnTo>
                  <a:lnTo>
                    <a:pt x="1950" y="32"/>
                  </a:lnTo>
                  <a:lnTo>
                    <a:pt x="2039" y="56"/>
                  </a:lnTo>
                  <a:lnTo>
                    <a:pt x="2126" y="85"/>
                  </a:lnTo>
                  <a:lnTo>
                    <a:pt x="2210" y="121"/>
                  </a:lnTo>
                  <a:lnTo>
                    <a:pt x="2289" y="164"/>
                  </a:lnTo>
                  <a:lnTo>
                    <a:pt x="2366" y="211"/>
                  </a:lnTo>
                  <a:lnTo>
                    <a:pt x="2440" y="263"/>
                  </a:lnTo>
                  <a:lnTo>
                    <a:pt x="2508" y="320"/>
                  </a:lnTo>
                  <a:lnTo>
                    <a:pt x="2571" y="382"/>
                  </a:lnTo>
                  <a:lnTo>
                    <a:pt x="2630" y="449"/>
                  </a:lnTo>
                  <a:lnTo>
                    <a:pt x="2685" y="519"/>
                  </a:lnTo>
                  <a:lnTo>
                    <a:pt x="2733" y="593"/>
                  </a:lnTo>
                  <a:lnTo>
                    <a:pt x="2777" y="670"/>
                  </a:lnTo>
                  <a:lnTo>
                    <a:pt x="2814" y="752"/>
                  </a:lnTo>
                  <a:lnTo>
                    <a:pt x="2845" y="835"/>
                  </a:lnTo>
                  <a:lnTo>
                    <a:pt x="2870" y="922"/>
                  </a:lnTo>
                  <a:lnTo>
                    <a:pt x="2887" y="1012"/>
                  </a:lnTo>
                  <a:lnTo>
                    <a:pt x="2898" y="1102"/>
                  </a:lnTo>
                  <a:lnTo>
                    <a:pt x="2902" y="1197"/>
                  </a:lnTo>
                  <a:lnTo>
                    <a:pt x="2902" y="1792"/>
                  </a:lnTo>
                  <a:lnTo>
                    <a:pt x="3002" y="1792"/>
                  </a:lnTo>
                  <a:lnTo>
                    <a:pt x="3051" y="1796"/>
                  </a:lnTo>
                  <a:lnTo>
                    <a:pt x="3098" y="1806"/>
                  </a:lnTo>
                  <a:lnTo>
                    <a:pt x="3143" y="1822"/>
                  </a:lnTo>
                  <a:lnTo>
                    <a:pt x="3182" y="1845"/>
                  </a:lnTo>
                  <a:lnTo>
                    <a:pt x="3219" y="1872"/>
                  </a:lnTo>
                  <a:lnTo>
                    <a:pt x="3253" y="1904"/>
                  </a:lnTo>
                  <a:lnTo>
                    <a:pt x="3280" y="1940"/>
                  </a:lnTo>
                  <a:lnTo>
                    <a:pt x="3303" y="1980"/>
                  </a:lnTo>
                  <a:lnTo>
                    <a:pt x="3320" y="2023"/>
                  </a:lnTo>
                  <a:lnTo>
                    <a:pt x="3330" y="2068"/>
                  </a:lnTo>
                  <a:lnTo>
                    <a:pt x="3334" y="2117"/>
                  </a:lnTo>
                  <a:lnTo>
                    <a:pt x="3334" y="2329"/>
                  </a:lnTo>
                  <a:lnTo>
                    <a:pt x="3330" y="2376"/>
                  </a:lnTo>
                  <a:lnTo>
                    <a:pt x="3320" y="2422"/>
                  </a:lnTo>
                  <a:lnTo>
                    <a:pt x="3303" y="2465"/>
                  </a:lnTo>
                  <a:lnTo>
                    <a:pt x="3280" y="2505"/>
                  </a:lnTo>
                  <a:lnTo>
                    <a:pt x="3253" y="2541"/>
                  </a:lnTo>
                  <a:lnTo>
                    <a:pt x="3219" y="2573"/>
                  </a:lnTo>
                  <a:lnTo>
                    <a:pt x="3182" y="2601"/>
                  </a:lnTo>
                  <a:lnTo>
                    <a:pt x="3143" y="2623"/>
                  </a:lnTo>
                  <a:lnTo>
                    <a:pt x="3098" y="2639"/>
                  </a:lnTo>
                  <a:lnTo>
                    <a:pt x="3051" y="2649"/>
                  </a:lnTo>
                  <a:lnTo>
                    <a:pt x="3002" y="2653"/>
                  </a:lnTo>
                  <a:lnTo>
                    <a:pt x="332" y="2653"/>
                  </a:lnTo>
                  <a:lnTo>
                    <a:pt x="283" y="2649"/>
                  </a:lnTo>
                  <a:lnTo>
                    <a:pt x="236" y="2639"/>
                  </a:lnTo>
                  <a:lnTo>
                    <a:pt x="193" y="2623"/>
                  </a:lnTo>
                  <a:lnTo>
                    <a:pt x="152" y="2601"/>
                  </a:lnTo>
                  <a:lnTo>
                    <a:pt x="115" y="2573"/>
                  </a:lnTo>
                  <a:lnTo>
                    <a:pt x="81" y="2541"/>
                  </a:lnTo>
                  <a:lnTo>
                    <a:pt x="54" y="2505"/>
                  </a:lnTo>
                  <a:lnTo>
                    <a:pt x="31" y="2465"/>
                  </a:lnTo>
                  <a:lnTo>
                    <a:pt x="14" y="2422"/>
                  </a:lnTo>
                  <a:lnTo>
                    <a:pt x="4" y="2376"/>
                  </a:lnTo>
                  <a:lnTo>
                    <a:pt x="0" y="2329"/>
                  </a:lnTo>
                  <a:lnTo>
                    <a:pt x="0" y="2117"/>
                  </a:lnTo>
                  <a:lnTo>
                    <a:pt x="4" y="2068"/>
                  </a:lnTo>
                  <a:lnTo>
                    <a:pt x="14" y="2023"/>
                  </a:lnTo>
                  <a:lnTo>
                    <a:pt x="31" y="1980"/>
                  </a:lnTo>
                  <a:lnTo>
                    <a:pt x="54" y="1940"/>
                  </a:lnTo>
                  <a:lnTo>
                    <a:pt x="81" y="1904"/>
                  </a:lnTo>
                  <a:lnTo>
                    <a:pt x="115" y="1872"/>
                  </a:lnTo>
                  <a:lnTo>
                    <a:pt x="152" y="1845"/>
                  </a:lnTo>
                  <a:lnTo>
                    <a:pt x="193" y="1822"/>
                  </a:lnTo>
                  <a:lnTo>
                    <a:pt x="236" y="1806"/>
                  </a:lnTo>
                  <a:lnTo>
                    <a:pt x="283" y="1796"/>
                  </a:lnTo>
                  <a:lnTo>
                    <a:pt x="332" y="1792"/>
                  </a:lnTo>
                  <a:lnTo>
                    <a:pt x="432" y="1792"/>
                  </a:lnTo>
                  <a:lnTo>
                    <a:pt x="432" y="1197"/>
                  </a:lnTo>
                  <a:lnTo>
                    <a:pt x="436" y="1102"/>
                  </a:lnTo>
                  <a:lnTo>
                    <a:pt x="447" y="1012"/>
                  </a:lnTo>
                  <a:lnTo>
                    <a:pt x="464" y="922"/>
                  </a:lnTo>
                  <a:lnTo>
                    <a:pt x="489" y="835"/>
                  </a:lnTo>
                  <a:lnTo>
                    <a:pt x="520" y="752"/>
                  </a:lnTo>
                  <a:lnTo>
                    <a:pt x="557" y="670"/>
                  </a:lnTo>
                  <a:lnTo>
                    <a:pt x="601" y="593"/>
                  </a:lnTo>
                  <a:lnTo>
                    <a:pt x="649" y="519"/>
                  </a:lnTo>
                  <a:lnTo>
                    <a:pt x="704" y="449"/>
                  </a:lnTo>
                  <a:lnTo>
                    <a:pt x="763" y="382"/>
                  </a:lnTo>
                  <a:lnTo>
                    <a:pt x="826" y="320"/>
                  </a:lnTo>
                  <a:lnTo>
                    <a:pt x="894" y="263"/>
                  </a:lnTo>
                  <a:lnTo>
                    <a:pt x="968" y="211"/>
                  </a:lnTo>
                  <a:lnTo>
                    <a:pt x="1045" y="164"/>
                  </a:lnTo>
                  <a:lnTo>
                    <a:pt x="1124" y="121"/>
                  </a:lnTo>
                  <a:lnTo>
                    <a:pt x="1208" y="85"/>
                  </a:lnTo>
                  <a:lnTo>
                    <a:pt x="1295" y="56"/>
                  </a:lnTo>
                  <a:lnTo>
                    <a:pt x="1384" y="32"/>
                  </a:lnTo>
                  <a:lnTo>
                    <a:pt x="1476" y="15"/>
                  </a:lnTo>
                  <a:lnTo>
                    <a:pt x="1570" y="3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1436" y="465"/>
              <a:ext cx="128" cy="450"/>
            </a:xfrm>
            <a:custGeom>
              <a:avLst/>
              <a:gdLst>
                <a:gd name="T0" fmla="*/ 128 w 256"/>
                <a:gd name="T1" fmla="*/ 0 h 900"/>
                <a:gd name="T2" fmla="*/ 128 w 256"/>
                <a:gd name="T3" fmla="*/ 0 h 900"/>
                <a:gd name="T4" fmla="*/ 158 w 256"/>
                <a:gd name="T5" fmla="*/ 3 h 900"/>
                <a:gd name="T6" fmla="*/ 184 w 256"/>
                <a:gd name="T7" fmla="*/ 12 h 900"/>
                <a:gd name="T8" fmla="*/ 209 w 256"/>
                <a:gd name="T9" fmla="*/ 27 h 900"/>
                <a:gd name="T10" fmla="*/ 228 w 256"/>
                <a:gd name="T11" fmla="*/ 47 h 900"/>
                <a:gd name="T12" fmla="*/ 243 w 256"/>
                <a:gd name="T13" fmla="*/ 72 h 900"/>
                <a:gd name="T14" fmla="*/ 252 w 256"/>
                <a:gd name="T15" fmla="*/ 98 h 900"/>
                <a:gd name="T16" fmla="*/ 256 w 256"/>
                <a:gd name="T17" fmla="*/ 128 h 900"/>
                <a:gd name="T18" fmla="*/ 256 w 256"/>
                <a:gd name="T19" fmla="*/ 771 h 900"/>
                <a:gd name="T20" fmla="*/ 252 w 256"/>
                <a:gd name="T21" fmla="*/ 800 h 900"/>
                <a:gd name="T22" fmla="*/ 243 w 256"/>
                <a:gd name="T23" fmla="*/ 828 h 900"/>
                <a:gd name="T24" fmla="*/ 228 w 256"/>
                <a:gd name="T25" fmla="*/ 851 h 900"/>
                <a:gd name="T26" fmla="*/ 209 w 256"/>
                <a:gd name="T27" fmla="*/ 871 h 900"/>
                <a:gd name="T28" fmla="*/ 184 w 256"/>
                <a:gd name="T29" fmla="*/ 886 h 900"/>
                <a:gd name="T30" fmla="*/ 158 w 256"/>
                <a:gd name="T31" fmla="*/ 896 h 900"/>
                <a:gd name="T32" fmla="*/ 128 w 256"/>
                <a:gd name="T33" fmla="*/ 900 h 900"/>
                <a:gd name="T34" fmla="*/ 98 w 256"/>
                <a:gd name="T35" fmla="*/ 896 h 900"/>
                <a:gd name="T36" fmla="*/ 72 w 256"/>
                <a:gd name="T37" fmla="*/ 886 h 900"/>
                <a:gd name="T38" fmla="*/ 49 w 256"/>
                <a:gd name="T39" fmla="*/ 871 h 900"/>
                <a:gd name="T40" fmla="*/ 29 w 256"/>
                <a:gd name="T41" fmla="*/ 851 h 900"/>
                <a:gd name="T42" fmla="*/ 13 w 256"/>
                <a:gd name="T43" fmla="*/ 828 h 900"/>
                <a:gd name="T44" fmla="*/ 4 w 256"/>
                <a:gd name="T45" fmla="*/ 800 h 900"/>
                <a:gd name="T46" fmla="*/ 0 w 256"/>
                <a:gd name="T47" fmla="*/ 771 h 900"/>
                <a:gd name="T48" fmla="*/ 0 w 256"/>
                <a:gd name="T49" fmla="*/ 128 h 900"/>
                <a:gd name="T50" fmla="*/ 4 w 256"/>
                <a:gd name="T51" fmla="*/ 98 h 900"/>
                <a:gd name="T52" fmla="*/ 13 w 256"/>
                <a:gd name="T53" fmla="*/ 72 h 900"/>
                <a:gd name="T54" fmla="*/ 29 w 256"/>
                <a:gd name="T55" fmla="*/ 47 h 900"/>
                <a:gd name="T56" fmla="*/ 49 w 256"/>
                <a:gd name="T57" fmla="*/ 27 h 900"/>
                <a:gd name="T58" fmla="*/ 72 w 256"/>
                <a:gd name="T59" fmla="*/ 12 h 900"/>
                <a:gd name="T60" fmla="*/ 98 w 256"/>
                <a:gd name="T61" fmla="*/ 3 h 900"/>
                <a:gd name="T62" fmla="*/ 128 w 256"/>
                <a:gd name="T63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6" h="900">
                  <a:moveTo>
                    <a:pt x="128" y="0"/>
                  </a:moveTo>
                  <a:lnTo>
                    <a:pt x="128" y="0"/>
                  </a:lnTo>
                  <a:lnTo>
                    <a:pt x="158" y="3"/>
                  </a:lnTo>
                  <a:lnTo>
                    <a:pt x="184" y="12"/>
                  </a:lnTo>
                  <a:lnTo>
                    <a:pt x="209" y="27"/>
                  </a:lnTo>
                  <a:lnTo>
                    <a:pt x="228" y="47"/>
                  </a:lnTo>
                  <a:lnTo>
                    <a:pt x="243" y="72"/>
                  </a:lnTo>
                  <a:lnTo>
                    <a:pt x="252" y="98"/>
                  </a:lnTo>
                  <a:lnTo>
                    <a:pt x="256" y="128"/>
                  </a:lnTo>
                  <a:lnTo>
                    <a:pt x="256" y="771"/>
                  </a:lnTo>
                  <a:lnTo>
                    <a:pt x="252" y="800"/>
                  </a:lnTo>
                  <a:lnTo>
                    <a:pt x="243" y="828"/>
                  </a:lnTo>
                  <a:lnTo>
                    <a:pt x="228" y="851"/>
                  </a:lnTo>
                  <a:lnTo>
                    <a:pt x="209" y="871"/>
                  </a:lnTo>
                  <a:lnTo>
                    <a:pt x="184" y="886"/>
                  </a:lnTo>
                  <a:lnTo>
                    <a:pt x="158" y="896"/>
                  </a:lnTo>
                  <a:lnTo>
                    <a:pt x="128" y="900"/>
                  </a:lnTo>
                  <a:lnTo>
                    <a:pt x="98" y="896"/>
                  </a:lnTo>
                  <a:lnTo>
                    <a:pt x="72" y="886"/>
                  </a:lnTo>
                  <a:lnTo>
                    <a:pt x="49" y="871"/>
                  </a:lnTo>
                  <a:lnTo>
                    <a:pt x="29" y="851"/>
                  </a:lnTo>
                  <a:lnTo>
                    <a:pt x="13" y="828"/>
                  </a:lnTo>
                  <a:lnTo>
                    <a:pt x="4" y="800"/>
                  </a:lnTo>
                  <a:lnTo>
                    <a:pt x="0" y="771"/>
                  </a:lnTo>
                  <a:lnTo>
                    <a:pt x="0" y="128"/>
                  </a:lnTo>
                  <a:lnTo>
                    <a:pt x="4" y="98"/>
                  </a:lnTo>
                  <a:lnTo>
                    <a:pt x="13" y="72"/>
                  </a:lnTo>
                  <a:lnTo>
                    <a:pt x="29" y="47"/>
                  </a:lnTo>
                  <a:lnTo>
                    <a:pt x="49" y="27"/>
                  </a:lnTo>
                  <a:lnTo>
                    <a:pt x="72" y="12"/>
                  </a:lnTo>
                  <a:lnTo>
                    <a:pt x="98" y="3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1016" y="555"/>
              <a:ext cx="269" cy="420"/>
            </a:xfrm>
            <a:custGeom>
              <a:avLst/>
              <a:gdLst>
                <a:gd name="T0" fmla="*/ 121 w 538"/>
                <a:gd name="T1" fmla="*/ 0 h 841"/>
                <a:gd name="T2" fmla="*/ 146 w 538"/>
                <a:gd name="T3" fmla="*/ 2 h 841"/>
                <a:gd name="T4" fmla="*/ 170 w 538"/>
                <a:gd name="T5" fmla="*/ 8 h 841"/>
                <a:gd name="T6" fmla="*/ 192 w 538"/>
                <a:gd name="T7" fmla="*/ 18 h 841"/>
                <a:gd name="T8" fmla="*/ 212 w 538"/>
                <a:gd name="T9" fmla="*/ 33 h 841"/>
                <a:gd name="T10" fmla="*/ 229 w 538"/>
                <a:gd name="T11" fmla="*/ 51 h 841"/>
                <a:gd name="T12" fmla="*/ 243 w 538"/>
                <a:gd name="T13" fmla="*/ 74 h 841"/>
                <a:gd name="T14" fmla="*/ 526 w 538"/>
                <a:gd name="T15" fmla="*/ 656 h 841"/>
                <a:gd name="T16" fmla="*/ 534 w 538"/>
                <a:gd name="T17" fmla="*/ 681 h 841"/>
                <a:gd name="T18" fmla="*/ 538 w 538"/>
                <a:gd name="T19" fmla="*/ 706 h 841"/>
                <a:gd name="T20" fmla="*/ 537 w 538"/>
                <a:gd name="T21" fmla="*/ 730 h 841"/>
                <a:gd name="T22" fmla="*/ 531 w 538"/>
                <a:gd name="T23" fmla="*/ 754 h 841"/>
                <a:gd name="T24" fmla="*/ 521 w 538"/>
                <a:gd name="T25" fmla="*/ 776 h 841"/>
                <a:gd name="T26" fmla="*/ 506 w 538"/>
                <a:gd name="T27" fmla="*/ 796 h 841"/>
                <a:gd name="T28" fmla="*/ 488 w 538"/>
                <a:gd name="T29" fmla="*/ 814 h 841"/>
                <a:gd name="T30" fmla="*/ 466 w 538"/>
                <a:gd name="T31" fmla="*/ 827 h 841"/>
                <a:gd name="T32" fmla="*/ 439 w 538"/>
                <a:gd name="T33" fmla="*/ 837 h 841"/>
                <a:gd name="T34" fmla="*/ 410 w 538"/>
                <a:gd name="T35" fmla="*/ 841 h 841"/>
                <a:gd name="T36" fmla="*/ 387 w 538"/>
                <a:gd name="T37" fmla="*/ 838 h 841"/>
                <a:gd name="T38" fmla="*/ 364 w 538"/>
                <a:gd name="T39" fmla="*/ 832 h 841"/>
                <a:gd name="T40" fmla="*/ 343 w 538"/>
                <a:gd name="T41" fmla="*/ 821 h 841"/>
                <a:gd name="T42" fmla="*/ 323 w 538"/>
                <a:gd name="T43" fmla="*/ 807 h 841"/>
                <a:gd name="T44" fmla="*/ 307 w 538"/>
                <a:gd name="T45" fmla="*/ 789 h 841"/>
                <a:gd name="T46" fmla="*/ 295 w 538"/>
                <a:gd name="T47" fmla="*/ 768 h 841"/>
                <a:gd name="T48" fmla="*/ 12 w 538"/>
                <a:gd name="T49" fmla="*/ 184 h 841"/>
                <a:gd name="T50" fmla="*/ 4 w 538"/>
                <a:gd name="T51" fmla="*/ 161 h 841"/>
                <a:gd name="T52" fmla="*/ 0 w 538"/>
                <a:gd name="T53" fmla="*/ 136 h 841"/>
                <a:gd name="T54" fmla="*/ 1 w 538"/>
                <a:gd name="T55" fmla="*/ 111 h 841"/>
                <a:gd name="T56" fmla="*/ 7 w 538"/>
                <a:gd name="T57" fmla="*/ 87 h 841"/>
                <a:gd name="T58" fmla="*/ 17 w 538"/>
                <a:gd name="T59" fmla="*/ 65 h 841"/>
                <a:gd name="T60" fmla="*/ 32 w 538"/>
                <a:gd name="T61" fmla="*/ 44 h 841"/>
                <a:gd name="T62" fmla="*/ 51 w 538"/>
                <a:gd name="T63" fmla="*/ 28 h 841"/>
                <a:gd name="T64" fmla="*/ 72 w 538"/>
                <a:gd name="T65" fmla="*/ 14 h 841"/>
                <a:gd name="T66" fmla="*/ 97 w 538"/>
                <a:gd name="T67" fmla="*/ 4 h 841"/>
                <a:gd name="T68" fmla="*/ 121 w 538"/>
                <a:gd name="T69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8" h="841">
                  <a:moveTo>
                    <a:pt x="121" y="0"/>
                  </a:moveTo>
                  <a:lnTo>
                    <a:pt x="146" y="2"/>
                  </a:lnTo>
                  <a:lnTo>
                    <a:pt x="170" y="8"/>
                  </a:lnTo>
                  <a:lnTo>
                    <a:pt x="192" y="18"/>
                  </a:lnTo>
                  <a:lnTo>
                    <a:pt x="212" y="33"/>
                  </a:lnTo>
                  <a:lnTo>
                    <a:pt x="229" y="51"/>
                  </a:lnTo>
                  <a:lnTo>
                    <a:pt x="243" y="74"/>
                  </a:lnTo>
                  <a:lnTo>
                    <a:pt x="526" y="656"/>
                  </a:lnTo>
                  <a:lnTo>
                    <a:pt x="534" y="681"/>
                  </a:lnTo>
                  <a:lnTo>
                    <a:pt x="538" y="706"/>
                  </a:lnTo>
                  <a:lnTo>
                    <a:pt x="537" y="730"/>
                  </a:lnTo>
                  <a:lnTo>
                    <a:pt x="531" y="754"/>
                  </a:lnTo>
                  <a:lnTo>
                    <a:pt x="521" y="776"/>
                  </a:lnTo>
                  <a:lnTo>
                    <a:pt x="506" y="796"/>
                  </a:lnTo>
                  <a:lnTo>
                    <a:pt x="488" y="814"/>
                  </a:lnTo>
                  <a:lnTo>
                    <a:pt x="466" y="827"/>
                  </a:lnTo>
                  <a:lnTo>
                    <a:pt x="439" y="837"/>
                  </a:lnTo>
                  <a:lnTo>
                    <a:pt x="410" y="841"/>
                  </a:lnTo>
                  <a:lnTo>
                    <a:pt x="387" y="838"/>
                  </a:lnTo>
                  <a:lnTo>
                    <a:pt x="364" y="832"/>
                  </a:lnTo>
                  <a:lnTo>
                    <a:pt x="343" y="821"/>
                  </a:lnTo>
                  <a:lnTo>
                    <a:pt x="323" y="807"/>
                  </a:lnTo>
                  <a:lnTo>
                    <a:pt x="307" y="789"/>
                  </a:lnTo>
                  <a:lnTo>
                    <a:pt x="295" y="768"/>
                  </a:lnTo>
                  <a:lnTo>
                    <a:pt x="12" y="184"/>
                  </a:lnTo>
                  <a:lnTo>
                    <a:pt x="4" y="161"/>
                  </a:lnTo>
                  <a:lnTo>
                    <a:pt x="0" y="136"/>
                  </a:lnTo>
                  <a:lnTo>
                    <a:pt x="1" y="111"/>
                  </a:lnTo>
                  <a:lnTo>
                    <a:pt x="7" y="87"/>
                  </a:lnTo>
                  <a:lnTo>
                    <a:pt x="17" y="65"/>
                  </a:lnTo>
                  <a:lnTo>
                    <a:pt x="32" y="44"/>
                  </a:lnTo>
                  <a:lnTo>
                    <a:pt x="51" y="28"/>
                  </a:lnTo>
                  <a:lnTo>
                    <a:pt x="72" y="14"/>
                  </a:lnTo>
                  <a:lnTo>
                    <a:pt x="97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676" y="807"/>
              <a:ext cx="383" cy="335"/>
            </a:xfrm>
            <a:custGeom>
              <a:avLst/>
              <a:gdLst>
                <a:gd name="T0" fmla="*/ 138 w 765"/>
                <a:gd name="T1" fmla="*/ 0 h 669"/>
                <a:gd name="T2" fmla="*/ 162 w 765"/>
                <a:gd name="T3" fmla="*/ 5 h 669"/>
                <a:gd name="T4" fmla="*/ 186 w 765"/>
                <a:gd name="T5" fmla="*/ 13 h 669"/>
                <a:gd name="T6" fmla="*/ 207 w 765"/>
                <a:gd name="T7" fmla="*/ 28 h 669"/>
                <a:gd name="T8" fmla="*/ 719 w 765"/>
                <a:gd name="T9" fmla="*/ 442 h 669"/>
                <a:gd name="T10" fmla="*/ 737 w 765"/>
                <a:gd name="T11" fmla="*/ 460 h 669"/>
                <a:gd name="T12" fmla="*/ 751 w 765"/>
                <a:gd name="T13" fmla="*/ 481 h 669"/>
                <a:gd name="T14" fmla="*/ 760 w 765"/>
                <a:gd name="T15" fmla="*/ 504 h 669"/>
                <a:gd name="T16" fmla="*/ 765 w 765"/>
                <a:gd name="T17" fmla="*/ 527 h 669"/>
                <a:gd name="T18" fmla="*/ 765 w 765"/>
                <a:gd name="T19" fmla="*/ 552 h 669"/>
                <a:gd name="T20" fmla="*/ 761 w 765"/>
                <a:gd name="T21" fmla="*/ 577 h 669"/>
                <a:gd name="T22" fmla="*/ 751 w 765"/>
                <a:gd name="T23" fmla="*/ 601 h 669"/>
                <a:gd name="T24" fmla="*/ 738 w 765"/>
                <a:gd name="T25" fmla="*/ 622 h 669"/>
                <a:gd name="T26" fmla="*/ 722 w 765"/>
                <a:gd name="T27" fmla="*/ 639 h 669"/>
                <a:gd name="T28" fmla="*/ 703 w 765"/>
                <a:gd name="T29" fmla="*/ 652 h 669"/>
                <a:gd name="T30" fmla="*/ 682 w 765"/>
                <a:gd name="T31" fmla="*/ 661 h 669"/>
                <a:gd name="T32" fmla="*/ 661 w 765"/>
                <a:gd name="T33" fmla="*/ 668 h 669"/>
                <a:gd name="T34" fmla="*/ 639 w 765"/>
                <a:gd name="T35" fmla="*/ 669 h 669"/>
                <a:gd name="T36" fmla="*/ 610 w 765"/>
                <a:gd name="T37" fmla="*/ 666 h 669"/>
                <a:gd name="T38" fmla="*/ 583 w 765"/>
                <a:gd name="T39" fmla="*/ 657 h 669"/>
                <a:gd name="T40" fmla="*/ 558 w 765"/>
                <a:gd name="T41" fmla="*/ 640 h 669"/>
                <a:gd name="T42" fmla="*/ 46 w 765"/>
                <a:gd name="T43" fmla="*/ 227 h 669"/>
                <a:gd name="T44" fmla="*/ 29 w 765"/>
                <a:gd name="T45" fmla="*/ 208 h 669"/>
                <a:gd name="T46" fmla="*/ 14 w 765"/>
                <a:gd name="T47" fmla="*/ 188 h 669"/>
                <a:gd name="T48" fmla="*/ 5 w 765"/>
                <a:gd name="T49" fmla="*/ 165 h 669"/>
                <a:gd name="T50" fmla="*/ 0 w 765"/>
                <a:gd name="T51" fmla="*/ 141 h 669"/>
                <a:gd name="T52" fmla="*/ 0 w 765"/>
                <a:gd name="T53" fmla="*/ 116 h 669"/>
                <a:gd name="T54" fmla="*/ 4 w 765"/>
                <a:gd name="T55" fmla="*/ 92 h 669"/>
                <a:gd name="T56" fmla="*/ 14 w 765"/>
                <a:gd name="T57" fmla="*/ 69 h 669"/>
                <a:gd name="T58" fmla="*/ 27 w 765"/>
                <a:gd name="T59" fmla="*/ 47 h 669"/>
                <a:gd name="T60" fmla="*/ 46 w 765"/>
                <a:gd name="T61" fmla="*/ 28 h 669"/>
                <a:gd name="T62" fmla="*/ 67 w 765"/>
                <a:gd name="T63" fmla="*/ 15 h 669"/>
                <a:gd name="T64" fmla="*/ 89 w 765"/>
                <a:gd name="T65" fmla="*/ 5 h 669"/>
                <a:gd name="T66" fmla="*/ 113 w 765"/>
                <a:gd name="T67" fmla="*/ 0 h 669"/>
                <a:gd name="T68" fmla="*/ 138 w 765"/>
                <a:gd name="T69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5" h="669">
                  <a:moveTo>
                    <a:pt x="138" y="0"/>
                  </a:moveTo>
                  <a:lnTo>
                    <a:pt x="162" y="5"/>
                  </a:lnTo>
                  <a:lnTo>
                    <a:pt x="186" y="13"/>
                  </a:lnTo>
                  <a:lnTo>
                    <a:pt x="207" y="28"/>
                  </a:lnTo>
                  <a:lnTo>
                    <a:pt x="719" y="442"/>
                  </a:lnTo>
                  <a:lnTo>
                    <a:pt x="737" y="460"/>
                  </a:lnTo>
                  <a:lnTo>
                    <a:pt x="751" y="481"/>
                  </a:lnTo>
                  <a:lnTo>
                    <a:pt x="760" y="504"/>
                  </a:lnTo>
                  <a:lnTo>
                    <a:pt x="765" y="527"/>
                  </a:lnTo>
                  <a:lnTo>
                    <a:pt x="765" y="552"/>
                  </a:lnTo>
                  <a:lnTo>
                    <a:pt x="761" y="577"/>
                  </a:lnTo>
                  <a:lnTo>
                    <a:pt x="751" y="601"/>
                  </a:lnTo>
                  <a:lnTo>
                    <a:pt x="738" y="622"/>
                  </a:lnTo>
                  <a:lnTo>
                    <a:pt x="722" y="639"/>
                  </a:lnTo>
                  <a:lnTo>
                    <a:pt x="703" y="652"/>
                  </a:lnTo>
                  <a:lnTo>
                    <a:pt x="682" y="661"/>
                  </a:lnTo>
                  <a:lnTo>
                    <a:pt x="661" y="668"/>
                  </a:lnTo>
                  <a:lnTo>
                    <a:pt x="639" y="669"/>
                  </a:lnTo>
                  <a:lnTo>
                    <a:pt x="610" y="666"/>
                  </a:lnTo>
                  <a:lnTo>
                    <a:pt x="583" y="657"/>
                  </a:lnTo>
                  <a:lnTo>
                    <a:pt x="558" y="640"/>
                  </a:lnTo>
                  <a:lnTo>
                    <a:pt x="46" y="227"/>
                  </a:lnTo>
                  <a:lnTo>
                    <a:pt x="29" y="208"/>
                  </a:lnTo>
                  <a:lnTo>
                    <a:pt x="14" y="188"/>
                  </a:lnTo>
                  <a:lnTo>
                    <a:pt x="5" y="165"/>
                  </a:lnTo>
                  <a:lnTo>
                    <a:pt x="0" y="141"/>
                  </a:lnTo>
                  <a:lnTo>
                    <a:pt x="0" y="116"/>
                  </a:lnTo>
                  <a:lnTo>
                    <a:pt x="4" y="92"/>
                  </a:lnTo>
                  <a:lnTo>
                    <a:pt x="14" y="69"/>
                  </a:lnTo>
                  <a:lnTo>
                    <a:pt x="27" y="47"/>
                  </a:lnTo>
                  <a:lnTo>
                    <a:pt x="46" y="28"/>
                  </a:lnTo>
                  <a:lnTo>
                    <a:pt x="67" y="15"/>
                  </a:lnTo>
                  <a:lnTo>
                    <a:pt x="89" y="5"/>
                  </a:lnTo>
                  <a:lnTo>
                    <a:pt x="113" y="0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477" y="1175"/>
              <a:ext cx="450" cy="211"/>
            </a:xfrm>
            <a:custGeom>
              <a:avLst/>
              <a:gdLst>
                <a:gd name="T0" fmla="*/ 130 w 900"/>
                <a:gd name="T1" fmla="*/ 0 h 422"/>
                <a:gd name="T2" fmla="*/ 160 w 900"/>
                <a:gd name="T3" fmla="*/ 3 h 422"/>
                <a:gd name="T4" fmla="*/ 805 w 900"/>
                <a:gd name="T5" fmla="*/ 170 h 422"/>
                <a:gd name="T6" fmla="*/ 832 w 900"/>
                <a:gd name="T7" fmla="*/ 181 h 422"/>
                <a:gd name="T8" fmla="*/ 856 w 900"/>
                <a:gd name="T9" fmla="*/ 197 h 422"/>
                <a:gd name="T10" fmla="*/ 875 w 900"/>
                <a:gd name="T11" fmla="*/ 217 h 422"/>
                <a:gd name="T12" fmla="*/ 889 w 900"/>
                <a:gd name="T13" fmla="*/ 242 h 422"/>
                <a:gd name="T14" fmla="*/ 898 w 900"/>
                <a:gd name="T15" fmla="*/ 269 h 422"/>
                <a:gd name="T16" fmla="*/ 900 w 900"/>
                <a:gd name="T17" fmla="*/ 296 h 422"/>
                <a:gd name="T18" fmla="*/ 897 w 900"/>
                <a:gd name="T19" fmla="*/ 326 h 422"/>
                <a:gd name="T20" fmla="*/ 887 w 900"/>
                <a:gd name="T21" fmla="*/ 354 h 422"/>
                <a:gd name="T22" fmla="*/ 870 w 900"/>
                <a:gd name="T23" fmla="*/ 377 h 422"/>
                <a:gd name="T24" fmla="*/ 851 w 900"/>
                <a:gd name="T25" fmla="*/ 396 h 422"/>
                <a:gd name="T26" fmla="*/ 827 w 900"/>
                <a:gd name="T27" fmla="*/ 411 h 422"/>
                <a:gd name="T28" fmla="*/ 801 w 900"/>
                <a:gd name="T29" fmla="*/ 418 h 422"/>
                <a:gd name="T30" fmla="*/ 773 w 900"/>
                <a:gd name="T31" fmla="*/ 422 h 422"/>
                <a:gd name="T32" fmla="*/ 742 w 900"/>
                <a:gd name="T33" fmla="*/ 418 h 422"/>
                <a:gd name="T34" fmla="*/ 95 w 900"/>
                <a:gd name="T35" fmla="*/ 252 h 422"/>
                <a:gd name="T36" fmla="*/ 68 w 900"/>
                <a:gd name="T37" fmla="*/ 241 h 422"/>
                <a:gd name="T38" fmla="*/ 45 w 900"/>
                <a:gd name="T39" fmla="*/ 224 h 422"/>
                <a:gd name="T40" fmla="*/ 26 w 900"/>
                <a:gd name="T41" fmla="*/ 205 h 422"/>
                <a:gd name="T42" fmla="*/ 11 w 900"/>
                <a:gd name="T43" fmla="*/ 180 h 422"/>
                <a:gd name="T44" fmla="*/ 2 w 900"/>
                <a:gd name="T45" fmla="*/ 154 h 422"/>
                <a:gd name="T46" fmla="*/ 0 w 900"/>
                <a:gd name="T47" fmla="*/ 125 h 422"/>
                <a:gd name="T48" fmla="*/ 4 w 900"/>
                <a:gd name="T49" fmla="*/ 95 h 422"/>
                <a:gd name="T50" fmla="*/ 15 w 900"/>
                <a:gd name="T51" fmla="*/ 68 h 422"/>
                <a:gd name="T52" fmla="*/ 31 w 900"/>
                <a:gd name="T53" fmla="*/ 44 h 422"/>
                <a:gd name="T54" fmla="*/ 51 w 900"/>
                <a:gd name="T55" fmla="*/ 25 h 422"/>
                <a:gd name="T56" fmla="*/ 76 w 900"/>
                <a:gd name="T57" fmla="*/ 11 h 422"/>
                <a:gd name="T58" fmla="*/ 102 w 900"/>
                <a:gd name="T59" fmla="*/ 2 h 422"/>
                <a:gd name="T60" fmla="*/ 130 w 900"/>
                <a:gd name="T61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0" h="422">
                  <a:moveTo>
                    <a:pt x="130" y="0"/>
                  </a:moveTo>
                  <a:lnTo>
                    <a:pt x="160" y="3"/>
                  </a:lnTo>
                  <a:lnTo>
                    <a:pt x="805" y="170"/>
                  </a:lnTo>
                  <a:lnTo>
                    <a:pt x="832" y="181"/>
                  </a:lnTo>
                  <a:lnTo>
                    <a:pt x="856" y="197"/>
                  </a:lnTo>
                  <a:lnTo>
                    <a:pt x="875" y="217"/>
                  </a:lnTo>
                  <a:lnTo>
                    <a:pt x="889" y="242"/>
                  </a:lnTo>
                  <a:lnTo>
                    <a:pt x="898" y="269"/>
                  </a:lnTo>
                  <a:lnTo>
                    <a:pt x="900" y="296"/>
                  </a:lnTo>
                  <a:lnTo>
                    <a:pt x="897" y="326"/>
                  </a:lnTo>
                  <a:lnTo>
                    <a:pt x="887" y="354"/>
                  </a:lnTo>
                  <a:lnTo>
                    <a:pt x="870" y="377"/>
                  </a:lnTo>
                  <a:lnTo>
                    <a:pt x="851" y="396"/>
                  </a:lnTo>
                  <a:lnTo>
                    <a:pt x="827" y="411"/>
                  </a:lnTo>
                  <a:lnTo>
                    <a:pt x="801" y="418"/>
                  </a:lnTo>
                  <a:lnTo>
                    <a:pt x="773" y="422"/>
                  </a:lnTo>
                  <a:lnTo>
                    <a:pt x="742" y="418"/>
                  </a:lnTo>
                  <a:lnTo>
                    <a:pt x="95" y="252"/>
                  </a:lnTo>
                  <a:lnTo>
                    <a:pt x="68" y="241"/>
                  </a:lnTo>
                  <a:lnTo>
                    <a:pt x="45" y="224"/>
                  </a:lnTo>
                  <a:lnTo>
                    <a:pt x="26" y="205"/>
                  </a:lnTo>
                  <a:lnTo>
                    <a:pt x="11" y="180"/>
                  </a:lnTo>
                  <a:lnTo>
                    <a:pt x="2" y="154"/>
                  </a:lnTo>
                  <a:lnTo>
                    <a:pt x="0" y="125"/>
                  </a:lnTo>
                  <a:lnTo>
                    <a:pt x="4" y="95"/>
                  </a:lnTo>
                  <a:lnTo>
                    <a:pt x="15" y="68"/>
                  </a:lnTo>
                  <a:lnTo>
                    <a:pt x="31" y="44"/>
                  </a:lnTo>
                  <a:lnTo>
                    <a:pt x="51" y="25"/>
                  </a:lnTo>
                  <a:lnTo>
                    <a:pt x="76" y="11"/>
                  </a:lnTo>
                  <a:lnTo>
                    <a:pt x="102" y="2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1715" y="555"/>
              <a:ext cx="269" cy="420"/>
            </a:xfrm>
            <a:custGeom>
              <a:avLst/>
              <a:gdLst>
                <a:gd name="T0" fmla="*/ 417 w 538"/>
                <a:gd name="T1" fmla="*/ 0 h 841"/>
                <a:gd name="T2" fmla="*/ 441 w 538"/>
                <a:gd name="T3" fmla="*/ 4 h 841"/>
                <a:gd name="T4" fmla="*/ 466 w 538"/>
                <a:gd name="T5" fmla="*/ 14 h 841"/>
                <a:gd name="T6" fmla="*/ 489 w 538"/>
                <a:gd name="T7" fmla="*/ 28 h 841"/>
                <a:gd name="T8" fmla="*/ 506 w 538"/>
                <a:gd name="T9" fmla="*/ 44 h 841"/>
                <a:gd name="T10" fmla="*/ 521 w 538"/>
                <a:gd name="T11" fmla="*/ 65 h 841"/>
                <a:gd name="T12" fmla="*/ 531 w 538"/>
                <a:gd name="T13" fmla="*/ 87 h 841"/>
                <a:gd name="T14" fmla="*/ 537 w 538"/>
                <a:gd name="T15" fmla="*/ 111 h 841"/>
                <a:gd name="T16" fmla="*/ 538 w 538"/>
                <a:gd name="T17" fmla="*/ 136 h 841"/>
                <a:gd name="T18" fmla="*/ 534 w 538"/>
                <a:gd name="T19" fmla="*/ 161 h 841"/>
                <a:gd name="T20" fmla="*/ 526 w 538"/>
                <a:gd name="T21" fmla="*/ 184 h 841"/>
                <a:gd name="T22" fmla="*/ 243 w 538"/>
                <a:gd name="T23" fmla="*/ 768 h 841"/>
                <a:gd name="T24" fmla="*/ 231 w 538"/>
                <a:gd name="T25" fmla="*/ 789 h 841"/>
                <a:gd name="T26" fmla="*/ 215 w 538"/>
                <a:gd name="T27" fmla="*/ 807 h 841"/>
                <a:gd name="T28" fmla="*/ 195 w 538"/>
                <a:gd name="T29" fmla="*/ 821 h 841"/>
                <a:gd name="T30" fmla="*/ 174 w 538"/>
                <a:gd name="T31" fmla="*/ 832 h 841"/>
                <a:gd name="T32" fmla="*/ 151 w 538"/>
                <a:gd name="T33" fmla="*/ 838 h 841"/>
                <a:gd name="T34" fmla="*/ 128 w 538"/>
                <a:gd name="T35" fmla="*/ 841 h 841"/>
                <a:gd name="T36" fmla="*/ 100 w 538"/>
                <a:gd name="T37" fmla="*/ 837 h 841"/>
                <a:gd name="T38" fmla="*/ 72 w 538"/>
                <a:gd name="T39" fmla="*/ 827 h 841"/>
                <a:gd name="T40" fmla="*/ 51 w 538"/>
                <a:gd name="T41" fmla="*/ 814 h 841"/>
                <a:gd name="T42" fmla="*/ 32 w 538"/>
                <a:gd name="T43" fmla="*/ 796 h 841"/>
                <a:gd name="T44" fmla="*/ 17 w 538"/>
                <a:gd name="T45" fmla="*/ 776 h 841"/>
                <a:gd name="T46" fmla="*/ 7 w 538"/>
                <a:gd name="T47" fmla="*/ 754 h 841"/>
                <a:gd name="T48" fmla="*/ 1 w 538"/>
                <a:gd name="T49" fmla="*/ 730 h 841"/>
                <a:gd name="T50" fmla="*/ 0 w 538"/>
                <a:gd name="T51" fmla="*/ 706 h 841"/>
                <a:gd name="T52" fmla="*/ 4 w 538"/>
                <a:gd name="T53" fmla="*/ 681 h 841"/>
                <a:gd name="T54" fmla="*/ 12 w 538"/>
                <a:gd name="T55" fmla="*/ 656 h 841"/>
                <a:gd name="T56" fmla="*/ 295 w 538"/>
                <a:gd name="T57" fmla="*/ 74 h 841"/>
                <a:gd name="T58" fmla="*/ 309 w 538"/>
                <a:gd name="T59" fmla="*/ 51 h 841"/>
                <a:gd name="T60" fmla="*/ 326 w 538"/>
                <a:gd name="T61" fmla="*/ 33 h 841"/>
                <a:gd name="T62" fmla="*/ 346 w 538"/>
                <a:gd name="T63" fmla="*/ 18 h 841"/>
                <a:gd name="T64" fmla="*/ 368 w 538"/>
                <a:gd name="T65" fmla="*/ 8 h 841"/>
                <a:gd name="T66" fmla="*/ 392 w 538"/>
                <a:gd name="T67" fmla="*/ 2 h 841"/>
                <a:gd name="T68" fmla="*/ 417 w 538"/>
                <a:gd name="T69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8" h="841">
                  <a:moveTo>
                    <a:pt x="417" y="0"/>
                  </a:moveTo>
                  <a:lnTo>
                    <a:pt x="441" y="4"/>
                  </a:lnTo>
                  <a:lnTo>
                    <a:pt x="466" y="14"/>
                  </a:lnTo>
                  <a:lnTo>
                    <a:pt x="489" y="28"/>
                  </a:lnTo>
                  <a:lnTo>
                    <a:pt x="506" y="44"/>
                  </a:lnTo>
                  <a:lnTo>
                    <a:pt x="521" y="65"/>
                  </a:lnTo>
                  <a:lnTo>
                    <a:pt x="531" y="87"/>
                  </a:lnTo>
                  <a:lnTo>
                    <a:pt x="537" y="111"/>
                  </a:lnTo>
                  <a:lnTo>
                    <a:pt x="538" y="136"/>
                  </a:lnTo>
                  <a:lnTo>
                    <a:pt x="534" y="161"/>
                  </a:lnTo>
                  <a:lnTo>
                    <a:pt x="526" y="184"/>
                  </a:lnTo>
                  <a:lnTo>
                    <a:pt x="243" y="768"/>
                  </a:lnTo>
                  <a:lnTo>
                    <a:pt x="231" y="789"/>
                  </a:lnTo>
                  <a:lnTo>
                    <a:pt x="215" y="807"/>
                  </a:lnTo>
                  <a:lnTo>
                    <a:pt x="195" y="821"/>
                  </a:lnTo>
                  <a:lnTo>
                    <a:pt x="174" y="832"/>
                  </a:lnTo>
                  <a:lnTo>
                    <a:pt x="151" y="838"/>
                  </a:lnTo>
                  <a:lnTo>
                    <a:pt x="128" y="841"/>
                  </a:lnTo>
                  <a:lnTo>
                    <a:pt x="100" y="837"/>
                  </a:lnTo>
                  <a:lnTo>
                    <a:pt x="72" y="827"/>
                  </a:lnTo>
                  <a:lnTo>
                    <a:pt x="51" y="814"/>
                  </a:lnTo>
                  <a:lnTo>
                    <a:pt x="32" y="796"/>
                  </a:lnTo>
                  <a:lnTo>
                    <a:pt x="17" y="776"/>
                  </a:lnTo>
                  <a:lnTo>
                    <a:pt x="7" y="754"/>
                  </a:lnTo>
                  <a:lnTo>
                    <a:pt x="1" y="730"/>
                  </a:lnTo>
                  <a:lnTo>
                    <a:pt x="0" y="706"/>
                  </a:lnTo>
                  <a:lnTo>
                    <a:pt x="4" y="681"/>
                  </a:lnTo>
                  <a:lnTo>
                    <a:pt x="12" y="656"/>
                  </a:lnTo>
                  <a:lnTo>
                    <a:pt x="295" y="74"/>
                  </a:lnTo>
                  <a:lnTo>
                    <a:pt x="309" y="51"/>
                  </a:lnTo>
                  <a:lnTo>
                    <a:pt x="326" y="33"/>
                  </a:lnTo>
                  <a:lnTo>
                    <a:pt x="346" y="18"/>
                  </a:lnTo>
                  <a:lnTo>
                    <a:pt x="368" y="8"/>
                  </a:lnTo>
                  <a:lnTo>
                    <a:pt x="392" y="2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1941" y="807"/>
              <a:ext cx="384" cy="335"/>
            </a:xfrm>
            <a:custGeom>
              <a:avLst/>
              <a:gdLst>
                <a:gd name="T0" fmla="*/ 627 w 766"/>
                <a:gd name="T1" fmla="*/ 0 h 669"/>
                <a:gd name="T2" fmla="*/ 652 w 766"/>
                <a:gd name="T3" fmla="*/ 0 h 669"/>
                <a:gd name="T4" fmla="*/ 676 w 766"/>
                <a:gd name="T5" fmla="*/ 5 h 669"/>
                <a:gd name="T6" fmla="*/ 698 w 766"/>
                <a:gd name="T7" fmla="*/ 15 h 669"/>
                <a:gd name="T8" fmla="*/ 719 w 766"/>
                <a:gd name="T9" fmla="*/ 28 h 669"/>
                <a:gd name="T10" fmla="*/ 738 w 766"/>
                <a:gd name="T11" fmla="*/ 47 h 669"/>
                <a:gd name="T12" fmla="*/ 751 w 766"/>
                <a:gd name="T13" fmla="*/ 69 h 669"/>
                <a:gd name="T14" fmla="*/ 761 w 766"/>
                <a:gd name="T15" fmla="*/ 92 h 669"/>
                <a:gd name="T16" fmla="*/ 766 w 766"/>
                <a:gd name="T17" fmla="*/ 116 h 669"/>
                <a:gd name="T18" fmla="*/ 765 w 766"/>
                <a:gd name="T19" fmla="*/ 141 h 669"/>
                <a:gd name="T20" fmla="*/ 760 w 766"/>
                <a:gd name="T21" fmla="*/ 165 h 669"/>
                <a:gd name="T22" fmla="*/ 751 w 766"/>
                <a:gd name="T23" fmla="*/ 188 h 669"/>
                <a:gd name="T24" fmla="*/ 736 w 766"/>
                <a:gd name="T25" fmla="*/ 208 h 669"/>
                <a:gd name="T26" fmla="*/ 719 w 766"/>
                <a:gd name="T27" fmla="*/ 227 h 669"/>
                <a:gd name="T28" fmla="*/ 207 w 766"/>
                <a:gd name="T29" fmla="*/ 640 h 669"/>
                <a:gd name="T30" fmla="*/ 182 w 766"/>
                <a:gd name="T31" fmla="*/ 657 h 669"/>
                <a:gd name="T32" fmla="*/ 155 w 766"/>
                <a:gd name="T33" fmla="*/ 666 h 669"/>
                <a:gd name="T34" fmla="*/ 126 w 766"/>
                <a:gd name="T35" fmla="*/ 669 h 669"/>
                <a:gd name="T36" fmla="*/ 104 w 766"/>
                <a:gd name="T37" fmla="*/ 668 h 669"/>
                <a:gd name="T38" fmla="*/ 83 w 766"/>
                <a:gd name="T39" fmla="*/ 661 h 669"/>
                <a:gd name="T40" fmla="*/ 63 w 766"/>
                <a:gd name="T41" fmla="*/ 652 h 669"/>
                <a:gd name="T42" fmla="*/ 43 w 766"/>
                <a:gd name="T43" fmla="*/ 639 h 669"/>
                <a:gd name="T44" fmla="*/ 27 w 766"/>
                <a:gd name="T45" fmla="*/ 622 h 669"/>
                <a:gd name="T46" fmla="*/ 14 w 766"/>
                <a:gd name="T47" fmla="*/ 601 h 669"/>
                <a:gd name="T48" fmla="*/ 4 w 766"/>
                <a:gd name="T49" fmla="*/ 577 h 669"/>
                <a:gd name="T50" fmla="*/ 0 w 766"/>
                <a:gd name="T51" fmla="*/ 552 h 669"/>
                <a:gd name="T52" fmla="*/ 0 w 766"/>
                <a:gd name="T53" fmla="*/ 527 h 669"/>
                <a:gd name="T54" fmla="*/ 5 w 766"/>
                <a:gd name="T55" fmla="*/ 504 h 669"/>
                <a:gd name="T56" fmla="*/ 14 w 766"/>
                <a:gd name="T57" fmla="*/ 481 h 669"/>
                <a:gd name="T58" fmla="*/ 28 w 766"/>
                <a:gd name="T59" fmla="*/ 460 h 669"/>
                <a:gd name="T60" fmla="*/ 47 w 766"/>
                <a:gd name="T61" fmla="*/ 442 h 669"/>
                <a:gd name="T62" fmla="*/ 558 w 766"/>
                <a:gd name="T63" fmla="*/ 28 h 669"/>
                <a:gd name="T64" fmla="*/ 579 w 766"/>
                <a:gd name="T65" fmla="*/ 13 h 669"/>
                <a:gd name="T66" fmla="*/ 603 w 766"/>
                <a:gd name="T67" fmla="*/ 5 h 669"/>
                <a:gd name="T68" fmla="*/ 627 w 766"/>
                <a:gd name="T69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6" h="669">
                  <a:moveTo>
                    <a:pt x="627" y="0"/>
                  </a:moveTo>
                  <a:lnTo>
                    <a:pt x="652" y="0"/>
                  </a:lnTo>
                  <a:lnTo>
                    <a:pt x="676" y="5"/>
                  </a:lnTo>
                  <a:lnTo>
                    <a:pt x="698" y="15"/>
                  </a:lnTo>
                  <a:lnTo>
                    <a:pt x="719" y="28"/>
                  </a:lnTo>
                  <a:lnTo>
                    <a:pt x="738" y="47"/>
                  </a:lnTo>
                  <a:lnTo>
                    <a:pt x="751" y="69"/>
                  </a:lnTo>
                  <a:lnTo>
                    <a:pt x="761" y="92"/>
                  </a:lnTo>
                  <a:lnTo>
                    <a:pt x="766" y="116"/>
                  </a:lnTo>
                  <a:lnTo>
                    <a:pt x="765" y="141"/>
                  </a:lnTo>
                  <a:lnTo>
                    <a:pt x="760" y="165"/>
                  </a:lnTo>
                  <a:lnTo>
                    <a:pt x="751" y="188"/>
                  </a:lnTo>
                  <a:lnTo>
                    <a:pt x="736" y="208"/>
                  </a:lnTo>
                  <a:lnTo>
                    <a:pt x="719" y="227"/>
                  </a:lnTo>
                  <a:lnTo>
                    <a:pt x="207" y="640"/>
                  </a:lnTo>
                  <a:lnTo>
                    <a:pt x="182" y="657"/>
                  </a:lnTo>
                  <a:lnTo>
                    <a:pt x="155" y="666"/>
                  </a:lnTo>
                  <a:lnTo>
                    <a:pt x="126" y="669"/>
                  </a:lnTo>
                  <a:lnTo>
                    <a:pt x="104" y="668"/>
                  </a:lnTo>
                  <a:lnTo>
                    <a:pt x="83" y="661"/>
                  </a:lnTo>
                  <a:lnTo>
                    <a:pt x="63" y="652"/>
                  </a:lnTo>
                  <a:lnTo>
                    <a:pt x="43" y="639"/>
                  </a:lnTo>
                  <a:lnTo>
                    <a:pt x="27" y="622"/>
                  </a:lnTo>
                  <a:lnTo>
                    <a:pt x="14" y="601"/>
                  </a:lnTo>
                  <a:lnTo>
                    <a:pt x="4" y="577"/>
                  </a:lnTo>
                  <a:lnTo>
                    <a:pt x="0" y="552"/>
                  </a:lnTo>
                  <a:lnTo>
                    <a:pt x="0" y="527"/>
                  </a:lnTo>
                  <a:lnTo>
                    <a:pt x="5" y="504"/>
                  </a:lnTo>
                  <a:lnTo>
                    <a:pt x="14" y="481"/>
                  </a:lnTo>
                  <a:lnTo>
                    <a:pt x="28" y="460"/>
                  </a:lnTo>
                  <a:lnTo>
                    <a:pt x="47" y="442"/>
                  </a:lnTo>
                  <a:lnTo>
                    <a:pt x="558" y="28"/>
                  </a:lnTo>
                  <a:lnTo>
                    <a:pt x="579" y="13"/>
                  </a:lnTo>
                  <a:lnTo>
                    <a:pt x="603" y="5"/>
                  </a:lnTo>
                  <a:lnTo>
                    <a:pt x="6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2073" y="1175"/>
              <a:ext cx="450" cy="211"/>
            </a:xfrm>
            <a:custGeom>
              <a:avLst/>
              <a:gdLst>
                <a:gd name="T0" fmla="*/ 770 w 900"/>
                <a:gd name="T1" fmla="*/ 0 h 422"/>
                <a:gd name="T2" fmla="*/ 798 w 900"/>
                <a:gd name="T3" fmla="*/ 2 h 422"/>
                <a:gd name="T4" fmla="*/ 824 w 900"/>
                <a:gd name="T5" fmla="*/ 11 h 422"/>
                <a:gd name="T6" fmla="*/ 849 w 900"/>
                <a:gd name="T7" fmla="*/ 25 h 422"/>
                <a:gd name="T8" fmla="*/ 869 w 900"/>
                <a:gd name="T9" fmla="*/ 44 h 422"/>
                <a:gd name="T10" fmla="*/ 885 w 900"/>
                <a:gd name="T11" fmla="*/ 68 h 422"/>
                <a:gd name="T12" fmla="*/ 896 w 900"/>
                <a:gd name="T13" fmla="*/ 95 h 422"/>
                <a:gd name="T14" fmla="*/ 900 w 900"/>
                <a:gd name="T15" fmla="*/ 125 h 422"/>
                <a:gd name="T16" fmla="*/ 900 w 900"/>
                <a:gd name="T17" fmla="*/ 125 h 422"/>
                <a:gd name="T18" fmla="*/ 898 w 900"/>
                <a:gd name="T19" fmla="*/ 154 h 422"/>
                <a:gd name="T20" fmla="*/ 889 w 900"/>
                <a:gd name="T21" fmla="*/ 180 h 422"/>
                <a:gd name="T22" fmla="*/ 874 w 900"/>
                <a:gd name="T23" fmla="*/ 205 h 422"/>
                <a:gd name="T24" fmla="*/ 855 w 900"/>
                <a:gd name="T25" fmla="*/ 224 h 422"/>
                <a:gd name="T26" fmla="*/ 832 w 900"/>
                <a:gd name="T27" fmla="*/ 241 h 422"/>
                <a:gd name="T28" fmla="*/ 805 w 900"/>
                <a:gd name="T29" fmla="*/ 252 h 422"/>
                <a:gd name="T30" fmla="*/ 160 w 900"/>
                <a:gd name="T31" fmla="*/ 418 h 422"/>
                <a:gd name="T32" fmla="*/ 127 w 900"/>
                <a:gd name="T33" fmla="*/ 422 h 422"/>
                <a:gd name="T34" fmla="*/ 99 w 900"/>
                <a:gd name="T35" fmla="*/ 418 h 422"/>
                <a:gd name="T36" fmla="*/ 73 w 900"/>
                <a:gd name="T37" fmla="*/ 411 h 422"/>
                <a:gd name="T38" fmla="*/ 49 w 900"/>
                <a:gd name="T39" fmla="*/ 396 h 422"/>
                <a:gd name="T40" fmla="*/ 30 w 900"/>
                <a:gd name="T41" fmla="*/ 377 h 422"/>
                <a:gd name="T42" fmla="*/ 13 w 900"/>
                <a:gd name="T43" fmla="*/ 354 h 422"/>
                <a:gd name="T44" fmla="*/ 3 w 900"/>
                <a:gd name="T45" fmla="*/ 326 h 422"/>
                <a:gd name="T46" fmla="*/ 0 w 900"/>
                <a:gd name="T47" fmla="*/ 296 h 422"/>
                <a:gd name="T48" fmla="*/ 2 w 900"/>
                <a:gd name="T49" fmla="*/ 269 h 422"/>
                <a:gd name="T50" fmla="*/ 11 w 900"/>
                <a:gd name="T51" fmla="*/ 242 h 422"/>
                <a:gd name="T52" fmla="*/ 25 w 900"/>
                <a:gd name="T53" fmla="*/ 217 h 422"/>
                <a:gd name="T54" fmla="*/ 44 w 900"/>
                <a:gd name="T55" fmla="*/ 197 h 422"/>
                <a:gd name="T56" fmla="*/ 68 w 900"/>
                <a:gd name="T57" fmla="*/ 181 h 422"/>
                <a:gd name="T58" fmla="*/ 95 w 900"/>
                <a:gd name="T59" fmla="*/ 170 h 422"/>
                <a:gd name="T60" fmla="*/ 740 w 900"/>
                <a:gd name="T61" fmla="*/ 3 h 422"/>
                <a:gd name="T62" fmla="*/ 770 w 900"/>
                <a:gd name="T6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0" h="422">
                  <a:moveTo>
                    <a:pt x="770" y="0"/>
                  </a:moveTo>
                  <a:lnTo>
                    <a:pt x="798" y="2"/>
                  </a:lnTo>
                  <a:lnTo>
                    <a:pt x="824" y="11"/>
                  </a:lnTo>
                  <a:lnTo>
                    <a:pt x="849" y="25"/>
                  </a:lnTo>
                  <a:lnTo>
                    <a:pt x="869" y="44"/>
                  </a:lnTo>
                  <a:lnTo>
                    <a:pt x="885" y="68"/>
                  </a:lnTo>
                  <a:lnTo>
                    <a:pt x="896" y="95"/>
                  </a:lnTo>
                  <a:lnTo>
                    <a:pt x="900" y="125"/>
                  </a:lnTo>
                  <a:lnTo>
                    <a:pt x="900" y="125"/>
                  </a:lnTo>
                  <a:lnTo>
                    <a:pt x="898" y="154"/>
                  </a:lnTo>
                  <a:lnTo>
                    <a:pt x="889" y="180"/>
                  </a:lnTo>
                  <a:lnTo>
                    <a:pt x="874" y="205"/>
                  </a:lnTo>
                  <a:lnTo>
                    <a:pt x="855" y="224"/>
                  </a:lnTo>
                  <a:lnTo>
                    <a:pt x="832" y="241"/>
                  </a:lnTo>
                  <a:lnTo>
                    <a:pt x="805" y="252"/>
                  </a:lnTo>
                  <a:lnTo>
                    <a:pt x="160" y="418"/>
                  </a:lnTo>
                  <a:lnTo>
                    <a:pt x="127" y="422"/>
                  </a:lnTo>
                  <a:lnTo>
                    <a:pt x="99" y="418"/>
                  </a:lnTo>
                  <a:lnTo>
                    <a:pt x="73" y="411"/>
                  </a:lnTo>
                  <a:lnTo>
                    <a:pt x="49" y="396"/>
                  </a:lnTo>
                  <a:lnTo>
                    <a:pt x="30" y="377"/>
                  </a:lnTo>
                  <a:lnTo>
                    <a:pt x="13" y="354"/>
                  </a:lnTo>
                  <a:lnTo>
                    <a:pt x="3" y="326"/>
                  </a:lnTo>
                  <a:lnTo>
                    <a:pt x="0" y="296"/>
                  </a:lnTo>
                  <a:lnTo>
                    <a:pt x="2" y="269"/>
                  </a:lnTo>
                  <a:lnTo>
                    <a:pt x="11" y="242"/>
                  </a:lnTo>
                  <a:lnTo>
                    <a:pt x="25" y="217"/>
                  </a:lnTo>
                  <a:lnTo>
                    <a:pt x="44" y="197"/>
                  </a:lnTo>
                  <a:lnTo>
                    <a:pt x="68" y="181"/>
                  </a:lnTo>
                  <a:lnTo>
                    <a:pt x="95" y="170"/>
                  </a:lnTo>
                  <a:lnTo>
                    <a:pt x="740" y="3"/>
                  </a:lnTo>
                  <a:lnTo>
                    <a:pt x="7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27"/>
          <p:cNvGrpSpPr>
            <a:grpSpLocks noChangeAspect="1"/>
          </p:cNvGrpSpPr>
          <p:nvPr/>
        </p:nvGrpSpPr>
        <p:grpSpPr bwMode="auto">
          <a:xfrm>
            <a:off x="9153207" y="1496519"/>
            <a:ext cx="375266" cy="390564"/>
            <a:chOff x="-13" y="610"/>
            <a:chExt cx="1987" cy="2068"/>
          </a:xfrm>
          <a:solidFill>
            <a:schemeClr val="accent4"/>
          </a:solidFill>
        </p:grpSpPr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297" y="919"/>
              <a:ext cx="432" cy="434"/>
            </a:xfrm>
            <a:custGeom>
              <a:avLst/>
              <a:gdLst>
                <a:gd name="T0" fmla="*/ 403 w 864"/>
                <a:gd name="T1" fmla="*/ 248 h 867"/>
                <a:gd name="T2" fmla="*/ 349 w 864"/>
                <a:gd name="T3" fmla="*/ 267 h 867"/>
                <a:gd name="T4" fmla="*/ 302 w 864"/>
                <a:gd name="T5" fmla="*/ 301 h 867"/>
                <a:gd name="T6" fmla="*/ 264 w 864"/>
                <a:gd name="T7" fmla="*/ 356 h 867"/>
                <a:gd name="T8" fmla="*/ 248 w 864"/>
                <a:gd name="T9" fmla="*/ 418 h 867"/>
                <a:gd name="T10" fmla="*/ 253 w 864"/>
                <a:gd name="T11" fmla="*/ 481 h 867"/>
                <a:gd name="T12" fmla="*/ 281 w 864"/>
                <a:gd name="T13" fmla="*/ 539 h 867"/>
                <a:gd name="T14" fmla="*/ 324 w 864"/>
                <a:gd name="T15" fmla="*/ 584 h 867"/>
                <a:gd name="T16" fmla="*/ 375 w 864"/>
                <a:gd name="T17" fmla="*/ 611 h 867"/>
                <a:gd name="T18" fmla="*/ 432 w 864"/>
                <a:gd name="T19" fmla="*/ 619 h 867"/>
                <a:gd name="T20" fmla="*/ 490 w 864"/>
                <a:gd name="T21" fmla="*/ 611 h 867"/>
                <a:gd name="T22" fmla="*/ 541 w 864"/>
                <a:gd name="T23" fmla="*/ 584 h 867"/>
                <a:gd name="T24" fmla="*/ 585 w 864"/>
                <a:gd name="T25" fmla="*/ 539 h 867"/>
                <a:gd name="T26" fmla="*/ 611 w 864"/>
                <a:gd name="T27" fmla="*/ 481 h 867"/>
                <a:gd name="T28" fmla="*/ 616 w 864"/>
                <a:gd name="T29" fmla="*/ 418 h 867"/>
                <a:gd name="T30" fmla="*/ 600 w 864"/>
                <a:gd name="T31" fmla="*/ 356 h 867"/>
                <a:gd name="T32" fmla="*/ 563 w 864"/>
                <a:gd name="T33" fmla="*/ 301 h 867"/>
                <a:gd name="T34" fmla="*/ 517 w 864"/>
                <a:gd name="T35" fmla="*/ 267 h 867"/>
                <a:gd name="T36" fmla="*/ 461 w 864"/>
                <a:gd name="T37" fmla="*/ 248 h 867"/>
                <a:gd name="T38" fmla="*/ 432 w 864"/>
                <a:gd name="T39" fmla="*/ 0 h 867"/>
                <a:gd name="T40" fmla="*/ 529 w 864"/>
                <a:gd name="T41" fmla="*/ 10 h 867"/>
                <a:gd name="T42" fmla="*/ 620 w 864"/>
                <a:gd name="T43" fmla="*/ 42 h 867"/>
                <a:gd name="T44" fmla="*/ 702 w 864"/>
                <a:gd name="T45" fmla="*/ 93 h 867"/>
                <a:gd name="T46" fmla="*/ 774 w 864"/>
                <a:gd name="T47" fmla="*/ 168 h 867"/>
                <a:gd name="T48" fmla="*/ 828 w 864"/>
                <a:gd name="T49" fmla="*/ 257 h 867"/>
                <a:gd name="T50" fmla="*/ 857 w 864"/>
                <a:gd name="T51" fmla="*/ 357 h 867"/>
                <a:gd name="T52" fmla="*/ 864 w 864"/>
                <a:gd name="T53" fmla="*/ 459 h 867"/>
                <a:gd name="T54" fmla="*/ 846 w 864"/>
                <a:gd name="T55" fmla="*/ 560 h 867"/>
                <a:gd name="T56" fmla="*/ 804 w 864"/>
                <a:gd name="T57" fmla="*/ 655 h 867"/>
                <a:gd name="T58" fmla="*/ 739 w 864"/>
                <a:gd name="T59" fmla="*/ 739 h 867"/>
                <a:gd name="T60" fmla="*/ 662 w 864"/>
                <a:gd name="T61" fmla="*/ 801 h 867"/>
                <a:gd name="T62" fmla="*/ 576 w 864"/>
                <a:gd name="T63" fmla="*/ 843 h 867"/>
                <a:gd name="T64" fmla="*/ 481 w 864"/>
                <a:gd name="T65" fmla="*/ 864 h 867"/>
                <a:gd name="T66" fmla="*/ 383 w 864"/>
                <a:gd name="T67" fmla="*/ 864 h 867"/>
                <a:gd name="T68" fmla="*/ 289 w 864"/>
                <a:gd name="T69" fmla="*/ 843 h 867"/>
                <a:gd name="T70" fmla="*/ 202 w 864"/>
                <a:gd name="T71" fmla="*/ 801 h 867"/>
                <a:gd name="T72" fmla="*/ 127 w 864"/>
                <a:gd name="T73" fmla="*/ 739 h 867"/>
                <a:gd name="T74" fmla="*/ 61 w 864"/>
                <a:gd name="T75" fmla="*/ 655 h 867"/>
                <a:gd name="T76" fmla="*/ 19 w 864"/>
                <a:gd name="T77" fmla="*/ 560 h 867"/>
                <a:gd name="T78" fmla="*/ 0 w 864"/>
                <a:gd name="T79" fmla="*/ 459 h 867"/>
                <a:gd name="T80" fmla="*/ 7 w 864"/>
                <a:gd name="T81" fmla="*/ 357 h 867"/>
                <a:gd name="T82" fmla="*/ 37 w 864"/>
                <a:gd name="T83" fmla="*/ 257 h 867"/>
                <a:gd name="T84" fmla="*/ 90 w 864"/>
                <a:gd name="T85" fmla="*/ 168 h 867"/>
                <a:gd name="T86" fmla="*/ 163 w 864"/>
                <a:gd name="T87" fmla="*/ 93 h 867"/>
                <a:gd name="T88" fmla="*/ 244 w 864"/>
                <a:gd name="T89" fmla="*/ 42 h 867"/>
                <a:gd name="T90" fmla="*/ 335 w 864"/>
                <a:gd name="T91" fmla="*/ 10 h 867"/>
                <a:gd name="T92" fmla="*/ 432 w 864"/>
                <a:gd name="T93" fmla="*/ 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4" h="867">
                  <a:moveTo>
                    <a:pt x="432" y="247"/>
                  </a:moveTo>
                  <a:lnTo>
                    <a:pt x="403" y="248"/>
                  </a:lnTo>
                  <a:lnTo>
                    <a:pt x="375" y="256"/>
                  </a:lnTo>
                  <a:lnTo>
                    <a:pt x="349" y="267"/>
                  </a:lnTo>
                  <a:lnTo>
                    <a:pt x="324" y="283"/>
                  </a:lnTo>
                  <a:lnTo>
                    <a:pt x="302" y="301"/>
                  </a:lnTo>
                  <a:lnTo>
                    <a:pt x="281" y="327"/>
                  </a:lnTo>
                  <a:lnTo>
                    <a:pt x="264" y="356"/>
                  </a:lnTo>
                  <a:lnTo>
                    <a:pt x="253" y="386"/>
                  </a:lnTo>
                  <a:lnTo>
                    <a:pt x="248" y="418"/>
                  </a:lnTo>
                  <a:lnTo>
                    <a:pt x="248" y="449"/>
                  </a:lnTo>
                  <a:lnTo>
                    <a:pt x="253" y="481"/>
                  </a:lnTo>
                  <a:lnTo>
                    <a:pt x="264" y="511"/>
                  </a:lnTo>
                  <a:lnTo>
                    <a:pt x="281" y="539"/>
                  </a:lnTo>
                  <a:lnTo>
                    <a:pt x="302" y="565"/>
                  </a:lnTo>
                  <a:lnTo>
                    <a:pt x="324" y="584"/>
                  </a:lnTo>
                  <a:lnTo>
                    <a:pt x="349" y="599"/>
                  </a:lnTo>
                  <a:lnTo>
                    <a:pt x="375" y="611"/>
                  </a:lnTo>
                  <a:lnTo>
                    <a:pt x="403" y="617"/>
                  </a:lnTo>
                  <a:lnTo>
                    <a:pt x="432" y="619"/>
                  </a:lnTo>
                  <a:lnTo>
                    <a:pt x="461" y="617"/>
                  </a:lnTo>
                  <a:lnTo>
                    <a:pt x="490" y="611"/>
                  </a:lnTo>
                  <a:lnTo>
                    <a:pt x="517" y="599"/>
                  </a:lnTo>
                  <a:lnTo>
                    <a:pt x="541" y="584"/>
                  </a:lnTo>
                  <a:lnTo>
                    <a:pt x="563" y="565"/>
                  </a:lnTo>
                  <a:lnTo>
                    <a:pt x="585" y="539"/>
                  </a:lnTo>
                  <a:lnTo>
                    <a:pt x="600" y="511"/>
                  </a:lnTo>
                  <a:lnTo>
                    <a:pt x="611" y="481"/>
                  </a:lnTo>
                  <a:lnTo>
                    <a:pt x="616" y="449"/>
                  </a:lnTo>
                  <a:lnTo>
                    <a:pt x="616" y="418"/>
                  </a:lnTo>
                  <a:lnTo>
                    <a:pt x="611" y="386"/>
                  </a:lnTo>
                  <a:lnTo>
                    <a:pt x="600" y="356"/>
                  </a:lnTo>
                  <a:lnTo>
                    <a:pt x="585" y="327"/>
                  </a:lnTo>
                  <a:lnTo>
                    <a:pt x="563" y="301"/>
                  </a:lnTo>
                  <a:lnTo>
                    <a:pt x="541" y="283"/>
                  </a:lnTo>
                  <a:lnTo>
                    <a:pt x="517" y="267"/>
                  </a:lnTo>
                  <a:lnTo>
                    <a:pt x="490" y="256"/>
                  </a:lnTo>
                  <a:lnTo>
                    <a:pt x="461" y="248"/>
                  </a:lnTo>
                  <a:lnTo>
                    <a:pt x="432" y="247"/>
                  </a:lnTo>
                  <a:close/>
                  <a:moveTo>
                    <a:pt x="432" y="0"/>
                  </a:moveTo>
                  <a:lnTo>
                    <a:pt x="481" y="2"/>
                  </a:lnTo>
                  <a:lnTo>
                    <a:pt x="529" y="10"/>
                  </a:lnTo>
                  <a:lnTo>
                    <a:pt x="576" y="24"/>
                  </a:lnTo>
                  <a:lnTo>
                    <a:pt x="620" y="42"/>
                  </a:lnTo>
                  <a:lnTo>
                    <a:pt x="662" y="66"/>
                  </a:lnTo>
                  <a:lnTo>
                    <a:pt x="702" y="93"/>
                  </a:lnTo>
                  <a:lnTo>
                    <a:pt x="739" y="126"/>
                  </a:lnTo>
                  <a:lnTo>
                    <a:pt x="774" y="168"/>
                  </a:lnTo>
                  <a:lnTo>
                    <a:pt x="804" y="212"/>
                  </a:lnTo>
                  <a:lnTo>
                    <a:pt x="828" y="257"/>
                  </a:lnTo>
                  <a:lnTo>
                    <a:pt x="846" y="307"/>
                  </a:lnTo>
                  <a:lnTo>
                    <a:pt x="857" y="357"/>
                  </a:lnTo>
                  <a:lnTo>
                    <a:pt x="864" y="407"/>
                  </a:lnTo>
                  <a:lnTo>
                    <a:pt x="864" y="459"/>
                  </a:lnTo>
                  <a:lnTo>
                    <a:pt x="857" y="510"/>
                  </a:lnTo>
                  <a:lnTo>
                    <a:pt x="846" y="560"/>
                  </a:lnTo>
                  <a:lnTo>
                    <a:pt x="828" y="608"/>
                  </a:lnTo>
                  <a:lnTo>
                    <a:pt x="804" y="655"/>
                  </a:lnTo>
                  <a:lnTo>
                    <a:pt x="774" y="699"/>
                  </a:lnTo>
                  <a:lnTo>
                    <a:pt x="739" y="739"/>
                  </a:lnTo>
                  <a:lnTo>
                    <a:pt x="702" y="772"/>
                  </a:lnTo>
                  <a:lnTo>
                    <a:pt x="662" y="801"/>
                  </a:lnTo>
                  <a:lnTo>
                    <a:pt x="620" y="824"/>
                  </a:lnTo>
                  <a:lnTo>
                    <a:pt x="576" y="843"/>
                  </a:lnTo>
                  <a:lnTo>
                    <a:pt x="529" y="855"/>
                  </a:lnTo>
                  <a:lnTo>
                    <a:pt x="481" y="864"/>
                  </a:lnTo>
                  <a:lnTo>
                    <a:pt x="432" y="867"/>
                  </a:lnTo>
                  <a:lnTo>
                    <a:pt x="383" y="864"/>
                  </a:lnTo>
                  <a:lnTo>
                    <a:pt x="335" y="855"/>
                  </a:lnTo>
                  <a:lnTo>
                    <a:pt x="289" y="843"/>
                  </a:lnTo>
                  <a:lnTo>
                    <a:pt x="244" y="824"/>
                  </a:lnTo>
                  <a:lnTo>
                    <a:pt x="202" y="801"/>
                  </a:lnTo>
                  <a:lnTo>
                    <a:pt x="163" y="772"/>
                  </a:lnTo>
                  <a:lnTo>
                    <a:pt x="127" y="739"/>
                  </a:lnTo>
                  <a:lnTo>
                    <a:pt x="90" y="699"/>
                  </a:lnTo>
                  <a:lnTo>
                    <a:pt x="61" y="655"/>
                  </a:lnTo>
                  <a:lnTo>
                    <a:pt x="37" y="608"/>
                  </a:lnTo>
                  <a:lnTo>
                    <a:pt x="19" y="560"/>
                  </a:lnTo>
                  <a:lnTo>
                    <a:pt x="7" y="510"/>
                  </a:lnTo>
                  <a:lnTo>
                    <a:pt x="0" y="459"/>
                  </a:lnTo>
                  <a:lnTo>
                    <a:pt x="0" y="407"/>
                  </a:lnTo>
                  <a:lnTo>
                    <a:pt x="7" y="357"/>
                  </a:lnTo>
                  <a:lnTo>
                    <a:pt x="19" y="307"/>
                  </a:lnTo>
                  <a:lnTo>
                    <a:pt x="37" y="257"/>
                  </a:lnTo>
                  <a:lnTo>
                    <a:pt x="61" y="212"/>
                  </a:lnTo>
                  <a:lnTo>
                    <a:pt x="90" y="168"/>
                  </a:lnTo>
                  <a:lnTo>
                    <a:pt x="127" y="126"/>
                  </a:lnTo>
                  <a:lnTo>
                    <a:pt x="163" y="93"/>
                  </a:lnTo>
                  <a:lnTo>
                    <a:pt x="202" y="66"/>
                  </a:lnTo>
                  <a:lnTo>
                    <a:pt x="244" y="42"/>
                  </a:lnTo>
                  <a:lnTo>
                    <a:pt x="289" y="24"/>
                  </a:lnTo>
                  <a:lnTo>
                    <a:pt x="335" y="10"/>
                  </a:lnTo>
                  <a:lnTo>
                    <a:pt x="383" y="2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0"/>
            <p:cNvSpPr>
              <a:spLocks noEditPoints="1"/>
            </p:cNvSpPr>
            <p:nvPr/>
          </p:nvSpPr>
          <p:spPr bwMode="auto">
            <a:xfrm>
              <a:off x="-13" y="610"/>
              <a:ext cx="1987" cy="2068"/>
            </a:xfrm>
            <a:custGeom>
              <a:avLst/>
              <a:gdLst>
                <a:gd name="T0" fmla="*/ 961 w 3973"/>
                <a:gd name="T1" fmla="*/ 297 h 4135"/>
                <a:gd name="T2" fmla="*/ 611 w 3973"/>
                <a:gd name="T3" fmla="*/ 494 h 4135"/>
                <a:gd name="T4" fmla="*/ 359 w 3973"/>
                <a:gd name="T5" fmla="*/ 812 h 4135"/>
                <a:gd name="T6" fmla="*/ 251 w 3973"/>
                <a:gd name="T7" fmla="*/ 1200 h 4135"/>
                <a:gd name="T8" fmla="*/ 298 w 3973"/>
                <a:gd name="T9" fmla="*/ 1602 h 4135"/>
                <a:gd name="T10" fmla="*/ 495 w 3973"/>
                <a:gd name="T11" fmla="*/ 1952 h 4135"/>
                <a:gd name="T12" fmla="*/ 813 w 3973"/>
                <a:gd name="T13" fmla="*/ 2203 h 4135"/>
                <a:gd name="T14" fmla="*/ 1199 w 3973"/>
                <a:gd name="T15" fmla="*/ 2313 h 4135"/>
                <a:gd name="T16" fmla="*/ 1586 w 3973"/>
                <a:gd name="T17" fmla="*/ 2270 h 4135"/>
                <a:gd name="T18" fmla="*/ 2566 w 3973"/>
                <a:gd name="T19" fmla="*/ 2816 h 4135"/>
                <a:gd name="T20" fmla="*/ 2197 w 3973"/>
                <a:gd name="T21" fmla="*/ 3230 h 4135"/>
                <a:gd name="T22" fmla="*/ 2244 w 3973"/>
                <a:gd name="T23" fmla="*/ 3318 h 4135"/>
                <a:gd name="T24" fmla="*/ 2344 w 3973"/>
                <a:gd name="T25" fmla="*/ 3328 h 4135"/>
                <a:gd name="T26" fmla="*/ 2780 w 3973"/>
                <a:gd name="T27" fmla="*/ 3706 h 4135"/>
                <a:gd name="T28" fmla="*/ 2750 w 3973"/>
                <a:gd name="T29" fmla="*/ 3803 h 4135"/>
                <a:gd name="T30" fmla="*/ 2814 w 3973"/>
                <a:gd name="T31" fmla="*/ 3880 h 4135"/>
                <a:gd name="T32" fmla="*/ 2914 w 3973"/>
                <a:gd name="T33" fmla="*/ 3870 h 4135"/>
                <a:gd name="T34" fmla="*/ 3479 w 3973"/>
                <a:gd name="T35" fmla="*/ 3711 h 4135"/>
                <a:gd name="T36" fmla="*/ 3646 w 3973"/>
                <a:gd name="T37" fmla="*/ 3694 h 4135"/>
                <a:gd name="T38" fmla="*/ 3726 w 3973"/>
                <a:gd name="T39" fmla="*/ 3547 h 4135"/>
                <a:gd name="T40" fmla="*/ 2132 w 3973"/>
                <a:gd name="T41" fmla="*/ 1878 h 4135"/>
                <a:gd name="T42" fmla="*/ 2293 w 3973"/>
                <a:gd name="T43" fmla="*/ 1497 h 4135"/>
                <a:gd name="T44" fmla="*/ 2301 w 3973"/>
                <a:gd name="T45" fmla="*/ 1107 h 4135"/>
                <a:gd name="T46" fmla="*/ 2163 w 3973"/>
                <a:gd name="T47" fmla="*/ 740 h 4135"/>
                <a:gd name="T48" fmla="*/ 1889 w 3973"/>
                <a:gd name="T49" fmla="*/ 444 h 4135"/>
                <a:gd name="T50" fmla="*/ 1524 w 3973"/>
                <a:gd name="T51" fmla="*/ 276 h 4135"/>
                <a:gd name="T52" fmla="*/ 1374 w 3973"/>
                <a:gd name="T53" fmla="*/ 3 h 4135"/>
                <a:gd name="T54" fmla="*/ 1813 w 3973"/>
                <a:gd name="T55" fmla="*/ 114 h 4135"/>
                <a:gd name="T56" fmla="*/ 2188 w 3973"/>
                <a:gd name="T57" fmla="*/ 376 h 4135"/>
                <a:gd name="T58" fmla="*/ 2442 w 3973"/>
                <a:gd name="T59" fmla="*/ 738 h 4135"/>
                <a:gd name="T60" fmla="*/ 2557 w 3973"/>
                <a:gd name="T61" fmla="*/ 1154 h 4135"/>
                <a:gd name="T62" fmla="*/ 2527 w 3973"/>
                <a:gd name="T63" fmla="*/ 1586 h 4135"/>
                <a:gd name="T64" fmla="*/ 3881 w 3973"/>
                <a:gd name="T65" fmla="*/ 3282 h 4135"/>
                <a:gd name="T66" fmla="*/ 3970 w 3973"/>
                <a:gd name="T67" fmla="*/ 3497 h 4135"/>
                <a:gd name="T68" fmla="*/ 3931 w 3973"/>
                <a:gd name="T69" fmla="*/ 3731 h 4135"/>
                <a:gd name="T70" fmla="*/ 3774 w 3973"/>
                <a:gd name="T71" fmla="*/ 3906 h 4135"/>
                <a:gd name="T72" fmla="*/ 3548 w 3973"/>
                <a:gd name="T73" fmla="*/ 3972 h 4135"/>
                <a:gd name="T74" fmla="*/ 3309 w 3973"/>
                <a:gd name="T75" fmla="*/ 3899 h 4135"/>
                <a:gd name="T76" fmla="*/ 2990 w 3973"/>
                <a:gd name="T77" fmla="*/ 4108 h 4135"/>
                <a:gd name="T78" fmla="*/ 2763 w 3973"/>
                <a:gd name="T79" fmla="*/ 4123 h 4135"/>
                <a:gd name="T80" fmla="*/ 2573 w 3973"/>
                <a:gd name="T81" fmla="*/ 3996 h 4135"/>
                <a:gd name="T82" fmla="*/ 2501 w 3973"/>
                <a:gd name="T83" fmla="*/ 3781 h 4135"/>
                <a:gd name="T84" fmla="*/ 2573 w 3973"/>
                <a:gd name="T85" fmla="*/ 3567 h 4135"/>
                <a:gd name="T86" fmla="*/ 2518 w 3973"/>
                <a:gd name="T87" fmla="*/ 3510 h 4135"/>
                <a:gd name="T88" fmla="*/ 2303 w 3973"/>
                <a:gd name="T89" fmla="*/ 3583 h 4135"/>
                <a:gd name="T90" fmla="*/ 2089 w 3973"/>
                <a:gd name="T91" fmla="*/ 3510 h 4135"/>
                <a:gd name="T92" fmla="*/ 1961 w 3973"/>
                <a:gd name="T93" fmla="*/ 3322 h 4135"/>
                <a:gd name="T94" fmla="*/ 1976 w 3973"/>
                <a:gd name="T95" fmla="*/ 3094 h 4135"/>
                <a:gd name="T96" fmla="*/ 1836 w 3973"/>
                <a:gd name="T97" fmla="*/ 2437 h 4135"/>
                <a:gd name="T98" fmla="*/ 1378 w 3973"/>
                <a:gd name="T99" fmla="*/ 2559 h 4135"/>
                <a:gd name="T100" fmla="*/ 919 w 3973"/>
                <a:gd name="T101" fmla="*/ 2511 h 4135"/>
                <a:gd name="T102" fmla="*/ 515 w 3973"/>
                <a:gd name="T103" fmla="*/ 2309 h 4135"/>
                <a:gd name="T104" fmla="*/ 202 w 3973"/>
                <a:gd name="T105" fmla="*/ 1973 h 4135"/>
                <a:gd name="T106" fmla="*/ 29 w 3973"/>
                <a:gd name="T107" fmla="*/ 1555 h 4135"/>
                <a:gd name="T108" fmla="*/ 14 w 3973"/>
                <a:gd name="T109" fmla="*/ 1097 h 4135"/>
                <a:gd name="T110" fmla="*/ 155 w 3973"/>
                <a:gd name="T111" fmla="*/ 668 h 4135"/>
                <a:gd name="T112" fmla="*/ 443 w 3973"/>
                <a:gd name="T113" fmla="*/ 313 h 4135"/>
                <a:gd name="T114" fmla="*/ 833 w 3973"/>
                <a:gd name="T115" fmla="*/ 80 h 4135"/>
                <a:gd name="T116" fmla="*/ 1282 w 3973"/>
                <a:gd name="T117" fmla="*/ 0 h 4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73" h="4135">
                  <a:moveTo>
                    <a:pt x="1282" y="248"/>
                  </a:moveTo>
                  <a:lnTo>
                    <a:pt x="1200" y="251"/>
                  </a:lnTo>
                  <a:lnTo>
                    <a:pt x="1118" y="261"/>
                  </a:lnTo>
                  <a:lnTo>
                    <a:pt x="1038" y="276"/>
                  </a:lnTo>
                  <a:lnTo>
                    <a:pt x="961" y="297"/>
                  </a:lnTo>
                  <a:lnTo>
                    <a:pt x="886" y="325"/>
                  </a:lnTo>
                  <a:lnTo>
                    <a:pt x="813" y="359"/>
                  </a:lnTo>
                  <a:lnTo>
                    <a:pt x="742" y="398"/>
                  </a:lnTo>
                  <a:lnTo>
                    <a:pt x="675" y="444"/>
                  </a:lnTo>
                  <a:lnTo>
                    <a:pt x="611" y="494"/>
                  </a:lnTo>
                  <a:lnTo>
                    <a:pt x="550" y="550"/>
                  </a:lnTo>
                  <a:lnTo>
                    <a:pt x="495" y="610"/>
                  </a:lnTo>
                  <a:lnTo>
                    <a:pt x="444" y="675"/>
                  </a:lnTo>
                  <a:lnTo>
                    <a:pt x="399" y="742"/>
                  </a:lnTo>
                  <a:lnTo>
                    <a:pt x="359" y="812"/>
                  </a:lnTo>
                  <a:lnTo>
                    <a:pt x="325" y="885"/>
                  </a:lnTo>
                  <a:lnTo>
                    <a:pt x="298" y="961"/>
                  </a:lnTo>
                  <a:lnTo>
                    <a:pt x="276" y="1038"/>
                  </a:lnTo>
                  <a:lnTo>
                    <a:pt x="260" y="1118"/>
                  </a:lnTo>
                  <a:lnTo>
                    <a:pt x="251" y="1200"/>
                  </a:lnTo>
                  <a:lnTo>
                    <a:pt x="247" y="1282"/>
                  </a:lnTo>
                  <a:lnTo>
                    <a:pt x="251" y="1364"/>
                  </a:lnTo>
                  <a:lnTo>
                    <a:pt x="260" y="1444"/>
                  </a:lnTo>
                  <a:lnTo>
                    <a:pt x="276" y="1524"/>
                  </a:lnTo>
                  <a:lnTo>
                    <a:pt x="298" y="1602"/>
                  </a:lnTo>
                  <a:lnTo>
                    <a:pt x="325" y="1678"/>
                  </a:lnTo>
                  <a:lnTo>
                    <a:pt x="359" y="1750"/>
                  </a:lnTo>
                  <a:lnTo>
                    <a:pt x="399" y="1820"/>
                  </a:lnTo>
                  <a:lnTo>
                    <a:pt x="444" y="1889"/>
                  </a:lnTo>
                  <a:lnTo>
                    <a:pt x="495" y="1952"/>
                  </a:lnTo>
                  <a:lnTo>
                    <a:pt x="550" y="2012"/>
                  </a:lnTo>
                  <a:lnTo>
                    <a:pt x="611" y="2068"/>
                  </a:lnTo>
                  <a:lnTo>
                    <a:pt x="675" y="2119"/>
                  </a:lnTo>
                  <a:lnTo>
                    <a:pt x="742" y="2164"/>
                  </a:lnTo>
                  <a:lnTo>
                    <a:pt x="813" y="2203"/>
                  </a:lnTo>
                  <a:lnTo>
                    <a:pt x="886" y="2237"/>
                  </a:lnTo>
                  <a:lnTo>
                    <a:pt x="961" y="2265"/>
                  </a:lnTo>
                  <a:lnTo>
                    <a:pt x="1038" y="2287"/>
                  </a:lnTo>
                  <a:lnTo>
                    <a:pt x="1118" y="2302"/>
                  </a:lnTo>
                  <a:lnTo>
                    <a:pt x="1199" y="2313"/>
                  </a:lnTo>
                  <a:lnTo>
                    <a:pt x="1282" y="2315"/>
                  </a:lnTo>
                  <a:lnTo>
                    <a:pt x="1359" y="2313"/>
                  </a:lnTo>
                  <a:lnTo>
                    <a:pt x="1436" y="2304"/>
                  </a:lnTo>
                  <a:lnTo>
                    <a:pt x="1512" y="2290"/>
                  </a:lnTo>
                  <a:lnTo>
                    <a:pt x="1586" y="2270"/>
                  </a:lnTo>
                  <a:lnTo>
                    <a:pt x="1658" y="2244"/>
                  </a:lnTo>
                  <a:lnTo>
                    <a:pt x="1729" y="2214"/>
                  </a:lnTo>
                  <a:lnTo>
                    <a:pt x="1797" y="2178"/>
                  </a:lnTo>
                  <a:lnTo>
                    <a:pt x="1879" y="2131"/>
                  </a:lnTo>
                  <a:lnTo>
                    <a:pt x="2566" y="2816"/>
                  </a:lnTo>
                  <a:lnTo>
                    <a:pt x="2227" y="3154"/>
                  </a:lnTo>
                  <a:lnTo>
                    <a:pt x="2215" y="3171"/>
                  </a:lnTo>
                  <a:lnTo>
                    <a:pt x="2205" y="3189"/>
                  </a:lnTo>
                  <a:lnTo>
                    <a:pt x="2198" y="3208"/>
                  </a:lnTo>
                  <a:lnTo>
                    <a:pt x="2197" y="3230"/>
                  </a:lnTo>
                  <a:lnTo>
                    <a:pt x="2198" y="3250"/>
                  </a:lnTo>
                  <a:lnTo>
                    <a:pt x="2205" y="3270"/>
                  </a:lnTo>
                  <a:lnTo>
                    <a:pt x="2215" y="3288"/>
                  </a:lnTo>
                  <a:lnTo>
                    <a:pt x="2227" y="3304"/>
                  </a:lnTo>
                  <a:lnTo>
                    <a:pt x="2244" y="3318"/>
                  </a:lnTo>
                  <a:lnTo>
                    <a:pt x="2263" y="3328"/>
                  </a:lnTo>
                  <a:lnTo>
                    <a:pt x="2282" y="3333"/>
                  </a:lnTo>
                  <a:lnTo>
                    <a:pt x="2303" y="3336"/>
                  </a:lnTo>
                  <a:lnTo>
                    <a:pt x="2323" y="3333"/>
                  </a:lnTo>
                  <a:lnTo>
                    <a:pt x="2344" y="3328"/>
                  </a:lnTo>
                  <a:lnTo>
                    <a:pt x="2362" y="3318"/>
                  </a:lnTo>
                  <a:lnTo>
                    <a:pt x="2379" y="3304"/>
                  </a:lnTo>
                  <a:lnTo>
                    <a:pt x="2716" y="2967"/>
                  </a:lnTo>
                  <a:lnTo>
                    <a:pt x="3117" y="3369"/>
                  </a:lnTo>
                  <a:lnTo>
                    <a:pt x="2780" y="3706"/>
                  </a:lnTo>
                  <a:lnTo>
                    <a:pt x="2766" y="3722"/>
                  </a:lnTo>
                  <a:lnTo>
                    <a:pt x="2756" y="3741"/>
                  </a:lnTo>
                  <a:lnTo>
                    <a:pt x="2750" y="3760"/>
                  </a:lnTo>
                  <a:lnTo>
                    <a:pt x="2749" y="3781"/>
                  </a:lnTo>
                  <a:lnTo>
                    <a:pt x="2750" y="3803"/>
                  </a:lnTo>
                  <a:lnTo>
                    <a:pt x="2756" y="3822"/>
                  </a:lnTo>
                  <a:lnTo>
                    <a:pt x="2766" y="3841"/>
                  </a:lnTo>
                  <a:lnTo>
                    <a:pt x="2780" y="3857"/>
                  </a:lnTo>
                  <a:lnTo>
                    <a:pt x="2795" y="3870"/>
                  </a:lnTo>
                  <a:lnTo>
                    <a:pt x="2814" y="3880"/>
                  </a:lnTo>
                  <a:lnTo>
                    <a:pt x="2835" y="3886"/>
                  </a:lnTo>
                  <a:lnTo>
                    <a:pt x="2855" y="3887"/>
                  </a:lnTo>
                  <a:lnTo>
                    <a:pt x="2876" y="3886"/>
                  </a:lnTo>
                  <a:lnTo>
                    <a:pt x="2895" y="3880"/>
                  </a:lnTo>
                  <a:lnTo>
                    <a:pt x="2914" y="3870"/>
                  </a:lnTo>
                  <a:lnTo>
                    <a:pt x="2930" y="3857"/>
                  </a:lnTo>
                  <a:lnTo>
                    <a:pt x="3269" y="3519"/>
                  </a:lnTo>
                  <a:lnTo>
                    <a:pt x="3421" y="3672"/>
                  </a:lnTo>
                  <a:lnTo>
                    <a:pt x="3449" y="3694"/>
                  </a:lnTo>
                  <a:lnTo>
                    <a:pt x="3479" y="3711"/>
                  </a:lnTo>
                  <a:lnTo>
                    <a:pt x="3512" y="3721"/>
                  </a:lnTo>
                  <a:lnTo>
                    <a:pt x="3548" y="3725"/>
                  </a:lnTo>
                  <a:lnTo>
                    <a:pt x="3582" y="3721"/>
                  </a:lnTo>
                  <a:lnTo>
                    <a:pt x="3616" y="3711"/>
                  </a:lnTo>
                  <a:lnTo>
                    <a:pt x="3646" y="3694"/>
                  </a:lnTo>
                  <a:lnTo>
                    <a:pt x="3673" y="3672"/>
                  </a:lnTo>
                  <a:lnTo>
                    <a:pt x="3695" y="3645"/>
                  </a:lnTo>
                  <a:lnTo>
                    <a:pt x="3712" y="3615"/>
                  </a:lnTo>
                  <a:lnTo>
                    <a:pt x="3722" y="3581"/>
                  </a:lnTo>
                  <a:lnTo>
                    <a:pt x="3726" y="3547"/>
                  </a:lnTo>
                  <a:lnTo>
                    <a:pt x="3722" y="3511"/>
                  </a:lnTo>
                  <a:lnTo>
                    <a:pt x="3712" y="3478"/>
                  </a:lnTo>
                  <a:lnTo>
                    <a:pt x="3695" y="3447"/>
                  </a:lnTo>
                  <a:lnTo>
                    <a:pt x="3673" y="3420"/>
                  </a:lnTo>
                  <a:lnTo>
                    <a:pt x="2132" y="1878"/>
                  </a:lnTo>
                  <a:lnTo>
                    <a:pt x="2178" y="1796"/>
                  </a:lnTo>
                  <a:lnTo>
                    <a:pt x="2216" y="1725"/>
                  </a:lnTo>
                  <a:lnTo>
                    <a:pt x="2249" y="1650"/>
                  </a:lnTo>
                  <a:lnTo>
                    <a:pt x="2274" y="1574"/>
                  </a:lnTo>
                  <a:lnTo>
                    <a:pt x="2293" y="1497"/>
                  </a:lnTo>
                  <a:lnTo>
                    <a:pt x="2307" y="1419"/>
                  </a:lnTo>
                  <a:lnTo>
                    <a:pt x="2315" y="1341"/>
                  </a:lnTo>
                  <a:lnTo>
                    <a:pt x="2316" y="1263"/>
                  </a:lnTo>
                  <a:lnTo>
                    <a:pt x="2311" y="1184"/>
                  </a:lnTo>
                  <a:lnTo>
                    <a:pt x="2301" y="1107"/>
                  </a:lnTo>
                  <a:lnTo>
                    <a:pt x="2285" y="1031"/>
                  </a:lnTo>
                  <a:lnTo>
                    <a:pt x="2263" y="955"/>
                  </a:lnTo>
                  <a:lnTo>
                    <a:pt x="2235" y="882"/>
                  </a:lnTo>
                  <a:lnTo>
                    <a:pt x="2202" y="810"/>
                  </a:lnTo>
                  <a:lnTo>
                    <a:pt x="2163" y="740"/>
                  </a:lnTo>
                  <a:lnTo>
                    <a:pt x="2119" y="673"/>
                  </a:lnTo>
                  <a:lnTo>
                    <a:pt x="2068" y="610"/>
                  </a:lnTo>
                  <a:lnTo>
                    <a:pt x="2013" y="550"/>
                  </a:lnTo>
                  <a:lnTo>
                    <a:pt x="1952" y="494"/>
                  </a:lnTo>
                  <a:lnTo>
                    <a:pt x="1889" y="444"/>
                  </a:lnTo>
                  <a:lnTo>
                    <a:pt x="1821" y="398"/>
                  </a:lnTo>
                  <a:lnTo>
                    <a:pt x="1750" y="359"/>
                  </a:lnTo>
                  <a:lnTo>
                    <a:pt x="1678" y="325"/>
                  </a:lnTo>
                  <a:lnTo>
                    <a:pt x="1603" y="297"/>
                  </a:lnTo>
                  <a:lnTo>
                    <a:pt x="1524" y="276"/>
                  </a:lnTo>
                  <a:lnTo>
                    <a:pt x="1445" y="261"/>
                  </a:lnTo>
                  <a:lnTo>
                    <a:pt x="1364" y="251"/>
                  </a:lnTo>
                  <a:lnTo>
                    <a:pt x="1282" y="248"/>
                  </a:lnTo>
                  <a:close/>
                  <a:moveTo>
                    <a:pt x="1282" y="0"/>
                  </a:moveTo>
                  <a:lnTo>
                    <a:pt x="1374" y="3"/>
                  </a:lnTo>
                  <a:lnTo>
                    <a:pt x="1466" y="13"/>
                  </a:lnTo>
                  <a:lnTo>
                    <a:pt x="1556" y="30"/>
                  </a:lnTo>
                  <a:lnTo>
                    <a:pt x="1644" y="51"/>
                  </a:lnTo>
                  <a:lnTo>
                    <a:pt x="1730" y="80"/>
                  </a:lnTo>
                  <a:lnTo>
                    <a:pt x="1813" y="114"/>
                  </a:lnTo>
                  <a:lnTo>
                    <a:pt x="1895" y="156"/>
                  </a:lnTo>
                  <a:lnTo>
                    <a:pt x="1974" y="202"/>
                  </a:lnTo>
                  <a:lnTo>
                    <a:pt x="2048" y="255"/>
                  </a:lnTo>
                  <a:lnTo>
                    <a:pt x="2120" y="313"/>
                  </a:lnTo>
                  <a:lnTo>
                    <a:pt x="2188" y="376"/>
                  </a:lnTo>
                  <a:lnTo>
                    <a:pt x="2250" y="441"/>
                  </a:lnTo>
                  <a:lnTo>
                    <a:pt x="2306" y="511"/>
                  </a:lnTo>
                  <a:lnTo>
                    <a:pt x="2357" y="584"/>
                  </a:lnTo>
                  <a:lnTo>
                    <a:pt x="2403" y="660"/>
                  </a:lnTo>
                  <a:lnTo>
                    <a:pt x="2442" y="738"/>
                  </a:lnTo>
                  <a:lnTo>
                    <a:pt x="2476" y="817"/>
                  </a:lnTo>
                  <a:lnTo>
                    <a:pt x="2505" y="899"/>
                  </a:lnTo>
                  <a:lnTo>
                    <a:pt x="2528" y="984"/>
                  </a:lnTo>
                  <a:lnTo>
                    <a:pt x="2546" y="1068"/>
                  </a:lnTo>
                  <a:lnTo>
                    <a:pt x="2557" y="1154"/>
                  </a:lnTo>
                  <a:lnTo>
                    <a:pt x="2563" y="1240"/>
                  </a:lnTo>
                  <a:lnTo>
                    <a:pt x="2563" y="1327"/>
                  </a:lnTo>
                  <a:lnTo>
                    <a:pt x="2557" y="1413"/>
                  </a:lnTo>
                  <a:lnTo>
                    <a:pt x="2546" y="1500"/>
                  </a:lnTo>
                  <a:lnTo>
                    <a:pt x="2527" y="1586"/>
                  </a:lnTo>
                  <a:lnTo>
                    <a:pt x="2504" y="1670"/>
                  </a:lnTo>
                  <a:lnTo>
                    <a:pt x="2474" y="1754"/>
                  </a:lnTo>
                  <a:lnTo>
                    <a:pt x="2438" y="1836"/>
                  </a:lnTo>
                  <a:lnTo>
                    <a:pt x="3848" y="3245"/>
                  </a:lnTo>
                  <a:lnTo>
                    <a:pt x="3881" y="3282"/>
                  </a:lnTo>
                  <a:lnTo>
                    <a:pt x="3909" y="3321"/>
                  </a:lnTo>
                  <a:lnTo>
                    <a:pt x="3931" y="3361"/>
                  </a:lnTo>
                  <a:lnTo>
                    <a:pt x="3949" y="3405"/>
                  </a:lnTo>
                  <a:lnTo>
                    <a:pt x="3962" y="3451"/>
                  </a:lnTo>
                  <a:lnTo>
                    <a:pt x="3970" y="3497"/>
                  </a:lnTo>
                  <a:lnTo>
                    <a:pt x="3973" y="3547"/>
                  </a:lnTo>
                  <a:lnTo>
                    <a:pt x="3970" y="3595"/>
                  </a:lnTo>
                  <a:lnTo>
                    <a:pt x="3962" y="3641"/>
                  </a:lnTo>
                  <a:lnTo>
                    <a:pt x="3949" y="3687"/>
                  </a:lnTo>
                  <a:lnTo>
                    <a:pt x="3931" y="3731"/>
                  </a:lnTo>
                  <a:lnTo>
                    <a:pt x="3909" y="3772"/>
                  </a:lnTo>
                  <a:lnTo>
                    <a:pt x="3881" y="3810"/>
                  </a:lnTo>
                  <a:lnTo>
                    <a:pt x="3848" y="3847"/>
                  </a:lnTo>
                  <a:lnTo>
                    <a:pt x="3813" y="3878"/>
                  </a:lnTo>
                  <a:lnTo>
                    <a:pt x="3774" y="3906"/>
                  </a:lnTo>
                  <a:lnTo>
                    <a:pt x="3732" y="3930"/>
                  </a:lnTo>
                  <a:lnTo>
                    <a:pt x="3688" y="3948"/>
                  </a:lnTo>
                  <a:lnTo>
                    <a:pt x="3642" y="3960"/>
                  </a:lnTo>
                  <a:lnTo>
                    <a:pt x="3596" y="3969"/>
                  </a:lnTo>
                  <a:lnTo>
                    <a:pt x="3548" y="3972"/>
                  </a:lnTo>
                  <a:lnTo>
                    <a:pt x="3496" y="3968"/>
                  </a:lnTo>
                  <a:lnTo>
                    <a:pt x="3447" y="3959"/>
                  </a:lnTo>
                  <a:lnTo>
                    <a:pt x="3399" y="3945"/>
                  </a:lnTo>
                  <a:lnTo>
                    <a:pt x="3352" y="3924"/>
                  </a:lnTo>
                  <a:lnTo>
                    <a:pt x="3309" y="3899"/>
                  </a:lnTo>
                  <a:lnTo>
                    <a:pt x="3269" y="3868"/>
                  </a:lnTo>
                  <a:lnTo>
                    <a:pt x="3105" y="4031"/>
                  </a:lnTo>
                  <a:lnTo>
                    <a:pt x="3071" y="4063"/>
                  </a:lnTo>
                  <a:lnTo>
                    <a:pt x="3031" y="4088"/>
                  </a:lnTo>
                  <a:lnTo>
                    <a:pt x="2990" y="4108"/>
                  </a:lnTo>
                  <a:lnTo>
                    <a:pt x="2947" y="4123"/>
                  </a:lnTo>
                  <a:lnTo>
                    <a:pt x="2901" y="4132"/>
                  </a:lnTo>
                  <a:lnTo>
                    <a:pt x="2855" y="4135"/>
                  </a:lnTo>
                  <a:lnTo>
                    <a:pt x="2808" y="4132"/>
                  </a:lnTo>
                  <a:lnTo>
                    <a:pt x="2763" y="4123"/>
                  </a:lnTo>
                  <a:lnTo>
                    <a:pt x="2720" y="4108"/>
                  </a:lnTo>
                  <a:lnTo>
                    <a:pt x="2678" y="4088"/>
                  </a:lnTo>
                  <a:lnTo>
                    <a:pt x="2640" y="4063"/>
                  </a:lnTo>
                  <a:lnTo>
                    <a:pt x="2605" y="4031"/>
                  </a:lnTo>
                  <a:lnTo>
                    <a:pt x="2573" y="3996"/>
                  </a:lnTo>
                  <a:lnTo>
                    <a:pt x="2548" y="3958"/>
                  </a:lnTo>
                  <a:lnTo>
                    <a:pt x="2528" y="3916"/>
                  </a:lnTo>
                  <a:lnTo>
                    <a:pt x="2513" y="3873"/>
                  </a:lnTo>
                  <a:lnTo>
                    <a:pt x="2504" y="3828"/>
                  </a:lnTo>
                  <a:lnTo>
                    <a:pt x="2501" y="3781"/>
                  </a:lnTo>
                  <a:lnTo>
                    <a:pt x="2504" y="3735"/>
                  </a:lnTo>
                  <a:lnTo>
                    <a:pt x="2513" y="3689"/>
                  </a:lnTo>
                  <a:lnTo>
                    <a:pt x="2528" y="3646"/>
                  </a:lnTo>
                  <a:lnTo>
                    <a:pt x="2548" y="3605"/>
                  </a:lnTo>
                  <a:lnTo>
                    <a:pt x="2573" y="3567"/>
                  </a:lnTo>
                  <a:lnTo>
                    <a:pt x="2605" y="3531"/>
                  </a:lnTo>
                  <a:lnTo>
                    <a:pt x="2768" y="3369"/>
                  </a:lnTo>
                  <a:lnTo>
                    <a:pt x="2716" y="3317"/>
                  </a:lnTo>
                  <a:lnTo>
                    <a:pt x="2553" y="3480"/>
                  </a:lnTo>
                  <a:lnTo>
                    <a:pt x="2518" y="3510"/>
                  </a:lnTo>
                  <a:lnTo>
                    <a:pt x="2480" y="3536"/>
                  </a:lnTo>
                  <a:lnTo>
                    <a:pt x="2438" y="3557"/>
                  </a:lnTo>
                  <a:lnTo>
                    <a:pt x="2395" y="3572"/>
                  </a:lnTo>
                  <a:lnTo>
                    <a:pt x="2350" y="3581"/>
                  </a:lnTo>
                  <a:lnTo>
                    <a:pt x="2303" y="3583"/>
                  </a:lnTo>
                  <a:lnTo>
                    <a:pt x="2256" y="3581"/>
                  </a:lnTo>
                  <a:lnTo>
                    <a:pt x="2211" y="3572"/>
                  </a:lnTo>
                  <a:lnTo>
                    <a:pt x="2168" y="3557"/>
                  </a:lnTo>
                  <a:lnTo>
                    <a:pt x="2126" y="3536"/>
                  </a:lnTo>
                  <a:lnTo>
                    <a:pt x="2089" y="3510"/>
                  </a:lnTo>
                  <a:lnTo>
                    <a:pt x="2053" y="3480"/>
                  </a:lnTo>
                  <a:lnTo>
                    <a:pt x="2022" y="3444"/>
                  </a:lnTo>
                  <a:lnTo>
                    <a:pt x="1996" y="3407"/>
                  </a:lnTo>
                  <a:lnTo>
                    <a:pt x="1976" y="3365"/>
                  </a:lnTo>
                  <a:lnTo>
                    <a:pt x="1961" y="3322"/>
                  </a:lnTo>
                  <a:lnTo>
                    <a:pt x="1952" y="3277"/>
                  </a:lnTo>
                  <a:lnTo>
                    <a:pt x="1950" y="3230"/>
                  </a:lnTo>
                  <a:lnTo>
                    <a:pt x="1952" y="3183"/>
                  </a:lnTo>
                  <a:lnTo>
                    <a:pt x="1961" y="3138"/>
                  </a:lnTo>
                  <a:lnTo>
                    <a:pt x="1976" y="3094"/>
                  </a:lnTo>
                  <a:lnTo>
                    <a:pt x="1996" y="3053"/>
                  </a:lnTo>
                  <a:lnTo>
                    <a:pt x="2022" y="3014"/>
                  </a:lnTo>
                  <a:lnTo>
                    <a:pt x="2053" y="2980"/>
                  </a:lnTo>
                  <a:lnTo>
                    <a:pt x="2216" y="2816"/>
                  </a:lnTo>
                  <a:lnTo>
                    <a:pt x="1836" y="2437"/>
                  </a:lnTo>
                  <a:lnTo>
                    <a:pt x="1749" y="2475"/>
                  </a:lnTo>
                  <a:lnTo>
                    <a:pt x="1658" y="2506"/>
                  </a:lnTo>
                  <a:lnTo>
                    <a:pt x="1566" y="2531"/>
                  </a:lnTo>
                  <a:lnTo>
                    <a:pt x="1473" y="2548"/>
                  </a:lnTo>
                  <a:lnTo>
                    <a:pt x="1378" y="2559"/>
                  </a:lnTo>
                  <a:lnTo>
                    <a:pt x="1282" y="2562"/>
                  </a:lnTo>
                  <a:lnTo>
                    <a:pt x="1189" y="2560"/>
                  </a:lnTo>
                  <a:lnTo>
                    <a:pt x="1098" y="2550"/>
                  </a:lnTo>
                  <a:lnTo>
                    <a:pt x="1007" y="2533"/>
                  </a:lnTo>
                  <a:lnTo>
                    <a:pt x="919" y="2511"/>
                  </a:lnTo>
                  <a:lnTo>
                    <a:pt x="833" y="2483"/>
                  </a:lnTo>
                  <a:lnTo>
                    <a:pt x="749" y="2448"/>
                  </a:lnTo>
                  <a:lnTo>
                    <a:pt x="669" y="2407"/>
                  </a:lnTo>
                  <a:lnTo>
                    <a:pt x="590" y="2360"/>
                  </a:lnTo>
                  <a:lnTo>
                    <a:pt x="515" y="2309"/>
                  </a:lnTo>
                  <a:lnTo>
                    <a:pt x="443" y="2251"/>
                  </a:lnTo>
                  <a:lnTo>
                    <a:pt x="376" y="2188"/>
                  </a:lnTo>
                  <a:lnTo>
                    <a:pt x="311" y="2119"/>
                  </a:lnTo>
                  <a:lnTo>
                    <a:pt x="255" y="2048"/>
                  </a:lnTo>
                  <a:lnTo>
                    <a:pt x="202" y="1973"/>
                  </a:lnTo>
                  <a:lnTo>
                    <a:pt x="155" y="1895"/>
                  </a:lnTo>
                  <a:lnTo>
                    <a:pt x="115" y="1814"/>
                  </a:lnTo>
                  <a:lnTo>
                    <a:pt x="81" y="1730"/>
                  </a:lnTo>
                  <a:lnTo>
                    <a:pt x="51" y="1644"/>
                  </a:lnTo>
                  <a:lnTo>
                    <a:pt x="29" y="1555"/>
                  </a:lnTo>
                  <a:lnTo>
                    <a:pt x="14" y="1466"/>
                  </a:lnTo>
                  <a:lnTo>
                    <a:pt x="4" y="1374"/>
                  </a:lnTo>
                  <a:lnTo>
                    <a:pt x="0" y="1282"/>
                  </a:lnTo>
                  <a:lnTo>
                    <a:pt x="4" y="1188"/>
                  </a:lnTo>
                  <a:lnTo>
                    <a:pt x="14" y="1097"/>
                  </a:lnTo>
                  <a:lnTo>
                    <a:pt x="29" y="1007"/>
                  </a:lnTo>
                  <a:lnTo>
                    <a:pt x="51" y="919"/>
                  </a:lnTo>
                  <a:lnTo>
                    <a:pt x="81" y="832"/>
                  </a:lnTo>
                  <a:lnTo>
                    <a:pt x="115" y="749"/>
                  </a:lnTo>
                  <a:lnTo>
                    <a:pt x="155" y="668"/>
                  </a:lnTo>
                  <a:lnTo>
                    <a:pt x="202" y="590"/>
                  </a:lnTo>
                  <a:lnTo>
                    <a:pt x="255" y="514"/>
                  </a:lnTo>
                  <a:lnTo>
                    <a:pt x="311" y="444"/>
                  </a:lnTo>
                  <a:lnTo>
                    <a:pt x="376" y="376"/>
                  </a:lnTo>
                  <a:lnTo>
                    <a:pt x="443" y="313"/>
                  </a:lnTo>
                  <a:lnTo>
                    <a:pt x="515" y="255"/>
                  </a:lnTo>
                  <a:lnTo>
                    <a:pt x="590" y="202"/>
                  </a:lnTo>
                  <a:lnTo>
                    <a:pt x="669" y="156"/>
                  </a:lnTo>
                  <a:lnTo>
                    <a:pt x="749" y="114"/>
                  </a:lnTo>
                  <a:lnTo>
                    <a:pt x="833" y="80"/>
                  </a:lnTo>
                  <a:lnTo>
                    <a:pt x="919" y="51"/>
                  </a:lnTo>
                  <a:lnTo>
                    <a:pt x="1007" y="30"/>
                  </a:lnTo>
                  <a:lnTo>
                    <a:pt x="1098" y="13"/>
                  </a:lnTo>
                  <a:lnTo>
                    <a:pt x="1189" y="3"/>
                  </a:lnTo>
                  <a:lnTo>
                    <a:pt x="1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469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763984" y="1841404"/>
            <a:ext cx="6709273" cy="3175193"/>
            <a:chOff x="2971833" y="1793693"/>
            <a:chExt cx="6709273" cy="3175193"/>
          </a:xfrm>
        </p:grpSpPr>
        <p:grpSp>
          <p:nvGrpSpPr>
            <p:cNvPr id="29" name="Group 28"/>
            <p:cNvGrpSpPr/>
            <p:nvPr/>
          </p:nvGrpSpPr>
          <p:grpSpPr>
            <a:xfrm>
              <a:off x="2971833" y="2138791"/>
              <a:ext cx="6490182" cy="2484996"/>
              <a:chOff x="2971833" y="2138792"/>
              <a:chExt cx="6490182" cy="2484996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2971833" y="2138792"/>
                <a:ext cx="64901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200" spc="-300">
                    <a:solidFill>
                      <a:schemeClr val="accent1"/>
                    </a:solidFill>
                    <a:cs typeface="Arial" panose="020B0604020202020204" pitchFamily="34" charset="0"/>
                  </a:rPr>
                  <a:t>Contact Us</a:t>
                </a:r>
                <a:endParaRPr lang="en-US" sz="7200" spc="-300" dirty="0">
                  <a:solidFill>
                    <a:schemeClr val="accent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2971833" y="3283828"/>
                <a:ext cx="152317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kern="0" cap="all" spc="-150">
                    <a:solidFill>
                      <a:schemeClr val="accent2"/>
                    </a:solidFill>
                    <a:cs typeface="Arial" panose="020B0604020202020204" pitchFamily="34" charset="0"/>
                  </a:rPr>
                  <a:t>Edit Here</a:t>
                </a:r>
                <a:endParaRPr lang="en-US" sz="2800" cap="all" spc="-150" dirty="0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2971833" y="3751754"/>
                <a:ext cx="6072365" cy="87203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pc="-110" dirty="0">
                    <a:ln w="3175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This is a sample text. Enter your desired text here. This is a sample text. Enter your desired text here.    </a:t>
                </a:r>
              </a:p>
            </p:txBody>
          </p:sp>
        </p:grpSp>
        <p:cxnSp>
          <p:nvCxnSpPr>
            <p:cNvPr id="9" name="Straight Connector 8"/>
            <p:cNvCxnSpPr/>
            <p:nvPr/>
          </p:nvCxnSpPr>
          <p:spPr>
            <a:xfrm>
              <a:off x="2971833" y="1793693"/>
              <a:ext cx="670927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971833" y="4968886"/>
              <a:ext cx="670927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1718743" y="2606040"/>
            <a:ext cx="1645920" cy="1645920"/>
            <a:chOff x="926592" y="2414016"/>
            <a:chExt cx="1645920" cy="1645920"/>
          </a:xfrm>
        </p:grpSpPr>
        <p:sp>
          <p:nvSpPr>
            <p:cNvPr id="14" name="Oval 13"/>
            <p:cNvSpPr/>
            <p:nvPr/>
          </p:nvSpPr>
          <p:spPr>
            <a:xfrm>
              <a:off x="926592" y="2414016"/>
              <a:ext cx="1645920" cy="16459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4"/>
            <p:cNvGrpSpPr>
              <a:grpSpLocks noChangeAspect="1"/>
            </p:cNvGrpSpPr>
            <p:nvPr/>
          </p:nvGrpSpPr>
          <p:grpSpPr bwMode="auto">
            <a:xfrm>
              <a:off x="1310263" y="2895042"/>
              <a:ext cx="878578" cy="683868"/>
              <a:chOff x="2361" y="1010"/>
              <a:chExt cx="2951" cy="2297"/>
            </a:xfrm>
            <a:solidFill>
              <a:schemeClr val="bg1"/>
            </a:solidFill>
          </p:grpSpPr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2361" y="1010"/>
                <a:ext cx="2040" cy="2041"/>
              </a:xfrm>
              <a:custGeom>
                <a:avLst/>
                <a:gdLst>
                  <a:gd name="T0" fmla="*/ 1829 w 4080"/>
                  <a:gd name="T1" fmla="*/ 301 h 4080"/>
                  <a:gd name="T2" fmla="*/ 1646 w 4080"/>
                  <a:gd name="T3" fmla="*/ 656 h 4080"/>
                  <a:gd name="T4" fmla="*/ 1172 w 4080"/>
                  <a:gd name="T5" fmla="*/ 853 h 4080"/>
                  <a:gd name="T6" fmla="*/ 853 w 4080"/>
                  <a:gd name="T7" fmla="*/ 633 h 4080"/>
                  <a:gd name="T8" fmla="*/ 633 w 4080"/>
                  <a:gd name="T9" fmla="*/ 910 h 4080"/>
                  <a:gd name="T10" fmla="*/ 852 w 4080"/>
                  <a:gd name="T11" fmla="*/ 1224 h 4080"/>
                  <a:gd name="T12" fmla="*/ 622 w 4080"/>
                  <a:gd name="T13" fmla="*/ 1778 h 4080"/>
                  <a:gd name="T14" fmla="*/ 246 w 4080"/>
                  <a:gd name="T15" fmla="*/ 1845 h 4080"/>
                  <a:gd name="T16" fmla="*/ 206 w 4080"/>
                  <a:gd name="T17" fmla="*/ 2198 h 4080"/>
                  <a:gd name="T18" fmla="*/ 586 w 4080"/>
                  <a:gd name="T19" fmla="*/ 2266 h 4080"/>
                  <a:gd name="T20" fmla="*/ 782 w 4080"/>
                  <a:gd name="T21" fmla="*/ 2739 h 4080"/>
                  <a:gd name="T22" fmla="*/ 662 w 4080"/>
                  <a:gd name="T23" fmla="*/ 3121 h 4080"/>
                  <a:gd name="T24" fmla="*/ 805 w 4080"/>
                  <a:gd name="T25" fmla="*/ 3420 h 4080"/>
                  <a:gd name="T26" fmla="*/ 1126 w 4080"/>
                  <a:gd name="T27" fmla="*/ 3254 h 4080"/>
                  <a:gd name="T28" fmla="*/ 1440 w 4080"/>
                  <a:gd name="T29" fmla="*/ 3349 h 4080"/>
                  <a:gd name="T30" fmla="*/ 1825 w 4080"/>
                  <a:gd name="T31" fmla="*/ 3519 h 4080"/>
                  <a:gd name="T32" fmla="*/ 1909 w 4080"/>
                  <a:gd name="T33" fmla="*/ 3885 h 4080"/>
                  <a:gd name="T34" fmla="*/ 2248 w 4080"/>
                  <a:gd name="T35" fmla="*/ 3809 h 4080"/>
                  <a:gd name="T36" fmla="*/ 2329 w 4080"/>
                  <a:gd name="T37" fmla="*/ 3451 h 4080"/>
                  <a:gd name="T38" fmla="*/ 2883 w 4080"/>
                  <a:gd name="T39" fmla="*/ 3225 h 4080"/>
                  <a:gd name="T40" fmla="*/ 3198 w 4080"/>
                  <a:gd name="T41" fmla="*/ 3453 h 4080"/>
                  <a:gd name="T42" fmla="*/ 3451 w 4080"/>
                  <a:gd name="T43" fmla="*/ 3198 h 4080"/>
                  <a:gd name="T44" fmla="*/ 3225 w 4080"/>
                  <a:gd name="T45" fmla="*/ 2883 h 4080"/>
                  <a:gd name="T46" fmla="*/ 3451 w 4080"/>
                  <a:gd name="T47" fmla="*/ 2329 h 4080"/>
                  <a:gd name="T48" fmla="*/ 3810 w 4080"/>
                  <a:gd name="T49" fmla="*/ 2248 h 4080"/>
                  <a:gd name="T50" fmla="*/ 3885 w 4080"/>
                  <a:gd name="T51" fmla="*/ 1909 h 4080"/>
                  <a:gd name="T52" fmla="*/ 3517 w 4080"/>
                  <a:gd name="T53" fmla="*/ 1827 h 4080"/>
                  <a:gd name="T54" fmla="*/ 3349 w 4080"/>
                  <a:gd name="T55" fmla="*/ 1441 h 4080"/>
                  <a:gd name="T56" fmla="*/ 3252 w 4080"/>
                  <a:gd name="T57" fmla="*/ 1127 h 4080"/>
                  <a:gd name="T58" fmla="*/ 3419 w 4080"/>
                  <a:gd name="T59" fmla="*/ 807 h 4080"/>
                  <a:gd name="T60" fmla="*/ 3121 w 4080"/>
                  <a:gd name="T61" fmla="*/ 661 h 4080"/>
                  <a:gd name="T62" fmla="*/ 2739 w 4080"/>
                  <a:gd name="T63" fmla="*/ 783 h 4080"/>
                  <a:gd name="T64" fmla="*/ 2266 w 4080"/>
                  <a:gd name="T65" fmla="*/ 586 h 4080"/>
                  <a:gd name="T66" fmla="*/ 2198 w 4080"/>
                  <a:gd name="T67" fmla="*/ 208 h 4080"/>
                  <a:gd name="T68" fmla="*/ 2248 w 4080"/>
                  <a:gd name="T69" fmla="*/ 19 h 4080"/>
                  <a:gd name="T70" fmla="*/ 2443 w 4080"/>
                  <a:gd name="T71" fmla="*/ 301 h 4080"/>
                  <a:gd name="T72" fmla="*/ 3021 w 4080"/>
                  <a:gd name="T73" fmla="*/ 495 h 4080"/>
                  <a:gd name="T74" fmla="*/ 3334 w 4080"/>
                  <a:gd name="T75" fmla="*/ 469 h 4080"/>
                  <a:gd name="T76" fmla="*/ 3643 w 4080"/>
                  <a:gd name="T77" fmla="*/ 857 h 4080"/>
                  <a:gd name="T78" fmla="*/ 3499 w 4080"/>
                  <a:gd name="T79" fmla="*/ 1310 h 4080"/>
                  <a:gd name="T80" fmla="*/ 3931 w 4080"/>
                  <a:gd name="T81" fmla="*/ 1680 h 4080"/>
                  <a:gd name="T82" fmla="*/ 4080 w 4080"/>
                  <a:gd name="T83" fmla="*/ 2142 h 4080"/>
                  <a:gd name="T84" fmla="*/ 3885 w 4080"/>
                  <a:gd name="T85" fmla="*/ 2425 h 4080"/>
                  <a:gd name="T86" fmla="*/ 3442 w 4080"/>
                  <a:gd name="T87" fmla="*/ 2874 h 4080"/>
                  <a:gd name="T88" fmla="*/ 3634 w 4080"/>
                  <a:gd name="T89" fmla="*/ 3275 h 4080"/>
                  <a:gd name="T90" fmla="*/ 3274 w 4080"/>
                  <a:gd name="T91" fmla="*/ 3634 h 4080"/>
                  <a:gd name="T92" fmla="*/ 2872 w 4080"/>
                  <a:gd name="T93" fmla="*/ 3444 h 4080"/>
                  <a:gd name="T94" fmla="*/ 2424 w 4080"/>
                  <a:gd name="T95" fmla="*/ 3885 h 4080"/>
                  <a:gd name="T96" fmla="*/ 2142 w 4080"/>
                  <a:gd name="T97" fmla="*/ 4080 h 4080"/>
                  <a:gd name="T98" fmla="*/ 1678 w 4080"/>
                  <a:gd name="T99" fmla="*/ 3931 h 4080"/>
                  <a:gd name="T100" fmla="*/ 1310 w 4080"/>
                  <a:gd name="T101" fmla="*/ 3499 h 4080"/>
                  <a:gd name="T102" fmla="*/ 857 w 4080"/>
                  <a:gd name="T103" fmla="*/ 3643 h 4080"/>
                  <a:gd name="T104" fmla="*/ 464 w 4080"/>
                  <a:gd name="T105" fmla="*/ 3324 h 4080"/>
                  <a:gd name="T106" fmla="*/ 525 w 4080"/>
                  <a:gd name="T107" fmla="*/ 2987 h 4080"/>
                  <a:gd name="T108" fmla="*/ 247 w 4080"/>
                  <a:gd name="T109" fmla="*/ 2438 h 4080"/>
                  <a:gd name="T110" fmla="*/ 5 w 4080"/>
                  <a:gd name="T111" fmla="*/ 2198 h 4080"/>
                  <a:gd name="T112" fmla="*/ 108 w 4080"/>
                  <a:gd name="T113" fmla="*/ 1708 h 4080"/>
                  <a:gd name="T114" fmla="*/ 532 w 4080"/>
                  <a:gd name="T115" fmla="*/ 1418 h 4080"/>
                  <a:gd name="T116" fmla="*/ 439 w 4080"/>
                  <a:gd name="T117" fmla="*/ 909 h 4080"/>
                  <a:gd name="T118" fmla="*/ 706 w 4080"/>
                  <a:gd name="T119" fmla="*/ 495 h 4080"/>
                  <a:gd name="T120" fmla="*/ 1018 w 4080"/>
                  <a:gd name="T121" fmla="*/ 469 h 4080"/>
                  <a:gd name="T122" fmla="*/ 1637 w 4080"/>
                  <a:gd name="T123" fmla="*/ 461 h 4080"/>
                  <a:gd name="T124" fmla="*/ 1786 w 4080"/>
                  <a:gd name="T125" fmla="*/ 41 h 4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80" h="4080">
                    <a:moveTo>
                      <a:pt x="1938" y="192"/>
                    </a:moveTo>
                    <a:lnTo>
                      <a:pt x="1909" y="197"/>
                    </a:lnTo>
                    <a:lnTo>
                      <a:pt x="1882" y="208"/>
                    </a:lnTo>
                    <a:lnTo>
                      <a:pt x="1861" y="224"/>
                    </a:lnTo>
                    <a:lnTo>
                      <a:pt x="1845" y="245"/>
                    </a:lnTo>
                    <a:lnTo>
                      <a:pt x="1832" y="272"/>
                    </a:lnTo>
                    <a:lnTo>
                      <a:pt x="1829" y="301"/>
                    </a:lnTo>
                    <a:lnTo>
                      <a:pt x="1829" y="536"/>
                    </a:lnTo>
                    <a:lnTo>
                      <a:pt x="1825" y="563"/>
                    </a:lnTo>
                    <a:lnTo>
                      <a:pt x="1814" y="586"/>
                    </a:lnTo>
                    <a:lnTo>
                      <a:pt x="1798" y="606"/>
                    </a:lnTo>
                    <a:lnTo>
                      <a:pt x="1777" y="622"/>
                    </a:lnTo>
                    <a:lnTo>
                      <a:pt x="1751" y="631"/>
                    </a:lnTo>
                    <a:lnTo>
                      <a:pt x="1646" y="656"/>
                    </a:lnTo>
                    <a:lnTo>
                      <a:pt x="1542" y="690"/>
                    </a:lnTo>
                    <a:lnTo>
                      <a:pt x="1440" y="733"/>
                    </a:lnTo>
                    <a:lnTo>
                      <a:pt x="1343" y="783"/>
                    </a:lnTo>
                    <a:lnTo>
                      <a:pt x="1248" y="841"/>
                    </a:lnTo>
                    <a:lnTo>
                      <a:pt x="1223" y="851"/>
                    </a:lnTo>
                    <a:lnTo>
                      <a:pt x="1198" y="857"/>
                    </a:lnTo>
                    <a:lnTo>
                      <a:pt x="1172" y="853"/>
                    </a:lnTo>
                    <a:lnTo>
                      <a:pt x="1147" y="844"/>
                    </a:lnTo>
                    <a:lnTo>
                      <a:pt x="1126" y="828"/>
                    </a:lnTo>
                    <a:lnTo>
                      <a:pt x="959" y="661"/>
                    </a:lnTo>
                    <a:lnTo>
                      <a:pt x="938" y="643"/>
                    </a:lnTo>
                    <a:lnTo>
                      <a:pt x="911" y="633"/>
                    </a:lnTo>
                    <a:lnTo>
                      <a:pt x="882" y="629"/>
                    </a:lnTo>
                    <a:lnTo>
                      <a:pt x="853" y="633"/>
                    </a:lnTo>
                    <a:lnTo>
                      <a:pt x="828" y="643"/>
                    </a:lnTo>
                    <a:lnTo>
                      <a:pt x="805" y="661"/>
                    </a:lnTo>
                    <a:lnTo>
                      <a:pt x="662" y="807"/>
                    </a:lnTo>
                    <a:lnTo>
                      <a:pt x="644" y="830"/>
                    </a:lnTo>
                    <a:lnTo>
                      <a:pt x="633" y="855"/>
                    </a:lnTo>
                    <a:lnTo>
                      <a:pt x="629" y="884"/>
                    </a:lnTo>
                    <a:lnTo>
                      <a:pt x="633" y="910"/>
                    </a:lnTo>
                    <a:lnTo>
                      <a:pt x="644" y="937"/>
                    </a:lnTo>
                    <a:lnTo>
                      <a:pt x="662" y="959"/>
                    </a:lnTo>
                    <a:lnTo>
                      <a:pt x="828" y="1127"/>
                    </a:lnTo>
                    <a:lnTo>
                      <a:pt x="844" y="1147"/>
                    </a:lnTo>
                    <a:lnTo>
                      <a:pt x="853" y="1172"/>
                    </a:lnTo>
                    <a:lnTo>
                      <a:pt x="855" y="1197"/>
                    </a:lnTo>
                    <a:lnTo>
                      <a:pt x="852" y="1224"/>
                    </a:lnTo>
                    <a:lnTo>
                      <a:pt x="841" y="1248"/>
                    </a:lnTo>
                    <a:lnTo>
                      <a:pt x="782" y="1343"/>
                    </a:lnTo>
                    <a:lnTo>
                      <a:pt x="731" y="1441"/>
                    </a:lnTo>
                    <a:lnTo>
                      <a:pt x="690" y="1542"/>
                    </a:lnTo>
                    <a:lnTo>
                      <a:pt x="656" y="1646"/>
                    </a:lnTo>
                    <a:lnTo>
                      <a:pt x="629" y="1753"/>
                    </a:lnTo>
                    <a:lnTo>
                      <a:pt x="622" y="1778"/>
                    </a:lnTo>
                    <a:lnTo>
                      <a:pt x="606" y="1800"/>
                    </a:lnTo>
                    <a:lnTo>
                      <a:pt x="586" y="1816"/>
                    </a:lnTo>
                    <a:lnTo>
                      <a:pt x="563" y="1827"/>
                    </a:lnTo>
                    <a:lnTo>
                      <a:pt x="536" y="1830"/>
                    </a:lnTo>
                    <a:lnTo>
                      <a:pt x="301" y="1830"/>
                    </a:lnTo>
                    <a:lnTo>
                      <a:pt x="272" y="1834"/>
                    </a:lnTo>
                    <a:lnTo>
                      <a:pt x="246" y="1845"/>
                    </a:lnTo>
                    <a:lnTo>
                      <a:pt x="224" y="1861"/>
                    </a:lnTo>
                    <a:lnTo>
                      <a:pt x="206" y="1884"/>
                    </a:lnTo>
                    <a:lnTo>
                      <a:pt x="195" y="1909"/>
                    </a:lnTo>
                    <a:lnTo>
                      <a:pt x="192" y="1938"/>
                    </a:lnTo>
                    <a:lnTo>
                      <a:pt x="192" y="2142"/>
                    </a:lnTo>
                    <a:lnTo>
                      <a:pt x="195" y="2173"/>
                    </a:lnTo>
                    <a:lnTo>
                      <a:pt x="206" y="2198"/>
                    </a:lnTo>
                    <a:lnTo>
                      <a:pt x="224" y="2219"/>
                    </a:lnTo>
                    <a:lnTo>
                      <a:pt x="246" y="2237"/>
                    </a:lnTo>
                    <a:lnTo>
                      <a:pt x="272" y="2248"/>
                    </a:lnTo>
                    <a:lnTo>
                      <a:pt x="301" y="2251"/>
                    </a:lnTo>
                    <a:lnTo>
                      <a:pt x="536" y="2251"/>
                    </a:lnTo>
                    <a:lnTo>
                      <a:pt x="563" y="2255"/>
                    </a:lnTo>
                    <a:lnTo>
                      <a:pt x="586" y="2266"/>
                    </a:lnTo>
                    <a:lnTo>
                      <a:pt x="606" y="2282"/>
                    </a:lnTo>
                    <a:lnTo>
                      <a:pt x="622" y="2303"/>
                    </a:lnTo>
                    <a:lnTo>
                      <a:pt x="629" y="2329"/>
                    </a:lnTo>
                    <a:lnTo>
                      <a:pt x="656" y="2436"/>
                    </a:lnTo>
                    <a:lnTo>
                      <a:pt x="690" y="2540"/>
                    </a:lnTo>
                    <a:lnTo>
                      <a:pt x="731" y="2641"/>
                    </a:lnTo>
                    <a:lnTo>
                      <a:pt x="782" y="2739"/>
                    </a:lnTo>
                    <a:lnTo>
                      <a:pt x="841" y="2834"/>
                    </a:lnTo>
                    <a:lnTo>
                      <a:pt x="852" y="2857"/>
                    </a:lnTo>
                    <a:lnTo>
                      <a:pt x="855" y="2883"/>
                    </a:lnTo>
                    <a:lnTo>
                      <a:pt x="853" y="2909"/>
                    </a:lnTo>
                    <a:lnTo>
                      <a:pt x="844" y="2933"/>
                    </a:lnTo>
                    <a:lnTo>
                      <a:pt x="828" y="2954"/>
                    </a:lnTo>
                    <a:lnTo>
                      <a:pt x="662" y="3121"/>
                    </a:lnTo>
                    <a:lnTo>
                      <a:pt x="644" y="3144"/>
                    </a:lnTo>
                    <a:lnTo>
                      <a:pt x="633" y="3171"/>
                    </a:lnTo>
                    <a:lnTo>
                      <a:pt x="629" y="3198"/>
                    </a:lnTo>
                    <a:lnTo>
                      <a:pt x="633" y="3227"/>
                    </a:lnTo>
                    <a:lnTo>
                      <a:pt x="644" y="3252"/>
                    </a:lnTo>
                    <a:lnTo>
                      <a:pt x="662" y="3275"/>
                    </a:lnTo>
                    <a:lnTo>
                      <a:pt x="805" y="3420"/>
                    </a:lnTo>
                    <a:lnTo>
                      <a:pt x="828" y="3438"/>
                    </a:lnTo>
                    <a:lnTo>
                      <a:pt x="855" y="3449"/>
                    </a:lnTo>
                    <a:lnTo>
                      <a:pt x="882" y="3453"/>
                    </a:lnTo>
                    <a:lnTo>
                      <a:pt x="911" y="3449"/>
                    </a:lnTo>
                    <a:lnTo>
                      <a:pt x="936" y="3438"/>
                    </a:lnTo>
                    <a:lnTo>
                      <a:pt x="959" y="3420"/>
                    </a:lnTo>
                    <a:lnTo>
                      <a:pt x="1126" y="3254"/>
                    </a:lnTo>
                    <a:lnTo>
                      <a:pt x="1147" y="3238"/>
                    </a:lnTo>
                    <a:lnTo>
                      <a:pt x="1169" y="3229"/>
                    </a:lnTo>
                    <a:lnTo>
                      <a:pt x="1194" y="3225"/>
                    </a:lnTo>
                    <a:lnTo>
                      <a:pt x="1221" y="3229"/>
                    </a:lnTo>
                    <a:lnTo>
                      <a:pt x="1248" y="3241"/>
                    </a:lnTo>
                    <a:lnTo>
                      <a:pt x="1343" y="3298"/>
                    </a:lnTo>
                    <a:lnTo>
                      <a:pt x="1440" y="3349"/>
                    </a:lnTo>
                    <a:lnTo>
                      <a:pt x="1542" y="3390"/>
                    </a:lnTo>
                    <a:lnTo>
                      <a:pt x="1646" y="3424"/>
                    </a:lnTo>
                    <a:lnTo>
                      <a:pt x="1751" y="3451"/>
                    </a:lnTo>
                    <a:lnTo>
                      <a:pt x="1777" y="3460"/>
                    </a:lnTo>
                    <a:lnTo>
                      <a:pt x="1798" y="3474"/>
                    </a:lnTo>
                    <a:lnTo>
                      <a:pt x="1814" y="3494"/>
                    </a:lnTo>
                    <a:lnTo>
                      <a:pt x="1825" y="3519"/>
                    </a:lnTo>
                    <a:lnTo>
                      <a:pt x="1829" y="3544"/>
                    </a:lnTo>
                    <a:lnTo>
                      <a:pt x="1829" y="3781"/>
                    </a:lnTo>
                    <a:lnTo>
                      <a:pt x="1832" y="3809"/>
                    </a:lnTo>
                    <a:lnTo>
                      <a:pt x="1845" y="3835"/>
                    </a:lnTo>
                    <a:lnTo>
                      <a:pt x="1861" y="3858"/>
                    </a:lnTo>
                    <a:lnTo>
                      <a:pt x="1882" y="3874"/>
                    </a:lnTo>
                    <a:lnTo>
                      <a:pt x="1909" y="3885"/>
                    </a:lnTo>
                    <a:lnTo>
                      <a:pt x="1938" y="3888"/>
                    </a:lnTo>
                    <a:lnTo>
                      <a:pt x="2142" y="3888"/>
                    </a:lnTo>
                    <a:lnTo>
                      <a:pt x="2171" y="3885"/>
                    </a:lnTo>
                    <a:lnTo>
                      <a:pt x="2198" y="3874"/>
                    </a:lnTo>
                    <a:lnTo>
                      <a:pt x="2219" y="3858"/>
                    </a:lnTo>
                    <a:lnTo>
                      <a:pt x="2236" y="3835"/>
                    </a:lnTo>
                    <a:lnTo>
                      <a:pt x="2248" y="3809"/>
                    </a:lnTo>
                    <a:lnTo>
                      <a:pt x="2252" y="3781"/>
                    </a:lnTo>
                    <a:lnTo>
                      <a:pt x="2252" y="3544"/>
                    </a:lnTo>
                    <a:lnTo>
                      <a:pt x="2255" y="3519"/>
                    </a:lnTo>
                    <a:lnTo>
                      <a:pt x="2266" y="3494"/>
                    </a:lnTo>
                    <a:lnTo>
                      <a:pt x="2282" y="3474"/>
                    </a:lnTo>
                    <a:lnTo>
                      <a:pt x="2304" y="3460"/>
                    </a:lnTo>
                    <a:lnTo>
                      <a:pt x="2329" y="3451"/>
                    </a:lnTo>
                    <a:lnTo>
                      <a:pt x="2435" y="3424"/>
                    </a:lnTo>
                    <a:lnTo>
                      <a:pt x="2539" y="3390"/>
                    </a:lnTo>
                    <a:lnTo>
                      <a:pt x="2641" y="3349"/>
                    </a:lnTo>
                    <a:lnTo>
                      <a:pt x="2739" y="3298"/>
                    </a:lnTo>
                    <a:lnTo>
                      <a:pt x="2833" y="3241"/>
                    </a:lnTo>
                    <a:lnTo>
                      <a:pt x="2858" y="3229"/>
                    </a:lnTo>
                    <a:lnTo>
                      <a:pt x="2883" y="3225"/>
                    </a:lnTo>
                    <a:lnTo>
                      <a:pt x="2908" y="3227"/>
                    </a:lnTo>
                    <a:lnTo>
                      <a:pt x="2933" y="3238"/>
                    </a:lnTo>
                    <a:lnTo>
                      <a:pt x="2954" y="3254"/>
                    </a:lnTo>
                    <a:lnTo>
                      <a:pt x="3121" y="3420"/>
                    </a:lnTo>
                    <a:lnTo>
                      <a:pt x="3144" y="3438"/>
                    </a:lnTo>
                    <a:lnTo>
                      <a:pt x="3170" y="3449"/>
                    </a:lnTo>
                    <a:lnTo>
                      <a:pt x="3198" y="3453"/>
                    </a:lnTo>
                    <a:lnTo>
                      <a:pt x="3225" y="3449"/>
                    </a:lnTo>
                    <a:lnTo>
                      <a:pt x="3252" y="3438"/>
                    </a:lnTo>
                    <a:lnTo>
                      <a:pt x="3275" y="3420"/>
                    </a:lnTo>
                    <a:lnTo>
                      <a:pt x="3419" y="3275"/>
                    </a:lnTo>
                    <a:lnTo>
                      <a:pt x="3437" y="3252"/>
                    </a:lnTo>
                    <a:lnTo>
                      <a:pt x="3447" y="3227"/>
                    </a:lnTo>
                    <a:lnTo>
                      <a:pt x="3451" y="3198"/>
                    </a:lnTo>
                    <a:lnTo>
                      <a:pt x="3447" y="3171"/>
                    </a:lnTo>
                    <a:lnTo>
                      <a:pt x="3437" y="3144"/>
                    </a:lnTo>
                    <a:lnTo>
                      <a:pt x="3419" y="3121"/>
                    </a:lnTo>
                    <a:lnTo>
                      <a:pt x="3252" y="2954"/>
                    </a:lnTo>
                    <a:lnTo>
                      <a:pt x="3236" y="2933"/>
                    </a:lnTo>
                    <a:lnTo>
                      <a:pt x="3227" y="2909"/>
                    </a:lnTo>
                    <a:lnTo>
                      <a:pt x="3225" y="2883"/>
                    </a:lnTo>
                    <a:lnTo>
                      <a:pt x="3229" y="2857"/>
                    </a:lnTo>
                    <a:lnTo>
                      <a:pt x="3241" y="2834"/>
                    </a:lnTo>
                    <a:lnTo>
                      <a:pt x="3299" y="2739"/>
                    </a:lnTo>
                    <a:lnTo>
                      <a:pt x="3349" y="2641"/>
                    </a:lnTo>
                    <a:lnTo>
                      <a:pt x="3390" y="2540"/>
                    </a:lnTo>
                    <a:lnTo>
                      <a:pt x="3424" y="2436"/>
                    </a:lnTo>
                    <a:lnTo>
                      <a:pt x="3451" y="2329"/>
                    </a:lnTo>
                    <a:lnTo>
                      <a:pt x="3460" y="2303"/>
                    </a:lnTo>
                    <a:lnTo>
                      <a:pt x="3474" y="2282"/>
                    </a:lnTo>
                    <a:lnTo>
                      <a:pt x="3494" y="2266"/>
                    </a:lnTo>
                    <a:lnTo>
                      <a:pt x="3517" y="2255"/>
                    </a:lnTo>
                    <a:lnTo>
                      <a:pt x="3544" y="2251"/>
                    </a:lnTo>
                    <a:lnTo>
                      <a:pt x="3779" y="2251"/>
                    </a:lnTo>
                    <a:lnTo>
                      <a:pt x="3810" y="2248"/>
                    </a:lnTo>
                    <a:lnTo>
                      <a:pt x="3835" y="2237"/>
                    </a:lnTo>
                    <a:lnTo>
                      <a:pt x="3856" y="2219"/>
                    </a:lnTo>
                    <a:lnTo>
                      <a:pt x="3874" y="2198"/>
                    </a:lnTo>
                    <a:lnTo>
                      <a:pt x="3885" y="2173"/>
                    </a:lnTo>
                    <a:lnTo>
                      <a:pt x="3888" y="2142"/>
                    </a:lnTo>
                    <a:lnTo>
                      <a:pt x="3888" y="1938"/>
                    </a:lnTo>
                    <a:lnTo>
                      <a:pt x="3885" y="1909"/>
                    </a:lnTo>
                    <a:lnTo>
                      <a:pt x="3874" y="1884"/>
                    </a:lnTo>
                    <a:lnTo>
                      <a:pt x="3856" y="1861"/>
                    </a:lnTo>
                    <a:lnTo>
                      <a:pt x="3835" y="1845"/>
                    </a:lnTo>
                    <a:lnTo>
                      <a:pt x="3810" y="1834"/>
                    </a:lnTo>
                    <a:lnTo>
                      <a:pt x="3779" y="1830"/>
                    </a:lnTo>
                    <a:lnTo>
                      <a:pt x="3544" y="1830"/>
                    </a:lnTo>
                    <a:lnTo>
                      <a:pt x="3517" y="1827"/>
                    </a:lnTo>
                    <a:lnTo>
                      <a:pt x="3494" y="1816"/>
                    </a:lnTo>
                    <a:lnTo>
                      <a:pt x="3474" y="1800"/>
                    </a:lnTo>
                    <a:lnTo>
                      <a:pt x="3460" y="1778"/>
                    </a:lnTo>
                    <a:lnTo>
                      <a:pt x="3451" y="1753"/>
                    </a:lnTo>
                    <a:lnTo>
                      <a:pt x="3424" y="1646"/>
                    </a:lnTo>
                    <a:lnTo>
                      <a:pt x="3390" y="1542"/>
                    </a:lnTo>
                    <a:lnTo>
                      <a:pt x="3349" y="1441"/>
                    </a:lnTo>
                    <a:lnTo>
                      <a:pt x="3299" y="1343"/>
                    </a:lnTo>
                    <a:lnTo>
                      <a:pt x="3241" y="1248"/>
                    </a:lnTo>
                    <a:lnTo>
                      <a:pt x="3229" y="1224"/>
                    </a:lnTo>
                    <a:lnTo>
                      <a:pt x="3225" y="1197"/>
                    </a:lnTo>
                    <a:lnTo>
                      <a:pt x="3227" y="1172"/>
                    </a:lnTo>
                    <a:lnTo>
                      <a:pt x="3236" y="1147"/>
                    </a:lnTo>
                    <a:lnTo>
                      <a:pt x="3252" y="1127"/>
                    </a:lnTo>
                    <a:lnTo>
                      <a:pt x="3419" y="959"/>
                    </a:lnTo>
                    <a:lnTo>
                      <a:pt x="3437" y="937"/>
                    </a:lnTo>
                    <a:lnTo>
                      <a:pt x="3447" y="910"/>
                    </a:lnTo>
                    <a:lnTo>
                      <a:pt x="3451" y="884"/>
                    </a:lnTo>
                    <a:lnTo>
                      <a:pt x="3447" y="855"/>
                    </a:lnTo>
                    <a:lnTo>
                      <a:pt x="3437" y="830"/>
                    </a:lnTo>
                    <a:lnTo>
                      <a:pt x="3419" y="807"/>
                    </a:lnTo>
                    <a:lnTo>
                      <a:pt x="3275" y="661"/>
                    </a:lnTo>
                    <a:lnTo>
                      <a:pt x="3252" y="643"/>
                    </a:lnTo>
                    <a:lnTo>
                      <a:pt x="3227" y="633"/>
                    </a:lnTo>
                    <a:lnTo>
                      <a:pt x="3198" y="629"/>
                    </a:lnTo>
                    <a:lnTo>
                      <a:pt x="3170" y="633"/>
                    </a:lnTo>
                    <a:lnTo>
                      <a:pt x="3144" y="643"/>
                    </a:lnTo>
                    <a:lnTo>
                      <a:pt x="3121" y="661"/>
                    </a:lnTo>
                    <a:lnTo>
                      <a:pt x="2954" y="828"/>
                    </a:lnTo>
                    <a:lnTo>
                      <a:pt x="2933" y="844"/>
                    </a:lnTo>
                    <a:lnTo>
                      <a:pt x="2908" y="853"/>
                    </a:lnTo>
                    <a:lnTo>
                      <a:pt x="2883" y="857"/>
                    </a:lnTo>
                    <a:lnTo>
                      <a:pt x="2858" y="851"/>
                    </a:lnTo>
                    <a:lnTo>
                      <a:pt x="2833" y="841"/>
                    </a:lnTo>
                    <a:lnTo>
                      <a:pt x="2739" y="783"/>
                    </a:lnTo>
                    <a:lnTo>
                      <a:pt x="2641" y="733"/>
                    </a:lnTo>
                    <a:lnTo>
                      <a:pt x="2539" y="690"/>
                    </a:lnTo>
                    <a:lnTo>
                      <a:pt x="2435" y="656"/>
                    </a:lnTo>
                    <a:lnTo>
                      <a:pt x="2329" y="631"/>
                    </a:lnTo>
                    <a:lnTo>
                      <a:pt x="2304" y="622"/>
                    </a:lnTo>
                    <a:lnTo>
                      <a:pt x="2282" y="606"/>
                    </a:lnTo>
                    <a:lnTo>
                      <a:pt x="2266" y="586"/>
                    </a:lnTo>
                    <a:lnTo>
                      <a:pt x="2255" y="563"/>
                    </a:lnTo>
                    <a:lnTo>
                      <a:pt x="2252" y="536"/>
                    </a:lnTo>
                    <a:lnTo>
                      <a:pt x="2252" y="301"/>
                    </a:lnTo>
                    <a:lnTo>
                      <a:pt x="2248" y="272"/>
                    </a:lnTo>
                    <a:lnTo>
                      <a:pt x="2236" y="245"/>
                    </a:lnTo>
                    <a:lnTo>
                      <a:pt x="2219" y="224"/>
                    </a:lnTo>
                    <a:lnTo>
                      <a:pt x="2198" y="208"/>
                    </a:lnTo>
                    <a:lnTo>
                      <a:pt x="2171" y="197"/>
                    </a:lnTo>
                    <a:lnTo>
                      <a:pt x="2142" y="192"/>
                    </a:lnTo>
                    <a:lnTo>
                      <a:pt x="1938" y="192"/>
                    </a:lnTo>
                    <a:close/>
                    <a:moveTo>
                      <a:pt x="1938" y="0"/>
                    </a:moveTo>
                    <a:lnTo>
                      <a:pt x="2142" y="0"/>
                    </a:lnTo>
                    <a:lnTo>
                      <a:pt x="2196" y="5"/>
                    </a:lnTo>
                    <a:lnTo>
                      <a:pt x="2248" y="19"/>
                    </a:lnTo>
                    <a:lnTo>
                      <a:pt x="2295" y="41"/>
                    </a:lnTo>
                    <a:lnTo>
                      <a:pt x="2336" y="71"/>
                    </a:lnTo>
                    <a:lnTo>
                      <a:pt x="2372" y="107"/>
                    </a:lnTo>
                    <a:lnTo>
                      <a:pt x="2402" y="149"/>
                    </a:lnTo>
                    <a:lnTo>
                      <a:pt x="2424" y="197"/>
                    </a:lnTo>
                    <a:lnTo>
                      <a:pt x="2438" y="247"/>
                    </a:lnTo>
                    <a:lnTo>
                      <a:pt x="2443" y="301"/>
                    </a:lnTo>
                    <a:lnTo>
                      <a:pt x="2443" y="461"/>
                    </a:lnTo>
                    <a:lnTo>
                      <a:pt x="2555" y="493"/>
                    </a:lnTo>
                    <a:lnTo>
                      <a:pt x="2664" y="534"/>
                    </a:lnTo>
                    <a:lnTo>
                      <a:pt x="2770" y="582"/>
                    </a:lnTo>
                    <a:lnTo>
                      <a:pt x="2872" y="638"/>
                    </a:lnTo>
                    <a:lnTo>
                      <a:pt x="2985" y="525"/>
                    </a:lnTo>
                    <a:lnTo>
                      <a:pt x="3021" y="495"/>
                    </a:lnTo>
                    <a:lnTo>
                      <a:pt x="3062" y="469"/>
                    </a:lnTo>
                    <a:lnTo>
                      <a:pt x="3105" y="452"/>
                    </a:lnTo>
                    <a:lnTo>
                      <a:pt x="3150" y="441"/>
                    </a:lnTo>
                    <a:lnTo>
                      <a:pt x="3198" y="437"/>
                    </a:lnTo>
                    <a:lnTo>
                      <a:pt x="3245" y="441"/>
                    </a:lnTo>
                    <a:lnTo>
                      <a:pt x="3291" y="452"/>
                    </a:lnTo>
                    <a:lnTo>
                      <a:pt x="3334" y="469"/>
                    </a:lnTo>
                    <a:lnTo>
                      <a:pt x="3374" y="495"/>
                    </a:lnTo>
                    <a:lnTo>
                      <a:pt x="3410" y="525"/>
                    </a:lnTo>
                    <a:lnTo>
                      <a:pt x="3555" y="670"/>
                    </a:lnTo>
                    <a:lnTo>
                      <a:pt x="3591" y="711"/>
                    </a:lnTo>
                    <a:lnTo>
                      <a:pt x="3616" y="758"/>
                    </a:lnTo>
                    <a:lnTo>
                      <a:pt x="3634" y="807"/>
                    </a:lnTo>
                    <a:lnTo>
                      <a:pt x="3643" y="857"/>
                    </a:lnTo>
                    <a:lnTo>
                      <a:pt x="3643" y="909"/>
                    </a:lnTo>
                    <a:lnTo>
                      <a:pt x="3634" y="959"/>
                    </a:lnTo>
                    <a:lnTo>
                      <a:pt x="3616" y="1007"/>
                    </a:lnTo>
                    <a:lnTo>
                      <a:pt x="3591" y="1054"/>
                    </a:lnTo>
                    <a:lnTo>
                      <a:pt x="3555" y="1095"/>
                    </a:lnTo>
                    <a:lnTo>
                      <a:pt x="3442" y="1208"/>
                    </a:lnTo>
                    <a:lnTo>
                      <a:pt x="3499" y="1310"/>
                    </a:lnTo>
                    <a:lnTo>
                      <a:pt x="3548" y="1418"/>
                    </a:lnTo>
                    <a:lnTo>
                      <a:pt x="3587" y="1525"/>
                    </a:lnTo>
                    <a:lnTo>
                      <a:pt x="3621" y="1638"/>
                    </a:lnTo>
                    <a:lnTo>
                      <a:pt x="3779" y="1638"/>
                    </a:lnTo>
                    <a:lnTo>
                      <a:pt x="3835" y="1642"/>
                    </a:lnTo>
                    <a:lnTo>
                      <a:pt x="3885" y="1656"/>
                    </a:lnTo>
                    <a:lnTo>
                      <a:pt x="3931" y="1680"/>
                    </a:lnTo>
                    <a:lnTo>
                      <a:pt x="3973" y="1708"/>
                    </a:lnTo>
                    <a:lnTo>
                      <a:pt x="4010" y="1744"/>
                    </a:lnTo>
                    <a:lnTo>
                      <a:pt x="4039" y="1787"/>
                    </a:lnTo>
                    <a:lnTo>
                      <a:pt x="4062" y="1834"/>
                    </a:lnTo>
                    <a:lnTo>
                      <a:pt x="4075" y="1884"/>
                    </a:lnTo>
                    <a:lnTo>
                      <a:pt x="4080" y="1938"/>
                    </a:lnTo>
                    <a:lnTo>
                      <a:pt x="4080" y="2142"/>
                    </a:lnTo>
                    <a:lnTo>
                      <a:pt x="4075" y="2198"/>
                    </a:lnTo>
                    <a:lnTo>
                      <a:pt x="4062" y="2248"/>
                    </a:lnTo>
                    <a:lnTo>
                      <a:pt x="4039" y="2295"/>
                    </a:lnTo>
                    <a:lnTo>
                      <a:pt x="4010" y="2336"/>
                    </a:lnTo>
                    <a:lnTo>
                      <a:pt x="3973" y="2373"/>
                    </a:lnTo>
                    <a:lnTo>
                      <a:pt x="3931" y="2402"/>
                    </a:lnTo>
                    <a:lnTo>
                      <a:pt x="3885" y="2425"/>
                    </a:lnTo>
                    <a:lnTo>
                      <a:pt x="3835" y="2438"/>
                    </a:lnTo>
                    <a:lnTo>
                      <a:pt x="3779" y="2443"/>
                    </a:lnTo>
                    <a:lnTo>
                      <a:pt x="3621" y="2443"/>
                    </a:lnTo>
                    <a:lnTo>
                      <a:pt x="3587" y="2554"/>
                    </a:lnTo>
                    <a:lnTo>
                      <a:pt x="3548" y="2664"/>
                    </a:lnTo>
                    <a:lnTo>
                      <a:pt x="3499" y="2770"/>
                    </a:lnTo>
                    <a:lnTo>
                      <a:pt x="3442" y="2874"/>
                    </a:lnTo>
                    <a:lnTo>
                      <a:pt x="3555" y="2987"/>
                    </a:lnTo>
                    <a:lnTo>
                      <a:pt x="3591" y="3028"/>
                    </a:lnTo>
                    <a:lnTo>
                      <a:pt x="3616" y="3073"/>
                    </a:lnTo>
                    <a:lnTo>
                      <a:pt x="3634" y="3123"/>
                    </a:lnTo>
                    <a:lnTo>
                      <a:pt x="3643" y="3173"/>
                    </a:lnTo>
                    <a:lnTo>
                      <a:pt x="3643" y="3225"/>
                    </a:lnTo>
                    <a:lnTo>
                      <a:pt x="3634" y="3275"/>
                    </a:lnTo>
                    <a:lnTo>
                      <a:pt x="3616" y="3324"/>
                    </a:lnTo>
                    <a:lnTo>
                      <a:pt x="3591" y="3370"/>
                    </a:lnTo>
                    <a:lnTo>
                      <a:pt x="3555" y="3411"/>
                    </a:lnTo>
                    <a:lnTo>
                      <a:pt x="3410" y="3557"/>
                    </a:lnTo>
                    <a:lnTo>
                      <a:pt x="3369" y="3591"/>
                    </a:lnTo>
                    <a:lnTo>
                      <a:pt x="3324" y="3616"/>
                    </a:lnTo>
                    <a:lnTo>
                      <a:pt x="3274" y="3634"/>
                    </a:lnTo>
                    <a:lnTo>
                      <a:pt x="3223" y="3643"/>
                    </a:lnTo>
                    <a:lnTo>
                      <a:pt x="3173" y="3643"/>
                    </a:lnTo>
                    <a:lnTo>
                      <a:pt x="3121" y="3634"/>
                    </a:lnTo>
                    <a:lnTo>
                      <a:pt x="3073" y="3616"/>
                    </a:lnTo>
                    <a:lnTo>
                      <a:pt x="3026" y="3591"/>
                    </a:lnTo>
                    <a:lnTo>
                      <a:pt x="2985" y="3557"/>
                    </a:lnTo>
                    <a:lnTo>
                      <a:pt x="2872" y="3444"/>
                    </a:lnTo>
                    <a:lnTo>
                      <a:pt x="2770" y="3499"/>
                    </a:lnTo>
                    <a:lnTo>
                      <a:pt x="2664" y="3548"/>
                    </a:lnTo>
                    <a:lnTo>
                      <a:pt x="2555" y="3589"/>
                    </a:lnTo>
                    <a:lnTo>
                      <a:pt x="2443" y="3621"/>
                    </a:lnTo>
                    <a:lnTo>
                      <a:pt x="2443" y="3781"/>
                    </a:lnTo>
                    <a:lnTo>
                      <a:pt x="2438" y="3835"/>
                    </a:lnTo>
                    <a:lnTo>
                      <a:pt x="2424" y="3885"/>
                    </a:lnTo>
                    <a:lnTo>
                      <a:pt x="2402" y="3931"/>
                    </a:lnTo>
                    <a:lnTo>
                      <a:pt x="2372" y="3974"/>
                    </a:lnTo>
                    <a:lnTo>
                      <a:pt x="2336" y="4010"/>
                    </a:lnTo>
                    <a:lnTo>
                      <a:pt x="2295" y="4041"/>
                    </a:lnTo>
                    <a:lnTo>
                      <a:pt x="2248" y="4062"/>
                    </a:lnTo>
                    <a:lnTo>
                      <a:pt x="2196" y="4077"/>
                    </a:lnTo>
                    <a:lnTo>
                      <a:pt x="2142" y="4080"/>
                    </a:lnTo>
                    <a:lnTo>
                      <a:pt x="1938" y="4080"/>
                    </a:lnTo>
                    <a:lnTo>
                      <a:pt x="1884" y="4077"/>
                    </a:lnTo>
                    <a:lnTo>
                      <a:pt x="1834" y="4062"/>
                    </a:lnTo>
                    <a:lnTo>
                      <a:pt x="1786" y="4041"/>
                    </a:lnTo>
                    <a:lnTo>
                      <a:pt x="1744" y="4010"/>
                    </a:lnTo>
                    <a:lnTo>
                      <a:pt x="1708" y="3974"/>
                    </a:lnTo>
                    <a:lnTo>
                      <a:pt x="1678" y="3931"/>
                    </a:lnTo>
                    <a:lnTo>
                      <a:pt x="1656" y="3885"/>
                    </a:lnTo>
                    <a:lnTo>
                      <a:pt x="1642" y="3835"/>
                    </a:lnTo>
                    <a:lnTo>
                      <a:pt x="1637" y="3781"/>
                    </a:lnTo>
                    <a:lnTo>
                      <a:pt x="1637" y="3621"/>
                    </a:lnTo>
                    <a:lnTo>
                      <a:pt x="1526" y="3589"/>
                    </a:lnTo>
                    <a:lnTo>
                      <a:pt x="1416" y="3548"/>
                    </a:lnTo>
                    <a:lnTo>
                      <a:pt x="1310" y="3499"/>
                    </a:lnTo>
                    <a:lnTo>
                      <a:pt x="1208" y="3444"/>
                    </a:lnTo>
                    <a:lnTo>
                      <a:pt x="1095" y="3555"/>
                    </a:lnTo>
                    <a:lnTo>
                      <a:pt x="1054" y="3591"/>
                    </a:lnTo>
                    <a:lnTo>
                      <a:pt x="1008" y="3616"/>
                    </a:lnTo>
                    <a:lnTo>
                      <a:pt x="959" y="3634"/>
                    </a:lnTo>
                    <a:lnTo>
                      <a:pt x="909" y="3643"/>
                    </a:lnTo>
                    <a:lnTo>
                      <a:pt x="857" y="3643"/>
                    </a:lnTo>
                    <a:lnTo>
                      <a:pt x="807" y="3634"/>
                    </a:lnTo>
                    <a:lnTo>
                      <a:pt x="757" y="3616"/>
                    </a:lnTo>
                    <a:lnTo>
                      <a:pt x="712" y="3591"/>
                    </a:lnTo>
                    <a:lnTo>
                      <a:pt x="670" y="3555"/>
                    </a:lnTo>
                    <a:lnTo>
                      <a:pt x="525" y="3411"/>
                    </a:lnTo>
                    <a:lnTo>
                      <a:pt x="491" y="3370"/>
                    </a:lnTo>
                    <a:lnTo>
                      <a:pt x="464" y="3324"/>
                    </a:lnTo>
                    <a:lnTo>
                      <a:pt x="446" y="3275"/>
                    </a:lnTo>
                    <a:lnTo>
                      <a:pt x="439" y="3223"/>
                    </a:lnTo>
                    <a:lnTo>
                      <a:pt x="439" y="3173"/>
                    </a:lnTo>
                    <a:lnTo>
                      <a:pt x="446" y="3123"/>
                    </a:lnTo>
                    <a:lnTo>
                      <a:pt x="464" y="3073"/>
                    </a:lnTo>
                    <a:lnTo>
                      <a:pt x="491" y="3028"/>
                    </a:lnTo>
                    <a:lnTo>
                      <a:pt x="525" y="2987"/>
                    </a:lnTo>
                    <a:lnTo>
                      <a:pt x="638" y="2874"/>
                    </a:lnTo>
                    <a:lnTo>
                      <a:pt x="581" y="2770"/>
                    </a:lnTo>
                    <a:lnTo>
                      <a:pt x="532" y="2664"/>
                    </a:lnTo>
                    <a:lnTo>
                      <a:pt x="493" y="2554"/>
                    </a:lnTo>
                    <a:lnTo>
                      <a:pt x="459" y="2443"/>
                    </a:lnTo>
                    <a:lnTo>
                      <a:pt x="301" y="2443"/>
                    </a:lnTo>
                    <a:lnTo>
                      <a:pt x="247" y="2438"/>
                    </a:lnTo>
                    <a:lnTo>
                      <a:pt x="195" y="2425"/>
                    </a:lnTo>
                    <a:lnTo>
                      <a:pt x="149" y="2402"/>
                    </a:lnTo>
                    <a:lnTo>
                      <a:pt x="108" y="2373"/>
                    </a:lnTo>
                    <a:lnTo>
                      <a:pt x="70" y="2336"/>
                    </a:lnTo>
                    <a:lnTo>
                      <a:pt x="41" y="2295"/>
                    </a:lnTo>
                    <a:lnTo>
                      <a:pt x="20" y="2248"/>
                    </a:lnTo>
                    <a:lnTo>
                      <a:pt x="5" y="2198"/>
                    </a:lnTo>
                    <a:lnTo>
                      <a:pt x="0" y="2142"/>
                    </a:lnTo>
                    <a:lnTo>
                      <a:pt x="0" y="1938"/>
                    </a:lnTo>
                    <a:lnTo>
                      <a:pt x="5" y="1884"/>
                    </a:lnTo>
                    <a:lnTo>
                      <a:pt x="20" y="1834"/>
                    </a:lnTo>
                    <a:lnTo>
                      <a:pt x="41" y="1787"/>
                    </a:lnTo>
                    <a:lnTo>
                      <a:pt x="70" y="1744"/>
                    </a:lnTo>
                    <a:lnTo>
                      <a:pt x="108" y="1708"/>
                    </a:lnTo>
                    <a:lnTo>
                      <a:pt x="149" y="1680"/>
                    </a:lnTo>
                    <a:lnTo>
                      <a:pt x="195" y="1656"/>
                    </a:lnTo>
                    <a:lnTo>
                      <a:pt x="247" y="1642"/>
                    </a:lnTo>
                    <a:lnTo>
                      <a:pt x="301" y="1638"/>
                    </a:lnTo>
                    <a:lnTo>
                      <a:pt x="459" y="1638"/>
                    </a:lnTo>
                    <a:lnTo>
                      <a:pt x="493" y="1525"/>
                    </a:lnTo>
                    <a:lnTo>
                      <a:pt x="532" y="1418"/>
                    </a:lnTo>
                    <a:lnTo>
                      <a:pt x="581" y="1310"/>
                    </a:lnTo>
                    <a:lnTo>
                      <a:pt x="638" y="1208"/>
                    </a:lnTo>
                    <a:lnTo>
                      <a:pt x="525" y="1095"/>
                    </a:lnTo>
                    <a:lnTo>
                      <a:pt x="491" y="1054"/>
                    </a:lnTo>
                    <a:lnTo>
                      <a:pt x="464" y="1007"/>
                    </a:lnTo>
                    <a:lnTo>
                      <a:pt x="446" y="959"/>
                    </a:lnTo>
                    <a:lnTo>
                      <a:pt x="439" y="909"/>
                    </a:lnTo>
                    <a:lnTo>
                      <a:pt x="439" y="857"/>
                    </a:lnTo>
                    <a:lnTo>
                      <a:pt x="446" y="807"/>
                    </a:lnTo>
                    <a:lnTo>
                      <a:pt x="464" y="758"/>
                    </a:lnTo>
                    <a:lnTo>
                      <a:pt x="491" y="711"/>
                    </a:lnTo>
                    <a:lnTo>
                      <a:pt x="525" y="670"/>
                    </a:lnTo>
                    <a:lnTo>
                      <a:pt x="670" y="525"/>
                    </a:lnTo>
                    <a:lnTo>
                      <a:pt x="706" y="495"/>
                    </a:lnTo>
                    <a:lnTo>
                      <a:pt x="746" y="469"/>
                    </a:lnTo>
                    <a:lnTo>
                      <a:pt x="789" y="452"/>
                    </a:lnTo>
                    <a:lnTo>
                      <a:pt x="835" y="441"/>
                    </a:lnTo>
                    <a:lnTo>
                      <a:pt x="882" y="437"/>
                    </a:lnTo>
                    <a:lnTo>
                      <a:pt x="930" y="441"/>
                    </a:lnTo>
                    <a:lnTo>
                      <a:pt x="975" y="452"/>
                    </a:lnTo>
                    <a:lnTo>
                      <a:pt x="1018" y="469"/>
                    </a:lnTo>
                    <a:lnTo>
                      <a:pt x="1060" y="495"/>
                    </a:lnTo>
                    <a:lnTo>
                      <a:pt x="1095" y="525"/>
                    </a:lnTo>
                    <a:lnTo>
                      <a:pt x="1208" y="638"/>
                    </a:lnTo>
                    <a:lnTo>
                      <a:pt x="1310" y="582"/>
                    </a:lnTo>
                    <a:lnTo>
                      <a:pt x="1416" y="534"/>
                    </a:lnTo>
                    <a:lnTo>
                      <a:pt x="1526" y="493"/>
                    </a:lnTo>
                    <a:lnTo>
                      <a:pt x="1637" y="461"/>
                    </a:lnTo>
                    <a:lnTo>
                      <a:pt x="1637" y="301"/>
                    </a:lnTo>
                    <a:lnTo>
                      <a:pt x="1642" y="247"/>
                    </a:lnTo>
                    <a:lnTo>
                      <a:pt x="1656" y="197"/>
                    </a:lnTo>
                    <a:lnTo>
                      <a:pt x="1678" y="149"/>
                    </a:lnTo>
                    <a:lnTo>
                      <a:pt x="1708" y="107"/>
                    </a:lnTo>
                    <a:lnTo>
                      <a:pt x="1744" y="71"/>
                    </a:lnTo>
                    <a:lnTo>
                      <a:pt x="1786" y="41"/>
                    </a:lnTo>
                    <a:lnTo>
                      <a:pt x="1834" y="19"/>
                    </a:lnTo>
                    <a:lnTo>
                      <a:pt x="1884" y="5"/>
                    </a:lnTo>
                    <a:lnTo>
                      <a:pt x="19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3486" y="1442"/>
                <a:ext cx="199" cy="136"/>
              </a:xfrm>
              <a:custGeom>
                <a:avLst/>
                <a:gdLst>
                  <a:gd name="T0" fmla="*/ 97 w 398"/>
                  <a:gd name="T1" fmla="*/ 0 h 273"/>
                  <a:gd name="T2" fmla="*/ 124 w 398"/>
                  <a:gd name="T3" fmla="*/ 4 h 273"/>
                  <a:gd name="T4" fmla="*/ 199 w 398"/>
                  <a:gd name="T5" fmla="*/ 27 h 273"/>
                  <a:gd name="T6" fmla="*/ 274 w 398"/>
                  <a:gd name="T7" fmla="*/ 56 h 273"/>
                  <a:gd name="T8" fmla="*/ 346 w 398"/>
                  <a:gd name="T9" fmla="*/ 90 h 273"/>
                  <a:gd name="T10" fmla="*/ 367 w 398"/>
                  <a:gd name="T11" fmla="*/ 106 h 273"/>
                  <a:gd name="T12" fmla="*/ 384 w 398"/>
                  <a:gd name="T13" fmla="*/ 124 h 273"/>
                  <a:gd name="T14" fmla="*/ 392 w 398"/>
                  <a:gd name="T15" fmla="*/ 147 h 273"/>
                  <a:gd name="T16" fmla="*/ 398 w 398"/>
                  <a:gd name="T17" fmla="*/ 170 h 273"/>
                  <a:gd name="T18" fmla="*/ 396 w 398"/>
                  <a:gd name="T19" fmla="*/ 195 h 273"/>
                  <a:gd name="T20" fmla="*/ 387 w 398"/>
                  <a:gd name="T21" fmla="*/ 219 h 273"/>
                  <a:gd name="T22" fmla="*/ 371 w 398"/>
                  <a:gd name="T23" fmla="*/ 242 h 273"/>
                  <a:gd name="T24" fmla="*/ 351 w 398"/>
                  <a:gd name="T25" fmla="*/ 258 h 273"/>
                  <a:gd name="T26" fmla="*/ 328 w 398"/>
                  <a:gd name="T27" fmla="*/ 269 h 273"/>
                  <a:gd name="T28" fmla="*/ 301 w 398"/>
                  <a:gd name="T29" fmla="*/ 273 h 273"/>
                  <a:gd name="T30" fmla="*/ 280 w 398"/>
                  <a:gd name="T31" fmla="*/ 269 h 273"/>
                  <a:gd name="T32" fmla="*/ 258 w 398"/>
                  <a:gd name="T33" fmla="*/ 262 h 273"/>
                  <a:gd name="T34" fmla="*/ 167 w 398"/>
                  <a:gd name="T35" fmla="*/ 221 h 273"/>
                  <a:gd name="T36" fmla="*/ 70 w 398"/>
                  <a:gd name="T37" fmla="*/ 188 h 273"/>
                  <a:gd name="T38" fmla="*/ 46 w 398"/>
                  <a:gd name="T39" fmla="*/ 178 h 273"/>
                  <a:gd name="T40" fmla="*/ 27 w 398"/>
                  <a:gd name="T41" fmla="*/ 161 h 273"/>
                  <a:gd name="T42" fmla="*/ 12 w 398"/>
                  <a:gd name="T43" fmla="*/ 142 h 273"/>
                  <a:gd name="T44" fmla="*/ 3 w 398"/>
                  <a:gd name="T45" fmla="*/ 118 h 273"/>
                  <a:gd name="T46" fmla="*/ 0 w 398"/>
                  <a:gd name="T47" fmla="*/ 95 h 273"/>
                  <a:gd name="T48" fmla="*/ 5 w 398"/>
                  <a:gd name="T49" fmla="*/ 70 h 273"/>
                  <a:gd name="T50" fmla="*/ 14 w 398"/>
                  <a:gd name="T51" fmla="*/ 45 h 273"/>
                  <a:gd name="T52" fmla="*/ 30 w 398"/>
                  <a:gd name="T53" fmla="*/ 27 h 273"/>
                  <a:gd name="T54" fmla="*/ 50 w 398"/>
                  <a:gd name="T55" fmla="*/ 11 h 273"/>
                  <a:gd name="T56" fmla="*/ 73 w 398"/>
                  <a:gd name="T57" fmla="*/ 2 h 273"/>
                  <a:gd name="T58" fmla="*/ 97 w 398"/>
                  <a:gd name="T5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8" h="273">
                    <a:moveTo>
                      <a:pt x="97" y="0"/>
                    </a:moveTo>
                    <a:lnTo>
                      <a:pt x="124" y="4"/>
                    </a:lnTo>
                    <a:lnTo>
                      <a:pt x="199" y="27"/>
                    </a:lnTo>
                    <a:lnTo>
                      <a:pt x="274" y="56"/>
                    </a:lnTo>
                    <a:lnTo>
                      <a:pt x="346" y="90"/>
                    </a:lnTo>
                    <a:lnTo>
                      <a:pt x="367" y="106"/>
                    </a:lnTo>
                    <a:lnTo>
                      <a:pt x="384" y="124"/>
                    </a:lnTo>
                    <a:lnTo>
                      <a:pt x="392" y="147"/>
                    </a:lnTo>
                    <a:lnTo>
                      <a:pt x="398" y="170"/>
                    </a:lnTo>
                    <a:lnTo>
                      <a:pt x="396" y="195"/>
                    </a:lnTo>
                    <a:lnTo>
                      <a:pt x="387" y="219"/>
                    </a:lnTo>
                    <a:lnTo>
                      <a:pt x="371" y="242"/>
                    </a:lnTo>
                    <a:lnTo>
                      <a:pt x="351" y="258"/>
                    </a:lnTo>
                    <a:lnTo>
                      <a:pt x="328" y="269"/>
                    </a:lnTo>
                    <a:lnTo>
                      <a:pt x="301" y="273"/>
                    </a:lnTo>
                    <a:lnTo>
                      <a:pt x="280" y="269"/>
                    </a:lnTo>
                    <a:lnTo>
                      <a:pt x="258" y="262"/>
                    </a:lnTo>
                    <a:lnTo>
                      <a:pt x="167" y="221"/>
                    </a:lnTo>
                    <a:lnTo>
                      <a:pt x="70" y="188"/>
                    </a:lnTo>
                    <a:lnTo>
                      <a:pt x="46" y="178"/>
                    </a:lnTo>
                    <a:lnTo>
                      <a:pt x="27" y="161"/>
                    </a:lnTo>
                    <a:lnTo>
                      <a:pt x="12" y="142"/>
                    </a:lnTo>
                    <a:lnTo>
                      <a:pt x="3" y="118"/>
                    </a:lnTo>
                    <a:lnTo>
                      <a:pt x="0" y="95"/>
                    </a:lnTo>
                    <a:lnTo>
                      <a:pt x="5" y="70"/>
                    </a:lnTo>
                    <a:lnTo>
                      <a:pt x="14" y="45"/>
                    </a:lnTo>
                    <a:lnTo>
                      <a:pt x="30" y="27"/>
                    </a:lnTo>
                    <a:lnTo>
                      <a:pt x="50" y="11"/>
                    </a:lnTo>
                    <a:lnTo>
                      <a:pt x="73" y="2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2780" y="1748"/>
                <a:ext cx="137" cy="229"/>
              </a:xfrm>
              <a:custGeom>
                <a:avLst/>
                <a:gdLst>
                  <a:gd name="T0" fmla="*/ 171 w 274"/>
                  <a:gd name="T1" fmla="*/ 0 h 457"/>
                  <a:gd name="T2" fmla="*/ 196 w 274"/>
                  <a:gd name="T3" fmla="*/ 2 h 457"/>
                  <a:gd name="T4" fmla="*/ 221 w 274"/>
                  <a:gd name="T5" fmla="*/ 9 h 457"/>
                  <a:gd name="T6" fmla="*/ 242 w 274"/>
                  <a:gd name="T7" fmla="*/ 24 h 457"/>
                  <a:gd name="T8" fmla="*/ 258 w 274"/>
                  <a:gd name="T9" fmla="*/ 41 h 457"/>
                  <a:gd name="T10" fmla="*/ 269 w 274"/>
                  <a:gd name="T11" fmla="*/ 63 h 457"/>
                  <a:gd name="T12" fmla="*/ 274 w 274"/>
                  <a:gd name="T13" fmla="*/ 86 h 457"/>
                  <a:gd name="T14" fmla="*/ 274 w 274"/>
                  <a:gd name="T15" fmla="*/ 111 h 457"/>
                  <a:gd name="T16" fmla="*/ 267 w 274"/>
                  <a:gd name="T17" fmla="*/ 136 h 457"/>
                  <a:gd name="T18" fmla="*/ 235 w 274"/>
                  <a:gd name="T19" fmla="*/ 215 h 457"/>
                  <a:gd name="T20" fmla="*/ 210 w 274"/>
                  <a:gd name="T21" fmla="*/ 296 h 457"/>
                  <a:gd name="T22" fmla="*/ 190 w 274"/>
                  <a:gd name="T23" fmla="*/ 378 h 457"/>
                  <a:gd name="T24" fmla="*/ 181 w 274"/>
                  <a:gd name="T25" fmla="*/ 404 h 457"/>
                  <a:gd name="T26" fmla="*/ 167 w 274"/>
                  <a:gd name="T27" fmla="*/ 427 h 457"/>
                  <a:gd name="T28" fmla="*/ 147 w 274"/>
                  <a:gd name="T29" fmla="*/ 443 h 457"/>
                  <a:gd name="T30" fmla="*/ 122 w 274"/>
                  <a:gd name="T31" fmla="*/ 454 h 457"/>
                  <a:gd name="T32" fmla="*/ 97 w 274"/>
                  <a:gd name="T33" fmla="*/ 457 h 457"/>
                  <a:gd name="T34" fmla="*/ 88 w 274"/>
                  <a:gd name="T35" fmla="*/ 457 h 457"/>
                  <a:gd name="T36" fmla="*/ 79 w 274"/>
                  <a:gd name="T37" fmla="*/ 456 h 457"/>
                  <a:gd name="T38" fmla="*/ 50 w 274"/>
                  <a:gd name="T39" fmla="*/ 445 h 457"/>
                  <a:gd name="T40" fmla="*/ 27 w 274"/>
                  <a:gd name="T41" fmla="*/ 427 h 457"/>
                  <a:gd name="T42" fmla="*/ 9 w 274"/>
                  <a:gd name="T43" fmla="*/ 404 h 457"/>
                  <a:gd name="T44" fmla="*/ 0 w 274"/>
                  <a:gd name="T45" fmla="*/ 375 h 457"/>
                  <a:gd name="T46" fmla="*/ 2 w 274"/>
                  <a:gd name="T47" fmla="*/ 344 h 457"/>
                  <a:gd name="T48" fmla="*/ 24 w 274"/>
                  <a:gd name="T49" fmla="*/ 246 h 457"/>
                  <a:gd name="T50" fmla="*/ 54 w 274"/>
                  <a:gd name="T51" fmla="*/ 149 h 457"/>
                  <a:gd name="T52" fmla="*/ 93 w 274"/>
                  <a:gd name="T53" fmla="*/ 56 h 457"/>
                  <a:gd name="T54" fmla="*/ 106 w 274"/>
                  <a:gd name="T55" fmla="*/ 34 h 457"/>
                  <a:gd name="T56" fmla="*/ 126 w 274"/>
                  <a:gd name="T57" fmla="*/ 18 h 457"/>
                  <a:gd name="T58" fmla="*/ 147 w 274"/>
                  <a:gd name="T59" fmla="*/ 6 h 457"/>
                  <a:gd name="T60" fmla="*/ 171 w 274"/>
                  <a:gd name="T61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4" h="457">
                    <a:moveTo>
                      <a:pt x="171" y="0"/>
                    </a:moveTo>
                    <a:lnTo>
                      <a:pt x="196" y="2"/>
                    </a:lnTo>
                    <a:lnTo>
                      <a:pt x="221" y="9"/>
                    </a:lnTo>
                    <a:lnTo>
                      <a:pt x="242" y="24"/>
                    </a:lnTo>
                    <a:lnTo>
                      <a:pt x="258" y="41"/>
                    </a:lnTo>
                    <a:lnTo>
                      <a:pt x="269" y="63"/>
                    </a:lnTo>
                    <a:lnTo>
                      <a:pt x="274" y="86"/>
                    </a:lnTo>
                    <a:lnTo>
                      <a:pt x="274" y="111"/>
                    </a:lnTo>
                    <a:lnTo>
                      <a:pt x="267" y="136"/>
                    </a:lnTo>
                    <a:lnTo>
                      <a:pt x="235" y="215"/>
                    </a:lnTo>
                    <a:lnTo>
                      <a:pt x="210" y="296"/>
                    </a:lnTo>
                    <a:lnTo>
                      <a:pt x="190" y="378"/>
                    </a:lnTo>
                    <a:lnTo>
                      <a:pt x="181" y="404"/>
                    </a:lnTo>
                    <a:lnTo>
                      <a:pt x="167" y="427"/>
                    </a:lnTo>
                    <a:lnTo>
                      <a:pt x="147" y="443"/>
                    </a:lnTo>
                    <a:lnTo>
                      <a:pt x="122" y="454"/>
                    </a:lnTo>
                    <a:lnTo>
                      <a:pt x="97" y="457"/>
                    </a:lnTo>
                    <a:lnTo>
                      <a:pt x="88" y="457"/>
                    </a:lnTo>
                    <a:lnTo>
                      <a:pt x="79" y="456"/>
                    </a:lnTo>
                    <a:lnTo>
                      <a:pt x="50" y="445"/>
                    </a:lnTo>
                    <a:lnTo>
                      <a:pt x="27" y="427"/>
                    </a:lnTo>
                    <a:lnTo>
                      <a:pt x="9" y="404"/>
                    </a:lnTo>
                    <a:lnTo>
                      <a:pt x="0" y="375"/>
                    </a:lnTo>
                    <a:lnTo>
                      <a:pt x="2" y="344"/>
                    </a:lnTo>
                    <a:lnTo>
                      <a:pt x="24" y="246"/>
                    </a:lnTo>
                    <a:lnTo>
                      <a:pt x="54" y="149"/>
                    </a:lnTo>
                    <a:lnTo>
                      <a:pt x="93" y="56"/>
                    </a:lnTo>
                    <a:lnTo>
                      <a:pt x="106" y="34"/>
                    </a:lnTo>
                    <a:lnTo>
                      <a:pt x="126" y="18"/>
                    </a:lnTo>
                    <a:lnTo>
                      <a:pt x="147" y="6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2780" y="2086"/>
                <a:ext cx="546" cy="546"/>
              </a:xfrm>
              <a:custGeom>
                <a:avLst/>
                <a:gdLst>
                  <a:gd name="T0" fmla="*/ 108 w 1092"/>
                  <a:gd name="T1" fmla="*/ 0 h 1092"/>
                  <a:gd name="T2" fmla="*/ 136 w 1092"/>
                  <a:gd name="T3" fmla="*/ 7 h 1092"/>
                  <a:gd name="T4" fmla="*/ 160 w 1092"/>
                  <a:gd name="T5" fmla="*/ 25 h 1092"/>
                  <a:gd name="T6" fmla="*/ 177 w 1092"/>
                  <a:gd name="T7" fmla="*/ 49 h 1092"/>
                  <a:gd name="T8" fmla="*/ 188 w 1092"/>
                  <a:gd name="T9" fmla="*/ 77 h 1092"/>
                  <a:gd name="T10" fmla="*/ 213 w 1092"/>
                  <a:gd name="T11" fmla="*/ 179 h 1092"/>
                  <a:gd name="T12" fmla="*/ 247 w 1092"/>
                  <a:gd name="T13" fmla="*/ 278 h 1092"/>
                  <a:gd name="T14" fmla="*/ 290 w 1092"/>
                  <a:gd name="T15" fmla="*/ 371 h 1092"/>
                  <a:gd name="T16" fmla="*/ 344 w 1092"/>
                  <a:gd name="T17" fmla="*/ 459 h 1092"/>
                  <a:gd name="T18" fmla="*/ 405 w 1092"/>
                  <a:gd name="T19" fmla="*/ 542 h 1092"/>
                  <a:gd name="T20" fmla="*/ 473 w 1092"/>
                  <a:gd name="T21" fmla="*/ 617 h 1092"/>
                  <a:gd name="T22" fmla="*/ 549 w 1092"/>
                  <a:gd name="T23" fmla="*/ 687 h 1092"/>
                  <a:gd name="T24" fmla="*/ 631 w 1092"/>
                  <a:gd name="T25" fmla="*/ 748 h 1092"/>
                  <a:gd name="T26" fmla="*/ 719 w 1092"/>
                  <a:gd name="T27" fmla="*/ 800 h 1092"/>
                  <a:gd name="T28" fmla="*/ 814 w 1092"/>
                  <a:gd name="T29" fmla="*/ 844 h 1092"/>
                  <a:gd name="T30" fmla="*/ 911 w 1092"/>
                  <a:gd name="T31" fmla="*/ 879 h 1092"/>
                  <a:gd name="T32" fmla="*/ 1015 w 1092"/>
                  <a:gd name="T33" fmla="*/ 902 h 1092"/>
                  <a:gd name="T34" fmla="*/ 1043 w 1092"/>
                  <a:gd name="T35" fmla="*/ 913 h 1092"/>
                  <a:gd name="T36" fmla="*/ 1067 w 1092"/>
                  <a:gd name="T37" fmla="*/ 931 h 1092"/>
                  <a:gd name="T38" fmla="*/ 1083 w 1092"/>
                  <a:gd name="T39" fmla="*/ 956 h 1092"/>
                  <a:gd name="T40" fmla="*/ 1092 w 1092"/>
                  <a:gd name="T41" fmla="*/ 983 h 1092"/>
                  <a:gd name="T42" fmla="*/ 1092 w 1092"/>
                  <a:gd name="T43" fmla="*/ 1015 h 1092"/>
                  <a:gd name="T44" fmla="*/ 1083 w 1092"/>
                  <a:gd name="T45" fmla="*/ 1040 h 1092"/>
                  <a:gd name="T46" fmla="*/ 1067 w 1092"/>
                  <a:gd name="T47" fmla="*/ 1061 h 1092"/>
                  <a:gd name="T48" fmla="*/ 1047 w 1092"/>
                  <a:gd name="T49" fmla="*/ 1078 h 1092"/>
                  <a:gd name="T50" fmla="*/ 1024 w 1092"/>
                  <a:gd name="T51" fmla="*/ 1088 h 1092"/>
                  <a:gd name="T52" fmla="*/ 997 w 1092"/>
                  <a:gd name="T53" fmla="*/ 1092 h 1092"/>
                  <a:gd name="T54" fmla="*/ 979 w 1092"/>
                  <a:gd name="T55" fmla="*/ 1092 h 1092"/>
                  <a:gd name="T56" fmla="*/ 875 w 1092"/>
                  <a:gd name="T57" fmla="*/ 1067 h 1092"/>
                  <a:gd name="T58" fmla="*/ 774 w 1092"/>
                  <a:gd name="T59" fmla="*/ 1035 h 1092"/>
                  <a:gd name="T60" fmla="*/ 678 w 1092"/>
                  <a:gd name="T61" fmla="*/ 993 h 1092"/>
                  <a:gd name="T62" fmla="*/ 584 w 1092"/>
                  <a:gd name="T63" fmla="*/ 943 h 1092"/>
                  <a:gd name="T64" fmla="*/ 497 w 1092"/>
                  <a:gd name="T65" fmla="*/ 888 h 1092"/>
                  <a:gd name="T66" fmla="*/ 414 w 1092"/>
                  <a:gd name="T67" fmla="*/ 823 h 1092"/>
                  <a:gd name="T68" fmla="*/ 339 w 1092"/>
                  <a:gd name="T69" fmla="*/ 753 h 1092"/>
                  <a:gd name="T70" fmla="*/ 267 w 1092"/>
                  <a:gd name="T71" fmla="*/ 676 h 1092"/>
                  <a:gd name="T72" fmla="*/ 204 w 1092"/>
                  <a:gd name="T73" fmla="*/ 594 h 1092"/>
                  <a:gd name="T74" fmla="*/ 147 w 1092"/>
                  <a:gd name="T75" fmla="*/ 506 h 1092"/>
                  <a:gd name="T76" fmla="*/ 99 w 1092"/>
                  <a:gd name="T77" fmla="*/ 414 h 1092"/>
                  <a:gd name="T78" fmla="*/ 57 w 1092"/>
                  <a:gd name="T79" fmla="*/ 317 h 1092"/>
                  <a:gd name="T80" fmla="*/ 23 w 1092"/>
                  <a:gd name="T81" fmla="*/ 215 h 1092"/>
                  <a:gd name="T82" fmla="*/ 0 w 1092"/>
                  <a:gd name="T83" fmla="*/ 111 h 1092"/>
                  <a:gd name="T84" fmla="*/ 0 w 1092"/>
                  <a:gd name="T85" fmla="*/ 81 h 1092"/>
                  <a:gd name="T86" fmla="*/ 7 w 1092"/>
                  <a:gd name="T87" fmla="*/ 52 h 1092"/>
                  <a:gd name="T88" fmla="*/ 25 w 1092"/>
                  <a:gd name="T89" fmla="*/ 29 h 1092"/>
                  <a:gd name="T90" fmla="*/ 48 w 1092"/>
                  <a:gd name="T91" fmla="*/ 11 h 1092"/>
                  <a:gd name="T92" fmla="*/ 77 w 1092"/>
                  <a:gd name="T93" fmla="*/ 0 h 1092"/>
                  <a:gd name="T94" fmla="*/ 108 w 1092"/>
                  <a:gd name="T95" fmla="*/ 0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92" h="1092">
                    <a:moveTo>
                      <a:pt x="108" y="0"/>
                    </a:moveTo>
                    <a:lnTo>
                      <a:pt x="136" y="7"/>
                    </a:lnTo>
                    <a:lnTo>
                      <a:pt x="160" y="25"/>
                    </a:lnTo>
                    <a:lnTo>
                      <a:pt x="177" y="49"/>
                    </a:lnTo>
                    <a:lnTo>
                      <a:pt x="188" y="77"/>
                    </a:lnTo>
                    <a:lnTo>
                      <a:pt x="213" y="179"/>
                    </a:lnTo>
                    <a:lnTo>
                      <a:pt x="247" y="278"/>
                    </a:lnTo>
                    <a:lnTo>
                      <a:pt x="290" y="371"/>
                    </a:lnTo>
                    <a:lnTo>
                      <a:pt x="344" y="459"/>
                    </a:lnTo>
                    <a:lnTo>
                      <a:pt x="405" y="542"/>
                    </a:lnTo>
                    <a:lnTo>
                      <a:pt x="473" y="617"/>
                    </a:lnTo>
                    <a:lnTo>
                      <a:pt x="549" y="687"/>
                    </a:lnTo>
                    <a:lnTo>
                      <a:pt x="631" y="748"/>
                    </a:lnTo>
                    <a:lnTo>
                      <a:pt x="719" y="800"/>
                    </a:lnTo>
                    <a:lnTo>
                      <a:pt x="814" y="844"/>
                    </a:lnTo>
                    <a:lnTo>
                      <a:pt x="911" y="879"/>
                    </a:lnTo>
                    <a:lnTo>
                      <a:pt x="1015" y="902"/>
                    </a:lnTo>
                    <a:lnTo>
                      <a:pt x="1043" y="913"/>
                    </a:lnTo>
                    <a:lnTo>
                      <a:pt x="1067" y="931"/>
                    </a:lnTo>
                    <a:lnTo>
                      <a:pt x="1083" y="956"/>
                    </a:lnTo>
                    <a:lnTo>
                      <a:pt x="1092" y="983"/>
                    </a:lnTo>
                    <a:lnTo>
                      <a:pt x="1092" y="1015"/>
                    </a:lnTo>
                    <a:lnTo>
                      <a:pt x="1083" y="1040"/>
                    </a:lnTo>
                    <a:lnTo>
                      <a:pt x="1067" y="1061"/>
                    </a:lnTo>
                    <a:lnTo>
                      <a:pt x="1047" y="1078"/>
                    </a:lnTo>
                    <a:lnTo>
                      <a:pt x="1024" y="1088"/>
                    </a:lnTo>
                    <a:lnTo>
                      <a:pt x="997" y="1092"/>
                    </a:lnTo>
                    <a:lnTo>
                      <a:pt x="979" y="1092"/>
                    </a:lnTo>
                    <a:lnTo>
                      <a:pt x="875" y="1067"/>
                    </a:lnTo>
                    <a:lnTo>
                      <a:pt x="774" y="1035"/>
                    </a:lnTo>
                    <a:lnTo>
                      <a:pt x="678" y="993"/>
                    </a:lnTo>
                    <a:lnTo>
                      <a:pt x="584" y="943"/>
                    </a:lnTo>
                    <a:lnTo>
                      <a:pt x="497" y="888"/>
                    </a:lnTo>
                    <a:lnTo>
                      <a:pt x="414" y="823"/>
                    </a:lnTo>
                    <a:lnTo>
                      <a:pt x="339" y="753"/>
                    </a:lnTo>
                    <a:lnTo>
                      <a:pt x="267" y="676"/>
                    </a:lnTo>
                    <a:lnTo>
                      <a:pt x="204" y="594"/>
                    </a:lnTo>
                    <a:lnTo>
                      <a:pt x="147" y="506"/>
                    </a:lnTo>
                    <a:lnTo>
                      <a:pt x="99" y="414"/>
                    </a:lnTo>
                    <a:lnTo>
                      <a:pt x="57" y="317"/>
                    </a:lnTo>
                    <a:lnTo>
                      <a:pt x="23" y="215"/>
                    </a:lnTo>
                    <a:lnTo>
                      <a:pt x="0" y="111"/>
                    </a:lnTo>
                    <a:lnTo>
                      <a:pt x="0" y="81"/>
                    </a:lnTo>
                    <a:lnTo>
                      <a:pt x="7" y="52"/>
                    </a:lnTo>
                    <a:lnTo>
                      <a:pt x="25" y="29"/>
                    </a:lnTo>
                    <a:lnTo>
                      <a:pt x="48" y="11"/>
                    </a:lnTo>
                    <a:lnTo>
                      <a:pt x="77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3742" y="1597"/>
                <a:ext cx="249" cy="635"/>
              </a:xfrm>
              <a:custGeom>
                <a:avLst/>
                <a:gdLst>
                  <a:gd name="T0" fmla="*/ 98 w 498"/>
                  <a:gd name="T1" fmla="*/ 0 h 1271"/>
                  <a:gd name="T2" fmla="*/ 123 w 498"/>
                  <a:gd name="T3" fmla="*/ 4 h 1271"/>
                  <a:gd name="T4" fmla="*/ 145 w 498"/>
                  <a:gd name="T5" fmla="*/ 15 h 1271"/>
                  <a:gd name="T6" fmla="*/ 165 w 498"/>
                  <a:gd name="T7" fmla="*/ 31 h 1271"/>
                  <a:gd name="T8" fmla="*/ 233 w 498"/>
                  <a:gd name="T9" fmla="*/ 108 h 1271"/>
                  <a:gd name="T10" fmla="*/ 294 w 498"/>
                  <a:gd name="T11" fmla="*/ 192 h 1271"/>
                  <a:gd name="T12" fmla="*/ 347 w 498"/>
                  <a:gd name="T13" fmla="*/ 278 h 1271"/>
                  <a:gd name="T14" fmla="*/ 392 w 498"/>
                  <a:gd name="T15" fmla="*/ 370 h 1271"/>
                  <a:gd name="T16" fmla="*/ 430 w 498"/>
                  <a:gd name="T17" fmla="*/ 465 h 1271"/>
                  <a:gd name="T18" fmla="*/ 460 w 498"/>
                  <a:gd name="T19" fmla="*/ 563 h 1271"/>
                  <a:gd name="T20" fmla="*/ 482 w 498"/>
                  <a:gd name="T21" fmla="*/ 664 h 1271"/>
                  <a:gd name="T22" fmla="*/ 494 w 498"/>
                  <a:gd name="T23" fmla="*/ 766 h 1271"/>
                  <a:gd name="T24" fmla="*/ 498 w 498"/>
                  <a:gd name="T25" fmla="*/ 868 h 1271"/>
                  <a:gd name="T26" fmla="*/ 494 w 498"/>
                  <a:gd name="T27" fmla="*/ 981 h 1271"/>
                  <a:gd name="T28" fmla="*/ 478 w 498"/>
                  <a:gd name="T29" fmla="*/ 1092 h 1271"/>
                  <a:gd name="T30" fmla="*/ 453 w 498"/>
                  <a:gd name="T31" fmla="*/ 1201 h 1271"/>
                  <a:gd name="T32" fmla="*/ 442 w 498"/>
                  <a:gd name="T33" fmla="*/ 1225 h 1271"/>
                  <a:gd name="T34" fmla="*/ 428 w 498"/>
                  <a:gd name="T35" fmla="*/ 1244 h 1271"/>
                  <a:gd name="T36" fmla="*/ 408 w 498"/>
                  <a:gd name="T37" fmla="*/ 1259 h 1271"/>
                  <a:gd name="T38" fmla="*/ 385 w 498"/>
                  <a:gd name="T39" fmla="*/ 1268 h 1271"/>
                  <a:gd name="T40" fmla="*/ 360 w 498"/>
                  <a:gd name="T41" fmla="*/ 1271 h 1271"/>
                  <a:gd name="T42" fmla="*/ 347 w 498"/>
                  <a:gd name="T43" fmla="*/ 1271 h 1271"/>
                  <a:gd name="T44" fmla="*/ 335 w 498"/>
                  <a:gd name="T45" fmla="*/ 1268 h 1271"/>
                  <a:gd name="T46" fmla="*/ 312 w 498"/>
                  <a:gd name="T47" fmla="*/ 1257 h 1271"/>
                  <a:gd name="T48" fmla="*/ 292 w 498"/>
                  <a:gd name="T49" fmla="*/ 1243 h 1271"/>
                  <a:gd name="T50" fmla="*/ 277 w 498"/>
                  <a:gd name="T51" fmla="*/ 1223 h 1271"/>
                  <a:gd name="T52" fmla="*/ 269 w 498"/>
                  <a:gd name="T53" fmla="*/ 1200 h 1271"/>
                  <a:gd name="T54" fmla="*/ 265 w 498"/>
                  <a:gd name="T55" fmla="*/ 1175 h 1271"/>
                  <a:gd name="T56" fmla="*/ 269 w 498"/>
                  <a:gd name="T57" fmla="*/ 1149 h 1271"/>
                  <a:gd name="T58" fmla="*/ 290 w 498"/>
                  <a:gd name="T59" fmla="*/ 1058 h 1271"/>
                  <a:gd name="T60" fmla="*/ 303 w 498"/>
                  <a:gd name="T61" fmla="*/ 963 h 1271"/>
                  <a:gd name="T62" fmla="*/ 306 w 498"/>
                  <a:gd name="T63" fmla="*/ 868 h 1271"/>
                  <a:gd name="T64" fmla="*/ 303 w 498"/>
                  <a:gd name="T65" fmla="*/ 771 h 1271"/>
                  <a:gd name="T66" fmla="*/ 288 w 498"/>
                  <a:gd name="T67" fmla="*/ 674 h 1271"/>
                  <a:gd name="T68" fmla="*/ 265 w 498"/>
                  <a:gd name="T69" fmla="*/ 579 h 1271"/>
                  <a:gd name="T70" fmla="*/ 234 w 498"/>
                  <a:gd name="T71" fmla="*/ 488 h 1271"/>
                  <a:gd name="T72" fmla="*/ 193 w 498"/>
                  <a:gd name="T73" fmla="*/ 400 h 1271"/>
                  <a:gd name="T74" fmla="*/ 147 w 498"/>
                  <a:gd name="T75" fmla="*/ 316 h 1271"/>
                  <a:gd name="T76" fmla="*/ 89 w 498"/>
                  <a:gd name="T77" fmla="*/ 237 h 1271"/>
                  <a:gd name="T78" fmla="*/ 26 w 498"/>
                  <a:gd name="T79" fmla="*/ 162 h 1271"/>
                  <a:gd name="T80" fmla="*/ 10 w 498"/>
                  <a:gd name="T81" fmla="*/ 140 h 1271"/>
                  <a:gd name="T82" fmla="*/ 1 w 498"/>
                  <a:gd name="T83" fmla="*/ 117 h 1271"/>
                  <a:gd name="T84" fmla="*/ 0 w 498"/>
                  <a:gd name="T85" fmla="*/ 93 h 1271"/>
                  <a:gd name="T86" fmla="*/ 3 w 498"/>
                  <a:gd name="T87" fmla="*/ 68 h 1271"/>
                  <a:gd name="T88" fmla="*/ 14 w 498"/>
                  <a:gd name="T89" fmla="*/ 47 h 1271"/>
                  <a:gd name="T90" fmla="*/ 30 w 498"/>
                  <a:gd name="T91" fmla="*/ 25 h 1271"/>
                  <a:gd name="T92" fmla="*/ 50 w 498"/>
                  <a:gd name="T93" fmla="*/ 11 h 1271"/>
                  <a:gd name="T94" fmla="*/ 73 w 498"/>
                  <a:gd name="T95" fmla="*/ 2 h 1271"/>
                  <a:gd name="T96" fmla="*/ 98 w 498"/>
                  <a:gd name="T97" fmla="*/ 0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8" h="1271">
                    <a:moveTo>
                      <a:pt x="98" y="0"/>
                    </a:moveTo>
                    <a:lnTo>
                      <a:pt x="123" y="4"/>
                    </a:lnTo>
                    <a:lnTo>
                      <a:pt x="145" y="15"/>
                    </a:lnTo>
                    <a:lnTo>
                      <a:pt x="165" y="31"/>
                    </a:lnTo>
                    <a:lnTo>
                      <a:pt x="233" y="108"/>
                    </a:lnTo>
                    <a:lnTo>
                      <a:pt x="294" y="192"/>
                    </a:lnTo>
                    <a:lnTo>
                      <a:pt x="347" y="278"/>
                    </a:lnTo>
                    <a:lnTo>
                      <a:pt x="392" y="370"/>
                    </a:lnTo>
                    <a:lnTo>
                      <a:pt x="430" y="465"/>
                    </a:lnTo>
                    <a:lnTo>
                      <a:pt x="460" y="563"/>
                    </a:lnTo>
                    <a:lnTo>
                      <a:pt x="482" y="664"/>
                    </a:lnTo>
                    <a:lnTo>
                      <a:pt x="494" y="766"/>
                    </a:lnTo>
                    <a:lnTo>
                      <a:pt x="498" y="868"/>
                    </a:lnTo>
                    <a:lnTo>
                      <a:pt x="494" y="981"/>
                    </a:lnTo>
                    <a:lnTo>
                      <a:pt x="478" y="1092"/>
                    </a:lnTo>
                    <a:lnTo>
                      <a:pt x="453" y="1201"/>
                    </a:lnTo>
                    <a:lnTo>
                      <a:pt x="442" y="1225"/>
                    </a:lnTo>
                    <a:lnTo>
                      <a:pt x="428" y="1244"/>
                    </a:lnTo>
                    <a:lnTo>
                      <a:pt x="408" y="1259"/>
                    </a:lnTo>
                    <a:lnTo>
                      <a:pt x="385" y="1268"/>
                    </a:lnTo>
                    <a:lnTo>
                      <a:pt x="360" y="1271"/>
                    </a:lnTo>
                    <a:lnTo>
                      <a:pt x="347" y="1271"/>
                    </a:lnTo>
                    <a:lnTo>
                      <a:pt x="335" y="1268"/>
                    </a:lnTo>
                    <a:lnTo>
                      <a:pt x="312" y="1257"/>
                    </a:lnTo>
                    <a:lnTo>
                      <a:pt x="292" y="1243"/>
                    </a:lnTo>
                    <a:lnTo>
                      <a:pt x="277" y="1223"/>
                    </a:lnTo>
                    <a:lnTo>
                      <a:pt x="269" y="1200"/>
                    </a:lnTo>
                    <a:lnTo>
                      <a:pt x="265" y="1175"/>
                    </a:lnTo>
                    <a:lnTo>
                      <a:pt x="269" y="1149"/>
                    </a:lnTo>
                    <a:lnTo>
                      <a:pt x="290" y="1058"/>
                    </a:lnTo>
                    <a:lnTo>
                      <a:pt x="303" y="963"/>
                    </a:lnTo>
                    <a:lnTo>
                      <a:pt x="306" y="868"/>
                    </a:lnTo>
                    <a:lnTo>
                      <a:pt x="303" y="771"/>
                    </a:lnTo>
                    <a:lnTo>
                      <a:pt x="288" y="674"/>
                    </a:lnTo>
                    <a:lnTo>
                      <a:pt x="265" y="579"/>
                    </a:lnTo>
                    <a:lnTo>
                      <a:pt x="234" y="488"/>
                    </a:lnTo>
                    <a:lnTo>
                      <a:pt x="193" y="400"/>
                    </a:lnTo>
                    <a:lnTo>
                      <a:pt x="147" y="316"/>
                    </a:lnTo>
                    <a:lnTo>
                      <a:pt x="89" y="237"/>
                    </a:lnTo>
                    <a:lnTo>
                      <a:pt x="26" y="162"/>
                    </a:lnTo>
                    <a:lnTo>
                      <a:pt x="10" y="140"/>
                    </a:lnTo>
                    <a:lnTo>
                      <a:pt x="1" y="117"/>
                    </a:lnTo>
                    <a:lnTo>
                      <a:pt x="0" y="93"/>
                    </a:lnTo>
                    <a:lnTo>
                      <a:pt x="3" y="68"/>
                    </a:lnTo>
                    <a:lnTo>
                      <a:pt x="14" y="47"/>
                    </a:lnTo>
                    <a:lnTo>
                      <a:pt x="30" y="25"/>
                    </a:lnTo>
                    <a:lnTo>
                      <a:pt x="50" y="11"/>
                    </a:lnTo>
                    <a:lnTo>
                      <a:pt x="73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1"/>
              <p:cNvSpPr>
                <a:spLocks noEditPoints="1"/>
              </p:cNvSpPr>
              <p:nvPr/>
            </p:nvSpPr>
            <p:spPr bwMode="auto">
              <a:xfrm>
                <a:off x="4214" y="2085"/>
                <a:ext cx="1098" cy="1222"/>
              </a:xfrm>
              <a:custGeom>
                <a:avLst/>
                <a:gdLst>
                  <a:gd name="T0" fmla="*/ 993 w 2196"/>
                  <a:gd name="T1" fmla="*/ 273 h 2444"/>
                  <a:gd name="T2" fmla="*/ 941 w 2196"/>
                  <a:gd name="T3" fmla="*/ 513 h 2444"/>
                  <a:gd name="T4" fmla="*/ 582 w 2196"/>
                  <a:gd name="T5" fmla="*/ 716 h 2444"/>
                  <a:gd name="T6" fmla="*/ 355 w 2196"/>
                  <a:gd name="T7" fmla="*/ 667 h 2444"/>
                  <a:gd name="T8" fmla="*/ 206 w 2196"/>
                  <a:gd name="T9" fmla="*/ 707 h 2444"/>
                  <a:gd name="T10" fmla="*/ 245 w 2196"/>
                  <a:gd name="T11" fmla="*/ 855 h 2444"/>
                  <a:gd name="T12" fmla="*/ 401 w 2196"/>
                  <a:gd name="T13" fmla="*/ 1029 h 2444"/>
                  <a:gd name="T14" fmla="*/ 401 w 2196"/>
                  <a:gd name="T15" fmla="*/ 1415 h 2444"/>
                  <a:gd name="T16" fmla="*/ 245 w 2196"/>
                  <a:gd name="T17" fmla="*/ 1589 h 2444"/>
                  <a:gd name="T18" fmla="*/ 206 w 2196"/>
                  <a:gd name="T19" fmla="*/ 1738 h 2444"/>
                  <a:gd name="T20" fmla="*/ 355 w 2196"/>
                  <a:gd name="T21" fmla="*/ 1777 h 2444"/>
                  <a:gd name="T22" fmla="*/ 582 w 2196"/>
                  <a:gd name="T23" fmla="*/ 1729 h 2444"/>
                  <a:gd name="T24" fmla="*/ 941 w 2196"/>
                  <a:gd name="T25" fmla="*/ 1931 h 2444"/>
                  <a:gd name="T26" fmla="*/ 993 w 2196"/>
                  <a:gd name="T27" fmla="*/ 2171 h 2444"/>
                  <a:gd name="T28" fmla="*/ 1125 w 2196"/>
                  <a:gd name="T29" fmla="*/ 2248 h 2444"/>
                  <a:gd name="T30" fmla="*/ 1206 w 2196"/>
                  <a:gd name="T31" fmla="*/ 2014 h 2444"/>
                  <a:gd name="T32" fmla="*/ 1353 w 2196"/>
                  <a:gd name="T33" fmla="*/ 1897 h 2444"/>
                  <a:gd name="T34" fmla="*/ 1656 w 2196"/>
                  <a:gd name="T35" fmla="*/ 1703 h 2444"/>
                  <a:gd name="T36" fmla="*/ 1894 w 2196"/>
                  <a:gd name="T37" fmla="*/ 1791 h 2444"/>
                  <a:gd name="T38" fmla="*/ 2004 w 2196"/>
                  <a:gd name="T39" fmla="*/ 1682 h 2444"/>
                  <a:gd name="T40" fmla="*/ 1817 w 2196"/>
                  <a:gd name="T41" fmla="*/ 1508 h 2444"/>
                  <a:gd name="T42" fmla="*/ 1817 w 2196"/>
                  <a:gd name="T43" fmla="*/ 1286 h 2444"/>
                  <a:gd name="T44" fmla="*/ 1792 w 2196"/>
                  <a:gd name="T45" fmla="*/ 979 h 2444"/>
                  <a:gd name="T46" fmla="*/ 1989 w 2196"/>
                  <a:gd name="T47" fmla="*/ 816 h 2444"/>
                  <a:gd name="T48" fmla="*/ 1948 w 2196"/>
                  <a:gd name="T49" fmla="*/ 667 h 2444"/>
                  <a:gd name="T50" fmla="*/ 1704 w 2196"/>
                  <a:gd name="T51" fmla="*/ 741 h 2444"/>
                  <a:gd name="T52" fmla="*/ 1491 w 2196"/>
                  <a:gd name="T53" fmla="*/ 617 h 2444"/>
                  <a:gd name="T54" fmla="*/ 1219 w 2196"/>
                  <a:gd name="T55" fmla="*/ 479 h 2444"/>
                  <a:gd name="T56" fmla="*/ 1174 w 2196"/>
                  <a:gd name="T57" fmla="*/ 224 h 2444"/>
                  <a:gd name="T58" fmla="*/ 1202 w 2196"/>
                  <a:gd name="T59" fmla="*/ 20 h 2444"/>
                  <a:gd name="T60" fmla="*/ 1393 w 2196"/>
                  <a:gd name="T61" fmla="*/ 248 h 2444"/>
                  <a:gd name="T62" fmla="*/ 1695 w 2196"/>
                  <a:gd name="T63" fmla="*/ 529 h 2444"/>
                  <a:gd name="T64" fmla="*/ 1973 w 2196"/>
                  <a:gd name="T65" fmla="*/ 472 h 2444"/>
                  <a:gd name="T66" fmla="*/ 2176 w 2196"/>
                  <a:gd name="T67" fmla="*/ 655 h 2444"/>
                  <a:gd name="T68" fmla="*/ 2147 w 2196"/>
                  <a:gd name="T69" fmla="*/ 924 h 2444"/>
                  <a:gd name="T70" fmla="*/ 2011 w 2196"/>
                  <a:gd name="T71" fmla="*/ 1221 h 2444"/>
                  <a:gd name="T72" fmla="*/ 2147 w 2196"/>
                  <a:gd name="T73" fmla="*/ 1521 h 2444"/>
                  <a:gd name="T74" fmla="*/ 2176 w 2196"/>
                  <a:gd name="T75" fmla="*/ 1789 h 2444"/>
                  <a:gd name="T76" fmla="*/ 1973 w 2196"/>
                  <a:gd name="T77" fmla="*/ 1972 h 2444"/>
                  <a:gd name="T78" fmla="*/ 1695 w 2196"/>
                  <a:gd name="T79" fmla="*/ 1913 h 2444"/>
                  <a:gd name="T80" fmla="*/ 1393 w 2196"/>
                  <a:gd name="T81" fmla="*/ 2196 h 2444"/>
                  <a:gd name="T82" fmla="*/ 1202 w 2196"/>
                  <a:gd name="T83" fmla="*/ 2424 h 2444"/>
                  <a:gd name="T84" fmla="*/ 903 w 2196"/>
                  <a:gd name="T85" fmla="*/ 2372 h 2444"/>
                  <a:gd name="T86" fmla="*/ 797 w 2196"/>
                  <a:gd name="T87" fmla="*/ 2085 h 2444"/>
                  <a:gd name="T88" fmla="*/ 407 w 2196"/>
                  <a:gd name="T89" fmla="*/ 1963 h 2444"/>
                  <a:gd name="T90" fmla="*/ 138 w 2196"/>
                  <a:gd name="T91" fmla="*/ 1935 h 2444"/>
                  <a:gd name="T92" fmla="*/ 0 w 2196"/>
                  <a:gd name="T93" fmla="*/ 1696 h 2444"/>
                  <a:gd name="T94" fmla="*/ 109 w 2196"/>
                  <a:gd name="T95" fmla="*/ 1451 h 2444"/>
                  <a:gd name="T96" fmla="*/ 199 w 2196"/>
                  <a:gd name="T97" fmla="*/ 1051 h 2444"/>
                  <a:gd name="T98" fmla="*/ 9 w 2196"/>
                  <a:gd name="T99" fmla="*/ 839 h 2444"/>
                  <a:gd name="T100" fmla="*/ 66 w 2196"/>
                  <a:gd name="T101" fmla="*/ 572 h 2444"/>
                  <a:gd name="T102" fmla="*/ 315 w 2196"/>
                  <a:gd name="T103" fmla="*/ 461 h 2444"/>
                  <a:gd name="T104" fmla="*/ 640 w 2196"/>
                  <a:gd name="T105" fmla="*/ 431 h 2444"/>
                  <a:gd name="T106" fmla="*/ 839 w 2196"/>
                  <a:gd name="T107" fmla="*/ 149 h 2444"/>
                  <a:gd name="T108" fmla="*/ 1097 w 2196"/>
                  <a:gd name="T109" fmla="*/ 0 h 2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96" h="2444">
                    <a:moveTo>
                      <a:pt x="1097" y="192"/>
                    </a:moveTo>
                    <a:lnTo>
                      <a:pt x="1068" y="196"/>
                    </a:lnTo>
                    <a:lnTo>
                      <a:pt x="1043" y="206"/>
                    </a:lnTo>
                    <a:lnTo>
                      <a:pt x="1020" y="224"/>
                    </a:lnTo>
                    <a:lnTo>
                      <a:pt x="1003" y="246"/>
                    </a:lnTo>
                    <a:lnTo>
                      <a:pt x="993" y="273"/>
                    </a:lnTo>
                    <a:lnTo>
                      <a:pt x="989" y="301"/>
                    </a:lnTo>
                    <a:lnTo>
                      <a:pt x="989" y="431"/>
                    </a:lnTo>
                    <a:lnTo>
                      <a:pt x="986" y="456"/>
                    </a:lnTo>
                    <a:lnTo>
                      <a:pt x="975" y="479"/>
                    </a:lnTo>
                    <a:lnTo>
                      <a:pt x="960" y="499"/>
                    </a:lnTo>
                    <a:lnTo>
                      <a:pt x="941" y="513"/>
                    </a:lnTo>
                    <a:lnTo>
                      <a:pt x="916" y="524"/>
                    </a:lnTo>
                    <a:lnTo>
                      <a:pt x="842" y="547"/>
                    </a:lnTo>
                    <a:lnTo>
                      <a:pt x="770" y="578"/>
                    </a:lnTo>
                    <a:lnTo>
                      <a:pt x="702" y="617"/>
                    </a:lnTo>
                    <a:lnTo>
                      <a:pt x="640" y="664"/>
                    </a:lnTo>
                    <a:lnTo>
                      <a:pt x="582" y="716"/>
                    </a:lnTo>
                    <a:lnTo>
                      <a:pt x="561" y="732"/>
                    </a:lnTo>
                    <a:lnTo>
                      <a:pt x="539" y="741"/>
                    </a:lnTo>
                    <a:lnTo>
                      <a:pt x="514" y="744"/>
                    </a:lnTo>
                    <a:lnTo>
                      <a:pt x="489" y="741"/>
                    </a:lnTo>
                    <a:lnTo>
                      <a:pt x="466" y="732"/>
                    </a:lnTo>
                    <a:lnTo>
                      <a:pt x="355" y="667"/>
                    </a:lnTo>
                    <a:lnTo>
                      <a:pt x="328" y="656"/>
                    </a:lnTo>
                    <a:lnTo>
                      <a:pt x="299" y="653"/>
                    </a:lnTo>
                    <a:lnTo>
                      <a:pt x="272" y="656"/>
                    </a:lnTo>
                    <a:lnTo>
                      <a:pt x="245" y="667"/>
                    </a:lnTo>
                    <a:lnTo>
                      <a:pt x="222" y="685"/>
                    </a:lnTo>
                    <a:lnTo>
                      <a:pt x="206" y="707"/>
                    </a:lnTo>
                    <a:lnTo>
                      <a:pt x="195" y="734"/>
                    </a:lnTo>
                    <a:lnTo>
                      <a:pt x="191" y="762"/>
                    </a:lnTo>
                    <a:lnTo>
                      <a:pt x="195" y="789"/>
                    </a:lnTo>
                    <a:lnTo>
                      <a:pt x="206" y="816"/>
                    </a:lnTo>
                    <a:lnTo>
                      <a:pt x="222" y="838"/>
                    </a:lnTo>
                    <a:lnTo>
                      <a:pt x="245" y="855"/>
                    </a:lnTo>
                    <a:lnTo>
                      <a:pt x="356" y="920"/>
                    </a:lnTo>
                    <a:lnTo>
                      <a:pt x="378" y="936"/>
                    </a:lnTo>
                    <a:lnTo>
                      <a:pt x="392" y="956"/>
                    </a:lnTo>
                    <a:lnTo>
                      <a:pt x="401" y="979"/>
                    </a:lnTo>
                    <a:lnTo>
                      <a:pt x="405" y="1004"/>
                    </a:lnTo>
                    <a:lnTo>
                      <a:pt x="401" y="1029"/>
                    </a:lnTo>
                    <a:lnTo>
                      <a:pt x="387" y="1094"/>
                    </a:lnTo>
                    <a:lnTo>
                      <a:pt x="378" y="1158"/>
                    </a:lnTo>
                    <a:lnTo>
                      <a:pt x="374" y="1221"/>
                    </a:lnTo>
                    <a:lnTo>
                      <a:pt x="378" y="1286"/>
                    </a:lnTo>
                    <a:lnTo>
                      <a:pt x="387" y="1350"/>
                    </a:lnTo>
                    <a:lnTo>
                      <a:pt x="401" y="1415"/>
                    </a:lnTo>
                    <a:lnTo>
                      <a:pt x="405" y="1440"/>
                    </a:lnTo>
                    <a:lnTo>
                      <a:pt x="401" y="1465"/>
                    </a:lnTo>
                    <a:lnTo>
                      <a:pt x="392" y="1488"/>
                    </a:lnTo>
                    <a:lnTo>
                      <a:pt x="378" y="1508"/>
                    </a:lnTo>
                    <a:lnTo>
                      <a:pt x="356" y="1524"/>
                    </a:lnTo>
                    <a:lnTo>
                      <a:pt x="245" y="1589"/>
                    </a:lnTo>
                    <a:lnTo>
                      <a:pt x="222" y="1607"/>
                    </a:lnTo>
                    <a:lnTo>
                      <a:pt x="206" y="1628"/>
                    </a:lnTo>
                    <a:lnTo>
                      <a:pt x="195" y="1655"/>
                    </a:lnTo>
                    <a:lnTo>
                      <a:pt x="191" y="1682"/>
                    </a:lnTo>
                    <a:lnTo>
                      <a:pt x="195" y="1711"/>
                    </a:lnTo>
                    <a:lnTo>
                      <a:pt x="206" y="1738"/>
                    </a:lnTo>
                    <a:lnTo>
                      <a:pt x="224" y="1759"/>
                    </a:lnTo>
                    <a:lnTo>
                      <a:pt x="245" y="1777"/>
                    </a:lnTo>
                    <a:lnTo>
                      <a:pt x="272" y="1788"/>
                    </a:lnTo>
                    <a:lnTo>
                      <a:pt x="299" y="1791"/>
                    </a:lnTo>
                    <a:lnTo>
                      <a:pt x="328" y="1788"/>
                    </a:lnTo>
                    <a:lnTo>
                      <a:pt x="355" y="1777"/>
                    </a:lnTo>
                    <a:lnTo>
                      <a:pt x="466" y="1712"/>
                    </a:lnTo>
                    <a:lnTo>
                      <a:pt x="489" y="1703"/>
                    </a:lnTo>
                    <a:lnTo>
                      <a:pt x="514" y="1700"/>
                    </a:lnTo>
                    <a:lnTo>
                      <a:pt x="537" y="1703"/>
                    </a:lnTo>
                    <a:lnTo>
                      <a:pt x="561" y="1712"/>
                    </a:lnTo>
                    <a:lnTo>
                      <a:pt x="582" y="1729"/>
                    </a:lnTo>
                    <a:lnTo>
                      <a:pt x="640" y="1781"/>
                    </a:lnTo>
                    <a:lnTo>
                      <a:pt x="702" y="1827"/>
                    </a:lnTo>
                    <a:lnTo>
                      <a:pt x="770" y="1867"/>
                    </a:lnTo>
                    <a:lnTo>
                      <a:pt x="842" y="1897"/>
                    </a:lnTo>
                    <a:lnTo>
                      <a:pt x="916" y="1920"/>
                    </a:lnTo>
                    <a:lnTo>
                      <a:pt x="941" y="1931"/>
                    </a:lnTo>
                    <a:lnTo>
                      <a:pt x="960" y="1945"/>
                    </a:lnTo>
                    <a:lnTo>
                      <a:pt x="975" y="1965"/>
                    </a:lnTo>
                    <a:lnTo>
                      <a:pt x="986" y="1988"/>
                    </a:lnTo>
                    <a:lnTo>
                      <a:pt x="989" y="2014"/>
                    </a:lnTo>
                    <a:lnTo>
                      <a:pt x="989" y="2143"/>
                    </a:lnTo>
                    <a:lnTo>
                      <a:pt x="993" y="2171"/>
                    </a:lnTo>
                    <a:lnTo>
                      <a:pt x="1003" y="2198"/>
                    </a:lnTo>
                    <a:lnTo>
                      <a:pt x="1020" y="2220"/>
                    </a:lnTo>
                    <a:lnTo>
                      <a:pt x="1043" y="2238"/>
                    </a:lnTo>
                    <a:lnTo>
                      <a:pt x="1068" y="2248"/>
                    </a:lnTo>
                    <a:lnTo>
                      <a:pt x="1097" y="2252"/>
                    </a:lnTo>
                    <a:lnTo>
                      <a:pt x="1125" y="2248"/>
                    </a:lnTo>
                    <a:lnTo>
                      <a:pt x="1152" y="2238"/>
                    </a:lnTo>
                    <a:lnTo>
                      <a:pt x="1174" y="2220"/>
                    </a:lnTo>
                    <a:lnTo>
                      <a:pt x="1192" y="2198"/>
                    </a:lnTo>
                    <a:lnTo>
                      <a:pt x="1202" y="2171"/>
                    </a:lnTo>
                    <a:lnTo>
                      <a:pt x="1206" y="2143"/>
                    </a:lnTo>
                    <a:lnTo>
                      <a:pt x="1206" y="2014"/>
                    </a:lnTo>
                    <a:lnTo>
                      <a:pt x="1210" y="1988"/>
                    </a:lnTo>
                    <a:lnTo>
                      <a:pt x="1219" y="1965"/>
                    </a:lnTo>
                    <a:lnTo>
                      <a:pt x="1235" y="1945"/>
                    </a:lnTo>
                    <a:lnTo>
                      <a:pt x="1254" y="1931"/>
                    </a:lnTo>
                    <a:lnTo>
                      <a:pt x="1278" y="1920"/>
                    </a:lnTo>
                    <a:lnTo>
                      <a:pt x="1353" y="1897"/>
                    </a:lnTo>
                    <a:lnTo>
                      <a:pt x="1425" y="1867"/>
                    </a:lnTo>
                    <a:lnTo>
                      <a:pt x="1491" y="1827"/>
                    </a:lnTo>
                    <a:lnTo>
                      <a:pt x="1556" y="1781"/>
                    </a:lnTo>
                    <a:lnTo>
                      <a:pt x="1613" y="1729"/>
                    </a:lnTo>
                    <a:lnTo>
                      <a:pt x="1633" y="1712"/>
                    </a:lnTo>
                    <a:lnTo>
                      <a:pt x="1656" y="1703"/>
                    </a:lnTo>
                    <a:lnTo>
                      <a:pt x="1681" y="1700"/>
                    </a:lnTo>
                    <a:lnTo>
                      <a:pt x="1704" y="1703"/>
                    </a:lnTo>
                    <a:lnTo>
                      <a:pt x="1730" y="1712"/>
                    </a:lnTo>
                    <a:lnTo>
                      <a:pt x="1841" y="1777"/>
                    </a:lnTo>
                    <a:lnTo>
                      <a:pt x="1868" y="1788"/>
                    </a:lnTo>
                    <a:lnTo>
                      <a:pt x="1894" y="1791"/>
                    </a:lnTo>
                    <a:lnTo>
                      <a:pt x="1923" y="1788"/>
                    </a:lnTo>
                    <a:lnTo>
                      <a:pt x="1948" y="1777"/>
                    </a:lnTo>
                    <a:lnTo>
                      <a:pt x="1972" y="1759"/>
                    </a:lnTo>
                    <a:lnTo>
                      <a:pt x="1989" y="1738"/>
                    </a:lnTo>
                    <a:lnTo>
                      <a:pt x="2000" y="1711"/>
                    </a:lnTo>
                    <a:lnTo>
                      <a:pt x="2004" y="1682"/>
                    </a:lnTo>
                    <a:lnTo>
                      <a:pt x="2000" y="1655"/>
                    </a:lnTo>
                    <a:lnTo>
                      <a:pt x="1989" y="1628"/>
                    </a:lnTo>
                    <a:lnTo>
                      <a:pt x="1972" y="1607"/>
                    </a:lnTo>
                    <a:lnTo>
                      <a:pt x="1948" y="1589"/>
                    </a:lnTo>
                    <a:lnTo>
                      <a:pt x="1837" y="1524"/>
                    </a:lnTo>
                    <a:lnTo>
                      <a:pt x="1817" y="1508"/>
                    </a:lnTo>
                    <a:lnTo>
                      <a:pt x="1801" y="1488"/>
                    </a:lnTo>
                    <a:lnTo>
                      <a:pt x="1792" y="1465"/>
                    </a:lnTo>
                    <a:lnTo>
                      <a:pt x="1789" y="1440"/>
                    </a:lnTo>
                    <a:lnTo>
                      <a:pt x="1792" y="1415"/>
                    </a:lnTo>
                    <a:lnTo>
                      <a:pt x="1808" y="1350"/>
                    </a:lnTo>
                    <a:lnTo>
                      <a:pt x="1817" y="1286"/>
                    </a:lnTo>
                    <a:lnTo>
                      <a:pt x="1819" y="1221"/>
                    </a:lnTo>
                    <a:lnTo>
                      <a:pt x="1817" y="1158"/>
                    </a:lnTo>
                    <a:lnTo>
                      <a:pt x="1808" y="1094"/>
                    </a:lnTo>
                    <a:lnTo>
                      <a:pt x="1792" y="1029"/>
                    </a:lnTo>
                    <a:lnTo>
                      <a:pt x="1789" y="1004"/>
                    </a:lnTo>
                    <a:lnTo>
                      <a:pt x="1792" y="979"/>
                    </a:lnTo>
                    <a:lnTo>
                      <a:pt x="1801" y="956"/>
                    </a:lnTo>
                    <a:lnTo>
                      <a:pt x="1817" y="936"/>
                    </a:lnTo>
                    <a:lnTo>
                      <a:pt x="1837" y="920"/>
                    </a:lnTo>
                    <a:lnTo>
                      <a:pt x="1948" y="855"/>
                    </a:lnTo>
                    <a:lnTo>
                      <a:pt x="1972" y="838"/>
                    </a:lnTo>
                    <a:lnTo>
                      <a:pt x="1989" y="816"/>
                    </a:lnTo>
                    <a:lnTo>
                      <a:pt x="2000" y="789"/>
                    </a:lnTo>
                    <a:lnTo>
                      <a:pt x="2004" y="762"/>
                    </a:lnTo>
                    <a:lnTo>
                      <a:pt x="2000" y="734"/>
                    </a:lnTo>
                    <a:lnTo>
                      <a:pt x="1989" y="707"/>
                    </a:lnTo>
                    <a:lnTo>
                      <a:pt x="1972" y="683"/>
                    </a:lnTo>
                    <a:lnTo>
                      <a:pt x="1948" y="667"/>
                    </a:lnTo>
                    <a:lnTo>
                      <a:pt x="1923" y="656"/>
                    </a:lnTo>
                    <a:lnTo>
                      <a:pt x="1894" y="653"/>
                    </a:lnTo>
                    <a:lnTo>
                      <a:pt x="1868" y="656"/>
                    </a:lnTo>
                    <a:lnTo>
                      <a:pt x="1841" y="667"/>
                    </a:lnTo>
                    <a:lnTo>
                      <a:pt x="1730" y="732"/>
                    </a:lnTo>
                    <a:lnTo>
                      <a:pt x="1704" y="741"/>
                    </a:lnTo>
                    <a:lnTo>
                      <a:pt x="1681" y="744"/>
                    </a:lnTo>
                    <a:lnTo>
                      <a:pt x="1656" y="741"/>
                    </a:lnTo>
                    <a:lnTo>
                      <a:pt x="1633" y="732"/>
                    </a:lnTo>
                    <a:lnTo>
                      <a:pt x="1613" y="716"/>
                    </a:lnTo>
                    <a:lnTo>
                      <a:pt x="1556" y="664"/>
                    </a:lnTo>
                    <a:lnTo>
                      <a:pt x="1491" y="617"/>
                    </a:lnTo>
                    <a:lnTo>
                      <a:pt x="1425" y="578"/>
                    </a:lnTo>
                    <a:lnTo>
                      <a:pt x="1353" y="547"/>
                    </a:lnTo>
                    <a:lnTo>
                      <a:pt x="1278" y="524"/>
                    </a:lnTo>
                    <a:lnTo>
                      <a:pt x="1254" y="513"/>
                    </a:lnTo>
                    <a:lnTo>
                      <a:pt x="1235" y="499"/>
                    </a:lnTo>
                    <a:lnTo>
                      <a:pt x="1219" y="479"/>
                    </a:lnTo>
                    <a:lnTo>
                      <a:pt x="1210" y="456"/>
                    </a:lnTo>
                    <a:lnTo>
                      <a:pt x="1206" y="431"/>
                    </a:lnTo>
                    <a:lnTo>
                      <a:pt x="1206" y="301"/>
                    </a:lnTo>
                    <a:lnTo>
                      <a:pt x="1202" y="273"/>
                    </a:lnTo>
                    <a:lnTo>
                      <a:pt x="1192" y="246"/>
                    </a:lnTo>
                    <a:lnTo>
                      <a:pt x="1174" y="224"/>
                    </a:lnTo>
                    <a:lnTo>
                      <a:pt x="1152" y="206"/>
                    </a:lnTo>
                    <a:lnTo>
                      <a:pt x="1125" y="196"/>
                    </a:lnTo>
                    <a:lnTo>
                      <a:pt x="1097" y="192"/>
                    </a:lnTo>
                    <a:close/>
                    <a:moveTo>
                      <a:pt x="1097" y="0"/>
                    </a:moveTo>
                    <a:lnTo>
                      <a:pt x="1150" y="6"/>
                    </a:lnTo>
                    <a:lnTo>
                      <a:pt x="1202" y="20"/>
                    </a:lnTo>
                    <a:lnTo>
                      <a:pt x="1249" y="42"/>
                    </a:lnTo>
                    <a:lnTo>
                      <a:pt x="1290" y="72"/>
                    </a:lnTo>
                    <a:lnTo>
                      <a:pt x="1326" y="108"/>
                    </a:lnTo>
                    <a:lnTo>
                      <a:pt x="1357" y="149"/>
                    </a:lnTo>
                    <a:lnTo>
                      <a:pt x="1378" y="196"/>
                    </a:lnTo>
                    <a:lnTo>
                      <a:pt x="1393" y="248"/>
                    </a:lnTo>
                    <a:lnTo>
                      <a:pt x="1398" y="301"/>
                    </a:lnTo>
                    <a:lnTo>
                      <a:pt x="1398" y="359"/>
                    </a:lnTo>
                    <a:lnTo>
                      <a:pt x="1479" y="391"/>
                    </a:lnTo>
                    <a:lnTo>
                      <a:pt x="1554" y="431"/>
                    </a:lnTo>
                    <a:lnTo>
                      <a:pt x="1627" y="477"/>
                    </a:lnTo>
                    <a:lnTo>
                      <a:pt x="1695" y="529"/>
                    </a:lnTo>
                    <a:lnTo>
                      <a:pt x="1744" y="500"/>
                    </a:lnTo>
                    <a:lnTo>
                      <a:pt x="1789" y="481"/>
                    </a:lnTo>
                    <a:lnTo>
                      <a:pt x="1834" y="466"/>
                    </a:lnTo>
                    <a:lnTo>
                      <a:pt x="1880" y="461"/>
                    </a:lnTo>
                    <a:lnTo>
                      <a:pt x="1927" y="463"/>
                    </a:lnTo>
                    <a:lnTo>
                      <a:pt x="1973" y="472"/>
                    </a:lnTo>
                    <a:lnTo>
                      <a:pt x="2016" y="486"/>
                    </a:lnTo>
                    <a:lnTo>
                      <a:pt x="2058" y="508"/>
                    </a:lnTo>
                    <a:lnTo>
                      <a:pt x="2093" y="536"/>
                    </a:lnTo>
                    <a:lnTo>
                      <a:pt x="2128" y="570"/>
                    </a:lnTo>
                    <a:lnTo>
                      <a:pt x="2154" y="612"/>
                    </a:lnTo>
                    <a:lnTo>
                      <a:pt x="2176" y="655"/>
                    </a:lnTo>
                    <a:lnTo>
                      <a:pt x="2188" y="701"/>
                    </a:lnTo>
                    <a:lnTo>
                      <a:pt x="2196" y="748"/>
                    </a:lnTo>
                    <a:lnTo>
                      <a:pt x="2194" y="795"/>
                    </a:lnTo>
                    <a:lnTo>
                      <a:pt x="2185" y="839"/>
                    </a:lnTo>
                    <a:lnTo>
                      <a:pt x="2169" y="882"/>
                    </a:lnTo>
                    <a:lnTo>
                      <a:pt x="2147" y="924"/>
                    </a:lnTo>
                    <a:lnTo>
                      <a:pt x="2120" y="961"/>
                    </a:lnTo>
                    <a:lnTo>
                      <a:pt x="2085" y="994"/>
                    </a:lnTo>
                    <a:lnTo>
                      <a:pt x="2045" y="1022"/>
                    </a:lnTo>
                    <a:lnTo>
                      <a:pt x="1995" y="1051"/>
                    </a:lnTo>
                    <a:lnTo>
                      <a:pt x="2007" y="1137"/>
                    </a:lnTo>
                    <a:lnTo>
                      <a:pt x="2011" y="1221"/>
                    </a:lnTo>
                    <a:lnTo>
                      <a:pt x="2007" y="1307"/>
                    </a:lnTo>
                    <a:lnTo>
                      <a:pt x="1995" y="1393"/>
                    </a:lnTo>
                    <a:lnTo>
                      <a:pt x="2045" y="1422"/>
                    </a:lnTo>
                    <a:lnTo>
                      <a:pt x="2085" y="1451"/>
                    </a:lnTo>
                    <a:lnTo>
                      <a:pt x="2120" y="1483"/>
                    </a:lnTo>
                    <a:lnTo>
                      <a:pt x="2147" y="1521"/>
                    </a:lnTo>
                    <a:lnTo>
                      <a:pt x="2169" y="1562"/>
                    </a:lnTo>
                    <a:lnTo>
                      <a:pt x="2185" y="1605"/>
                    </a:lnTo>
                    <a:lnTo>
                      <a:pt x="2194" y="1650"/>
                    </a:lnTo>
                    <a:lnTo>
                      <a:pt x="2196" y="1696"/>
                    </a:lnTo>
                    <a:lnTo>
                      <a:pt x="2188" y="1743"/>
                    </a:lnTo>
                    <a:lnTo>
                      <a:pt x="2176" y="1789"/>
                    </a:lnTo>
                    <a:lnTo>
                      <a:pt x="2154" y="1833"/>
                    </a:lnTo>
                    <a:lnTo>
                      <a:pt x="2128" y="1874"/>
                    </a:lnTo>
                    <a:lnTo>
                      <a:pt x="2093" y="1908"/>
                    </a:lnTo>
                    <a:lnTo>
                      <a:pt x="2058" y="1935"/>
                    </a:lnTo>
                    <a:lnTo>
                      <a:pt x="2016" y="1958"/>
                    </a:lnTo>
                    <a:lnTo>
                      <a:pt x="1973" y="1972"/>
                    </a:lnTo>
                    <a:lnTo>
                      <a:pt x="1927" y="1981"/>
                    </a:lnTo>
                    <a:lnTo>
                      <a:pt x="1880" y="1983"/>
                    </a:lnTo>
                    <a:lnTo>
                      <a:pt x="1834" y="1978"/>
                    </a:lnTo>
                    <a:lnTo>
                      <a:pt x="1789" y="1963"/>
                    </a:lnTo>
                    <a:lnTo>
                      <a:pt x="1744" y="1944"/>
                    </a:lnTo>
                    <a:lnTo>
                      <a:pt x="1695" y="1913"/>
                    </a:lnTo>
                    <a:lnTo>
                      <a:pt x="1627" y="1967"/>
                    </a:lnTo>
                    <a:lnTo>
                      <a:pt x="1554" y="2014"/>
                    </a:lnTo>
                    <a:lnTo>
                      <a:pt x="1479" y="2053"/>
                    </a:lnTo>
                    <a:lnTo>
                      <a:pt x="1398" y="2085"/>
                    </a:lnTo>
                    <a:lnTo>
                      <a:pt x="1398" y="2143"/>
                    </a:lnTo>
                    <a:lnTo>
                      <a:pt x="1393" y="2196"/>
                    </a:lnTo>
                    <a:lnTo>
                      <a:pt x="1378" y="2248"/>
                    </a:lnTo>
                    <a:lnTo>
                      <a:pt x="1357" y="2295"/>
                    </a:lnTo>
                    <a:lnTo>
                      <a:pt x="1326" y="2336"/>
                    </a:lnTo>
                    <a:lnTo>
                      <a:pt x="1290" y="2372"/>
                    </a:lnTo>
                    <a:lnTo>
                      <a:pt x="1249" y="2403"/>
                    </a:lnTo>
                    <a:lnTo>
                      <a:pt x="1202" y="2424"/>
                    </a:lnTo>
                    <a:lnTo>
                      <a:pt x="1150" y="2438"/>
                    </a:lnTo>
                    <a:lnTo>
                      <a:pt x="1097" y="2444"/>
                    </a:lnTo>
                    <a:lnTo>
                      <a:pt x="1043" y="2438"/>
                    </a:lnTo>
                    <a:lnTo>
                      <a:pt x="993" y="2424"/>
                    </a:lnTo>
                    <a:lnTo>
                      <a:pt x="946" y="2403"/>
                    </a:lnTo>
                    <a:lnTo>
                      <a:pt x="903" y="2372"/>
                    </a:lnTo>
                    <a:lnTo>
                      <a:pt x="867" y="2336"/>
                    </a:lnTo>
                    <a:lnTo>
                      <a:pt x="839" y="2295"/>
                    </a:lnTo>
                    <a:lnTo>
                      <a:pt x="815" y="2248"/>
                    </a:lnTo>
                    <a:lnTo>
                      <a:pt x="801" y="2196"/>
                    </a:lnTo>
                    <a:lnTo>
                      <a:pt x="797" y="2143"/>
                    </a:lnTo>
                    <a:lnTo>
                      <a:pt x="797" y="2085"/>
                    </a:lnTo>
                    <a:lnTo>
                      <a:pt x="717" y="2053"/>
                    </a:lnTo>
                    <a:lnTo>
                      <a:pt x="640" y="2014"/>
                    </a:lnTo>
                    <a:lnTo>
                      <a:pt x="568" y="1967"/>
                    </a:lnTo>
                    <a:lnTo>
                      <a:pt x="500" y="1913"/>
                    </a:lnTo>
                    <a:lnTo>
                      <a:pt x="450" y="1944"/>
                    </a:lnTo>
                    <a:lnTo>
                      <a:pt x="407" y="1963"/>
                    </a:lnTo>
                    <a:lnTo>
                      <a:pt x="360" y="1978"/>
                    </a:lnTo>
                    <a:lnTo>
                      <a:pt x="313" y="1983"/>
                    </a:lnTo>
                    <a:lnTo>
                      <a:pt x="267" y="1981"/>
                    </a:lnTo>
                    <a:lnTo>
                      <a:pt x="222" y="1972"/>
                    </a:lnTo>
                    <a:lnTo>
                      <a:pt x="179" y="1958"/>
                    </a:lnTo>
                    <a:lnTo>
                      <a:pt x="138" y="1935"/>
                    </a:lnTo>
                    <a:lnTo>
                      <a:pt x="100" y="1908"/>
                    </a:lnTo>
                    <a:lnTo>
                      <a:pt x="68" y="1874"/>
                    </a:lnTo>
                    <a:lnTo>
                      <a:pt x="39" y="1833"/>
                    </a:lnTo>
                    <a:lnTo>
                      <a:pt x="17" y="1789"/>
                    </a:lnTo>
                    <a:lnTo>
                      <a:pt x="5" y="1743"/>
                    </a:lnTo>
                    <a:lnTo>
                      <a:pt x="0" y="1696"/>
                    </a:lnTo>
                    <a:lnTo>
                      <a:pt x="1" y="1650"/>
                    </a:lnTo>
                    <a:lnTo>
                      <a:pt x="9" y="1605"/>
                    </a:lnTo>
                    <a:lnTo>
                      <a:pt x="25" y="1562"/>
                    </a:lnTo>
                    <a:lnTo>
                      <a:pt x="46" y="1521"/>
                    </a:lnTo>
                    <a:lnTo>
                      <a:pt x="75" y="1483"/>
                    </a:lnTo>
                    <a:lnTo>
                      <a:pt x="109" y="1451"/>
                    </a:lnTo>
                    <a:lnTo>
                      <a:pt x="150" y="1422"/>
                    </a:lnTo>
                    <a:lnTo>
                      <a:pt x="199" y="1393"/>
                    </a:lnTo>
                    <a:lnTo>
                      <a:pt x="186" y="1307"/>
                    </a:lnTo>
                    <a:lnTo>
                      <a:pt x="182" y="1221"/>
                    </a:lnTo>
                    <a:lnTo>
                      <a:pt x="186" y="1137"/>
                    </a:lnTo>
                    <a:lnTo>
                      <a:pt x="199" y="1051"/>
                    </a:lnTo>
                    <a:lnTo>
                      <a:pt x="150" y="1022"/>
                    </a:lnTo>
                    <a:lnTo>
                      <a:pt x="109" y="994"/>
                    </a:lnTo>
                    <a:lnTo>
                      <a:pt x="75" y="961"/>
                    </a:lnTo>
                    <a:lnTo>
                      <a:pt x="46" y="924"/>
                    </a:lnTo>
                    <a:lnTo>
                      <a:pt x="25" y="882"/>
                    </a:lnTo>
                    <a:lnTo>
                      <a:pt x="9" y="839"/>
                    </a:lnTo>
                    <a:lnTo>
                      <a:pt x="1" y="795"/>
                    </a:lnTo>
                    <a:lnTo>
                      <a:pt x="0" y="748"/>
                    </a:lnTo>
                    <a:lnTo>
                      <a:pt x="5" y="701"/>
                    </a:lnTo>
                    <a:lnTo>
                      <a:pt x="17" y="655"/>
                    </a:lnTo>
                    <a:lnTo>
                      <a:pt x="39" y="612"/>
                    </a:lnTo>
                    <a:lnTo>
                      <a:pt x="66" y="572"/>
                    </a:lnTo>
                    <a:lnTo>
                      <a:pt x="98" y="538"/>
                    </a:lnTo>
                    <a:lnTo>
                      <a:pt x="136" y="509"/>
                    </a:lnTo>
                    <a:lnTo>
                      <a:pt x="177" y="486"/>
                    </a:lnTo>
                    <a:lnTo>
                      <a:pt x="222" y="472"/>
                    </a:lnTo>
                    <a:lnTo>
                      <a:pt x="268" y="463"/>
                    </a:lnTo>
                    <a:lnTo>
                      <a:pt x="315" y="461"/>
                    </a:lnTo>
                    <a:lnTo>
                      <a:pt x="362" y="466"/>
                    </a:lnTo>
                    <a:lnTo>
                      <a:pt x="407" y="481"/>
                    </a:lnTo>
                    <a:lnTo>
                      <a:pt x="450" y="500"/>
                    </a:lnTo>
                    <a:lnTo>
                      <a:pt x="500" y="529"/>
                    </a:lnTo>
                    <a:lnTo>
                      <a:pt x="568" y="477"/>
                    </a:lnTo>
                    <a:lnTo>
                      <a:pt x="640" y="431"/>
                    </a:lnTo>
                    <a:lnTo>
                      <a:pt x="717" y="391"/>
                    </a:lnTo>
                    <a:lnTo>
                      <a:pt x="797" y="359"/>
                    </a:lnTo>
                    <a:lnTo>
                      <a:pt x="797" y="301"/>
                    </a:lnTo>
                    <a:lnTo>
                      <a:pt x="801" y="248"/>
                    </a:lnTo>
                    <a:lnTo>
                      <a:pt x="815" y="196"/>
                    </a:lnTo>
                    <a:lnTo>
                      <a:pt x="839" y="149"/>
                    </a:lnTo>
                    <a:lnTo>
                      <a:pt x="867" y="108"/>
                    </a:lnTo>
                    <a:lnTo>
                      <a:pt x="903" y="72"/>
                    </a:lnTo>
                    <a:lnTo>
                      <a:pt x="946" y="42"/>
                    </a:lnTo>
                    <a:lnTo>
                      <a:pt x="993" y="20"/>
                    </a:lnTo>
                    <a:lnTo>
                      <a:pt x="1043" y="6"/>
                    </a:lnTo>
                    <a:lnTo>
                      <a:pt x="10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2"/>
              <p:cNvSpPr>
                <a:spLocks noEditPoints="1"/>
              </p:cNvSpPr>
              <p:nvPr/>
            </p:nvSpPr>
            <p:spPr bwMode="auto">
              <a:xfrm>
                <a:off x="4561" y="2495"/>
                <a:ext cx="403" cy="402"/>
              </a:xfrm>
              <a:custGeom>
                <a:avLst/>
                <a:gdLst>
                  <a:gd name="T0" fmla="*/ 355 w 807"/>
                  <a:gd name="T1" fmla="*/ 197 h 805"/>
                  <a:gd name="T2" fmla="*/ 273 w 807"/>
                  <a:gd name="T3" fmla="*/ 238 h 805"/>
                  <a:gd name="T4" fmla="*/ 214 w 807"/>
                  <a:gd name="T5" fmla="*/ 310 h 805"/>
                  <a:gd name="T6" fmla="*/ 194 w 807"/>
                  <a:gd name="T7" fmla="*/ 401 h 805"/>
                  <a:gd name="T8" fmla="*/ 214 w 807"/>
                  <a:gd name="T9" fmla="*/ 494 h 805"/>
                  <a:gd name="T10" fmla="*/ 273 w 807"/>
                  <a:gd name="T11" fmla="*/ 566 h 805"/>
                  <a:gd name="T12" fmla="*/ 355 w 807"/>
                  <a:gd name="T13" fmla="*/ 607 h 805"/>
                  <a:gd name="T14" fmla="*/ 452 w 807"/>
                  <a:gd name="T15" fmla="*/ 607 h 805"/>
                  <a:gd name="T16" fmla="*/ 536 w 807"/>
                  <a:gd name="T17" fmla="*/ 566 h 805"/>
                  <a:gd name="T18" fmla="*/ 594 w 807"/>
                  <a:gd name="T19" fmla="*/ 494 h 805"/>
                  <a:gd name="T20" fmla="*/ 615 w 807"/>
                  <a:gd name="T21" fmla="*/ 401 h 805"/>
                  <a:gd name="T22" fmla="*/ 594 w 807"/>
                  <a:gd name="T23" fmla="*/ 310 h 805"/>
                  <a:gd name="T24" fmla="*/ 536 w 807"/>
                  <a:gd name="T25" fmla="*/ 238 h 805"/>
                  <a:gd name="T26" fmla="*/ 452 w 807"/>
                  <a:gd name="T27" fmla="*/ 197 h 805"/>
                  <a:gd name="T28" fmla="*/ 404 w 807"/>
                  <a:gd name="T29" fmla="*/ 0 h 805"/>
                  <a:gd name="T30" fmla="*/ 531 w 807"/>
                  <a:gd name="T31" fmla="*/ 19 h 805"/>
                  <a:gd name="T32" fmla="*/ 642 w 807"/>
                  <a:gd name="T33" fmla="*/ 77 h 805"/>
                  <a:gd name="T34" fmla="*/ 730 w 807"/>
                  <a:gd name="T35" fmla="*/ 165 h 805"/>
                  <a:gd name="T36" fmla="*/ 787 w 807"/>
                  <a:gd name="T37" fmla="*/ 274 h 805"/>
                  <a:gd name="T38" fmla="*/ 807 w 807"/>
                  <a:gd name="T39" fmla="*/ 401 h 805"/>
                  <a:gd name="T40" fmla="*/ 787 w 807"/>
                  <a:gd name="T41" fmla="*/ 528 h 805"/>
                  <a:gd name="T42" fmla="*/ 730 w 807"/>
                  <a:gd name="T43" fmla="*/ 640 h 805"/>
                  <a:gd name="T44" fmla="*/ 642 w 807"/>
                  <a:gd name="T45" fmla="*/ 727 h 805"/>
                  <a:gd name="T46" fmla="*/ 531 w 807"/>
                  <a:gd name="T47" fmla="*/ 785 h 805"/>
                  <a:gd name="T48" fmla="*/ 404 w 807"/>
                  <a:gd name="T49" fmla="*/ 805 h 805"/>
                  <a:gd name="T50" fmla="*/ 276 w 807"/>
                  <a:gd name="T51" fmla="*/ 785 h 805"/>
                  <a:gd name="T52" fmla="*/ 167 w 807"/>
                  <a:gd name="T53" fmla="*/ 727 h 805"/>
                  <a:gd name="T54" fmla="*/ 79 w 807"/>
                  <a:gd name="T55" fmla="*/ 640 h 805"/>
                  <a:gd name="T56" fmla="*/ 22 w 807"/>
                  <a:gd name="T57" fmla="*/ 528 h 805"/>
                  <a:gd name="T58" fmla="*/ 0 w 807"/>
                  <a:gd name="T59" fmla="*/ 401 h 805"/>
                  <a:gd name="T60" fmla="*/ 22 w 807"/>
                  <a:gd name="T61" fmla="*/ 274 h 805"/>
                  <a:gd name="T62" fmla="*/ 79 w 807"/>
                  <a:gd name="T63" fmla="*/ 165 h 805"/>
                  <a:gd name="T64" fmla="*/ 167 w 807"/>
                  <a:gd name="T65" fmla="*/ 77 h 805"/>
                  <a:gd name="T66" fmla="*/ 276 w 807"/>
                  <a:gd name="T67" fmla="*/ 19 h 805"/>
                  <a:gd name="T68" fmla="*/ 404 w 807"/>
                  <a:gd name="T6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07" h="805">
                    <a:moveTo>
                      <a:pt x="404" y="191"/>
                    </a:moveTo>
                    <a:lnTo>
                      <a:pt x="355" y="197"/>
                    </a:lnTo>
                    <a:lnTo>
                      <a:pt x="312" y="213"/>
                    </a:lnTo>
                    <a:lnTo>
                      <a:pt x="273" y="238"/>
                    </a:lnTo>
                    <a:lnTo>
                      <a:pt x="239" y="270"/>
                    </a:lnTo>
                    <a:lnTo>
                      <a:pt x="214" y="310"/>
                    </a:lnTo>
                    <a:lnTo>
                      <a:pt x="199" y="355"/>
                    </a:lnTo>
                    <a:lnTo>
                      <a:pt x="194" y="401"/>
                    </a:lnTo>
                    <a:lnTo>
                      <a:pt x="199" y="450"/>
                    </a:lnTo>
                    <a:lnTo>
                      <a:pt x="214" y="494"/>
                    </a:lnTo>
                    <a:lnTo>
                      <a:pt x="239" y="534"/>
                    </a:lnTo>
                    <a:lnTo>
                      <a:pt x="273" y="566"/>
                    </a:lnTo>
                    <a:lnTo>
                      <a:pt x="312" y="591"/>
                    </a:lnTo>
                    <a:lnTo>
                      <a:pt x="355" y="607"/>
                    </a:lnTo>
                    <a:lnTo>
                      <a:pt x="404" y="613"/>
                    </a:lnTo>
                    <a:lnTo>
                      <a:pt x="452" y="607"/>
                    </a:lnTo>
                    <a:lnTo>
                      <a:pt x="497" y="591"/>
                    </a:lnTo>
                    <a:lnTo>
                      <a:pt x="536" y="566"/>
                    </a:lnTo>
                    <a:lnTo>
                      <a:pt x="569" y="534"/>
                    </a:lnTo>
                    <a:lnTo>
                      <a:pt x="594" y="494"/>
                    </a:lnTo>
                    <a:lnTo>
                      <a:pt x="610" y="450"/>
                    </a:lnTo>
                    <a:lnTo>
                      <a:pt x="615" y="401"/>
                    </a:lnTo>
                    <a:lnTo>
                      <a:pt x="610" y="355"/>
                    </a:lnTo>
                    <a:lnTo>
                      <a:pt x="594" y="310"/>
                    </a:lnTo>
                    <a:lnTo>
                      <a:pt x="569" y="270"/>
                    </a:lnTo>
                    <a:lnTo>
                      <a:pt x="536" y="238"/>
                    </a:lnTo>
                    <a:lnTo>
                      <a:pt x="497" y="213"/>
                    </a:lnTo>
                    <a:lnTo>
                      <a:pt x="452" y="197"/>
                    </a:lnTo>
                    <a:lnTo>
                      <a:pt x="404" y="191"/>
                    </a:lnTo>
                    <a:close/>
                    <a:moveTo>
                      <a:pt x="404" y="0"/>
                    </a:moveTo>
                    <a:lnTo>
                      <a:pt x="470" y="5"/>
                    </a:lnTo>
                    <a:lnTo>
                      <a:pt x="531" y="19"/>
                    </a:lnTo>
                    <a:lnTo>
                      <a:pt x="588" y="44"/>
                    </a:lnTo>
                    <a:lnTo>
                      <a:pt x="642" y="77"/>
                    </a:lnTo>
                    <a:lnTo>
                      <a:pt x="689" y="118"/>
                    </a:lnTo>
                    <a:lnTo>
                      <a:pt x="730" y="165"/>
                    </a:lnTo>
                    <a:lnTo>
                      <a:pt x="762" y="217"/>
                    </a:lnTo>
                    <a:lnTo>
                      <a:pt x="787" y="274"/>
                    </a:lnTo>
                    <a:lnTo>
                      <a:pt x="802" y="337"/>
                    </a:lnTo>
                    <a:lnTo>
                      <a:pt x="807" y="401"/>
                    </a:lnTo>
                    <a:lnTo>
                      <a:pt x="802" y="468"/>
                    </a:lnTo>
                    <a:lnTo>
                      <a:pt x="787" y="528"/>
                    </a:lnTo>
                    <a:lnTo>
                      <a:pt x="762" y="588"/>
                    </a:lnTo>
                    <a:lnTo>
                      <a:pt x="730" y="640"/>
                    </a:lnTo>
                    <a:lnTo>
                      <a:pt x="689" y="686"/>
                    </a:lnTo>
                    <a:lnTo>
                      <a:pt x="642" y="727"/>
                    </a:lnTo>
                    <a:lnTo>
                      <a:pt x="588" y="760"/>
                    </a:lnTo>
                    <a:lnTo>
                      <a:pt x="531" y="785"/>
                    </a:lnTo>
                    <a:lnTo>
                      <a:pt x="470" y="799"/>
                    </a:lnTo>
                    <a:lnTo>
                      <a:pt x="404" y="805"/>
                    </a:lnTo>
                    <a:lnTo>
                      <a:pt x="339" y="799"/>
                    </a:lnTo>
                    <a:lnTo>
                      <a:pt x="276" y="785"/>
                    </a:lnTo>
                    <a:lnTo>
                      <a:pt x="219" y="760"/>
                    </a:lnTo>
                    <a:lnTo>
                      <a:pt x="167" y="727"/>
                    </a:lnTo>
                    <a:lnTo>
                      <a:pt x="119" y="686"/>
                    </a:lnTo>
                    <a:lnTo>
                      <a:pt x="79" y="640"/>
                    </a:lnTo>
                    <a:lnTo>
                      <a:pt x="47" y="588"/>
                    </a:lnTo>
                    <a:lnTo>
                      <a:pt x="22" y="528"/>
                    </a:lnTo>
                    <a:lnTo>
                      <a:pt x="6" y="468"/>
                    </a:lnTo>
                    <a:lnTo>
                      <a:pt x="0" y="401"/>
                    </a:lnTo>
                    <a:lnTo>
                      <a:pt x="6" y="337"/>
                    </a:lnTo>
                    <a:lnTo>
                      <a:pt x="22" y="274"/>
                    </a:lnTo>
                    <a:lnTo>
                      <a:pt x="47" y="217"/>
                    </a:lnTo>
                    <a:lnTo>
                      <a:pt x="79" y="165"/>
                    </a:lnTo>
                    <a:lnTo>
                      <a:pt x="119" y="118"/>
                    </a:lnTo>
                    <a:lnTo>
                      <a:pt x="167" y="77"/>
                    </a:lnTo>
                    <a:lnTo>
                      <a:pt x="219" y="44"/>
                    </a:lnTo>
                    <a:lnTo>
                      <a:pt x="276" y="19"/>
                    </a:lnTo>
                    <a:lnTo>
                      <a:pt x="339" y="5"/>
                    </a:lnTo>
                    <a:lnTo>
                      <a:pt x="4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3"/>
              <p:cNvSpPr>
                <a:spLocks noEditPoints="1"/>
              </p:cNvSpPr>
              <p:nvPr/>
            </p:nvSpPr>
            <p:spPr bwMode="auto">
              <a:xfrm>
                <a:off x="2975" y="1624"/>
                <a:ext cx="812" cy="813"/>
              </a:xfrm>
              <a:custGeom>
                <a:avLst/>
                <a:gdLst>
                  <a:gd name="T0" fmla="*/ 728 w 1624"/>
                  <a:gd name="T1" fmla="*/ 199 h 1624"/>
                  <a:gd name="T2" fmla="*/ 570 w 1624"/>
                  <a:gd name="T3" fmla="*/ 242 h 1624"/>
                  <a:gd name="T4" fmla="*/ 434 w 1624"/>
                  <a:gd name="T5" fmla="*/ 323 h 1624"/>
                  <a:gd name="T6" fmla="*/ 321 w 1624"/>
                  <a:gd name="T7" fmla="*/ 434 h 1624"/>
                  <a:gd name="T8" fmla="*/ 240 w 1624"/>
                  <a:gd name="T9" fmla="*/ 572 h 1624"/>
                  <a:gd name="T10" fmla="*/ 197 w 1624"/>
                  <a:gd name="T11" fmla="*/ 729 h 1624"/>
                  <a:gd name="T12" fmla="*/ 197 w 1624"/>
                  <a:gd name="T13" fmla="*/ 896 h 1624"/>
                  <a:gd name="T14" fmla="*/ 240 w 1624"/>
                  <a:gd name="T15" fmla="*/ 1054 h 1624"/>
                  <a:gd name="T16" fmla="*/ 321 w 1624"/>
                  <a:gd name="T17" fmla="*/ 1192 h 1624"/>
                  <a:gd name="T18" fmla="*/ 434 w 1624"/>
                  <a:gd name="T19" fmla="*/ 1303 h 1624"/>
                  <a:gd name="T20" fmla="*/ 570 w 1624"/>
                  <a:gd name="T21" fmla="*/ 1384 h 1624"/>
                  <a:gd name="T22" fmla="*/ 728 w 1624"/>
                  <a:gd name="T23" fmla="*/ 1427 h 1624"/>
                  <a:gd name="T24" fmla="*/ 896 w 1624"/>
                  <a:gd name="T25" fmla="*/ 1427 h 1624"/>
                  <a:gd name="T26" fmla="*/ 1054 w 1624"/>
                  <a:gd name="T27" fmla="*/ 1384 h 1624"/>
                  <a:gd name="T28" fmla="*/ 1190 w 1624"/>
                  <a:gd name="T29" fmla="*/ 1303 h 1624"/>
                  <a:gd name="T30" fmla="*/ 1303 w 1624"/>
                  <a:gd name="T31" fmla="*/ 1192 h 1624"/>
                  <a:gd name="T32" fmla="*/ 1384 w 1624"/>
                  <a:gd name="T33" fmla="*/ 1054 h 1624"/>
                  <a:gd name="T34" fmla="*/ 1427 w 1624"/>
                  <a:gd name="T35" fmla="*/ 896 h 1624"/>
                  <a:gd name="T36" fmla="*/ 1427 w 1624"/>
                  <a:gd name="T37" fmla="*/ 729 h 1624"/>
                  <a:gd name="T38" fmla="*/ 1384 w 1624"/>
                  <a:gd name="T39" fmla="*/ 572 h 1624"/>
                  <a:gd name="T40" fmla="*/ 1303 w 1624"/>
                  <a:gd name="T41" fmla="*/ 434 h 1624"/>
                  <a:gd name="T42" fmla="*/ 1190 w 1624"/>
                  <a:gd name="T43" fmla="*/ 323 h 1624"/>
                  <a:gd name="T44" fmla="*/ 1054 w 1624"/>
                  <a:gd name="T45" fmla="*/ 242 h 1624"/>
                  <a:gd name="T46" fmla="*/ 896 w 1624"/>
                  <a:gd name="T47" fmla="*/ 199 h 1624"/>
                  <a:gd name="T48" fmla="*/ 812 w 1624"/>
                  <a:gd name="T49" fmla="*/ 0 h 1624"/>
                  <a:gd name="T50" fmla="*/ 999 w 1624"/>
                  <a:gd name="T51" fmla="*/ 21 h 1624"/>
                  <a:gd name="T52" fmla="*/ 1169 w 1624"/>
                  <a:gd name="T53" fmla="*/ 82 h 1624"/>
                  <a:gd name="T54" fmla="*/ 1319 w 1624"/>
                  <a:gd name="T55" fmla="*/ 179 h 1624"/>
                  <a:gd name="T56" fmla="*/ 1445 w 1624"/>
                  <a:gd name="T57" fmla="*/ 305 h 1624"/>
                  <a:gd name="T58" fmla="*/ 1542 w 1624"/>
                  <a:gd name="T59" fmla="*/ 455 h 1624"/>
                  <a:gd name="T60" fmla="*/ 1603 w 1624"/>
                  <a:gd name="T61" fmla="*/ 627 h 1624"/>
                  <a:gd name="T62" fmla="*/ 1624 w 1624"/>
                  <a:gd name="T63" fmla="*/ 812 h 1624"/>
                  <a:gd name="T64" fmla="*/ 1603 w 1624"/>
                  <a:gd name="T65" fmla="*/ 998 h 1624"/>
                  <a:gd name="T66" fmla="*/ 1542 w 1624"/>
                  <a:gd name="T67" fmla="*/ 1169 h 1624"/>
                  <a:gd name="T68" fmla="*/ 1445 w 1624"/>
                  <a:gd name="T69" fmla="*/ 1321 h 1624"/>
                  <a:gd name="T70" fmla="*/ 1319 w 1624"/>
                  <a:gd name="T71" fmla="*/ 1447 h 1624"/>
                  <a:gd name="T72" fmla="*/ 1169 w 1624"/>
                  <a:gd name="T73" fmla="*/ 1542 h 1624"/>
                  <a:gd name="T74" fmla="*/ 999 w 1624"/>
                  <a:gd name="T75" fmla="*/ 1603 h 1624"/>
                  <a:gd name="T76" fmla="*/ 812 w 1624"/>
                  <a:gd name="T77" fmla="*/ 1624 h 1624"/>
                  <a:gd name="T78" fmla="*/ 626 w 1624"/>
                  <a:gd name="T79" fmla="*/ 1603 h 1624"/>
                  <a:gd name="T80" fmla="*/ 455 w 1624"/>
                  <a:gd name="T81" fmla="*/ 1542 h 1624"/>
                  <a:gd name="T82" fmla="*/ 305 w 1624"/>
                  <a:gd name="T83" fmla="*/ 1447 h 1624"/>
                  <a:gd name="T84" fmla="*/ 179 w 1624"/>
                  <a:gd name="T85" fmla="*/ 1321 h 1624"/>
                  <a:gd name="T86" fmla="*/ 82 w 1624"/>
                  <a:gd name="T87" fmla="*/ 1169 h 1624"/>
                  <a:gd name="T88" fmla="*/ 22 w 1624"/>
                  <a:gd name="T89" fmla="*/ 998 h 1624"/>
                  <a:gd name="T90" fmla="*/ 0 w 1624"/>
                  <a:gd name="T91" fmla="*/ 812 h 1624"/>
                  <a:gd name="T92" fmla="*/ 22 w 1624"/>
                  <a:gd name="T93" fmla="*/ 627 h 1624"/>
                  <a:gd name="T94" fmla="*/ 82 w 1624"/>
                  <a:gd name="T95" fmla="*/ 455 h 1624"/>
                  <a:gd name="T96" fmla="*/ 179 w 1624"/>
                  <a:gd name="T97" fmla="*/ 305 h 1624"/>
                  <a:gd name="T98" fmla="*/ 305 w 1624"/>
                  <a:gd name="T99" fmla="*/ 179 h 1624"/>
                  <a:gd name="T100" fmla="*/ 455 w 1624"/>
                  <a:gd name="T101" fmla="*/ 82 h 1624"/>
                  <a:gd name="T102" fmla="*/ 626 w 1624"/>
                  <a:gd name="T103" fmla="*/ 21 h 1624"/>
                  <a:gd name="T104" fmla="*/ 812 w 1624"/>
                  <a:gd name="T105" fmla="*/ 0 h 1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1624">
                    <a:moveTo>
                      <a:pt x="812" y="192"/>
                    </a:moveTo>
                    <a:lnTo>
                      <a:pt x="728" y="199"/>
                    </a:lnTo>
                    <a:lnTo>
                      <a:pt x="647" y="215"/>
                    </a:lnTo>
                    <a:lnTo>
                      <a:pt x="570" y="242"/>
                    </a:lnTo>
                    <a:lnTo>
                      <a:pt x="500" y="278"/>
                    </a:lnTo>
                    <a:lnTo>
                      <a:pt x="434" y="323"/>
                    </a:lnTo>
                    <a:lnTo>
                      <a:pt x="373" y="375"/>
                    </a:lnTo>
                    <a:lnTo>
                      <a:pt x="321" y="434"/>
                    </a:lnTo>
                    <a:lnTo>
                      <a:pt x="276" y="500"/>
                    </a:lnTo>
                    <a:lnTo>
                      <a:pt x="240" y="572"/>
                    </a:lnTo>
                    <a:lnTo>
                      <a:pt x="213" y="649"/>
                    </a:lnTo>
                    <a:lnTo>
                      <a:pt x="197" y="729"/>
                    </a:lnTo>
                    <a:lnTo>
                      <a:pt x="192" y="812"/>
                    </a:lnTo>
                    <a:lnTo>
                      <a:pt x="197" y="896"/>
                    </a:lnTo>
                    <a:lnTo>
                      <a:pt x="213" y="977"/>
                    </a:lnTo>
                    <a:lnTo>
                      <a:pt x="240" y="1054"/>
                    </a:lnTo>
                    <a:lnTo>
                      <a:pt x="276" y="1126"/>
                    </a:lnTo>
                    <a:lnTo>
                      <a:pt x="321" y="1192"/>
                    </a:lnTo>
                    <a:lnTo>
                      <a:pt x="373" y="1251"/>
                    </a:lnTo>
                    <a:lnTo>
                      <a:pt x="434" y="1303"/>
                    </a:lnTo>
                    <a:lnTo>
                      <a:pt x="500" y="1348"/>
                    </a:lnTo>
                    <a:lnTo>
                      <a:pt x="570" y="1384"/>
                    </a:lnTo>
                    <a:lnTo>
                      <a:pt x="647" y="1411"/>
                    </a:lnTo>
                    <a:lnTo>
                      <a:pt x="728" y="1427"/>
                    </a:lnTo>
                    <a:lnTo>
                      <a:pt x="812" y="1432"/>
                    </a:lnTo>
                    <a:lnTo>
                      <a:pt x="896" y="1427"/>
                    </a:lnTo>
                    <a:lnTo>
                      <a:pt x="977" y="1411"/>
                    </a:lnTo>
                    <a:lnTo>
                      <a:pt x="1054" y="1384"/>
                    </a:lnTo>
                    <a:lnTo>
                      <a:pt x="1126" y="1348"/>
                    </a:lnTo>
                    <a:lnTo>
                      <a:pt x="1190" y="1303"/>
                    </a:lnTo>
                    <a:lnTo>
                      <a:pt x="1251" y="1251"/>
                    </a:lnTo>
                    <a:lnTo>
                      <a:pt x="1303" y="1192"/>
                    </a:lnTo>
                    <a:lnTo>
                      <a:pt x="1348" y="1126"/>
                    </a:lnTo>
                    <a:lnTo>
                      <a:pt x="1384" y="1054"/>
                    </a:lnTo>
                    <a:lnTo>
                      <a:pt x="1411" y="977"/>
                    </a:lnTo>
                    <a:lnTo>
                      <a:pt x="1427" y="896"/>
                    </a:lnTo>
                    <a:lnTo>
                      <a:pt x="1432" y="812"/>
                    </a:lnTo>
                    <a:lnTo>
                      <a:pt x="1427" y="729"/>
                    </a:lnTo>
                    <a:lnTo>
                      <a:pt x="1411" y="649"/>
                    </a:lnTo>
                    <a:lnTo>
                      <a:pt x="1384" y="572"/>
                    </a:lnTo>
                    <a:lnTo>
                      <a:pt x="1348" y="500"/>
                    </a:lnTo>
                    <a:lnTo>
                      <a:pt x="1303" y="434"/>
                    </a:lnTo>
                    <a:lnTo>
                      <a:pt x="1251" y="375"/>
                    </a:lnTo>
                    <a:lnTo>
                      <a:pt x="1190" y="323"/>
                    </a:lnTo>
                    <a:lnTo>
                      <a:pt x="1126" y="278"/>
                    </a:lnTo>
                    <a:lnTo>
                      <a:pt x="1054" y="242"/>
                    </a:lnTo>
                    <a:lnTo>
                      <a:pt x="977" y="215"/>
                    </a:lnTo>
                    <a:lnTo>
                      <a:pt x="896" y="199"/>
                    </a:lnTo>
                    <a:lnTo>
                      <a:pt x="812" y="192"/>
                    </a:lnTo>
                    <a:close/>
                    <a:moveTo>
                      <a:pt x="812" y="0"/>
                    </a:moveTo>
                    <a:lnTo>
                      <a:pt x="907" y="5"/>
                    </a:lnTo>
                    <a:lnTo>
                      <a:pt x="999" y="21"/>
                    </a:lnTo>
                    <a:lnTo>
                      <a:pt x="1086" y="48"/>
                    </a:lnTo>
                    <a:lnTo>
                      <a:pt x="1169" y="82"/>
                    </a:lnTo>
                    <a:lnTo>
                      <a:pt x="1248" y="127"/>
                    </a:lnTo>
                    <a:lnTo>
                      <a:pt x="1319" y="179"/>
                    </a:lnTo>
                    <a:lnTo>
                      <a:pt x="1386" y="238"/>
                    </a:lnTo>
                    <a:lnTo>
                      <a:pt x="1445" y="305"/>
                    </a:lnTo>
                    <a:lnTo>
                      <a:pt x="1497" y="378"/>
                    </a:lnTo>
                    <a:lnTo>
                      <a:pt x="1542" y="455"/>
                    </a:lnTo>
                    <a:lnTo>
                      <a:pt x="1578" y="539"/>
                    </a:lnTo>
                    <a:lnTo>
                      <a:pt x="1603" y="627"/>
                    </a:lnTo>
                    <a:lnTo>
                      <a:pt x="1619" y="719"/>
                    </a:lnTo>
                    <a:lnTo>
                      <a:pt x="1624" y="812"/>
                    </a:lnTo>
                    <a:lnTo>
                      <a:pt x="1619" y="907"/>
                    </a:lnTo>
                    <a:lnTo>
                      <a:pt x="1603" y="998"/>
                    </a:lnTo>
                    <a:lnTo>
                      <a:pt x="1578" y="1086"/>
                    </a:lnTo>
                    <a:lnTo>
                      <a:pt x="1542" y="1169"/>
                    </a:lnTo>
                    <a:lnTo>
                      <a:pt x="1497" y="1248"/>
                    </a:lnTo>
                    <a:lnTo>
                      <a:pt x="1445" y="1321"/>
                    </a:lnTo>
                    <a:lnTo>
                      <a:pt x="1386" y="1387"/>
                    </a:lnTo>
                    <a:lnTo>
                      <a:pt x="1319" y="1447"/>
                    </a:lnTo>
                    <a:lnTo>
                      <a:pt x="1248" y="1499"/>
                    </a:lnTo>
                    <a:lnTo>
                      <a:pt x="1169" y="1542"/>
                    </a:lnTo>
                    <a:lnTo>
                      <a:pt x="1086" y="1577"/>
                    </a:lnTo>
                    <a:lnTo>
                      <a:pt x="999" y="1603"/>
                    </a:lnTo>
                    <a:lnTo>
                      <a:pt x="907" y="1619"/>
                    </a:lnTo>
                    <a:lnTo>
                      <a:pt x="812" y="1624"/>
                    </a:lnTo>
                    <a:lnTo>
                      <a:pt x="717" y="1619"/>
                    </a:lnTo>
                    <a:lnTo>
                      <a:pt x="626" y="1603"/>
                    </a:lnTo>
                    <a:lnTo>
                      <a:pt x="538" y="1577"/>
                    </a:lnTo>
                    <a:lnTo>
                      <a:pt x="455" y="1542"/>
                    </a:lnTo>
                    <a:lnTo>
                      <a:pt x="376" y="1499"/>
                    </a:lnTo>
                    <a:lnTo>
                      <a:pt x="305" y="1447"/>
                    </a:lnTo>
                    <a:lnTo>
                      <a:pt x="238" y="1387"/>
                    </a:lnTo>
                    <a:lnTo>
                      <a:pt x="179" y="1321"/>
                    </a:lnTo>
                    <a:lnTo>
                      <a:pt x="127" y="1248"/>
                    </a:lnTo>
                    <a:lnTo>
                      <a:pt x="82" y="1169"/>
                    </a:lnTo>
                    <a:lnTo>
                      <a:pt x="47" y="1086"/>
                    </a:lnTo>
                    <a:lnTo>
                      <a:pt x="22" y="998"/>
                    </a:lnTo>
                    <a:lnTo>
                      <a:pt x="5" y="907"/>
                    </a:lnTo>
                    <a:lnTo>
                      <a:pt x="0" y="812"/>
                    </a:lnTo>
                    <a:lnTo>
                      <a:pt x="5" y="719"/>
                    </a:lnTo>
                    <a:lnTo>
                      <a:pt x="22" y="627"/>
                    </a:lnTo>
                    <a:lnTo>
                      <a:pt x="47" y="539"/>
                    </a:lnTo>
                    <a:lnTo>
                      <a:pt x="82" y="455"/>
                    </a:lnTo>
                    <a:lnTo>
                      <a:pt x="127" y="378"/>
                    </a:lnTo>
                    <a:lnTo>
                      <a:pt x="179" y="305"/>
                    </a:lnTo>
                    <a:lnTo>
                      <a:pt x="238" y="238"/>
                    </a:lnTo>
                    <a:lnTo>
                      <a:pt x="305" y="179"/>
                    </a:lnTo>
                    <a:lnTo>
                      <a:pt x="376" y="127"/>
                    </a:lnTo>
                    <a:lnTo>
                      <a:pt x="455" y="82"/>
                    </a:lnTo>
                    <a:lnTo>
                      <a:pt x="538" y="48"/>
                    </a:lnTo>
                    <a:lnTo>
                      <a:pt x="626" y="21"/>
                    </a:lnTo>
                    <a:lnTo>
                      <a:pt x="717" y="5"/>
                    </a:lnTo>
                    <a:lnTo>
                      <a:pt x="8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713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89" y="-10908"/>
            <a:ext cx="12185651" cy="68680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6887" y="4650414"/>
            <a:ext cx="2838343" cy="609282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SUBSCRIBE NOW</a:t>
            </a:r>
            <a:endParaRPr kumimoji="0" lang="es-UY" sz="23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7967" y="4034684"/>
            <a:ext cx="1843715" cy="742564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8612" y="3362300"/>
            <a:ext cx="4154200" cy="3383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Apply this coupon code during sign up</a:t>
            </a:r>
            <a:endParaRPr kumimoji="0" lang="es-UY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1993" y="709782"/>
            <a:ext cx="4322294" cy="3576973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9606" y="5342917"/>
            <a:ext cx="2547869" cy="30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8694" y="4850910"/>
            <a:ext cx="4719325" cy="907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12" marR="0" lvl="0" indent="-169812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Easy to use</a:t>
            </a:r>
          </a:p>
          <a:p>
            <a:pPr marL="169812" marR="0" lvl="0" indent="-169812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Fully customizable</a:t>
            </a:r>
          </a:p>
          <a:p>
            <a:pPr marL="169812" marR="0" lvl="0" indent="-169812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38696" y="4468745"/>
            <a:ext cx="5913729" cy="36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6122600"/>
            <a:ext cx="12185651" cy="675573"/>
          </a:xfrm>
          <a:prstGeom prst="rect">
            <a:avLst/>
          </a:prstGeom>
        </p:spPr>
      </p:pic>
      <p:sp>
        <p:nvSpPr>
          <p:cNvPr id="39" name="Up Ribbon 38"/>
          <p:cNvSpPr/>
          <p:nvPr/>
        </p:nvSpPr>
        <p:spPr>
          <a:xfrm>
            <a:off x="6171594" y="1841906"/>
            <a:ext cx="5588236" cy="1368223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6BC2E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398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027" y="762697"/>
            <a:ext cx="2790391" cy="52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7154093" y="2004536"/>
            <a:ext cx="3623247" cy="830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Coupon Code:</a:t>
            </a:r>
          </a:p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8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FREEBUNDLE15</a:t>
            </a:r>
            <a:endParaRPr kumimoji="0" lang="es-UY" sz="2398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52423" y="1372234"/>
            <a:ext cx="5026583" cy="33846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Get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15% discount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from regular price</a:t>
            </a:r>
            <a:endParaRPr kumimoji="0" lang="es-UY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8" name="Freeform 7"/>
          <p:cNvSpPr>
            <a:spLocks/>
          </p:cNvSpPr>
          <p:nvPr/>
        </p:nvSpPr>
        <p:spPr bwMode="auto">
          <a:xfrm>
            <a:off x="1026070" y="875474"/>
            <a:ext cx="3944450" cy="2312373"/>
          </a:xfrm>
          <a:custGeom>
            <a:avLst/>
            <a:gdLst>
              <a:gd name="T0" fmla="*/ 3056 w 3114"/>
              <a:gd name="T1" fmla="*/ 0 h 1928"/>
              <a:gd name="T2" fmla="*/ 56 w 3114"/>
              <a:gd name="T3" fmla="*/ 0 h 1928"/>
              <a:gd name="T4" fmla="*/ 0 w 3114"/>
              <a:gd name="T5" fmla="*/ 56 h 1928"/>
              <a:gd name="T6" fmla="*/ 0 w 3114"/>
              <a:gd name="T7" fmla="*/ 1928 h 1928"/>
              <a:gd name="T8" fmla="*/ 3114 w 3114"/>
              <a:gd name="T9" fmla="*/ 1928 h 1928"/>
              <a:gd name="T10" fmla="*/ 3112 w 3114"/>
              <a:gd name="T11" fmla="*/ 56 h 1928"/>
              <a:gd name="T12" fmla="*/ 3056 w 3114"/>
              <a:gd name="T13" fmla="*/ 0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1928">
                <a:moveTo>
                  <a:pt x="3056" y="0"/>
                </a:move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6"/>
                  <a:pt x="0" y="56"/>
                </a:cubicBezTo>
                <a:cubicBezTo>
                  <a:pt x="0" y="56"/>
                  <a:pt x="0" y="1910"/>
                  <a:pt x="0" y="1928"/>
                </a:cubicBezTo>
                <a:cubicBezTo>
                  <a:pt x="3114" y="1928"/>
                  <a:pt x="3114" y="1928"/>
                  <a:pt x="3114" y="1928"/>
                </a:cubicBezTo>
                <a:cubicBezTo>
                  <a:pt x="3114" y="1896"/>
                  <a:pt x="3112" y="56"/>
                  <a:pt x="3112" y="56"/>
                </a:cubicBezTo>
                <a:cubicBezTo>
                  <a:pt x="3112" y="26"/>
                  <a:pt x="3087" y="0"/>
                  <a:pt x="305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33" name="Chart 32">
                <a:extLst>
                  <a:ext uri="{FF2B5EF4-FFF2-40B4-BE49-F238E27FC236}">
                    <a16:creationId xmlns:a16="http://schemas.microsoft.com/office/drawing/2014/main" id="{A9A93381-5818-405F-A755-938CF8BE25B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44370869"/>
                  </p:ext>
                </p:extLst>
              </p:nvPr>
            </p:nvGraphicFramePr>
            <p:xfrm>
              <a:off x="955588" y="1357366"/>
              <a:ext cx="3950284" cy="189494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6"/>
              </a:graphicData>
            </a:graphic>
          </p:graphicFrame>
        </mc:Choice>
        <mc:Fallback>
          <p:pic>
            <p:nvPicPr>
              <p:cNvPr id="33" name="Chart 32">
                <a:extLst>
                  <a:ext uri="{FF2B5EF4-FFF2-40B4-BE49-F238E27FC236}">
                    <a16:creationId xmlns:a16="http://schemas.microsoft.com/office/drawing/2014/main" id="{A9A93381-5818-405F-A755-938CF8BE25B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5588" y="1357366"/>
                <a:ext cx="3950284" cy="189494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Group 33">
            <a:extLst>
              <a:ext uri="{FF2B5EF4-FFF2-40B4-BE49-F238E27FC236}">
                <a16:creationId xmlns:a16="http://schemas.microsoft.com/office/drawing/2014/main" id="{455828D5-9B16-4B9D-9EA6-E17B0910CD63}"/>
              </a:ext>
            </a:extLst>
          </p:cNvPr>
          <p:cNvGrpSpPr/>
          <p:nvPr/>
        </p:nvGrpSpPr>
        <p:grpSpPr>
          <a:xfrm>
            <a:off x="1465798" y="2130015"/>
            <a:ext cx="307242" cy="396002"/>
            <a:chOff x="6508672" y="1820040"/>
            <a:chExt cx="460534" cy="581384"/>
          </a:xfrm>
        </p:grpSpPr>
        <p:sp>
          <p:nvSpPr>
            <p:cNvPr id="38" name="Freeform 101">
              <a:extLst>
                <a:ext uri="{FF2B5EF4-FFF2-40B4-BE49-F238E27FC236}">
                  <a16:creationId xmlns:a16="http://schemas.microsoft.com/office/drawing/2014/main" id="{8FB44FE1-5473-48EB-AB15-10818FC9A428}"/>
                </a:ext>
              </a:extLst>
            </p:cNvPr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7F9424E-33AC-4CF5-9F76-A89D536D0388}"/>
                </a:ext>
              </a:extLst>
            </p:cNvPr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AB2E180-439D-43F0-935E-97AE2A344A93}"/>
              </a:ext>
            </a:extLst>
          </p:cNvPr>
          <p:cNvGrpSpPr/>
          <p:nvPr/>
        </p:nvGrpSpPr>
        <p:grpSpPr>
          <a:xfrm>
            <a:off x="2049432" y="1878270"/>
            <a:ext cx="307242" cy="396002"/>
            <a:chOff x="6508672" y="1820040"/>
            <a:chExt cx="460534" cy="581384"/>
          </a:xfrm>
        </p:grpSpPr>
        <p:sp>
          <p:nvSpPr>
            <p:cNvPr id="45" name="Freeform 105">
              <a:extLst>
                <a:ext uri="{FF2B5EF4-FFF2-40B4-BE49-F238E27FC236}">
                  <a16:creationId xmlns:a16="http://schemas.microsoft.com/office/drawing/2014/main" id="{EB9BA167-75F0-40AE-A9C0-9592809C9193}"/>
                </a:ext>
              </a:extLst>
            </p:cNvPr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D7CC7A4-4A52-4983-94FA-8655A2DDD08F}"/>
                </a:ext>
              </a:extLst>
            </p:cNvPr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4DB0771-E599-47D2-B893-7038CD68D370}"/>
              </a:ext>
            </a:extLst>
          </p:cNvPr>
          <p:cNvGrpSpPr/>
          <p:nvPr/>
        </p:nvGrpSpPr>
        <p:grpSpPr>
          <a:xfrm>
            <a:off x="2623488" y="1372234"/>
            <a:ext cx="307242" cy="396002"/>
            <a:chOff x="6508672" y="1820040"/>
            <a:chExt cx="460534" cy="581384"/>
          </a:xfrm>
        </p:grpSpPr>
        <p:sp>
          <p:nvSpPr>
            <p:cNvPr id="48" name="Freeform 108">
              <a:extLst>
                <a:ext uri="{FF2B5EF4-FFF2-40B4-BE49-F238E27FC236}">
                  <a16:creationId xmlns:a16="http://schemas.microsoft.com/office/drawing/2014/main" id="{CF781D3B-85C5-432C-A688-9A020BB3501D}"/>
                </a:ext>
              </a:extLst>
            </p:cNvPr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50EBF60-67BA-4F77-B4AE-8B528ABF2381}"/>
                </a:ext>
              </a:extLst>
            </p:cNvPr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6B60BC7-C6FE-480D-8569-522FB124EC6A}"/>
              </a:ext>
            </a:extLst>
          </p:cNvPr>
          <p:cNvGrpSpPr/>
          <p:nvPr/>
        </p:nvGrpSpPr>
        <p:grpSpPr>
          <a:xfrm>
            <a:off x="3188318" y="1314698"/>
            <a:ext cx="307242" cy="396002"/>
            <a:chOff x="6508672" y="1820040"/>
            <a:chExt cx="460534" cy="581384"/>
          </a:xfrm>
        </p:grpSpPr>
        <p:sp>
          <p:nvSpPr>
            <p:cNvPr id="51" name="Freeform 111">
              <a:extLst>
                <a:ext uri="{FF2B5EF4-FFF2-40B4-BE49-F238E27FC236}">
                  <a16:creationId xmlns:a16="http://schemas.microsoft.com/office/drawing/2014/main" id="{BB215A28-B000-42E3-A827-832E0B28E697}"/>
                </a:ext>
              </a:extLst>
            </p:cNvPr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68AA6C09-1B1C-419B-AFC3-A9BEF8BBBCB8}"/>
                </a:ext>
              </a:extLst>
            </p:cNvPr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591DFF6-38AA-49CD-ACA5-E955D1F9077F}"/>
              </a:ext>
            </a:extLst>
          </p:cNvPr>
          <p:cNvGrpSpPr/>
          <p:nvPr/>
        </p:nvGrpSpPr>
        <p:grpSpPr>
          <a:xfrm>
            <a:off x="3793257" y="1972491"/>
            <a:ext cx="307242" cy="396002"/>
            <a:chOff x="6508672" y="1820040"/>
            <a:chExt cx="460534" cy="581384"/>
          </a:xfrm>
        </p:grpSpPr>
        <p:sp>
          <p:nvSpPr>
            <p:cNvPr id="54" name="Freeform 114">
              <a:extLst>
                <a:ext uri="{FF2B5EF4-FFF2-40B4-BE49-F238E27FC236}">
                  <a16:creationId xmlns:a16="http://schemas.microsoft.com/office/drawing/2014/main" id="{AC535502-67B7-40A8-ACC8-E340515B59FC}"/>
                </a:ext>
              </a:extLst>
            </p:cNvPr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B590FCF-13C6-4D58-82F1-0774ADAD31A7}"/>
                </a:ext>
              </a:extLst>
            </p:cNvPr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14C3D65-11AD-4379-8433-99FC4BB8D89A}"/>
              </a:ext>
            </a:extLst>
          </p:cNvPr>
          <p:cNvGrpSpPr/>
          <p:nvPr/>
        </p:nvGrpSpPr>
        <p:grpSpPr>
          <a:xfrm>
            <a:off x="4394943" y="2199565"/>
            <a:ext cx="307242" cy="396002"/>
            <a:chOff x="6508672" y="1820040"/>
            <a:chExt cx="460534" cy="581384"/>
          </a:xfrm>
        </p:grpSpPr>
        <p:sp>
          <p:nvSpPr>
            <p:cNvPr id="57" name="Freeform 117">
              <a:extLst>
                <a:ext uri="{FF2B5EF4-FFF2-40B4-BE49-F238E27FC236}">
                  <a16:creationId xmlns:a16="http://schemas.microsoft.com/office/drawing/2014/main" id="{A7B698FC-0AAB-4693-9F68-5CCD03E68365}"/>
                </a:ext>
              </a:extLst>
            </p:cNvPr>
            <p:cNvSpPr/>
            <p:nvPr/>
          </p:nvSpPr>
          <p:spPr>
            <a:xfrm>
              <a:off x="6508672" y="1820040"/>
              <a:ext cx="460534" cy="581384"/>
            </a:xfrm>
            <a:custGeom>
              <a:avLst/>
              <a:gdLst>
                <a:gd name="connsiteX0" fmla="*/ 230266 w 460534"/>
                <a:gd name="connsiteY0" fmla="*/ 0 h 581384"/>
                <a:gd name="connsiteX1" fmla="*/ 458866 w 460534"/>
                <a:gd name="connsiteY1" fmla="*/ 228600 h 581384"/>
                <a:gd name="connsiteX2" fmla="*/ 458774 w 460534"/>
                <a:gd name="connsiteY2" fmla="*/ 229511 h 581384"/>
                <a:gd name="connsiteX3" fmla="*/ 460486 w 460534"/>
                <a:gd name="connsiteY3" fmla="*/ 241582 h 581384"/>
                <a:gd name="connsiteX4" fmla="*/ 230267 w 460534"/>
                <a:gd name="connsiteY4" fmla="*/ 581384 h 581384"/>
                <a:gd name="connsiteX5" fmla="*/ 48 w 460534"/>
                <a:gd name="connsiteY5" fmla="*/ 241582 h 581384"/>
                <a:gd name="connsiteX6" fmla="*/ 1759 w 460534"/>
                <a:gd name="connsiteY6" fmla="*/ 229519 h 581384"/>
                <a:gd name="connsiteX7" fmla="*/ 1666 w 460534"/>
                <a:gd name="connsiteY7" fmla="*/ 228600 h 581384"/>
                <a:gd name="connsiteX8" fmla="*/ 230266 w 460534"/>
                <a:gd name="connsiteY8" fmla="*/ 0 h 58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534" h="581384">
                  <a:moveTo>
                    <a:pt x="230266" y="0"/>
                  </a:moveTo>
                  <a:cubicBezTo>
                    <a:pt x="356518" y="0"/>
                    <a:pt x="458866" y="102348"/>
                    <a:pt x="458866" y="228600"/>
                  </a:cubicBezTo>
                  <a:lnTo>
                    <a:pt x="458774" y="229511"/>
                  </a:lnTo>
                  <a:lnTo>
                    <a:pt x="460486" y="241582"/>
                  </a:lnTo>
                  <a:cubicBezTo>
                    <a:pt x="462439" y="327223"/>
                    <a:pt x="405289" y="448779"/>
                    <a:pt x="230267" y="581384"/>
                  </a:cubicBezTo>
                  <a:cubicBezTo>
                    <a:pt x="55245" y="448779"/>
                    <a:pt x="-1905" y="327223"/>
                    <a:pt x="48" y="241582"/>
                  </a:cubicBezTo>
                  <a:lnTo>
                    <a:pt x="1759" y="229519"/>
                  </a:lnTo>
                  <a:lnTo>
                    <a:pt x="1666" y="228600"/>
                  </a:lnTo>
                  <a:cubicBezTo>
                    <a:pt x="1666" y="102348"/>
                    <a:pt x="104014" y="0"/>
                    <a:pt x="230266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CE83033-710F-4028-B6CF-26C048107989}"/>
                </a:ext>
              </a:extLst>
            </p:cNvPr>
            <p:cNvSpPr/>
            <p:nvPr/>
          </p:nvSpPr>
          <p:spPr>
            <a:xfrm>
              <a:off x="6567489" y="1879465"/>
              <a:ext cx="342900" cy="33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3144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i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E96DA"/>
      </a:accent1>
      <a:accent2>
        <a:srgbClr val="48AB83"/>
      </a:accent2>
      <a:accent3>
        <a:srgbClr val="98C42A"/>
      </a:accent3>
      <a:accent4>
        <a:srgbClr val="EBAB2C"/>
      </a:accent4>
      <a:accent5>
        <a:srgbClr val="DA2419"/>
      </a:accent5>
      <a:accent6>
        <a:srgbClr val="530C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540</Words>
  <Application>Microsoft Office PowerPoint</Application>
  <PresentationFormat>Widescreen</PresentationFormat>
  <Paragraphs>84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Open Sans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Farjana Jaman</dc:creator>
  <cp:lastModifiedBy>FTM</cp:lastModifiedBy>
  <cp:revision>190</cp:revision>
  <dcterms:created xsi:type="dcterms:W3CDTF">2016-01-20T22:36:14Z</dcterms:created>
  <dcterms:modified xsi:type="dcterms:W3CDTF">2017-08-25T20:32:57Z</dcterms:modified>
</cp:coreProperties>
</file>