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93" r:id="rId2"/>
    <p:sldMasterId id="2147483711" r:id="rId3"/>
  </p:sldMasterIdLst>
  <p:notesMasterIdLst>
    <p:notesMasterId r:id="rId10"/>
  </p:notesMasterIdLst>
  <p:handoutMasterIdLst>
    <p:handoutMasterId r:id="rId11"/>
  </p:handoutMasterIdLst>
  <p:sldIdLst>
    <p:sldId id="336" r:id="rId4"/>
    <p:sldId id="346" r:id="rId5"/>
    <p:sldId id="351" r:id="rId6"/>
    <p:sldId id="352" r:id="rId7"/>
    <p:sldId id="290" r:id="rId8"/>
    <p:sldId id="264" r:id="rId9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CA410"/>
    <a:srgbClr val="00D040"/>
    <a:srgbClr val="A3A3A3"/>
    <a:srgbClr val="FCB040"/>
    <a:srgbClr val="037CCF"/>
    <a:srgbClr val="F5C247"/>
    <a:srgbClr val="B5D301"/>
    <a:srgbClr val="022A40"/>
    <a:srgbClr val="3AB54A"/>
    <a:srgbClr val="C41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235"/>
    <p:restoredTop sz="94508"/>
  </p:normalViewPr>
  <p:slideViewPr>
    <p:cSldViewPr>
      <p:cViewPr>
        <p:scale>
          <a:sx n="75" d="100"/>
          <a:sy n="75" d="100"/>
        </p:scale>
        <p:origin x="1044" y="32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9" d="100"/>
          <a:sy n="69" d="100"/>
        </p:scale>
        <p:origin x="-2838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762424-DDEB-4A97-8DF5-6BF96CCB3FB5}" type="datetimeFigureOut">
              <a:rPr lang="en-US" smtClean="0"/>
              <a:pPr/>
              <a:t>4/3/2023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C53C4B-F994-412E-85D8-E2AB982928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6992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AABD2D-06EE-4924-A970-DA7F071D30DD}" type="datetimeFigureOut">
              <a:rPr lang="en-US" smtClean="0"/>
              <a:pPr/>
              <a:t>4/3/2023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673052-1C4D-4D99-A058-91D5791083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535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740992"/>
            <a:ext cx="7772400" cy="458115"/>
          </a:xfrm>
        </p:spPr>
        <p:txBody>
          <a:bodyPr/>
          <a:lstStyle>
            <a:lvl1pPr algn="ctr">
              <a:defRPr lang="en-US" sz="3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32020"/>
            <a:ext cx="6400800" cy="573330"/>
          </a:xfrm>
        </p:spPr>
        <p:txBody>
          <a:bodyPr>
            <a:normAutofit/>
          </a:bodyPr>
          <a:lstStyle>
            <a:lvl1pPr marL="0" indent="0" algn="ctr">
              <a:buNone/>
              <a:defRPr lang="en-US" sz="18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4/3/2023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4/3/2023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181" indent="0">
              <a:buNone/>
              <a:defRPr sz="2800"/>
            </a:lvl2pPr>
            <a:lvl3pPr marL="914362" indent="0">
              <a:buNone/>
              <a:defRPr sz="2400"/>
            </a:lvl3pPr>
            <a:lvl4pPr marL="1371543" indent="0">
              <a:buNone/>
              <a:defRPr sz="2000"/>
            </a:lvl4pPr>
            <a:lvl5pPr marL="1828724" indent="0">
              <a:buNone/>
              <a:defRPr sz="2000"/>
            </a:lvl5pPr>
            <a:lvl6pPr marL="2285905" indent="0">
              <a:buNone/>
              <a:defRPr sz="2000"/>
            </a:lvl6pPr>
            <a:lvl7pPr marL="2743086" indent="0">
              <a:buNone/>
              <a:defRPr sz="2000"/>
            </a:lvl7pPr>
            <a:lvl8pPr marL="3200266" indent="0">
              <a:buNone/>
              <a:defRPr sz="2000"/>
            </a:lvl8pPr>
            <a:lvl9pPr marL="3657448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4/3/2023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4/3/2023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4/3/2023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model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4/3/2023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4/3/2023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4/3/2023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4/3/2023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740992"/>
            <a:ext cx="7772400" cy="458115"/>
          </a:xfrm>
        </p:spPr>
        <p:txBody>
          <a:bodyPr/>
          <a:lstStyle>
            <a:lvl1pPr algn="ctr">
              <a:defRPr lang="en-US" sz="3000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32020"/>
            <a:ext cx="6400800" cy="573330"/>
          </a:xfrm>
        </p:spPr>
        <p:txBody>
          <a:bodyPr>
            <a:normAutofit/>
          </a:bodyPr>
          <a:lstStyle>
            <a:lvl1pPr marL="0" indent="0" algn="ctr">
              <a:buNone/>
              <a:defRPr lang="en-US" sz="18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4/3/2023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1375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75000"/>
                  </a:schemeClr>
                </a:solidFill>
              </a:defRPr>
            </a:lvl1pPr>
            <a:lvl2pPr marL="457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4/3/2023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959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4/3/2023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4/3/2023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0445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1">
                    <a:lumMod val="75000"/>
                  </a:schemeClr>
                </a:solidFill>
              </a:defRPr>
            </a:lvl1pPr>
            <a:lvl2pPr marL="45718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2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0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4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4/3/2023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0464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4/3/2023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4731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aphic 148">
            <a:extLst>
              <a:ext uri="{FF2B5EF4-FFF2-40B4-BE49-F238E27FC236}">
                <a16:creationId xmlns:a16="http://schemas.microsoft.com/office/drawing/2014/main" id="{C755CB8E-7F53-C941-BA28-086A115040D6}"/>
              </a:ext>
            </a:extLst>
          </p:cNvPr>
          <p:cNvGrpSpPr/>
          <p:nvPr userDrawn="1"/>
        </p:nvGrpSpPr>
        <p:grpSpPr>
          <a:xfrm>
            <a:off x="-69646" y="-40467"/>
            <a:ext cx="9269063" cy="5235922"/>
            <a:chOff x="465059" y="62463"/>
            <a:chExt cx="9105450" cy="5143500"/>
          </a:xfrm>
        </p:grpSpPr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B69058B0-29F4-4647-9D82-09D5A2AE1B6C}"/>
                </a:ext>
              </a:extLst>
            </p:cNvPr>
            <p:cNvSpPr/>
            <p:nvPr/>
          </p:nvSpPr>
          <p:spPr>
            <a:xfrm>
              <a:off x="465059" y="2678767"/>
              <a:ext cx="5617707" cy="2526534"/>
            </a:xfrm>
            <a:custGeom>
              <a:avLst/>
              <a:gdLst>
                <a:gd name="connsiteX0" fmla="*/ 0 w 5617707"/>
                <a:gd name="connsiteY0" fmla="*/ 10980 h 2526534"/>
                <a:gd name="connsiteX1" fmla="*/ 2065120 w 5617707"/>
                <a:gd name="connsiteY1" fmla="*/ 1621464 h 2526534"/>
                <a:gd name="connsiteX2" fmla="*/ 4531883 w 5617707"/>
                <a:gd name="connsiteY2" fmla="*/ 1882605 h 2526534"/>
                <a:gd name="connsiteX3" fmla="*/ 5617708 w 5617707"/>
                <a:gd name="connsiteY3" fmla="*/ 2526535 h 2526534"/>
                <a:gd name="connsiteX4" fmla="*/ 0 w 5617707"/>
                <a:gd name="connsiteY4" fmla="*/ 2526535 h 2526534"/>
                <a:gd name="connsiteX5" fmla="*/ 0 w 5617707"/>
                <a:gd name="connsiteY5" fmla="*/ 10980 h 2526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617707" h="2526534">
                  <a:moveTo>
                    <a:pt x="0" y="10980"/>
                  </a:moveTo>
                  <a:cubicBezTo>
                    <a:pt x="1305505" y="-132483"/>
                    <a:pt x="1432549" y="1169259"/>
                    <a:pt x="2065120" y="1621464"/>
                  </a:cubicBezTo>
                  <a:cubicBezTo>
                    <a:pt x="2738715" y="2103419"/>
                    <a:pt x="3739845" y="1825088"/>
                    <a:pt x="4531883" y="1882605"/>
                  </a:cubicBezTo>
                  <a:cubicBezTo>
                    <a:pt x="5006973" y="1916984"/>
                    <a:pt x="5405307" y="2145730"/>
                    <a:pt x="5617708" y="2526535"/>
                  </a:cubicBezTo>
                  <a:cubicBezTo>
                    <a:pt x="3441425" y="2526535"/>
                    <a:pt x="0" y="2526535"/>
                    <a:pt x="0" y="2526535"/>
                  </a:cubicBezTo>
                  <a:lnTo>
                    <a:pt x="0" y="10980"/>
                  </a:lnTo>
                  <a:close/>
                </a:path>
              </a:pathLst>
            </a:custGeom>
            <a:solidFill>
              <a:schemeClr val="accent3">
                <a:lumMod val="10000"/>
                <a:alpha val="25000"/>
              </a:schemeClr>
            </a:solidFill>
            <a:ln w="66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4CC7CF36-7F99-4349-BA39-8B52819060E4}"/>
                </a:ext>
              </a:extLst>
            </p:cNvPr>
            <p:cNvSpPr/>
            <p:nvPr/>
          </p:nvSpPr>
          <p:spPr>
            <a:xfrm>
              <a:off x="465059" y="2919534"/>
              <a:ext cx="5054613" cy="2286428"/>
            </a:xfrm>
            <a:custGeom>
              <a:avLst/>
              <a:gdLst>
                <a:gd name="connsiteX0" fmla="*/ 0 w 5054613"/>
                <a:gd name="connsiteY0" fmla="*/ 22759 h 2286428"/>
                <a:gd name="connsiteX1" fmla="*/ 1641641 w 5054613"/>
                <a:gd name="connsiteY1" fmla="*/ 1376068 h 2286428"/>
                <a:gd name="connsiteX2" fmla="*/ 3835790 w 5054613"/>
                <a:gd name="connsiteY2" fmla="*/ 1530770 h 2286428"/>
                <a:gd name="connsiteX3" fmla="*/ 5054614 w 5054613"/>
                <a:gd name="connsiteY3" fmla="*/ 2286428 h 2286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54613" h="2286428">
                  <a:moveTo>
                    <a:pt x="0" y="22759"/>
                  </a:moveTo>
                  <a:cubicBezTo>
                    <a:pt x="878056" y="-174915"/>
                    <a:pt x="1072592" y="968819"/>
                    <a:pt x="1641641" y="1376068"/>
                  </a:cubicBezTo>
                  <a:cubicBezTo>
                    <a:pt x="2247745" y="1809762"/>
                    <a:pt x="3121831" y="1496392"/>
                    <a:pt x="3835790" y="1530770"/>
                  </a:cubicBezTo>
                  <a:cubicBezTo>
                    <a:pt x="4388958" y="1557215"/>
                    <a:pt x="4862725" y="1943969"/>
                    <a:pt x="5054614" y="2286428"/>
                  </a:cubicBezTo>
                </a:path>
              </a:pathLst>
            </a:custGeom>
            <a:noFill/>
            <a:ln w="6611" cap="flat">
              <a:solidFill>
                <a:schemeClr val="accent1">
                  <a:lumMod val="60000"/>
                  <a:lumOff val="40000"/>
                  <a:alpha val="2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C182CAD5-0F0E-7248-A66B-81A5CC8E7F9E}"/>
                </a:ext>
              </a:extLst>
            </p:cNvPr>
            <p:cNvSpPr/>
            <p:nvPr/>
          </p:nvSpPr>
          <p:spPr>
            <a:xfrm>
              <a:off x="6133716" y="62463"/>
              <a:ext cx="3436792" cy="1545822"/>
            </a:xfrm>
            <a:custGeom>
              <a:avLst/>
              <a:gdLst>
                <a:gd name="connsiteX0" fmla="*/ 3436793 w 3436792"/>
                <a:gd name="connsiteY0" fmla="*/ 1539083 h 1545822"/>
                <a:gd name="connsiteX1" fmla="*/ 2173636 w 3436792"/>
                <a:gd name="connsiteY1" fmla="*/ 554017 h 1545822"/>
                <a:gd name="connsiteX2" fmla="*/ 664994 w 3436792"/>
                <a:gd name="connsiteY2" fmla="*/ 394026 h 1545822"/>
                <a:gd name="connsiteX3" fmla="*/ 0 w 3436792"/>
                <a:gd name="connsiteY3" fmla="*/ 0 h 1545822"/>
                <a:gd name="connsiteX4" fmla="*/ 3436793 w 3436792"/>
                <a:gd name="connsiteY4" fmla="*/ 0 h 1545822"/>
                <a:gd name="connsiteX5" fmla="*/ 3436793 w 3436792"/>
                <a:gd name="connsiteY5" fmla="*/ 1539083 h 1545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36792" h="1545822">
                  <a:moveTo>
                    <a:pt x="3436793" y="1539083"/>
                  </a:moveTo>
                  <a:cubicBezTo>
                    <a:pt x="2638139" y="1627012"/>
                    <a:pt x="2560060" y="830365"/>
                    <a:pt x="2173636" y="554017"/>
                  </a:cubicBezTo>
                  <a:cubicBezTo>
                    <a:pt x="1761406" y="259158"/>
                    <a:pt x="1149347" y="429727"/>
                    <a:pt x="664994" y="394026"/>
                  </a:cubicBezTo>
                  <a:cubicBezTo>
                    <a:pt x="373852" y="372871"/>
                    <a:pt x="130352" y="232714"/>
                    <a:pt x="0" y="0"/>
                  </a:cubicBezTo>
                  <a:cubicBezTo>
                    <a:pt x="1331311" y="0"/>
                    <a:pt x="3436793" y="0"/>
                    <a:pt x="3436793" y="0"/>
                  </a:cubicBezTo>
                  <a:lnTo>
                    <a:pt x="3436793" y="1539083"/>
                  </a:lnTo>
                  <a:close/>
                </a:path>
              </a:pathLst>
            </a:custGeom>
            <a:solidFill>
              <a:schemeClr val="accent3">
                <a:lumMod val="10000"/>
                <a:alpha val="25000"/>
              </a:schemeClr>
            </a:solidFill>
            <a:ln w="66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0E4FC70E-4D89-D54E-9EE6-57B08F75CDA9}"/>
                </a:ext>
              </a:extLst>
            </p:cNvPr>
            <p:cNvSpPr/>
            <p:nvPr/>
          </p:nvSpPr>
          <p:spPr>
            <a:xfrm>
              <a:off x="6399052" y="62463"/>
              <a:ext cx="3171457" cy="1434412"/>
            </a:xfrm>
            <a:custGeom>
              <a:avLst/>
              <a:gdLst>
                <a:gd name="connsiteX0" fmla="*/ 3171457 w 3171457"/>
                <a:gd name="connsiteY0" fmla="*/ 1420082 h 1434412"/>
                <a:gd name="connsiteX1" fmla="*/ 2141214 w 3171457"/>
                <a:gd name="connsiteY1" fmla="*/ 571206 h 1434412"/>
                <a:gd name="connsiteX2" fmla="*/ 764908 w 3171457"/>
                <a:gd name="connsiteY2" fmla="*/ 474022 h 1434412"/>
                <a:gd name="connsiteX3" fmla="*/ 0 w 3171457"/>
                <a:gd name="connsiteY3" fmla="*/ 0 h 1434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71457" h="1434412">
                  <a:moveTo>
                    <a:pt x="3171457" y="1420082"/>
                  </a:moveTo>
                  <a:cubicBezTo>
                    <a:pt x="2620274" y="1544372"/>
                    <a:pt x="2498524" y="826398"/>
                    <a:pt x="2141214" y="571206"/>
                  </a:cubicBezTo>
                  <a:cubicBezTo>
                    <a:pt x="1761406" y="299487"/>
                    <a:pt x="1212869" y="495839"/>
                    <a:pt x="764908" y="474022"/>
                  </a:cubicBezTo>
                  <a:cubicBezTo>
                    <a:pt x="417524" y="457494"/>
                    <a:pt x="120427" y="214863"/>
                    <a:pt x="0" y="0"/>
                  </a:cubicBezTo>
                </a:path>
              </a:pathLst>
            </a:custGeom>
            <a:noFill/>
            <a:ln w="6611" cap="flat">
              <a:solidFill>
                <a:schemeClr val="accent1">
                  <a:lumMod val="60000"/>
                  <a:lumOff val="40000"/>
                  <a:alpha val="2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4/3/2023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6960652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4/3/2023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20878343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4/3/2023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7755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4/3/2023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59764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2914650"/>
            <a:ext cx="9144000" cy="222885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1" tIns="34271" rIns="68541" bIns="34271" rtlCol="0" anchor="ctr"/>
          <a:lstStyle/>
          <a:p>
            <a:pPr algn="ctr"/>
            <a:endParaRPr lang="en-US" sz="1349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2915339"/>
            <a:ext cx="7772400" cy="458115"/>
          </a:xfrm>
        </p:spPr>
        <p:txBody>
          <a:bodyPr/>
          <a:lstStyle>
            <a:lvl1pPr algn="ctr">
              <a:defRPr lang="en-US" sz="2999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99265"/>
            <a:ext cx="6400800" cy="573330"/>
          </a:xfrm>
        </p:spPr>
        <p:txBody>
          <a:bodyPr>
            <a:normAutofit/>
          </a:bodyPr>
          <a:lstStyle>
            <a:lvl1pPr marL="0" indent="0" algn="ctr">
              <a:buNone/>
              <a:defRPr lang="en-US" sz="1799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68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5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3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2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0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79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47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4/3/2023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9920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1597822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6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4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3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2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49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95179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458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4/3/2023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9"/>
            <a:ext cx="7772400" cy="1021556"/>
          </a:xfrm>
        </p:spPr>
        <p:txBody>
          <a:bodyPr anchor="t"/>
          <a:lstStyle>
            <a:lvl1pPr algn="l">
              <a:defRPr sz="3973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24">
                <a:solidFill>
                  <a:schemeClr val="tx1">
                    <a:tint val="75000"/>
                  </a:schemeClr>
                </a:solidFill>
              </a:defRPr>
            </a:lvl1pPr>
            <a:lvl2pPr marL="456869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3738" indent="0">
              <a:buNone/>
              <a:defRPr sz="1574">
                <a:solidFill>
                  <a:schemeClr val="tx1">
                    <a:tint val="75000"/>
                  </a:schemeClr>
                </a:solidFill>
              </a:defRPr>
            </a:lvl3pPr>
            <a:lvl4pPr marL="1370606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4pPr>
            <a:lvl5pPr marL="1827475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5pPr>
            <a:lvl6pPr marL="2284344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6pPr>
            <a:lvl7pPr marL="2741212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7pPr>
            <a:lvl8pPr marL="3198080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8pPr>
            <a:lvl9pPr marL="3654949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49461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4"/>
            <a:ext cx="4038600" cy="3394472"/>
          </a:xfrm>
        </p:spPr>
        <p:txBody>
          <a:bodyPr/>
          <a:lstStyle>
            <a:lvl1pPr>
              <a:defRPr sz="2774"/>
            </a:lvl1pPr>
            <a:lvl2pPr>
              <a:defRPr sz="2399"/>
            </a:lvl2pPr>
            <a:lvl3pPr>
              <a:defRPr sz="2024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4"/>
            <a:ext cx="4038600" cy="3394472"/>
          </a:xfrm>
        </p:spPr>
        <p:txBody>
          <a:bodyPr/>
          <a:lstStyle>
            <a:lvl1pPr>
              <a:defRPr sz="2774"/>
            </a:lvl1pPr>
            <a:lvl2pPr>
              <a:defRPr sz="2399"/>
            </a:lvl2pPr>
            <a:lvl3pPr>
              <a:defRPr sz="2024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72467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8"/>
            <a:ext cx="4040188" cy="47982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6869" indent="0">
              <a:buNone/>
              <a:defRPr sz="2024" b="1"/>
            </a:lvl2pPr>
            <a:lvl3pPr marL="913738" indent="0">
              <a:buNone/>
              <a:defRPr sz="1799" b="1"/>
            </a:lvl3pPr>
            <a:lvl4pPr marL="1370606" indent="0">
              <a:buNone/>
              <a:defRPr sz="1574" b="1"/>
            </a:lvl4pPr>
            <a:lvl5pPr marL="1827475" indent="0">
              <a:buNone/>
              <a:defRPr sz="1574" b="1"/>
            </a:lvl5pPr>
            <a:lvl6pPr marL="2284344" indent="0">
              <a:buNone/>
              <a:defRPr sz="1574" b="1"/>
            </a:lvl6pPr>
            <a:lvl7pPr marL="2741212" indent="0">
              <a:buNone/>
              <a:defRPr sz="1574" b="1"/>
            </a:lvl7pPr>
            <a:lvl8pPr marL="3198080" indent="0">
              <a:buNone/>
              <a:defRPr sz="1574" b="1"/>
            </a:lvl8pPr>
            <a:lvl9pPr marL="3654949" indent="0">
              <a:buNone/>
              <a:defRPr sz="157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399"/>
            </a:lvl1pPr>
            <a:lvl2pPr>
              <a:defRPr sz="2024"/>
            </a:lvl2pPr>
            <a:lvl3pPr>
              <a:defRPr sz="1799"/>
            </a:lvl3pPr>
            <a:lvl4pPr>
              <a:defRPr sz="1574"/>
            </a:lvl4pPr>
            <a:lvl5pPr>
              <a:defRPr sz="1574"/>
            </a:lvl5pPr>
            <a:lvl6pPr>
              <a:defRPr sz="1574"/>
            </a:lvl6pPr>
            <a:lvl7pPr>
              <a:defRPr sz="1574"/>
            </a:lvl7pPr>
            <a:lvl8pPr>
              <a:defRPr sz="1574"/>
            </a:lvl8pPr>
            <a:lvl9pPr>
              <a:defRPr sz="157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8"/>
            <a:ext cx="4041775" cy="47982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6869" indent="0">
              <a:buNone/>
              <a:defRPr sz="2024" b="1"/>
            </a:lvl2pPr>
            <a:lvl3pPr marL="913738" indent="0">
              <a:buNone/>
              <a:defRPr sz="1799" b="1"/>
            </a:lvl3pPr>
            <a:lvl4pPr marL="1370606" indent="0">
              <a:buNone/>
              <a:defRPr sz="1574" b="1"/>
            </a:lvl4pPr>
            <a:lvl5pPr marL="1827475" indent="0">
              <a:buNone/>
              <a:defRPr sz="1574" b="1"/>
            </a:lvl5pPr>
            <a:lvl6pPr marL="2284344" indent="0">
              <a:buNone/>
              <a:defRPr sz="1574" b="1"/>
            </a:lvl6pPr>
            <a:lvl7pPr marL="2741212" indent="0">
              <a:buNone/>
              <a:defRPr sz="1574" b="1"/>
            </a:lvl7pPr>
            <a:lvl8pPr marL="3198080" indent="0">
              <a:buNone/>
              <a:defRPr sz="1574" b="1"/>
            </a:lvl8pPr>
            <a:lvl9pPr marL="3654949" indent="0">
              <a:buNone/>
              <a:defRPr sz="157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399"/>
            </a:lvl1pPr>
            <a:lvl2pPr>
              <a:defRPr sz="2024"/>
            </a:lvl2pPr>
            <a:lvl3pPr>
              <a:defRPr sz="1799"/>
            </a:lvl3pPr>
            <a:lvl4pPr>
              <a:defRPr sz="1574"/>
            </a:lvl4pPr>
            <a:lvl5pPr>
              <a:defRPr sz="1574"/>
            </a:lvl5pPr>
            <a:lvl6pPr>
              <a:defRPr sz="1574"/>
            </a:lvl6pPr>
            <a:lvl7pPr>
              <a:defRPr sz="1574"/>
            </a:lvl7pPr>
            <a:lvl8pPr>
              <a:defRPr sz="1574"/>
            </a:lvl8pPr>
            <a:lvl9pPr>
              <a:defRPr sz="157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4/3/2023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86334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26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56407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4/3/2023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1479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04790"/>
            <a:ext cx="3008313" cy="871538"/>
          </a:xfrm>
        </p:spPr>
        <p:txBody>
          <a:bodyPr anchor="b"/>
          <a:lstStyle>
            <a:lvl1pPr algn="l">
              <a:defRPr sz="202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92"/>
            <a:ext cx="5111750" cy="4389835"/>
          </a:xfrm>
        </p:spPr>
        <p:txBody>
          <a:bodyPr/>
          <a:lstStyle>
            <a:lvl1pPr>
              <a:defRPr sz="3224"/>
            </a:lvl1pPr>
            <a:lvl2pPr>
              <a:defRPr sz="2774"/>
            </a:lvl2pPr>
            <a:lvl3pPr>
              <a:defRPr sz="2399"/>
            </a:lvl3pPr>
            <a:lvl4pPr>
              <a:defRPr sz="2024"/>
            </a:lvl4pPr>
            <a:lvl5pPr>
              <a:defRPr sz="2024"/>
            </a:lvl5pPr>
            <a:lvl6pPr>
              <a:defRPr sz="2024"/>
            </a:lvl6pPr>
            <a:lvl7pPr>
              <a:defRPr sz="2024"/>
            </a:lvl7pPr>
            <a:lvl8pPr>
              <a:defRPr sz="2024"/>
            </a:lvl8pPr>
            <a:lvl9pPr>
              <a:defRPr sz="202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076328"/>
            <a:ext cx="3008313" cy="3518297"/>
          </a:xfrm>
        </p:spPr>
        <p:txBody>
          <a:bodyPr/>
          <a:lstStyle>
            <a:lvl1pPr marL="0" indent="0">
              <a:buNone/>
              <a:defRPr sz="1424"/>
            </a:lvl1pPr>
            <a:lvl2pPr marL="456869" indent="0">
              <a:buNone/>
              <a:defRPr sz="1200"/>
            </a:lvl2pPr>
            <a:lvl3pPr marL="913738" indent="0">
              <a:buNone/>
              <a:defRPr sz="975"/>
            </a:lvl3pPr>
            <a:lvl4pPr marL="1370606" indent="0">
              <a:buNone/>
              <a:defRPr sz="900"/>
            </a:lvl4pPr>
            <a:lvl5pPr marL="1827475" indent="0">
              <a:buNone/>
              <a:defRPr sz="900"/>
            </a:lvl5pPr>
            <a:lvl6pPr marL="2284344" indent="0">
              <a:buNone/>
              <a:defRPr sz="900"/>
            </a:lvl6pPr>
            <a:lvl7pPr marL="2741212" indent="0">
              <a:buNone/>
              <a:defRPr sz="900"/>
            </a:lvl7pPr>
            <a:lvl8pPr marL="3198080" indent="0">
              <a:buNone/>
              <a:defRPr sz="900"/>
            </a:lvl8pPr>
            <a:lvl9pPr marL="365494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45384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9" y="3600453"/>
            <a:ext cx="5486400" cy="425054"/>
          </a:xfrm>
        </p:spPr>
        <p:txBody>
          <a:bodyPr anchor="b"/>
          <a:lstStyle>
            <a:lvl1pPr algn="l">
              <a:defRPr sz="202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9" y="459581"/>
            <a:ext cx="5486400" cy="3086100"/>
          </a:xfrm>
        </p:spPr>
        <p:txBody>
          <a:bodyPr/>
          <a:lstStyle>
            <a:lvl1pPr marL="0" indent="0">
              <a:buNone/>
              <a:defRPr sz="3224"/>
            </a:lvl1pPr>
            <a:lvl2pPr marL="456869" indent="0">
              <a:buNone/>
              <a:defRPr sz="2774"/>
            </a:lvl2pPr>
            <a:lvl3pPr marL="913738" indent="0">
              <a:buNone/>
              <a:defRPr sz="2399"/>
            </a:lvl3pPr>
            <a:lvl4pPr marL="1370606" indent="0">
              <a:buNone/>
              <a:defRPr sz="2024"/>
            </a:lvl4pPr>
            <a:lvl5pPr marL="1827475" indent="0">
              <a:buNone/>
              <a:defRPr sz="2024"/>
            </a:lvl5pPr>
            <a:lvl6pPr marL="2284344" indent="0">
              <a:buNone/>
              <a:defRPr sz="2024"/>
            </a:lvl6pPr>
            <a:lvl7pPr marL="2741212" indent="0">
              <a:buNone/>
              <a:defRPr sz="2024"/>
            </a:lvl7pPr>
            <a:lvl8pPr marL="3198080" indent="0">
              <a:buNone/>
              <a:defRPr sz="2024"/>
            </a:lvl8pPr>
            <a:lvl9pPr marL="3654949" indent="0">
              <a:buNone/>
              <a:defRPr sz="2024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9" y="4025507"/>
            <a:ext cx="5486400" cy="603647"/>
          </a:xfrm>
        </p:spPr>
        <p:txBody>
          <a:bodyPr/>
          <a:lstStyle>
            <a:lvl1pPr marL="0" indent="0">
              <a:buNone/>
              <a:defRPr sz="1424"/>
            </a:lvl1pPr>
            <a:lvl2pPr marL="456869" indent="0">
              <a:buNone/>
              <a:defRPr sz="1200"/>
            </a:lvl2pPr>
            <a:lvl3pPr marL="913738" indent="0">
              <a:buNone/>
              <a:defRPr sz="975"/>
            </a:lvl3pPr>
            <a:lvl4pPr marL="1370606" indent="0">
              <a:buNone/>
              <a:defRPr sz="900"/>
            </a:lvl4pPr>
            <a:lvl5pPr marL="1827475" indent="0">
              <a:buNone/>
              <a:defRPr sz="900"/>
            </a:lvl5pPr>
            <a:lvl6pPr marL="2284344" indent="0">
              <a:buNone/>
              <a:defRPr sz="900"/>
            </a:lvl6pPr>
            <a:lvl7pPr marL="2741212" indent="0">
              <a:buNone/>
              <a:defRPr sz="900"/>
            </a:lvl7pPr>
            <a:lvl8pPr marL="3198080" indent="0">
              <a:buNone/>
              <a:defRPr sz="900"/>
            </a:lvl8pPr>
            <a:lvl9pPr marL="365494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26248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71116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2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2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91281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414004" y="2152978"/>
            <a:ext cx="4449167" cy="533311"/>
          </a:xfrm>
        </p:spPr>
        <p:txBody>
          <a:bodyPr>
            <a:normAutofit/>
          </a:bodyPr>
          <a:lstStyle>
            <a:lvl1pPr algn="ctr">
              <a:defRPr sz="26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6869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2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0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4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4/3/2023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4/3/2023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4/3/2023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blipFill dpi="0" rotWithShape="1">
          <a:blip r:embed="rId2">
            <a:lum/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4/3/2023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bg>
      <p:bgPr>
        <a:blipFill dpi="0" rotWithShape="1">
          <a:blip r:embed="rId2">
            <a:lum/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4/3/2023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54263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4/3/2023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5" Type="http://schemas.openxmlformats.org/officeDocument/2006/relationships/slideLayout" Target="../slideLayouts/slideLayout22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9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3311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53819"/>
            <a:ext cx="8229600" cy="374080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1176A7-B091-469C-82C8-89C693043C40}" type="datetimeFigureOut">
              <a:rPr lang="en-US" smtClean="0"/>
              <a:pPr/>
              <a:t>4/3/2023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  <p:sldLayoutId id="2147483678" r:id="rId15"/>
    <p:sldLayoutId id="2147483679" r:id="rId16"/>
    <p:sldLayoutId id="2147483680" r:id="rId17"/>
  </p:sldLayoutIdLst>
  <p:txStyles>
    <p:titleStyle>
      <a:lvl1pPr algn="l" defTabSz="914362" rtl="0" eaLnBrk="1" latinLnBrk="0" hangingPunct="1">
        <a:spcBef>
          <a:spcPct val="0"/>
        </a:spcBef>
        <a:buNone/>
        <a:defRPr sz="2400" kern="120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</p:titleStyle>
    <p:bodyStyle>
      <a:lvl1pPr marL="342886" indent="-342886" algn="l" defTabSz="91436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j-lt"/>
          <a:ea typeface="+mn-ea"/>
          <a:cs typeface="+mn-cs"/>
        </a:defRPr>
      </a:lvl1pPr>
      <a:lvl2pPr marL="742919" indent="-285738" algn="l" defTabSz="914362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42952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134" indent="-228591" algn="l" defTabSz="914362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314" indent="-228591" algn="l" defTabSz="914362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495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76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57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38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1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2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3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4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5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8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6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48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3311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53819"/>
            <a:ext cx="8229600" cy="374080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1176A7-B091-469C-82C8-89C693043C40}" type="datetimeFigureOut">
              <a:rPr lang="en-US" smtClean="0"/>
              <a:pPr/>
              <a:t>4/3/2023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544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700" r:id="rId6"/>
    <p:sldLayoutId id="2147483701" r:id="rId7"/>
    <p:sldLayoutId id="2147483702" r:id="rId8"/>
    <p:sldLayoutId id="2147483710" r:id="rId9"/>
  </p:sldLayoutIdLst>
  <p:txStyles>
    <p:titleStyle>
      <a:lvl1pPr algn="l" defTabSz="914362" rtl="0" eaLnBrk="1" latinLnBrk="0" hangingPunct="1"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886" indent="-342886" algn="l" defTabSz="91436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bg1">
              <a:lumMod val="75000"/>
            </a:schemeClr>
          </a:solidFill>
          <a:latin typeface="+mj-lt"/>
          <a:ea typeface="+mn-ea"/>
          <a:cs typeface="+mn-cs"/>
        </a:defRPr>
      </a:lvl1pPr>
      <a:lvl2pPr marL="742919" indent="-285738" algn="l" defTabSz="914362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bg1">
              <a:lumMod val="75000"/>
            </a:schemeClr>
          </a:solidFill>
          <a:latin typeface="+mj-lt"/>
          <a:ea typeface="+mn-ea"/>
          <a:cs typeface="+mn-cs"/>
        </a:defRPr>
      </a:lvl2pPr>
      <a:lvl3pPr marL="1142952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bg1">
              <a:lumMod val="75000"/>
            </a:schemeClr>
          </a:solidFill>
          <a:latin typeface="+mj-lt"/>
          <a:ea typeface="+mn-ea"/>
          <a:cs typeface="+mn-cs"/>
        </a:defRPr>
      </a:lvl3pPr>
      <a:lvl4pPr marL="1600134" indent="-228591" algn="l" defTabSz="914362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bg1">
              <a:lumMod val="75000"/>
            </a:schemeClr>
          </a:solidFill>
          <a:latin typeface="+mj-lt"/>
          <a:ea typeface="+mn-ea"/>
          <a:cs typeface="+mn-cs"/>
        </a:defRPr>
      </a:lvl4pPr>
      <a:lvl5pPr marL="2057314" indent="-228591" algn="l" defTabSz="914362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bg1">
              <a:lumMod val="75000"/>
            </a:schemeClr>
          </a:solidFill>
          <a:latin typeface="+mj-lt"/>
          <a:ea typeface="+mn-ea"/>
          <a:cs typeface="+mn-cs"/>
        </a:defRPr>
      </a:lvl5pPr>
      <a:lvl6pPr marL="2514495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76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57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38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1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2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3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4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5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8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6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48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1" y="205982"/>
            <a:ext cx="8229600" cy="53331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853820"/>
            <a:ext cx="8229600" cy="3740804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6"/>
            <a:ext cx="2133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4/3/2023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1" y="4767266"/>
            <a:ext cx="2895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4767266"/>
            <a:ext cx="2133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287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</p:sldLayoutIdLst>
  <p:txStyles>
    <p:titleStyle>
      <a:lvl1pPr algn="l" defTabSz="913738" rtl="0" eaLnBrk="1" latinLnBrk="0" hangingPunct="1">
        <a:spcBef>
          <a:spcPct val="0"/>
        </a:spcBef>
        <a:buNone/>
        <a:defRPr sz="26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651" indent="-342651" algn="l" defTabSz="913738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j-lt"/>
          <a:ea typeface="+mn-ea"/>
          <a:cs typeface="+mn-cs"/>
        </a:defRPr>
      </a:lvl1pPr>
      <a:lvl2pPr marL="742412" indent="-285542" algn="l" defTabSz="913738" rtl="0" eaLnBrk="1" latinLnBrk="0" hangingPunct="1">
        <a:spcBef>
          <a:spcPct val="20000"/>
        </a:spcBef>
        <a:buFont typeface="Arial" pitchFamily="34" charset="0"/>
        <a:buChar char="–"/>
        <a:defRPr sz="2399" kern="1200">
          <a:solidFill>
            <a:schemeClr val="tx1"/>
          </a:solidFill>
          <a:latin typeface="+mj-lt"/>
          <a:ea typeface="+mn-ea"/>
          <a:cs typeface="+mn-cs"/>
        </a:defRPr>
      </a:lvl2pPr>
      <a:lvl3pPr marL="1142171" indent="-228435" algn="l" defTabSz="913738" rtl="0" eaLnBrk="1" latinLnBrk="0" hangingPunct="1">
        <a:spcBef>
          <a:spcPct val="20000"/>
        </a:spcBef>
        <a:buFont typeface="Arial" pitchFamily="34" charset="0"/>
        <a:buChar char="•"/>
        <a:defRPr sz="1799" kern="1200">
          <a:solidFill>
            <a:schemeClr val="tx1"/>
          </a:solidFill>
          <a:latin typeface="+mj-lt"/>
          <a:ea typeface="+mn-ea"/>
          <a:cs typeface="+mn-cs"/>
        </a:defRPr>
      </a:lvl3pPr>
      <a:lvl4pPr marL="1599041" indent="-228435" algn="l" defTabSz="913738" rtl="0" eaLnBrk="1" latinLnBrk="0" hangingPunct="1">
        <a:spcBef>
          <a:spcPct val="20000"/>
        </a:spcBef>
        <a:buFont typeface="Arial" pitchFamily="34" charset="0"/>
        <a:buChar char="–"/>
        <a:defRPr sz="1499" kern="1200">
          <a:solidFill>
            <a:schemeClr val="tx1"/>
          </a:solidFill>
          <a:latin typeface="+mj-lt"/>
          <a:ea typeface="+mn-ea"/>
          <a:cs typeface="+mn-cs"/>
        </a:defRPr>
      </a:lvl4pPr>
      <a:lvl5pPr marL="2055909" indent="-228435" algn="l" defTabSz="913738" rtl="0" eaLnBrk="1" latinLnBrk="0" hangingPunct="1">
        <a:spcBef>
          <a:spcPct val="20000"/>
        </a:spcBef>
        <a:buFont typeface="Arial" pitchFamily="34" charset="0"/>
        <a:buChar char="»"/>
        <a:defRPr sz="1499" kern="1200">
          <a:solidFill>
            <a:schemeClr val="tx1"/>
          </a:solidFill>
          <a:latin typeface="+mj-lt"/>
          <a:ea typeface="+mn-ea"/>
          <a:cs typeface="+mn-cs"/>
        </a:defRPr>
      </a:lvl5pPr>
      <a:lvl6pPr marL="2512777" indent="-228435" algn="l" defTabSz="913738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6pPr>
      <a:lvl7pPr marL="2969647" indent="-228435" algn="l" defTabSz="913738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7pPr>
      <a:lvl8pPr marL="3426515" indent="-228435" algn="l" defTabSz="913738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8pPr>
      <a:lvl9pPr marL="3883383" indent="-228435" algn="l" defTabSz="913738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738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869" algn="l" defTabSz="913738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738" algn="l" defTabSz="913738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606" algn="l" defTabSz="913738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475" algn="l" defTabSz="913738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344" algn="l" defTabSz="913738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212" algn="l" defTabSz="913738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080" algn="l" defTabSz="913738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4949" algn="l" defTabSz="913738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8" name="Graphic 4">
            <a:extLst>
              <a:ext uri="{FF2B5EF4-FFF2-40B4-BE49-F238E27FC236}">
                <a16:creationId xmlns:a16="http://schemas.microsoft.com/office/drawing/2014/main" id="{FC1C3865-3E7D-B34E-8B48-C1E53B0EF15E}"/>
              </a:ext>
            </a:extLst>
          </p:cNvPr>
          <p:cNvGrpSpPr/>
          <p:nvPr/>
        </p:nvGrpSpPr>
        <p:grpSpPr>
          <a:xfrm>
            <a:off x="8649" y="1082976"/>
            <a:ext cx="7222328" cy="4076642"/>
            <a:chOff x="16671" y="1066199"/>
            <a:chExt cx="7222328" cy="4076642"/>
          </a:xfrm>
        </p:grpSpPr>
        <p:sp>
          <p:nvSpPr>
            <p:cNvPr id="139" name="Freeform 138">
              <a:extLst>
                <a:ext uri="{FF2B5EF4-FFF2-40B4-BE49-F238E27FC236}">
                  <a16:creationId xmlns:a16="http://schemas.microsoft.com/office/drawing/2014/main" id="{DF26CCE9-1B25-1245-B8F0-805DD1896BB3}"/>
                </a:ext>
              </a:extLst>
            </p:cNvPr>
            <p:cNvSpPr/>
            <p:nvPr/>
          </p:nvSpPr>
          <p:spPr>
            <a:xfrm>
              <a:off x="16671" y="1066199"/>
              <a:ext cx="6861838" cy="4075982"/>
            </a:xfrm>
            <a:custGeom>
              <a:avLst/>
              <a:gdLst>
                <a:gd name="connsiteX0" fmla="*/ 0 w 6861838"/>
                <a:gd name="connsiteY0" fmla="*/ 90 h 4075982"/>
                <a:gd name="connsiteX1" fmla="*/ 2827246 w 6861838"/>
                <a:gd name="connsiteY1" fmla="*/ 2104563 h 4075982"/>
                <a:gd name="connsiteX2" fmla="*/ 6861839 w 6861838"/>
                <a:gd name="connsiteY2" fmla="*/ 4075983 h 4075982"/>
                <a:gd name="connsiteX3" fmla="*/ 659 w 6861838"/>
                <a:gd name="connsiteY3" fmla="*/ 4075983 h 4075982"/>
                <a:gd name="connsiteX4" fmla="*/ 659 w 6861838"/>
                <a:gd name="connsiteY4" fmla="*/ 90 h 4075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61838" h="4075982">
                  <a:moveTo>
                    <a:pt x="0" y="90"/>
                  </a:moveTo>
                  <a:cubicBezTo>
                    <a:pt x="1337175" y="-13084"/>
                    <a:pt x="1703597" y="1422832"/>
                    <a:pt x="2827246" y="2104563"/>
                  </a:cubicBezTo>
                  <a:cubicBezTo>
                    <a:pt x="3921239" y="2768509"/>
                    <a:pt x="6520460" y="2256059"/>
                    <a:pt x="6861839" y="4075983"/>
                  </a:cubicBezTo>
                  <a:cubicBezTo>
                    <a:pt x="4064249" y="4075983"/>
                    <a:pt x="659" y="4075983"/>
                    <a:pt x="659" y="4075983"/>
                  </a:cubicBezTo>
                  <a:lnTo>
                    <a:pt x="659" y="90"/>
                  </a:lnTo>
                  <a:close/>
                </a:path>
              </a:pathLst>
            </a:custGeom>
            <a:solidFill>
              <a:schemeClr val="accent3"/>
            </a:solidFill>
            <a:ln w="65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140" name="Freeform 139">
              <a:extLst>
                <a:ext uri="{FF2B5EF4-FFF2-40B4-BE49-F238E27FC236}">
                  <a16:creationId xmlns:a16="http://schemas.microsoft.com/office/drawing/2014/main" id="{D2B58BA0-491B-E440-84D6-AC33A1D436C6}"/>
                </a:ext>
              </a:extLst>
            </p:cNvPr>
            <p:cNvSpPr/>
            <p:nvPr/>
          </p:nvSpPr>
          <p:spPr>
            <a:xfrm>
              <a:off x="16671" y="1893307"/>
              <a:ext cx="7222328" cy="3248875"/>
            </a:xfrm>
            <a:custGeom>
              <a:avLst/>
              <a:gdLst>
                <a:gd name="connsiteX0" fmla="*/ 0 w 7222328"/>
                <a:gd name="connsiteY0" fmla="*/ 14113 h 3248875"/>
                <a:gd name="connsiteX1" fmla="*/ 2655239 w 7222328"/>
                <a:gd name="connsiteY1" fmla="*/ 2084993 h 3248875"/>
                <a:gd name="connsiteX2" fmla="*/ 5825841 w 7222328"/>
                <a:gd name="connsiteY2" fmla="*/ 2420919 h 3248875"/>
                <a:gd name="connsiteX3" fmla="*/ 7222329 w 7222328"/>
                <a:gd name="connsiteY3" fmla="*/ 3248875 h 3248875"/>
                <a:gd name="connsiteX4" fmla="*/ 0 w 7222328"/>
                <a:gd name="connsiteY4" fmla="*/ 3248875 h 3248875"/>
                <a:gd name="connsiteX5" fmla="*/ 0 w 7222328"/>
                <a:gd name="connsiteY5" fmla="*/ 14113 h 3248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222328" h="3248875">
                  <a:moveTo>
                    <a:pt x="0" y="14113"/>
                  </a:moveTo>
                  <a:cubicBezTo>
                    <a:pt x="1677895" y="-170317"/>
                    <a:pt x="1841994" y="1503381"/>
                    <a:pt x="2655239" y="2084993"/>
                  </a:cubicBezTo>
                  <a:cubicBezTo>
                    <a:pt x="3521207" y="2704808"/>
                    <a:pt x="4807637" y="2347147"/>
                    <a:pt x="5825841" y="2420919"/>
                  </a:cubicBezTo>
                  <a:cubicBezTo>
                    <a:pt x="6436763" y="2465050"/>
                    <a:pt x="6948172" y="2759478"/>
                    <a:pt x="7222329" y="3248875"/>
                  </a:cubicBezTo>
                  <a:cubicBezTo>
                    <a:pt x="4424739" y="3248875"/>
                    <a:pt x="0" y="3248875"/>
                    <a:pt x="0" y="3248875"/>
                  </a:cubicBezTo>
                  <a:lnTo>
                    <a:pt x="0" y="14113"/>
                  </a:lnTo>
                  <a:close/>
                </a:path>
              </a:pathLst>
            </a:custGeom>
            <a:solidFill>
              <a:schemeClr val="accent4"/>
            </a:solidFill>
            <a:ln w="65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141" name="Freeform 140">
              <a:extLst>
                <a:ext uri="{FF2B5EF4-FFF2-40B4-BE49-F238E27FC236}">
                  <a16:creationId xmlns:a16="http://schemas.microsoft.com/office/drawing/2014/main" id="{61076995-DBB8-D848-9897-12C8C3C01DFE}"/>
                </a:ext>
              </a:extLst>
            </p:cNvPr>
            <p:cNvSpPr/>
            <p:nvPr/>
          </p:nvSpPr>
          <p:spPr>
            <a:xfrm>
              <a:off x="16671" y="2893394"/>
              <a:ext cx="5178671" cy="2249447"/>
            </a:xfrm>
            <a:custGeom>
              <a:avLst/>
              <a:gdLst>
                <a:gd name="connsiteX0" fmla="*/ 0 w 5178671"/>
                <a:gd name="connsiteY0" fmla="*/ 13239 h 2249447"/>
                <a:gd name="connsiteX1" fmla="*/ 1482822 w 5178671"/>
                <a:gd name="connsiteY1" fmla="*/ 1563106 h 2249447"/>
                <a:gd name="connsiteX2" fmla="*/ 5178672 w 5178671"/>
                <a:gd name="connsiteY2" fmla="*/ 2249447 h 2249447"/>
                <a:gd name="connsiteX3" fmla="*/ 0 w 5178671"/>
                <a:gd name="connsiteY3" fmla="*/ 2249447 h 2249447"/>
                <a:gd name="connsiteX4" fmla="*/ 0 w 5178671"/>
                <a:gd name="connsiteY4" fmla="*/ 13239 h 2249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78671" h="2249447">
                  <a:moveTo>
                    <a:pt x="0" y="13239"/>
                  </a:moveTo>
                  <a:cubicBezTo>
                    <a:pt x="908146" y="-140892"/>
                    <a:pt x="843561" y="1092152"/>
                    <a:pt x="1482822" y="1563106"/>
                  </a:cubicBezTo>
                  <a:cubicBezTo>
                    <a:pt x="2530023" y="2333758"/>
                    <a:pt x="4341042" y="1021014"/>
                    <a:pt x="5178672" y="2249447"/>
                  </a:cubicBezTo>
                  <a:cubicBezTo>
                    <a:pt x="3643787" y="2249447"/>
                    <a:pt x="0" y="2249447"/>
                    <a:pt x="0" y="2249447"/>
                  </a:cubicBezTo>
                  <a:lnTo>
                    <a:pt x="0" y="13239"/>
                  </a:lnTo>
                  <a:close/>
                </a:path>
              </a:pathLst>
            </a:custGeom>
            <a:solidFill>
              <a:schemeClr val="accent3"/>
            </a:solidFill>
            <a:ln w="65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142" name="Freeform 141">
              <a:extLst>
                <a:ext uri="{FF2B5EF4-FFF2-40B4-BE49-F238E27FC236}">
                  <a16:creationId xmlns:a16="http://schemas.microsoft.com/office/drawing/2014/main" id="{92324513-7435-944C-8D95-77D434702BBE}"/>
                </a:ext>
              </a:extLst>
            </p:cNvPr>
            <p:cNvSpPr/>
            <p:nvPr/>
          </p:nvSpPr>
          <p:spPr>
            <a:xfrm>
              <a:off x="16671" y="2219472"/>
              <a:ext cx="6460488" cy="2923368"/>
            </a:xfrm>
            <a:custGeom>
              <a:avLst/>
              <a:gdLst>
                <a:gd name="connsiteX0" fmla="*/ 0 w 6460488"/>
                <a:gd name="connsiteY0" fmla="*/ 29142 h 2923368"/>
                <a:gd name="connsiteX1" fmla="*/ 2098357 w 6460488"/>
                <a:gd name="connsiteY1" fmla="*/ 1759486 h 2923368"/>
                <a:gd name="connsiteX2" fmla="*/ 4902537 w 6460488"/>
                <a:gd name="connsiteY2" fmla="*/ 1957090 h 2923368"/>
                <a:gd name="connsiteX3" fmla="*/ 6460489 w 6460488"/>
                <a:gd name="connsiteY3" fmla="*/ 2923369 h 29233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60488" h="2923368">
                  <a:moveTo>
                    <a:pt x="0" y="29142"/>
                  </a:moveTo>
                  <a:cubicBezTo>
                    <a:pt x="1122990" y="-223790"/>
                    <a:pt x="1370786" y="1238473"/>
                    <a:pt x="2098357" y="1759486"/>
                  </a:cubicBezTo>
                  <a:cubicBezTo>
                    <a:pt x="2873379" y="2314093"/>
                    <a:pt x="3990437" y="1913617"/>
                    <a:pt x="4902537" y="1957090"/>
                  </a:cubicBezTo>
                  <a:cubicBezTo>
                    <a:pt x="5609678" y="1990682"/>
                    <a:pt x="6215329" y="2485349"/>
                    <a:pt x="6460489" y="2923369"/>
                  </a:cubicBezTo>
                </a:path>
              </a:pathLst>
            </a:custGeom>
            <a:noFill/>
            <a:ln w="658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B31A9E78-1C42-4E42-9EE0-EEB6D9B4D6D4}"/>
              </a:ext>
            </a:extLst>
          </p:cNvPr>
          <p:cNvSpPr txBox="1"/>
          <p:nvPr/>
        </p:nvSpPr>
        <p:spPr>
          <a:xfrm>
            <a:off x="914400" y="1248141"/>
            <a:ext cx="3017322" cy="135421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400" b="1" dirty="0">
                <a:solidFill>
                  <a:schemeClr val="accent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Vision &amp; Mission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98B72D0-B0CB-674D-B22F-5D2335B5A41F}"/>
              </a:ext>
            </a:extLst>
          </p:cNvPr>
          <p:cNvSpPr txBox="1"/>
          <p:nvPr/>
        </p:nvSpPr>
        <p:spPr>
          <a:xfrm>
            <a:off x="934948" y="2724150"/>
            <a:ext cx="216832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spc="3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SLIDE TEMPLATE</a:t>
            </a:r>
          </a:p>
        </p:txBody>
      </p:sp>
      <p:grpSp>
        <p:nvGrpSpPr>
          <p:cNvPr id="9" name="Graphic 6">
            <a:extLst>
              <a:ext uri="{FF2B5EF4-FFF2-40B4-BE49-F238E27FC236}">
                <a16:creationId xmlns:a16="http://schemas.microsoft.com/office/drawing/2014/main" id="{5A0AEC7C-54FB-E648-BDEB-329E86C72ECB}"/>
              </a:ext>
            </a:extLst>
          </p:cNvPr>
          <p:cNvGrpSpPr/>
          <p:nvPr/>
        </p:nvGrpSpPr>
        <p:grpSpPr>
          <a:xfrm>
            <a:off x="5293348" y="728118"/>
            <a:ext cx="3402044" cy="3607588"/>
            <a:chOff x="5293348" y="728118"/>
            <a:chExt cx="3402044" cy="3607588"/>
          </a:xfrm>
        </p:grpSpPr>
        <p:grpSp>
          <p:nvGrpSpPr>
            <p:cNvPr id="10" name="Graphic 6">
              <a:extLst>
                <a:ext uri="{FF2B5EF4-FFF2-40B4-BE49-F238E27FC236}">
                  <a16:creationId xmlns:a16="http://schemas.microsoft.com/office/drawing/2014/main" id="{5E58494A-9B47-1C4D-8CE6-1C374DAFA7C4}"/>
                </a:ext>
              </a:extLst>
            </p:cNvPr>
            <p:cNvGrpSpPr/>
            <p:nvPr/>
          </p:nvGrpSpPr>
          <p:grpSpPr>
            <a:xfrm>
              <a:off x="5793094" y="728118"/>
              <a:ext cx="2689028" cy="2854771"/>
              <a:chOff x="5793094" y="728118"/>
              <a:chExt cx="2689028" cy="2854771"/>
            </a:xfrm>
          </p:grpSpPr>
          <p:sp>
            <p:nvSpPr>
              <p:cNvPr id="11" name="Freeform 10">
                <a:extLst>
                  <a:ext uri="{FF2B5EF4-FFF2-40B4-BE49-F238E27FC236}">
                    <a16:creationId xmlns:a16="http://schemas.microsoft.com/office/drawing/2014/main" id="{448293C2-2E38-ED40-9F3D-885A483F6BE5}"/>
                  </a:ext>
                </a:extLst>
              </p:cNvPr>
              <p:cNvSpPr/>
              <p:nvPr/>
            </p:nvSpPr>
            <p:spPr>
              <a:xfrm>
                <a:off x="5793094" y="891419"/>
                <a:ext cx="2172831" cy="2691470"/>
              </a:xfrm>
              <a:custGeom>
                <a:avLst/>
                <a:gdLst>
                  <a:gd name="connsiteX0" fmla="*/ 2172831 w 2172831"/>
                  <a:gd name="connsiteY0" fmla="*/ 1345735 h 2691470"/>
                  <a:gd name="connsiteX1" fmla="*/ 1086416 w 2172831"/>
                  <a:gd name="connsiteY1" fmla="*/ 2691470 h 2691470"/>
                  <a:gd name="connsiteX2" fmla="*/ 0 w 2172831"/>
                  <a:gd name="connsiteY2" fmla="*/ 1345735 h 2691470"/>
                  <a:gd name="connsiteX3" fmla="*/ 1086416 w 2172831"/>
                  <a:gd name="connsiteY3" fmla="*/ 0 h 2691470"/>
                  <a:gd name="connsiteX4" fmla="*/ 2172831 w 2172831"/>
                  <a:gd name="connsiteY4" fmla="*/ 1345735 h 2691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72831" h="2691470">
                    <a:moveTo>
                      <a:pt x="2172831" y="1345735"/>
                    </a:moveTo>
                    <a:cubicBezTo>
                      <a:pt x="2172831" y="2088964"/>
                      <a:pt x="1686426" y="2691470"/>
                      <a:pt x="1086416" y="2691470"/>
                    </a:cubicBezTo>
                    <a:cubicBezTo>
                      <a:pt x="486405" y="2691470"/>
                      <a:pt x="0" y="2088964"/>
                      <a:pt x="0" y="1345735"/>
                    </a:cubicBezTo>
                    <a:cubicBezTo>
                      <a:pt x="0" y="602506"/>
                      <a:pt x="486405" y="0"/>
                      <a:pt x="1086416" y="0"/>
                    </a:cubicBezTo>
                    <a:cubicBezTo>
                      <a:pt x="1686426" y="0"/>
                      <a:pt x="2172831" y="602506"/>
                      <a:pt x="2172831" y="1345735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65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8A17EC01-9BC6-7C49-90E3-8674A5BF869B}"/>
                  </a:ext>
                </a:extLst>
              </p:cNvPr>
              <p:cNvSpPr/>
              <p:nvPr/>
            </p:nvSpPr>
            <p:spPr>
              <a:xfrm>
                <a:off x="5873124" y="891419"/>
                <a:ext cx="2172831" cy="2691470"/>
              </a:xfrm>
              <a:custGeom>
                <a:avLst/>
                <a:gdLst>
                  <a:gd name="connsiteX0" fmla="*/ 2172831 w 2172831"/>
                  <a:gd name="connsiteY0" fmla="*/ 1345735 h 2691470"/>
                  <a:gd name="connsiteX1" fmla="*/ 1086416 w 2172831"/>
                  <a:gd name="connsiteY1" fmla="*/ 2691470 h 2691470"/>
                  <a:gd name="connsiteX2" fmla="*/ 0 w 2172831"/>
                  <a:gd name="connsiteY2" fmla="*/ 1345735 h 2691470"/>
                  <a:gd name="connsiteX3" fmla="*/ 1086416 w 2172831"/>
                  <a:gd name="connsiteY3" fmla="*/ 0 h 2691470"/>
                  <a:gd name="connsiteX4" fmla="*/ 2172831 w 2172831"/>
                  <a:gd name="connsiteY4" fmla="*/ 1345735 h 2691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72831" h="2691470">
                    <a:moveTo>
                      <a:pt x="2172831" y="1345735"/>
                    </a:moveTo>
                    <a:cubicBezTo>
                      <a:pt x="2172831" y="2088964"/>
                      <a:pt x="1686426" y="2691470"/>
                      <a:pt x="1086416" y="2691470"/>
                    </a:cubicBezTo>
                    <a:cubicBezTo>
                      <a:pt x="486405" y="2691470"/>
                      <a:pt x="0" y="2088964"/>
                      <a:pt x="0" y="1345735"/>
                    </a:cubicBezTo>
                    <a:cubicBezTo>
                      <a:pt x="0" y="602506"/>
                      <a:pt x="486405" y="0"/>
                      <a:pt x="1086416" y="0"/>
                    </a:cubicBezTo>
                    <a:cubicBezTo>
                      <a:pt x="1686426" y="0"/>
                      <a:pt x="2172831" y="602506"/>
                      <a:pt x="2172831" y="1345735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65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5" name="Freeform 14">
                <a:extLst>
                  <a:ext uri="{FF2B5EF4-FFF2-40B4-BE49-F238E27FC236}">
                    <a16:creationId xmlns:a16="http://schemas.microsoft.com/office/drawing/2014/main" id="{18683D21-044D-614A-84E4-EAC82A80B3F7}"/>
                  </a:ext>
                </a:extLst>
              </p:cNvPr>
              <p:cNvSpPr/>
              <p:nvPr/>
            </p:nvSpPr>
            <p:spPr>
              <a:xfrm>
                <a:off x="6235930" y="1340664"/>
                <a:ext cx="1447220" cy="1792980"/>
              </a:xfrm>
              <a:custGeom>
                <a:avLst/>
                <a:gdLst>
                  <a:gd name="connsiteX0" fmla="*/ 1447220 w 1447220"/>
                  <a:gd name="connsiteY0" fmla="*/ 896490 h 1792980"/>
                  <a:gd name="connsiteX1" fmla="*/ 723610 w 1447220"/>
                  <a:gd name="connsiteY1" fmla="*/ 1792980 h 1792980"/>
                  <a:gd name="connsiteX2" fmla="*/ 0 w 1447220"/>
                  <a:gd name="connsiteY2" fmla="*/ 896490 h 1792980"/>
                  <a:gd name="connsiteX3" fmla="*/ 723610 w 1447220"/>
                  <a:gd name="connsiteY3" fmla="*/ 0 h 1792980"/>
                  <a:gd name="connsiteX4" fmla="*/ 1447220 w 1447220"/>
                  <a:gd name="connsiteY4" fmla="*/ 896490 h 1792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47220" h="1792980">
                    <a:moveTo>
                      <a:pt x="1447220" y="896490"/>
                    </a:moveTo>
                    <a:cubicBezTo>
                      <a:pt x="1447220" y="1391608"/>
                      <a:pt x="1123249" y="1792980"/>
                      <a:pt x="723610" y="1792980"/>
                    </a:cubicBezTo>
                    <a:cubicBezTo>
                      <a:pt x="323971" y="1792980"/>
                      <a:pt x="0" y="1391608"/>
                      <a:pt x="0" y="896490"/>
                    </a:cubicBezTo>
                    <a:cubicBezTo>
                      <a:pt x="0" y="401372"/>
                      <a:pt x="323971" y="0"/>
                      <a:pt x="723610" y="0"/>
                    </a:cubicBezTo>
                    <a:cubicBezTo>
                      <a:pt x="1123249" y="0"/>
                      <a:pt x="1447220" y="401372"/>
                      <a:pt x="1447220" y="89649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65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 dirty="0"/>
              </a:p>
            </p:txBody>
          </p:sp>
          <p:sp>
            <p:nvSpPr>
              <p:cNvPr id="106" name="Freeform 105">
                <a:extLst>
                  <a:ext uri="{FF2B5EF4-FFF2-40B4-BE49-F238E27FC236}">
                    <a16:creationId xmlns:a16="http://schemas.microsoft.com/office/drawing/2014/main" id="{4261D26E-E688-C943-A62C-42F3EDC24949}"/>
                  </a:ext>
                </a:extLst>
              </p:cNvPr>
              <p:cNvSpPr/>
              <p:nvPr/>
            </p:nvSpPr>
            <p:spPr>
              <a:xfrm>
                <a:off x="6672097" y="1881224"/>
                <a:ext cx="574886" cy="711859"/>
              </a:xfrm>
              <a:custGeom>
                <a:avLst/>
                <a:gdLst>
                  <a:gd name="connsiteX0" fmla="*/ 574887 w 574886"/>
                  <a:gd name="connsiteY0" fmla="*/ 355930 h 711859"/>
                  <a:gd name="connsiteX1" fmla="*/ 287443 w 574886"/>
                  <a:gd name="connsiteY1" fmla="*/ 711860 h 711859"/>
                  <a:gd name="connsiteX2" fmla="*/ 0 w 574886"/>
                  <a:gd name="connsiteY2" fmla="*/ 355930 h 711859"/>
                  <a:gd name="connsiteX3" fmla="*/ 287443 w 574886"/>
                  <a:gd name="connsiteY3" fmla="*/ 0 h 711859"/>
                  <a:gd name="connsiteX4" fmla="*/ 574887 w 574886"/>
                  <a:gd name="connsiteY4" fmla="*/ 355930 h 711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4886" h="711859">
                    <a:moveTo>
                      <a:pt x="574887" y="355930"/>
                    </a:moveTo>
                    <a:cubicBezTo>
                      <a:pt x="574887" y="552505"/>
                      <a:pt x="446194" y="711860"/>
                      <a:pt x="287443" y="711860"/>
                    </a:cubicBezTo>
                    <a:cubicBezTo>
                      <a:pt x="128693" y="711860"/>
                      <a:pt x="0" y="552505"/>
                      <a:pt x="0" y="355930"/>
                    </a:cubicBezTo>
                    <a:cubicBezTo>
                      <a:pt x="0" y="159355"/>
                      <a:pt x="128693" y="0"/>
                      <a:pt x="287443" y="0"/>
                    </a:cubicBezTo>
                    <a:cubicBezTo>
                      <a:pt x="446194" y="0"/>
                      <a:pt x="574887" y="159355"/>
                      <a:pt x="574887" y="35593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65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grpSp>
            <p:nvGrpSpPr>
              <p:cNvPr id="107" name="Graphic 6">
                <a:extLst>
                  <a:ext uri="{FF2B5EF4-FFF2-40B4-BE49-F238E27FC236}">
                    <a16:creationId xmlns:a16="http://schemas.microsoft.com/office/drawing/2014/main" id="{229974C2-3958-424D-B647-278E2E281FB7}"/>
                  </a:ext>
                </a:extLst>
              </p:cNvPr>
              <p:cNvGrpSpPr/>
              <p:nvPr/>
            </p:nvGrpSpPr>
            <p:grpSpPr>
              <a:xfrm>
                <a:off x="6852127" y="728118"/>
                <a:ext cx="1629995" cy="1629718"/>
                <a:chOff x="6852127" y="728118"/>
                <a:chExt cx="1629995" cy="1629718"/>
              </a:xfrm>
            </p:grpSpPr>
            <p:sp>
              <p:nvSpPr>
                <p:cNvPr id="108" name="Freeform 107">
                  <a:extLst>
                    <a:ext uri="{FF2B5EF4-FFF2-40B4-BE49-F238E27FC236}">
                      <a16:creationId xmlns:a16="http://schemas.microsoft.com/office/drawing/2014/main" id="{003A9B06-F0CE-5847-B6CD-0B9D31F0C347}"/>
                    </a:ext>
                  </a:extLst>
                </p:cNvPr>
                <p:cNvSpPr/>
                <p:nvPr/>
              </p:nvSpPr>
              <p:spPr>
                <a:xfrm>
                  <a:off x="8227358" y="728118"/>
                  <a:ext cx="254764" cy="254616"/>
                </a:xfrm>
                <a:custGeom>
                  <a:avLst/>
                  <a:gdLst>
                    <a:gd name="connsiteX0" fmla="*/ 254764 w 254764"/>
                    <a:gd name="connsiteY0" fmla="*/ 237953 h 254616"/>
                    <a:gd name="connsiteX1" fmla="*/ 0 w 254764"/>
                    <a:gd name="connsiteY1" fmla="*/ 254617 h 254616"/>
                    <a:gd name="connsiteX2" fmla="*/ 16673 w 254764"/>
                    <a:gd name="connsiteY2" fmla="*/ 0 h 254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54764" h="254616">
                      <a:moveTo>
                        <a:pt x="254764" y="237953"/>
                      </a:moveTo>
                      <a:lnTo>
                        <a:pt x="0" y="254617"/>
                      </a:lnTo>
                      <a:lnTo>
                        <a:pt x="16673" y="0"/>
                      </a:lnTo>
                    </a:path>
                  </a:pathLst>
                </a:custGeom>
                <a:noFill/>
                <a:ln w="19962" cap="rnd">
                  <a:solidFill>
                    <a:schemeClr val="accent5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BR"/>
                </a:p>
              </p:txBody>
            </p:sp>
            <p:sp>
              <p:nvSpPr>
                <p:cNvPr id="109" name="Freeform 108">
                  <a:extLst>
                    <a:ext uri="{FF2B5EF4-FFF2-40B4-BE49-F238E27FC236}">
                      <a16:creationId xmlns:a16="http://schemas.microsoft.com/office/drawing/2014/main" id="{34E57C8C-7B9A-EA45-B6C6-1D3292E432D4}"/>
                    </a:ext>
                  </a:extLst>
                </p:cNvPr>
                <p:cNvSpPr/>
                <p:nvPr/>
              </p:nvSpPr>
              <p:spPr>
                <a:xfrm>
                  <a:off x="8091306" y="864091"/>
                  <a:ext cx="254764" cy="253950"/>
                </a:xfrm>
                <a:custGeom>
                  <a:avLst/>
                  <a:gdLst>
                    <a:gd name="connsiteX0" fmla="*/ 254764 w 254764"/>
                    <a:gd name="connsiteY0" fmla="*/ 237287 h 253950"/>
                    <a:gd name="connsiteX1" fmla="*/ 0 w 254764"/>
                    <a:gd name="connsiteY1" fmla="*/ 253950 h 253950"/>
                    <a:gd name="connsiteX2" fmla="*/ 17340 w 254764"/>
                    <a:gd name="connsiteY2" fmla="*/ 0 h 253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54764" h="253950">
                      <a:moveTo>
                        <a:pt x="254764" y="237287"/>
                      </a:moveTo>
                      <a:lnTo>
                        <a:pt x="0" y="253950"/>
                      </a:lnTo>
                      <a:lnTo>
                        <a:pt x="17340" y="0"/>
                      </a:lnTo>
                    </a:path>
                  </a:pathLst>
                </a:custGeom>
                <a:noFill/>
                <a:ln w="19962" cap="rnd">
                  <a:solidFill>
                    <a:schemeClr val="accent5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BR"/>
                </a:p>
              </p:txBody>
            </p:sp>
            <p:sp>
              <p:nvSpPr>
                <p:cNvPr id="114" name="Freeform 113">
                  <a:extLst>
                    <a:ext uri="{FF2B5EF4-FFF2-40B4-BE49-F238E27FC236}">
                      <a16:creationId xmlns:a16="http://schemas.microsoft.com/office/drawing/2014/main" id="{38AD3459-8D4D-C34D-820E-B1605F42EDB7}"/>
                    </a:ext>
                  </a:extLst>
                </p:cNvPr>
                <p:cNvSpPr/>
                <p:nvPr/>
              </p:nvSpPr>
              <p:spPr>
                <a:xfrm>
                  <a:off x="7955921" y="999397"/>
                  <a:ext cx="254764" cy="254616"/>
                </a:xfrm>
                <a:custGeom>
                  <a:avLst/>
                  <a:gdLst>
                    <a:gd name="connsiteX0" fmla="*/ 254764 w 254764"/>
                    <a:gd name="connsiteY0" fmla="*/ 237953 h 254616"/>
                    <a:gd name="connsiteX1" fmla="*/ 0 w 254764"/>
                    <a:gd name="connsiteY1" fmla="*/ 254617 h 254616"/>
                    <a:gd name="connsiteX2" fmla="*/ 16673 w 254764"/>
                    <a:gd name="connsiteY2" fmla="*/ 0 h 254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54764" h="254616">
                      <a:moveTo>
                        <a:pt x="254764" y="237953"/>
                      </a:moveTo>
                      <a:lnTo>
                        <a:pt x="0" y="254617"/>
                      </a:lnTo>
                      <a:lnTo>
                        <a:pt x="16673" y="0"/>
                      </a:lnTo>
                    </a:path>
                  </a:pathLst>
                </a:custGeom>
                <a:noFill/>
                <a:ln w="19962" cap="rnd">
                  <a:solidFill>
                    <a:schemeClr val="accent5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BR"/>
                </a:p>
              </p:txBody>
            </p:sp>
            <p:sp>
              <p:nvSpPr>
                <p:cNvPr id="115" name="Freeform 114">
                  <a:extLst>
                    <a:ext uri="{FF2B5EF4-FFF2-40B4-BE49-F238E27FC236}">
                      <a16:creationId xmlns:a16="http://schemas.microsoft.com/office/drawing/2014/main" id="{966DB0D5-F845-6342-B708-E65F360DCFF0}"/>
                    </a:ext>
                  </a:extLst>
                </p:cNvPr>
                <p:cNvSpPr/>
                <p:nvPr/>
              </p:nvSpPr>
              <p:spPr>
                <a:xfrm>
                  <a:off x="6935531" y="914747"/>
                  <a:ext cx="1359853" cy="1359065"/>
                </a:xfrm>
                <a:custGeom>
                  <a:avLst/>
                  <a:gdLst>
                    <a:gd name="connsiteX0" fmla="*/ 1359854 w 1359853"/>
                    <a:gd name="connsiteY0" fmla="*/ 0 h 1359065"/>
                    <a:gd name="connsiteX1" fmla="*/ 0 w 1359853"/>
                    <a:gd name="connsiteY1" fmla="*/ 1359066 h 13590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359853" h="1359065">
                      <a:moveTo>
                        <a:pt x="1359854" y="0"/>
                      </a:moveTo>
                      <a:lnTo>
                        <a:pt x="0" y="1359066"/>
                      </a:lnTo>
                    </a:path>
                  </a:pathLst>
                </a:custGeom>
                <a:ln w="19962" cap="rnd">
                  <a:solidFill>
                    <a:schemeClr val="accent5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BR"/>
                </a:p>
              </p:txBody>
            </p:sp>
            <p:sp>
              <p:nvSpPr>
                <p:cNvPr id="116" name="Freeform 115">
                  <a:extLst>
                    <a:ext uri="{FF2B5EF4-FFF2-40B4-BE49-F238E27FC236}">
                      <a16:creationId xmlns:a16="http://schemas.microsoft.com/office/drawing/2014/main" id="{280C3568-5655-9A4D-BBF2-CF435AAA4375}"/>
                    </a:ext>
                  </a:extLst>
                </p:cNvPr>
                <p:cNvSpPr/>
                <p:nvPr/>
              </p:nvSpPr>
              <p:spPr>
                <a:xfrm>
                  <a:off x="6852127" y="1842097"/>
                  <a:ext cx="516037" cy="515738"/>
                </a:xfrm>
                <a:custGeom>
                  <a:avLst/>
                  <a:gdLst>
                    <a:gd name="connsiteX0" fmla="*/ 15378 w 516037"/>
                    <a:gd name="connsiteY0" fmla="*/ 267749 h 515738"/>
                    <a:gd name="connsiteX1" fmla="*/ 39 w 516037"/>
                    <a:gd name="connsiteY1" fmla="*/ 499037 h 515738"/>
                    <a:gd name="connsiteX2" fmla="*/ 16712 w 516037"/>
                    <a:gd name="connsiteY2" fmla="*/ 515700 h 515738"/>
                    <a:gd name="connsiteX3" fmla="*/ 248134 w 516037"/>
                    <a:gd name="connsiteY3" fmla="*/ 500370 h 515738"/>
                    <a:gd name="connsiteX4" fmla="*/ 258138 w 516037"/>
                    <a:gd name="connsiteY4" fmla="*/ 495704 h 515738"/>
                    <a:gd name="connsiteX5" fmla="*/ 511568 w 516037"/>
                    <a:gd name="connsiteY5" fmla="*/ 242420 h 515738"/>
                    <a:gd name="connsiteX6" fmla="*/ 499563 w 516037"/>
                    <a:gd name="connsiteY6" fmla="*/ 216426 h 515738"/>
                    <a:gd name="connsiteX7" fmla="*/ 303488 w 516037"/>
                    <a:gd name="connsiteY7" fmla="*/ 229090 h 515738"/>
                    <a:gd name="connsiteX8" fmla="*/ 286815 w 516037"/>
                    <a:gd name="connsiteY8" fmla="*/ 212426 h 515738"/>
                    <a:gd name="connsiteX9" fmla="*/ 299487 w 516037"/>
                    <a:gd name="connsiteY9" fmla="*/ 16465 h 515738"/>
                    <a:gd name="connsiteX10" fmla="*/ 273477 w 516037"/>
                    <a:gd name="connsiteY10" fmla="*/ 4467 h 515738"/>
                    <a:gd name="connsiteX11" fmla="*/ 20047 w 516037"/>
                    <a:gd name="connsiteY11" fmla="*/ 257751 h 515738"/>
                    <a:gd name="connsiteX12" fmla="*/ 15378 w 516037"/>
                    <a:gd name="connsiteY12" fmla="*/ 267749 h 515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16037" h="515738">
                      <a:moveTo>
                        <a:pt x="15378" y="267749"/>
                      </a:moveTo>
                      <a:lnTo>
                        <a:pt x="39" y="499037"/>
                      </a:lnTo>
                      <a:cubicBezTo>
                        <a:pt x="-628" y="508368"/>
                        <a:pt x="7375" y="516366"/>
                        <a:pt x="16712" y="515700"/>
                      </a:cubicBezTo>
                      <a:lnTo>
                        <a:pt x="248134" y="500370"/>
                      </a:lnTo>
                      <a:cubicBezTo>
                        <a:pt x="252135" y="500370"/>
                        <a:pt x="255470" y="498370"/>
                        <a:pt x="258138" y="495704"/>
                      </a:cubicBezTo>
                      <a:lnTo>
                        <a:pt x="511568" y="242420"/>
                      </a:lnTo>
                      <a:cubicBezTo>
                        <a:pt x="521572" y="232422"/>
                        <a:pt x="513569" y="215092"/>
                        <a:pt x="499563" y="216426"/>
                      </a:cubicBezTo>
                      <a:lnTo>
                        <a:pt x="303488" y="229090"/>
                      </a:lnTo>
                      <a:cubicBezTo>
                        <a:pt x="294151" y="229756"/>
                        <a:pt x="286148" y="221758"/>
                        <a:pt x="286815" y="212426"/>
                      </a:cubicBezTo>
                      <a:lnTo>
                        <a:pt x="299487" y="16465"/>
                      </a:lnTo>
                      <a:cubicBezTo>
                        <a:pt x="300154" y="2468"/>
                        <a:pt x="283481" y="-5531"/>
                        <a:pt x="273477" y="4467"/>
                      </a:cubicBezTo>
                      <a:lnTo>
                        <a:pt x="20047" y="257751"/>
                      </a:lnTo>
                      <a:cubicBezTo>
                        <a:pt x="17379" y="260417"/>
                        <a:pt x="15378" y="263749"/>
                        <a:pt x="15378" y="267749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66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BR"/>
                </a:p>
              </p:txBody>
            </p:sp>
          </p:grpSp>
          <p:sp>
            <p:nvSpPr>
              <p:cNvPr id="117" name="Freeform 116">
                <a:extLst>
                  <a:ext uri="{FF2B5EF4-FFF2-40B4-BE49-F238E27FC236}">
                    <a16:creationId xmlns:a16="http://schemas.microsoft.com/office/drawing/2014/main" id="{092C047B-D6D4-2244-866A-C3A68903D96D}"/>
                  </a:ext>
                </a:extLst>
              </p:cNvPr>
              <p:cNvSpPr/>
              <p:nvPr/>
            </p:nvSpPr>
            <p:spPr>
              <a:xfrm>
                <a:off x="5873124" y="1007396"/>
                <a:ext cx="644913" cy="2288216"/>
              </a:xfrm>
              <a:custGeom>
                <a:avLst/>
                <a:gdLst>
                  <a:gd name="connsiteX0" fmla="*/ 644913 w 644913"/>
                  <a:gd name="connsiteY0" fmla="*/ 0 h 2288216"/>
                  <a:gd name="connsiteX1" fmla="*/ 0 w 644913"/>
                  <a:gd name="connsiteY1" fmla="*/ 1229758 h 2288216"/>
                  <a:gd name="connsiteX2" fmla="*/ 414825 w 644913"/>
                  <a:gd name="connsiteY2" fmla="*/ 2288216 h 2288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44913" h="2288216">
                    <a:moveTo>
                      <a:pt x="644913" y="0"/>
                    </a:moveTo>
                    <a:cubicBezTo>
                      <a:pt x="264768" y="209292"/>
                      <a:pt x="0" y="681199"/>
                      <a:pt x="0" y="1229758"/>
                    </a:cubicBezTo>
                    <a:cubicBezTo>
                      <a:pt x="0" y="1659007"/>
                      <a:pt x="162062" y="2041598"/>
                      <a:pt x="414825" y="2288216"/>
                    </a:cubicBezTo>
                  </a:path>
                </a:pathLst>
              </a:custGeom>
              <a:noFill/>
              <a:ln w="6654" cap="rnd">
                <a:solidFill>
                  <a:schemeClr val="accent5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</p:grpSp>
        <p:grpSp>
          <p:nvGrpSpPr>
            <p:cNvPr id="118" name="Graphic 6">
              <a:extLst>
                <a:ext uri="{FF2B5EF4-FFF2-40B4-BE49-F238E27FC236}">
                  <a16:creationId xmlns:a16="http://schemas.microsoft.com/office/drawing/2014/main" id="{C8BB79CB-044C-3D49-AB52-6402CE2ADCCF}"/>
                </a:ext>
              </a:extLst>
            </p:cNvPr>
            <p:cNvGrpSpPr/>
            <p:nvPr/>
          </p:nvGrpSpPr>
          <p:grpSpPr>
            <a:xfrm>
              <a:off x="5293348" y="2614217"/>
              <a:ext cx="3402044" cy="1721489"/>
              <a:chOff x="5293348" y="2614217"/>
              <a:chExt cx="3402044" cy="1721489"/>
            </a:xfrm>
          </p:grpSpPr>
          <p:sp>
            <p:nvSpPr>
              <p:cNvPr id="119" name="Freeform 118">
                <a:extLst>
                  <a:ext uri="{FF2B5EF4-FFF2-40B4-BE49-F238E27FC236}">
                    <a16:creationId xmlns:a16="http://schemas.microsoft.com/office/drawing/2014/main" id="{30F6CD7C-AFC8-0742-8384-C5D3B79C1B5B}"/>
                  </a:ext>
                </a:extLst>
              </p:cNvPr>
              <p:cNvSpPr/>
              <p:nvPr/>
            </p:nvSpPr>
            <p:spPr>
              <a:xfrm>
                <a:off x="5293348" y="2614217"/>
                <a:ext cx="228590" cy="406655"/>
              </a:xfrm>
              <a:custGeom>
                <a:avLst/>
                <a:gdLst>
                  <a:gd name="connsiteX0" fmla="*/ 176955 w 228590"/>
                  <a:gd name="connsiteY0" fmla="*/ 217487 h 406655"/>
                  <a:gd name="connsiteX1" fmla="*/ 96258 w 228590"/>
                  <a:gd name="connsiteY1" fmla="*/ 405450 h 406655"/>
                  <a:gd name="connsiteX2" fmla="*/ 39569 w 228590"/>
                  <a:gd name="connsiteY2" fmla="*/ 385454 h 406655"/>
                  <a:gd name="connsiteX3" fmla="*/ 19562 w 228590"/>
                  <a:gd name="connsiteY3" fmla="*/ 168830 h 406655"/>
                  <a:gd name="connsiteX4" fmla="*/ 156948 w 228590"/>
                  <a:gd name="connsiteY4" fmla="*/ 1529 h 406655"/>
                  <a:gd name="connsiteX5" fmla="*/ 213636 w 228590"/>
                  <a:gd name="connsiteY5" fmla="*/ 21525 h 406655"/>
                  <a:gd name="connsiteX6" fmla="*/ 176955 w 228590"/>
                  <a:gd name="connsiteY6" fmla="*/ 217487 h 406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8590" h="406655">
                    <a:moveTo>
                      <a:pt x="176955" y="217487"/>
                    </a:moveTo>
                    <a:cubicBezTo>
                      <a:pt x="148945" y="308802"/>
                      <a:pt x="135606" y="419447"/>
                      <a:pt x="96258" y="405450"/>
                    </a:cubicBezTo>
                    <a:cubicBezTo>
                      <a:pt x="80252" y="399451"/>
                      <a:pt x="45572" y="387453"/>
                      <a:pt x="39569" y="385454"/>
                    </a:cubicBezTo>
                    <a:cubicBezTo>
                      <a:pt x="-3780" y="372123"/>
                      <a:pt x="-13117" y="275475"/>
                      <a:pt x="19562" y="168830"/>
                    </a:cubicBezTo>
                    <a:cubicBezTo>
                      <a:pt x="51574" y="63517"/>
                      <a:pt x="112931" y="-11801"/>
                      <a:pt x="156948" y="1529"/>
                    </a:cubicBezTo>
                    <a:cubicBezTo>
                      <a:pt x="164951" y="4195"/>
                      <a:pt x="202298" y="16860"/>
                      <a:pt x="213636" y="21525"/>
                    </a:cubicBezTo>
                    <a:cubicBezTo>
                      <a:pt x="253651" y="35523"/>
                      <a:pt x="203632" y="131504"/>
                      <a:pt x="176955" y="217487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65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20" name="Freeform 119">
                <a:extLst>
                  <a:ext uri="{FF2B5EF4-FFF2-40B4-BE49-F238E27FC236}">
                    <a16:creationId xmlns:a16="http://schemas.microsoft.com/office/drawing/2014/main" id="{835E1CE0-00B1-3443-86C6-73B51A13282A}"/>
                  </a:ext>
                </a:extLst>
              </p:cNvPr>
              <p:cNvSpPr/>
              <p:nvPr/>
            </p:nvSpPr>
            <p:spPr>
              <a:xfrm>
                <a:off x="5350037" y="2634213"/>
                <a:ext cx="196561" cy="387637"/>
              </a:xfrm>
              <a:custGeom>
                <a:avLst/>
                <a:gdLst>
                  <a:gd name="connsiteX0" fmla="*/ 176955 w 196561"/>
                  <a:gd name="connsiteY0" fmla="*/ 217487 h 387637"/>
                  <a:gd name="connsiteX1" fmla="*/ 39569 w 196561"/>
                  <a:gd name="connsiteY1" fmla="*/ 386120 h 387637"/>
                  <a:gd name="connsiteX2" fmla="*/ 19562 w 196561"/>
                  <a:gd name="connsiteY2" fmla="*/ 169496 h 387637"/>
                  <a:gd name="connsiteX3" fmla="*/ 157615 w 196561"/>
                  <a:gd name="connsiteY3" fmla="*/ 1529 h 387637"/>
                  <a:gd name="connsiteX4" fmla="*/ 176955 w 196561"/>
                  <a:gd name="connsiteY4" fmla="*/ 217487 h 38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6561" h="387637">
                    <a:moveTo>
                      <a:pt x="176955" y="217487"/>
                    </a:moveTo>
                    <a:cubicBezTo>
                      <a:pt x="144943" y="323466"/>
                      <a:pt x="82919" y="399451"/>
                      <a:pt x="39569" y="386120"/>
                    </a:cubicBezTo>
                    <a:cubicBezTo>
                      <a:pt x="-3780" y="372789"/>
                      <a:pt x="-13117" y="276142"/>
                      <a:pt x="19562" y="169496"/>
                    </a:cubicBezTo>
                    <a:cubicBezTo>
                      <a:pt x="52241" y="63517"/>
                      <a:pt x="113598" y="-11802"/>
                      <a:pt x="157615" y="1529"/>
                    </a:cubicBezTo>
                    <a:cubicBezTo>
                      <a:pt x="200298" y="14193"/>
                      <a:pt x="209635" y="111507"/>
                      <a:pt x="176955" y="217487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65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21" name="Freeform 120">
                <a:extLst>
                  <a:ext uri="{FF2B5EF4-FFF2-40B4-BE49-F238E27FC236}">
                    <a16:creationId xmlns:a16="http://schemas.microsoft.com/office/drawing/2014/main" id="{3AF9639B-7568-9E44-9D05-C20AF79C2D6F}"/>
                  </a:ext>
                </a:extLst>
              </p:cNvPr>
              <p:cNvSpPr/>
              <p:nvPr/>
            </p:nvSpPr>
            <p:spPr>
              <a:xfrm>
                <a:off x="5349545" y="2700396"/>
                <a:ext cx="65403" cy="225955"/>
              </a:xfrm>
              <a:custGeom>
                <a:avLst/>
                <a:gdLst>
                  <a:gd name="connsiteX0" fmla="*/ 46 w 65403"/>
                  <a:gd name="connsiteY0" fmla="*/ 225955 h 225955"/>
                  <a:gd name="connsiteX1" fmla="*/ 19386 w 65403"/>
                  <a:gd name="connsiteY1" fmla="*/ 103313 h 225955"/>
                  <a:gd name="connsiteX2" fmla="*/ 65404 w 65403"/>
                  <a:gd name="connsiteY2" fmla="*/ 0 h 225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5403" h="225955">
                    <a:moveTo>
                      <a:pt x="46" y="225955"/>
                    </a:moveTo>
                    <a:cubicBezTo>
                      <a:pt x="-621" y="189963"/>
                      <a:pt x="6048" y="147304"/>
                      <a:pt x="19386" y="103313"/>
                    </a:cubicBezTo>
                    <a:cubicBezTo>
                      <a:pt x="31391" y="63321"/>
                      <a:pt x="48064" y="27995"/>
                      <a:pt x="65404" y="0"/>
                    </a:cubicBezTo>
                  </a:path>
                </a:pathLst>
              </a:custGeom>
              <a:noFill/>
              <a:ln w="6654" cap="rnd">
                <a:solidFill>
                  <a:schemeClr val="accent5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22" name="Freeform 121">
                <a:extLst>
                  <a:ext uri="{FF2B5EF4-FFF2-40B4-BE49-F238E27FC236}">
                    <a16:creationId xmlns:a16="http://schemas.microsoft.com/office/drawing/2014/main" id="{CB63B4AE-ACED-CF4E-93B5-53312F6471AB}"/>
                  </a:ext>
                </a:extLst>
              </p:cNvPr>
              <p:cNvSpPr/>
              <p:nvPr/>
            </p:nvSpPr>
            <p:spPr>
              <a:xfrm>
                <a:off x="5388444" y="2688411"/>
                <a:ext cx="1308329" cy="722511"/>
              </a:xfrm>
              <a:custGeom>
                <a:avLst/>
                <a:gdLst>
                  <a:gd name="connsiteX0" fmla="*/ 1308329 w 1308329"/>
                  <a:gd name="connsiteY0" fmla="*/ 323257 h 722511"/>
                  <a:gd name="connsiteX1" fmla="*/ 109204 w 1308329"/>
                  <a:gd name="connsiteY1" fmla="*/ 654 h 722511"/>
                  <a:gd name="connsiteX2" fmla="*/ 14501 w 1308329"/>
                  <a:gd name="connsiteY2" fmla="*/ 132628 h 722511"/>
                  <a:gd name="connsiteX3" fmla="*/ 23838 w 1308329"/>
                  <a:gd name="connsiteY3" fmla="*/ 287264 h 722511"/>
                  <a:gd name="connsiteX4" fmla="*/ 1164941 w 1308329"/>
                  <a:gd name="connsiteY4" fmla="*/ 722511 h 722511"/>
                  <a:gd name="connsiteX5" fmla="*/ 1308329 w 1308329"/>
                  <a:gd name="connsiteY5" fmla="*/ 323257 h 7225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08329" h="722511">
                    <a:moveTo>
                      <a:pt x="1308329" y="323257"/>
                    </a:moveTo>
                    <a:cubicBezTo>
                      <a:pt x="1308329" y="323257"/>
                      <a:pt x="401983" y="80638"/>
                      <a:pt x="109204" y="654"/>
                    </a:cubicBezTo>
                    <a:cubicBezTo>
                      <a:pt x="78525" y="-7345"/>
                      <a:pt x="37176" y="59309"/>
                      <a:pt x="14501" y="132628"/>
                    </a:cubicBezTo>
                    <a:cubicBezTo>
                      <a:pt x="-6174" y="201947"/>
                      <a:pt x="-6174" y="276599"/>
                      <a:pt x="23838" y="287264"/>
                    </a:cubicBezTo>
                    <a:lnTo>
                      <a:pt x="1164941" y="722511"/>
                    </a:lnTo>
                    <a:lnTo>
                      <a:pt x="1308329" y="323257"/>
                    </a:lnTo>
                    <a:close/>
                  </a:path>
                </a:pathLst>
              </a:custGeom>
              <a:solidFill>
                <a:schemeClr val="accent1"/>
              </a:solidFill>
              <a:ln w="665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23" name="Freeform 122">
                <a:extLst>
                  <a:ext uri="{FF2B5EF4-FFF2-40B4-BE49-F238E27FC236}">
                    <a16:creationId xmlns:a16="http://schemas.microsoft.com/office/drawing/2014/main" id="{CEB25F72-6BDB-014B-A2A2-3D0CC75C3AA4}"/>
                  </a:ext>
                </a:extLst>
              </p:cNvPr>
              <p:cNvSpPr/>
              <p:nvPr/>
            </p:nvSpPr>
            <p:spPr>
              <a:xfrm>
                <a:off x="6342940" y="2795807"/>
                <a:ext cx="367798" cy="768258"/>
              </a:xfrm>
              <a:custGeom>
                <a:avLst/>
                <a:gdLst>
                  <a:gd name="connsiteX0" fmla="*/ 290476 w 367798"/>
                  <a:gd name="connsiteY0" fmla="*/ 411822 h 768258"/>
                  <a:gd name="connsiteX1" fmla="*/ 111074 w 367798"/>
                  <a:gd name="connsiteY1" fmla="*/ 766419 h 768258"/>
                  <a:gd name="connsiteX2" fmla="*/ 53718 w 367798"/>
                  <a:gd name="connsiteY2" fmla="*/ 747089 h 768258"/>
                  <a:gd name="connsiteX3" fmla="*/ 45048 w 367798"/>
                  <a:gd name="connsiteY3" fmla="*/ 337170 h 768258"/>
                  <a:gd name="connsiteX4" fmla="*/ 281806 w 367798"/>
                  <a:gd name="connsiteY4" fmla="*/ 1903 h 768258"/>
                  <a:gd name="connsiteX5" fmla="*/ 339161 w 367798"/>
                  <a:gd name="connsiteY5" fmla="*/ 21232 h 768258"/>
                  <a:gd name="connsiteX6" fmla="*/ 290476 w 367798"/>
                  <a:gd name="connsiteY6" fmla="*/ 411822 h 7682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7798" h="768258">
                    <a:moveTo>
                      <a:pt x="290476" y="411822"/>
                    </a:moveTo>
                    <a:cubicBezTo>
                      <a:pt x="233787" y="598452"/>
                      <a:pt x="175098" y="789081"/>
                      <a:pt x="111074" y="766419"/>
                    </a:cubicBezTo>
                    <a:cubicBezTo>
                      <a:pt x="91733" y="759754"/>
                      <a:pt x="59721" y="749089"/>
                      <a:pt x="53718" y="747089"/>
                    </a:cubicBezTo>
                    <a:cubicBezTo>
                      <a:pt x="-14308" y="726427"/>
                      <a:pt x="-18309" y="543130"/>
                      <a:pt x="45048" y="337170"/>
                    </a:cubicBezTo>
                    <a:cubicBezTo>
                      <a:pt x="108406" y="131211"/>
                      <a:pt x="213780" y="-18760"/>
                      <a:pt x="281806" y="1903"/>
                    </a:cubicBezTo>
                    <a:cubicBezTo>
                      <a:pt x="287808" y="3902"/>
                      <a:pt x="321821" y="15234"/>
                      <a:pt x="339161" y="21232"/>
                    </a:cubicBezTo>
                    <a:cubicBezTo>
                      <a:pt x="403185" y="44561"/>
                      <a:pt x="347831" y="225192"/>
                      <a:pt x="290476" y="411822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65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24" name="Freeform 123">
                <a:extLst>
                  <a:ext uri="{FF2B5EF4-FFF2-40B4-BE49-F238E27FC236}">
                    <a16:creationId xmlns:a16="http://schemas.microsoft.com/office/drawing/2014/main" id="{E9C15127-4609-804C-B160-B549730B141A}"/>
                  </a:ext>
                </a:extLst>
              </p:cNvPr>
              <p:cNvSpPr/>
              <p:nvPr/>
            </p:nvSpPr>
            <p:spPr>
              <a:xfrm>
                <a:off x="6400295" y="2815803"/>
                <a:ext cx="335024" cy="748992"/>
              </a:xfrm>
              <a:custGeom>
                <a:avLst/>
                <a:gdLst>
                  <a:gd name="connsiteX0" fmla="*/ 290476 w 335024"/>
                  <a:gd name="connsiteY0" fmla="*/ 411822 h 748992"/>
                  <a:gd name="connsiteX1" fmla="*/ 53718 w 335024"/>
                  <a:gd name="connsiteY1" fmla="*/ 747089 h 748992"/>
                  <a:gd name="connsiteX2" fmla="*/ 45048 w 335024"/>
                  <a:gd name="connsiteY2" fmla="*/ 337170 h 748992"/>
                  <a:gd name="connsiteX3" fmla="*/ 281806 w 335024"/>
                  <a:gd name="connsiteY3" fmla="*/ 1903 h 748992"/>
                  <a:gd name="connsiteX4" fmla="*/ 290476 w 335024"/>
                  <a:gd name="connsiteY4" fmla="*/ 411822 h 748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5024" h="748992">
                    <a:moveTo>
                      <a:pt x="290476" y="411822"/>
                    </a:moveTo>
                    <a:cubicBezTo>
                      <a:pt x="227785" y="617782"/>
                      <a:pt x="121744" y="767752"/>
                      <a:pt x="53718" y="747089"/>
                    </a:cubicBezTo>
                    <a:cubicBezTo>
                      <a:pt x="-14308" y="726427"/>
                      <a:pt x="-18309" y="543130"/>
                      <a:pt x="45048" y="337170"/>
                    </a:cubicBezTo>
                    <a:cubicBezTo>
                      <a:pt x="107739" y="131211"/>
                      <a:pt x="213780" y="-18760"/>
                      <a:pt x="281806" y="1903"/>
                    </a:cubicBezTo>
                    <a:cubicBezTo>
                      <a:pt x="349165" y="22565"/>
                      <a:pt x="353166" y="205863"/>
                      <a:pt x="290476" y="411822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65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25" name="Freeform 124">
                <a:extLst>
                  <a:ext uri="{FF2B5EF4-FFF2-40B4-BE49-F238E27FC236}">
                    <a16:creationId xmlns:a16="http://schemas.microsoft.com/office/drawing/2014/main" id="{DF654595-623C-4547-A4C0-147E5C0589C5}"/>
                  </a:ext>
                </a:extLst>
              </p:cNvPr>
              <p:cNvSpPr/>
              <p:nvPr/>
            </p:nvSpPr>
            <p:spPr>
              <a:xfrm>
                <a:off x="6401326" y="2981007"/>
                <a:ext cx="112709" cy="409252"/>
              </a:xfrm>
              <a:custGeom>
                <a:avLst/>
                <a:gdLst>
                  <a:gd name="connsiteX0" fmla="*/ 0 w 112709"/>
                  <a:gd name="connsiteY0" fmla="*/ 409253 h 409252"/>
                  <a:gd name="connsiteX1" fmla="*/ 44017 w 112709"/>
                  <a:gd name="connsiteY1" fmla="*/ 171300 h 409252"/>
                  <a:gd name="connsiteX2" fmla="*/ 112710 w 112709"/>
                  <a:gd name="connsiteY2" fmla="*/ 0 h 409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2709" h="409252">
                    <a:moveTo>
                      <a:pt x="0" y="409253"/>
                    </a:moveTo>
                    <a:cubicBezTo>
                      <a:pt x="2668" y="340600"/>
                      <a:pt x="17340" y="257949"/>
                      <a:pt x="44017" y="171300"/>
                    </a:cubicBezTo>
                    <a:cubicBezTo>
                      <a:pt x="63358" y="107312"/>
                      <a:pt x="87367" y="49324"/>
                      <a:pt x="112710" y="0"/>
                    </a:cubicBezTo>
                  </a:path>
                </a:pathLst>
              </a:custGeom>
              <a:noFill/>
              <a:ln w="6654" cap="rnd">
                <a:solidFill>
                  <a:schemeClr val="accent5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26" name="Freeform 125">
                <a:extLst>
                  <a:ext uri="{FF2B5EF4-FFF2-40B4-BE49-F238E27FC236}">
                    <a16:creationId xmlns:a16="http://schemas.microsoft.com/office/drawing/2014/main" id="{740343FB-BD77-084E-A56A-41C9DDD3D77F}"/>
                  </a:ext>
                </a:extLst>
              </p:cNvPr>
              <p:cNvSpPr/>
              <p:nvPr/>
            </p:nvSpPr>
            <p:spPr>
              <a:xfrm>
                <a:off x="6445072" y="2852365"/>
                <a:ext cx="1484838" cy="1141776"/>
              </a:xfrm>
              <a:custGeom>
                <a:avLst/>
                <a:gdLst>
                  <a:gd name="connsiteX0" fmla="*/ 1484839 w 1484838"/>
                  <a:gd name="connsiteY0" fmla="*/ 347933 h 1141776"/>
                  <a:gd name="connsiteX1" fmla="*/ 221689 w 1484838"/>
                  <a:gd name="connsiteY1" fmla="*/ 1 h 1141776"/>
                  <a:gd name="connsiteX2" fmla="*/ 44955 w 1484838"/>
                  <a:gd name="connsiteY2" fmla="*/ 310607 h 1141776"/>
                  <a:gd name="connsiteX3" fmla="*/ 32283 w 1484838"/>
                  <a:gd name="connsiteY3" fmla="*/ 679201 h 1141776"/>
                  <a:gd name="connsiteX4" fmla="*/ 1256752 w 1484838"/>
                  <a:gd name="connsiteY4" fmla="*/ 1141777 h 1141776"/>
                  <a:gd name="connsiteX5" fmla="*/ 1484839 w 1484838"/>
                  <a:gd name="connsiteY5" fmla="*/ 347933 h 1141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84838" h="1141776">
                    <a:moveTo>
                      <a:pt x="1484839" y="347933"/>
                    </a:moveTo>
                    <a:lnTo>
                      <a:pt x="221689" y="1"/>
                    </a:lnTo>
                    <a:cubicBezTo>
                      <a:pt x="221689" y="1"/>
                      <a:pt x="157665" y="-3331"/>
                      <a:pt x="44955" y="310607"/>
                    </a:cubicBezTo>
                    <a:cubicBezTo>
                      <a:pt x="9608" y="409921"/>
                      <a:pt x="-29074" y="657205"/>
                      <a:pt x="32283" y="679201"/>
                    </a:cubicBezTo>
                    <a:lnTo>
                      <a:pt x="1256752" y="1141777"/>
                    </a:lnTo>
                    <a:lnTo>
                      <a:pt x="1484839" y="347933"/>
                    </a:lnTo>
                    <a:close/>
                  </a:path>
                </a:pathLst>
              </a:custGeom>
              <a:solidFill>
                <a:schemeClr val="accent1"/>
              </a:solidFill>
              <a:ln w="665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27" name="Freeform 126">
                <a:extLst>
                  <a:ext uri="{FF2B5EF4-FFF2-40B4-BE49-F238E27FC236}">
                    <a16:creationId xmlns:a16="http://schemas.microsoft.com/office/drawing/2014/main" id="{FA9BE5D4-5D48-6C46-B229-8DFD32B8842F}"/>
                  </a:ext>
                </a:extLst>
              </p:cNvPr>
              <p:cNvSpPr/>
              <p:nvPr/>
            </p:nvSpPr>
            <p:spPr>
              <a:xfrm>
                <a:off x="7414625" y="3055819"/>
                <a:ext cx="521387" cy="990613"/>
              </a:xfrm>
              <a:custGeom>
                <a:avLst/>
                <a:gdLst>
                  <a:gd name="connsiteX0" fmla="*/ 411913 w 521387"/>
                  <a:gd name="connsiteY0" fmla="*/ 545066 h 990613"/>
                  <a:gd name="connsiteX1" fmla="*/ 135140 w 521387"/>
                  <a:gd name="connsiteY1" fmla="*/ 987646 h 990613"/>
                  <a:gd name="connsiteX2" fmla="*/ 69782 w 521387"/>
                  <a:gd name="connsiteY2" fmla="*/ 964317 h 990613"/>
                  <a:gd name="connsiteX3" fmla="*/ 71783 w 521387"/>
                  <a:gd name="connsiteY3" fmla="*/ 423091 h 990613"/>
                  <a:gd name="connsiteX4" fmla="*/ 413914 w 521387"/>
                  <a:gd name="connsiteY4" fmla="*/ 3840 h 990613"/>
                  <a:gd name="connsiteX5" fmla="*/ 479272 w 521387"/>
                  <a:gd name="connsiteY5" fmla="*/ 27168 h 990613"/>
                  <a:gd name="connsiteX6" fmla="*/ 411913 w 521387"/>
                  <a:gd name="connsiteY6" fmla="*/ 545066 h 990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21387" h="990613">
                    <a:moveTo>
                      <a:pt x="411913" y="545066"/>
                    </a:moveTo>
                    <a:cubicBezTo>
                      <a:pt x="325213" y="787685"/>
                      <a:pt x="223841" y="1019640"/>
                      <a:pt x="135140" y="987646"/>
                    </a:cubicBezTo>
                    <a:cubicBezTo>
                      <a:pt x="107797" y="977648"/>
                      <a:pt x="77785" y="966983"/>
                      <a:pt x="69782" y="964317"/>
                    </a:cubicBezTo>
                    <a:cubicBezTo>
                      <a:pt x="-24254" y="930324"/>
                      <a:pt x="-22920" y="688372"/>
                      <a:pt x="71783" y="423091"/>
                    </a:cubicBezTo>
                    <a:cubicBezTo>
                      <a:pt x="166486" y="157809"/>
                      <a:pt x="320545" y="-29487"/>
                      <a:pt x="413914" y="3840"/>
                    </a:cubicBezTo>
                    <a:cubicBezTo>
                      <a:pt x="419916" y="5839"/>
                      <a:pt x="453929" y="18503"/>
                      <a:pt x="479272" y="27168"/>
                    </a:cubicBezTo>
                    <a:cubicBezTo>
                      <a:pt x="568640" y="59829"/>
                      <a:pt x="501281" y="296449"/>
                      <a:pt x="411913" y="54506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65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28" name="Freeform 127">
                <a:extLst>
                  <a:ext uri="{FF2B5EF4-FFF2-40B4-BE49-F238E27FC236}">
                    <a16:creationId xmlns:a16="http://schemas.microsoft.com/office/drawing/2014/main" id="{04EC2CD5-DE7A-6C44-884F-7E67C651EB18}"/>
                  </a:ext>
                </a:extLst>
              </p:cNvPr>
              <p:cNvSpPr/>
              <p:nvPr/>
            </p:nvSpPr>
            <p:spPr>
              <a:xfrm rot="-4215845">
                <a:off x="7211885" y="3382971"/>
                <a:ext cx="1020434" cy="361277"/>
              </a:xfrm>
              <a:custGeom>
                <a:avLst/>
                <a:gdLst>
                  <a:gd name="connsiteX0" fmla="*/ 1020435 w 1020434"/>
                  <a:gd name="connsiteY0" fmla="*/ 180639 h 361277"/>
                  <a:gd name="connsiteX1" fmla="*/ 510217 w 1020434"/>
                  <a:gd name="connsiteY1" fmla="*/ 361278 h 361277"/>
                  <a:gd name="connsiteX2" fmla="*/ 0 w 1020434"/>
                  <a:gd name="connsiteY2" fmla="*/ 180639 h 361277"/>
                  <a:gd name="connsiteX3" fmla="*/ 510217 w 1020434"/>
                  <a:gd name="connsiteY3" fmla="*/ 0 h 361277"/>
                  <a:gd name="connsiteX4" fmla="*/ 1020435 w 1020434"/>
                  <a:gd name="connsiteY4" fmla="*/ 180639 h 3612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0434" h="361277">
                    <a:moveTo>
                      <a:pt x="1020435" y="180639"/>
                    </a:moveTo>
                    <a:cubicBezTo>
                      <a:pt x="1020435" y="280403"/>
                      <a:pt x="792003" y="361278"/>
                      <a:pt x="510217" y="361278"/>
                    </a:cubicBezTo>
                    <a:cubicBezTo>
                      <a:pt x="228432" y="361278"/>
                      <a:pt x="0" y="280403"/>
                      <a:pt x="0" y="180639"/>
                    </a:cubicBezTo>
                    <a:cubicBezTo>
                      <a:pt x="0" y="80875"/>
                      <a:pt x="228432" y="0"/>
                      <a:pt x="510217" y="0"/>
                    </a:cubicBezTo>
                    <a:cubicBezTo>
                      <a:pt x="792003" y="0"/>
                      <a:pt x="1020435" y="80875"/>
                      <a:pt x="1020435" y="180639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65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29" name="Freeform 128">
                <a:extLst>
                  <a:ext uri="{FF2B5EF4-FFF2-40B4-BE49-F238E27FC236}">
                    <a16:creationId xmlns:a16="http://schemas.microsoft.com/office/drawing/2014/main" id="{227E4755-CA05-2B4E-8312-3BF6988D6CB4}"/>
                  </a:ext>
                </a:extLst>
              </p:cNvPr>
              <p:cNvSpPr/>
              <p:nvPr/>
            </p:nvSpPr>
            <p:spPr>
              <a:xfrm>
                <a:off x="7480406" y="3183634"/>
                <a:ext cx="240758" cy="657870"/>
              </a:xfrm>
              <a:custGeom>
                <a:avLst/>
                <a:gdLst>
                  <a:gd name="connsiteX0" fmla="*/ 0 w 240758"/>
                  <a:gd name="connsiteY0" fmla="*/ 657871 h 657870"/>
                  <a:gd name="connsiteX1" fmla="*/ 71361 w 240758"/>
                  <a:gd name="connsiteY1" fmla="*/ 318604 h 657870"/>
                  <a:gd name="connsiteX2" fmla="*/ 240759 w 240758"/>
                  <a:gd name="connsiteY2" fmla="*/ 0 h 657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40758" h="657870">
                    <a:moveTo>
                      <a:pt x="0" y="657871"/>
                    </a:moveTo>
                    <a:cubicBezTo>
                      <a:pt x="3335" y="562556"/>
                      <a:pt x="27344" y="443246"/>
                      <a:pt x="71361" y="318604"/>
                    </a:cubicBezTo>
                    <a:cubicBezTo>
                      <a:pt x="118045" y="187963"/>
                      <a:pt x="179402" y="75985"/>
                      <a:pt x="240759" y="0"/>
                    </a:cubicBezTo>
                  </a:path>
                </a:pathLst>
              </a:custGeom>
              <a:noFill/>
              <a:ln w="6654" cap="rnd">
                <a:solidFill>
                  <a:schemeClr val="accent5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30" name="Freeform 129">
                <a:extLst>
                  <a:ext uri="{FF2B5EF4-FFF2-40B4-BE49-F238E27FC236}">
                    <a16:creationId xmlns:a16="http://schemas.microsoft.com/office/drawing/2014/main" id="{CD66BAE0-2295-8544-AEE1-CAE2F767D773}"/>
                  </a:ext>
                </a:extLst>
              </p:cNvPr>
              <p:cNvSpPr/>
              <p:nvPr/>
            </p:nvSpPr>
            <p:spPr>
              <a:xfrm>
                <a:off x="7519782" y="3121297"/>
                <a:ext cx="896982" cy="1083469"/>
              </a:xfrm>
              <a:custGeom>
                <a:avLst/>
                <a:gdLst>
                  <a:gd name="connsiteX0" fmla="*/ 378117 w 896982"/>
                  <a:gd name="connsiteY0" fmla="*/ 1682 h 1083469"/>
                  <a:gd name="connsiteX1" fmla="*/ 97343 w 896982"/>
                  <a:gd name="connsiteY1" fmla="*/ 356946 h 1083469"/>
                  <a:gd name="connsiteX2" fmla="*/ 45323 w 896982"/>
                  <a:gd name="connsiteY2" fmla="*/ 879510 h 1083469"/>
                  <a:gd name="connsiteX3" fmla="*/ 548849 w 896982"/>
                  <a:gd name="connsiteY3" fmla="*/ 1083469 h 1083469"/>
                  <a:gd name="connsiteX4" fmla="*/ 896982 w 896982"/>
                  <a:gd name="connsiteY4" fmla="*/ 114327 h 1083469"/>
                  <a:gd name="connsiteX5" fmla="*/ 378117 w 896982"/>
                  <a:gd name="connsiteY5" fmla="*/ 1682 h 1083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96982" h="1083469">
                    <a:moveTo>
                      <a:pt x="378117" y="1682"/>
                    </a:moveTo>
                    <a:cubicBezTo>
                      <a:pt x="286749" y="-18980"/>
                      <a:pt x="181375" y="153652"/>
                      <a:pt x="97343" y="356946"/>
                    </a:cubicBezTo>
                    <a:cubicBezTo>
                      <a:pt x="1973" y="585567"/>
                      <a:pt x="-38042" y="849515"/>
                      <a:pt x="45323" y="879510"/>
                    </a:cubicBezTo>
                    <a:lnTo>
                      <a:pt x="548849" y="1083469"/>
                    </a:lnTo>
                    <a:cubicBezTo>
                      <a:pt x="548849" y="1083469"/>
                      <a:pt x="656223" y="392272"/>
                      <a:pt x="896982" y="114327"/>
                    </a:cubicBezTo>
                    <a:cubicBezTo>
                      <a:pt x="896982" y="114327"/>
                      <a:pt x="526841" y="35009"/>
                      <a:pt x="378117" y="1682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65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31" name="Freeform 130">
                <a:extLst>
                  <a:ext uri="{FF2B5EF4-FFF2-40B4-BE49-F238E27FC236}">
                    <a16:creationId xmlns:a16="http://schemas.microsoft.com/office/drawing/2014/main" id="{6F34F5DE-6902-6E41-86CC-7A7C9684D392}"/>
                  </a:ext>
                </a:extLst>
              </p:cNvPr>
              <p:cNvSpPr/>
              <p:nvPr/>
            </p:nvSpPr>
            <p:spPr>
              <a:xfrm>
                <a:off x="7854632" y="3168226"/>
                <a:ext cx="674105" cy="1072280"/>
              </a:xfrm>
              <a:custGeom>
                <a:avLst/>
                <a:gdLst>
                  <a:gd name="connsiteX0" fmla="*/ 590143 w 674105"/>
                  <a:gd name="connsiteY0" fmla="*/ 623956 h 1072280"/>
                  <a:gd name="connsiteX1" fmla="*/ 190657 w 674105"/>
                  <a:gd name="connsiteY1" fmla="*/ 1068535 h 1072280"/>
                  <a:gd name="connsiteX2" fmla="*/ 137970 w 674105"/>
                  <a:gd name="connsiteY2" fmla="*/ 1049872 h 1072280"/>
                  <a:gd name="connsiteX3" fmla="*/ 59273 w 674105"/>
                  <a:gd name="connsiteY3" fmla="*/ 433993 h 1072280"/>
                  <a:gd name="connsiteX4" fmla="*/ 512113 w 674105"/>
                  <a:gd name="connsiteY4" fmla="*/ 8743 h 1072280"/>
                  <a:gd name="connsiteX5" fmla="*/ 587475 w 674105"/>
                  <a:gd name="connsiteY5" fmla="*/ 36071 h 1072280"/>
                  <a:gd name="connsiteX6" fmla="*/ 590143 w 674105"/>
                  <a:gd name="connsiteY6" fmla="*/ 623956 h 1072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74105" h="1072280">
                    <a:moveTo>
                      <a:pt x="590143" y="623956"/>
                    </a:moveTo>
                    <a:cubicBezTo>
                      <a:pt x="490772" y="901234"/>
                      <a:pt x="335379" y="1102528"/>
                      <a:pt x="190657" y="1068535"/>
                    </a:cubicBezTo>
                    <a:cubicBezTo>
                      <a:pt x="185321" y="1067202"/>
                      <a:pt x="142638" y="1051205"/>
                      <a:pt x="137970" y="1049872"/>
                    </a:cubicBezTo>
                    <a:cubicBezTo>
                      <a:pt x="-8753" y="997215"/>
                      <a:pt x="-44100" y="721270"/>
                      <a:pt x="59273" y="433993"/>
                    </a:cubicBezTo>
                    <a:cubicBezTo>
                      <a:pt x="162646" y="146716"/>
                      <a:pt x="365390" y="-43913"/>
                      <a:pt x="512113" y="8743"/>
                    </a:cubicBezTo>
                    <a:cubicBezTo>
                      <a:pt x="518782" y="11409"/>
                      <a:pt x="580806" y="32739"/>
                      <a:pt x="587475" y="36071"/>
                    </a:cubicBezTo>
                    <a:cubicBezTo>
                      <a:pt x="716191" y="105391"/>
                      <a:pt x="688180" y="350009"/>
                      <a:pt x="590143" y="6239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65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32" name="Freeform 131">
                <a:extLst>
                  <a:ext uri="{FF2B5EF4-FFF2-40B4-BE49-F238E27FC236}">
                    <a16:creationId xmlns:a16="http://schemas.microsoft.com/office/drawing/2014/main" id="{8A90F82F-6FE7-F741-98EA-5AC124023D1F}"/>
                  </a:ext>
                </a:extLst>
              </p:cNvPr>
              <p:cNvSpPr/>
              <p:nvPr/>
            </p:nvSpPr>
            <p:spPr>
              <a:xfrm rot="-4215845">
                <a:off x="7689343" y="3437787"/>
                <a:ext cx="1107138" cy="563913"/>
              </a:xfrm>
              <a:custGeom>
                <a:avLst/>
                <a:gdLst>
                  <a:gd name="connsiteX0" fmla="*/ 1107138 w 1107138"/>
                  <a:gd name="connsiteY0" fmla="*/ 281957 h 563913"/>
                  <a:gd name="connsiteX1" fmla="*/ 553569 w 1107138"/>
                  <a:gd name="connsiteY1" fmla="*/ 563913 h 563913"/>
                  <a:gd name="connsiteX2" fmla="*/ 0 w 1107138"/>
                  <a:gd name="connsiteY2" fmla="*/ 281957 h 563913"/>
                  <a:gd name="connsiteX3" fmla="*/ 553569 w 1107138"/>
                  <a:gd name="connsiteY3" fmla="*/ 0 h 563913"/>
                  <a:gd name="connsiteX4" fmla="*/ 1107138 w 1107138"/>
                  <a:gd name="connsiteY4" fmla="*/ 281957 h 563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07138" h="563913">
                    <a:moveTo>
                      <a:pt x="1107138" y="281957"/>
                    </a:moveTo>
                    <a:cubicBezTo>
                      <a:pt x="1107138" y="437677"/>
                      <a:pt x="859297" y="563913"/>
                      <a:pt x="553569" y="563913"/>
                    </a:cubicBezTo>
                    <a:cubicBezTo>
                      <a:pt x="247841" y="563913"/>
                      <a:pt x="0" y="437677"/>
                      <a:pt x="0" y="281957"/>
                    </a:cubicBezTo>
                    <a:cubicBezTo>
                      <a:pt x="0" y="126236"/>
                      <a:pt x="247841" y="0"/>
                      <a:pt x="553569" y="0"/>
                    </a:cubicBezTo>
                    <a:cubicBezTo>
                      <a:pt x="859297" y="0"/>
                      <a:pt x="1107138" y="126236"/>
                      <a:pt x="1107138" y="281957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65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33" name="Freeform 132">
                <a:extLst>
                  <a:ext uri="{FF2B5EF4-FFF2-40B4-BE49-F238E27FC236}">
                    <a16:creationId xmlns:a16="http://schemas.microsoft.com/office/drawing/2014/main" id="{5E5A57D2-ACE1-1548-9051-8286A250D903}"/>
                  </a:ext>
                </a:extLst>
              </p:cNvPr>
              <p:cNvSpPr/>
              <p:nvPr/>
            </p:nvSpPr>
            <p:spPr>
              <a:xfrm>
                <a:off x="7917416" y="3333605"/>
                <a:ext cx="221908" cy="812506"/>
              </a:xfrm>
              <a:custGeom>
                <a:avLst/>
                <a:gdLst>
                  <a:gd name="connsiteX0" fmla="*/ 40506 w 221908"/>
                  <a:gd name="connsiteY0" fmla="*/ 812507 h 812506"/>
                  <a:gd name="connsiteX1" fmla="*/ 59180 w 221908"/>
                  <a:gd name="connsiteY1" fmla="*/ 290610 h 812506"/>
                  <a:gd name="connsiteX2" fmla="*/ 221909 w 221908"/>
                  <a:gd name="connsiteY2" fmla="*/ 0 h 812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1908" h="812506">
                    <a:moveTo>
                      <a:pt x="40506" y="812507"/>
                    </a:moveTo>
                    <a:cubicBezTo>
                      <a:pt x="-17516" y="696530"/>
                      <a:pt x="-14848" y="496569"/>
                      <a:pt x="59180" y="290610"/>
                    </a:cubicBezTo>
                    <a:cubicBezTo>
                      <a:pt x="100529" y="174632"/>
                      <a:pt x="158551" y="74652"/>
                      <a:pt x="221909" y="0"/>
                    </a:cubicBezTo>
                  </a:path>
                </a:pathLst>
              </a:custGeom>
              <a:noFill/>
              <a:ln w="6654" cap="rnd">
                <a:solidFill>
                  <a:schemeClr val="accent5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34" name="Freeform 133">
                <a:extLst>
                  <a:ext uri="{FF2B5EF4-FFF2-40B4-BE49-F238E27FC236}">
                    <a16:creationId xmlns:a16="http://schemas.microsoft.com/office/drawing/2014/main" id="{B924C045-2E64-1D4B-89A7-839BDB2C49E8}"/>
                  </a:ext>
                </a:extLst>
              </p:cNvPr>
              <p:cNvSpPr/>
              <p:nvPr/>
            </p:nvSpPr>
            <p:spPr>
              <a:xfrm>
                <a:off x="7998315" y="3320923"/>
                <a:ext cx="497019" cy="805075"/>
              </a:xfrm>
              <a:custGeom>
                <a:avLst/>
                <a:gdLst>
                  <a:gd name="connsiteX0" fmla="*/ 446460 w 497019"/>
                  <a:gd name="connsiteY0" fmla="*/ 471258 h 805075"/>
                  <a:gd name="connsiteX1" fmla="*/ 114333 w 497019"/>
                  <a:gd name="connsiteY1" fmla="*/ 797860 h 805075"/>
                  <a:gd name="connsiteX2" fmla="*/ 98327 w 497019"/>
                  <a:gd name="connsiteY2" fmla="*/ 790528 h 805075"/>
                  <a:gd name="connsiteX3" fmla="*/ 42973 w 497019"/>
                  <a:gd name="connsiteY3" fmla="*/ 325953 h 805075"/>
                  <a:gd name="connsiteX4" fmla="*/ 381102 w 497019"/>
                  <a:gd name="connsiteY4" fmla="*/ 2683 h 805075"/>
                  <a:gd name="connsiteX5" fmla="*/ 397775 w 497019"/>
                  <a:gd name="connsiteY5" fmla="*/ 7349 h 805075"/>
                  <a:gd name="connsiteX6" fmla="*/ 446460 w 497019"/>
                  <a:gd name="connsiteY6" fmla="*/ 471258 h 805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97019" h="805075">
                    <a:moveTo>
                      <a:pt x="446460" y="471258"/>
                    </a:moveTo>
                    <a:cubicBezTo>
                      <a:pt x="368430" y="689215"/>
                      <a:pt x="231711" y="840518"/>
                      <a:pt x="114333" y="797860"/>
                    </a:cubicBezTo>
                    <a:cubicBezTo>
                      <a:pt x="108998" y="795860"/>
                      <a:pt x="103663" y="793194"/>
                      <a:pt x="98327" y="790528"/>
                    </a:cubicBezTo>
                    <a:cubicBezTo>
                      <a:pt x="-6379" y="735206"/>
                      <a:pt x="-31723" y="533912"/>
                      <a:pt x="42973" y="325953"/>
                    </a:cubicBezTo>
                    <a:cubicBezTo>
                      <a:pt x="117668" y="117994"/>
                      <a:pt x="265058" y="-21312"/>
                      <a:pt x="381102" y="2683"/>
                    </a:cubicBezTo>
                    <a:cubicBezTo>
                      <a:pt x="387104" y="4016"/>
                      <a:pt x="392440" y="5349"/>
                      <a:pt x="397775" y="7349"/>
                    </a:cubicBezTo>
                    <a:cubicBezTo>
                      <a:pt x="515153" y="50674"/>
                      <a:pt x="524490" y="253301"/>
                      <a:pt x="446460" y="471258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65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35" name="Freeform 134">
                <a:extLst>
                  <a:ext uri="{FF2B5EF4-FFF2-40B4-BE49-F238E27FC236}">
                    <a16:creationId xmlns:a16="http://schemas.microsoft.com/office/drawing/2014/main" id="{D2899146-1420-C249-889F-0F254022BCB0}"/>
                  </a:ext>
                </a:extLst>
              </p:cNvPr>
              <p:cNvSpPr/>
              <p:nvPr/>
            </p:nvSpPr>
            <p:spPr>
              <a:xfrm>
                <a:off x="8336734" y="3436918"/>
                <a:ext cx="158477" cy="564555"/>
              </a:xfrm>
              <a:custGeom>
                <a:avLst/>
                <a:gdLst>
                  <a:gd name="connsiteX0" fmla="*/ 146723 w 158477"/>
                  <a:gd name="connsiteY0" fmla="*/ 0 h 564555"/>
                  <a:gd name="connsiteX1" fmla="*/ 107374 w 158477"/>
                  <a:gd name="connsiteY1" fmla="*/ 355930 h 564555"/>
                  <a:gd name="connsiteX2" fmla="*/ 0 w 158477"/>
                  <a:gd name="connsiteY2" fmla="*/ 564556 h 564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58477" h="564555">
                    <a:moveTo>
                      <a:pt x="146723" y="0"/>
                    </a:moveTo>
                    <a:cubicBezTo>
                      <a:pt x="171399" y="88649"/>
                      <a:pt x="156727" y="219290"/>
                      <a:pt x="107374" y="355930"/>
                    </a:cubicBezTo>
                    <a:cubicBezTo>
                      <a:pt x="78030" y="437247"/>
                      <a:pt x="41349" y="508567"/>
                      <a:pt x="0" y="564556"/>
                    </a:cubicBezTo>
                  </a:path>
                </a:pathLst>
              </a:custGeom>
              <a:noFill/>
              <a:ln w="6654" cap="rnd">
                <a:solidFill>
                  <a:schemeClr val="accent5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36" name="Freeform 135">
                <a:extLst>
                  <a:ext uri="{FF2B5EF4-FFF2-40B4-BE49-F238E27FC236}">
                    <a16:creationId xmlns:a16="http://schemas.microsoft.com/office/drawing/2014/main" id="{7BAF2228-3813-C94A-8131-EA2D833B2DE0}"/>
                  </a:ext>
                </a:extLst>
              </p:cNvPr>
              <p:cNvSpPr/>
              <p:nvPr/>
            </p:nvSpPr>
            <p:spPr>
              <a:xfrm>
                <a:off x="7995913" y="3318140"/>
                <a:ext cx="453221" cy="792187"/>
              </a:xfrm>
              <a:custGeom>
                <a:avLst/>
                <a:gdLst>
                  <a:gd name="connsiteX0" fmla="*/ 406846 w 453221"/>
                  <a:gd name="connsiteY0" fmla="*/ 459378 h 792187"/>
                  <a:gd name="connsiteX1" fmla="*/ 89391 w 453221"/>
                  <a:gd name="connsiteY1" fmla="*/ 789979 h 792187"/>
                  <a:gd name="connsiteX2" fmla="*/ 16696 w 453221"/>
                  <a:gd name="connsiteY2" fmla="*/ 426718 h 792187"/>
                  <a:gd name="connsiteX3" fmla="*/ 44707 w 453221"/>
                  <a:gd name="connsiteY3" fmla="*/ 329403 h 792187"/>
                  <a:gd name="connsiteX4" fmla="*/ 372166 w 453221"/>
                  <a:gd name="connsiteY4" fmla="*/ 2134 h 792187"/>
                  <a:gd name="connsiteX5" fmla="*/ 406846 w 453221"/>
                  <a:gd name="connsiteY5" fmla="*/ 459378 h 7921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3221" h="792187">
                    <a:moveTo>
                      <a:pt x="406846" y="459378"/>
                    </a:moveTo>
                    <a:cubicBezTo>
                      <a:pt x="332151" y="667337"/>
                      <a:pt x="200100" y="811975"/>
                      <a:pt x="89391" y="789979"/>
                    </a:cubicBezTo>
                    <a:cubicBezTo>
                      <a:pt x="6693" y="745321"/>
                      <a:pt x="-21318" y="596684"/>
                      <a:pt x="16696" y="426718"/>
                    </a:cubicBezTo>
                    <a:cubicBezTo>
                      <a:pt x="24033" y="394724"/>
                      <a:pt x="33369" y="362064"/>
                      <a:pt x="44707" y="329403"/>
                    </a:cubicBezTo>
                    <a:cubicBezTo>
                      <a:pt x="119402" y="121444"/>
                      <a:pt x="262124" y="-19195"/>
                      <a:pt x="372166" y="2134"/>
                    </a:cubicBezTo>
                    <a:cubicBezTo>
                      <a:pt x="453530" y="46126"/>
                      <a:pt x="488210" y="232756"/>
                      <a:pt x="406846" y="459378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65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37" name="Freeform 136">
                <a:extLst>
                  <a:ext uri="{FF2B5EF4-FFF2-40B4-BE49-F238E27FC236}">
                    <a16:creationId xmlns:a16="http://schemas.microsoft.com/office/drawing/2014/main" id="{871B12E4-5FAB-0443-9A4F-83DDAD56572A}"/>
                  </a:ext>
                </a:extLst>
              </p:cNvPr>
              <p:cNvSpPr/>
              <p:nvPr/>
            </p:nvSpPr>
            <p:spPr>
              <a:xfrm>
                <a:off x="6710778" y="2864364"/>
                <a:ext cx="591559" cy="162634"/>
              </a:xfrm>
              <a:custGeom>
                <a:avLst/>
                <a:gdLst>
                  <a:gd name="connsiteX0" fmla="*/ 0 w 591559"/>
                  <a:gd name="connsiteY0" fmla="*/ 0 h 162634"/>
                  <a:gd name="connsiteX1" fmla="*/ 591560 w 591559"/>
                  <a:gd name="connsiteY1" fmla="*/ 162635 h 162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91559" h="162634">
                    <a:moveTo>
                      <a:pt x="0" y="0"/>
                    </a:moveTo>
                    <a:lnTo>
                      <a:pt x="591560" y="162635"/>
                    </a:lnTo>
                  </a:path>
                </a:pathLst>
              </a:custGeom>
              <a:ln w="6654" cap="rnd">
                <a:solidFill>
                  <a:schemeClr val="accent5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229026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aphic 9">
            <a:extLst>
              <a:ext uri="{FF2B5EF4-FFF2-40B4-BE49-F238E27FC236}">
                <a16:creationId xmlns:a16="http://schemas.microsoft.com/office/drawing/2014/main" id="{B8B1F4D3-8857-D74E-86B5-0E086D5F2C11}"/>
              </a:ext>
            </a:extLst>
          </p:cNvPr>
          <p:cNvGrpSpPr/>
          <p:nvPr/>
        </p:nvGrpSpPr>
        <p:grpSpPr>
          <a:xfrm>
            <a:off x="5454154" y="1084432"/>
            <a:ext cx="1589717" cy="1690131"/>
            <a:chOff x="5592105" y="1231096"/>
            <a:chExt cx="1313815" cy="1396803"/>
          </a:xfrm>
        </p:grpSpPr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B5F11AB6-843F-A649-9060-34B7F2C5F252}"/>
                </a:ext>
              </a:extLst>
            </p:cNvPr>
            <p:cNvSpPr/>
            <p:nvPr/>
          </p:nvSpPr>
          <p:spPr>
            <a:xfrm>
              <a:off x="5592105" y="1310557"/>
              <a:ext cx="1062345" cy="1317343"/>
            </a:xfrm>
            <a:custGeom>
              <a:avLst/>
              <a:gdLst>
                <a:gd name="connsiteX0" fmla="*/ 1062345 w 1062345"/>
                <a:gd name="connsiteY0" fmla="*/ 658672 h 1317343"/>
                <a:gd name="connsiteX1" fmla="*/ 531173 w 1062345"/>
                <a:gd name="connsiteY1" fmla="*/ 1317343 h 1317343"/>
                <a:gd name="connsiteX2" fmla="*/ 0 w 1062345"/>
                <a:gd name="connsiteY2" fmla="*/ 658671 h 1317343"/>
                <a:gd name="connsiteX3" fmla="*/ 531173 w 1062345"/>
                <a:gd name="connsiteY3" fmla="*/ 0 h 1317343"/>
                <a:gd name="connsiteX4" fmla="*/ 1062345 w 1062345"/>
                <a:gd name="connsiteY4" fmla="*/ 658672 h 1317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2345" h="1317343">
                  <a:moveTo>
                    <a:pt x="1062345" y="658672"/>
                  </a:moveTo>
                  <a:cubicBezTo>
                    <a:pt x="1062345" y="1022446"/>
                    <a:pt x="824531" y="1317343"/>
                    <a:pt x="531173" y="1317343"/>
                  </a:cubicBezTo>
                  <a:cubicBezTo>
                    <a:pt x="237814" y="1317343"/>
                    <a:pt x="0" y="1022446"/>
                    <a:pt x="0" y="658671"/>
                  </a:cubicBezTo>
                  <a:cubicBezTo>
                    <a:pt x="0" y="294897"/>
                    <a:pt x="237814" y="0"/>
                    <a:pt x="531173" y="0"/>
                  </a:cubicBezTo>
                  <a:cubicBezTo>
                    <a:pt x="824531" y="0"/>
                    <a:pt x="1062345" y="294897"/>
                    <a:pt x="1062345" y="658672"/>
                  </a:cubicBezTo>
                  <a:close/>
                </a:path>
              </a:pathLst>
            </a:custGeom>
            <a:solidFill>
              <a:schemeClr val="accent3"/>
            </a:solidFill>
            <a:ln w="655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40" name="Freeform 39">
              <a:extLst>
                <a:ext uri="{FF2B5EF4-FFF2-40B4-BE49-F238E27FC236}">
                  <a16:creationId xmlns:a16="http://schemas.microsoft.com/office/drawing/2014/main" id="{6BD26C9A-377A-6342-BE11-E3F0B48BA528}"/>
                </a:ext>
              </a:extLst>
            </p:cNvPr>
            <p:cNvSpPr/>
            <p:nvPr/>
          </p:nvSpPr>
          <p:spPr>
            <a:xfrm>
              <a:off x="5630843" y="1310557"/>
              <a:ext cx="1062345" cy="1317343"/>
            </a:xfrm>
            <a:custGeom>
              <a:avLst/>
              <a:gdLst>
                <a:gd name="connsiteX0" fmla="*/ 1062345 w 1062345"/>
                <a:gd name="connsiteY0" fmla="*/ 658672 h 1317343"/>
                <a:gd name="connsiteX1" fmla="*/ 531173 w 1062345"/>
                <a:gd name="connsiteY1" fmla="*/ 1317343 h 1317343"/>
                <a:gd name="connsiteX2" fmla="*/ 0 w 1062345"/>
                <a:gd name="connsiteY2" fmla="*/ 658671 h 1317343"/>
                <a:gd name="connsiteX3" fmla="*/ 531173 w 1062345"/>
                <a:gd name="connsiteY3" fmla="*/ 0 h 1317343"/>
                <a:gd name="connsiteX4" fmla="*/ 1062345 w 1062345"/>
                <a:gd name="connsiteY4" fmla="*/ 658672 h 1317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2345" h="1317343">
                  <a:moveTo>
                    <a:pt x="1062345" y="658672"/>
                  </a:moveTo>
                  <a:cubicBezTo>
                    <a:pt x="1062345" y="1022446"/>
                    <a:pt x="824531" y="1317343"/>
                    <a:pt x="531173" y="1317343"/>
                  </a:cubicBezTo>
                  <a:cubicBezTo>
                    <a:pt x="237814" y="1317343"/>
                    <a:pt x="0" y="1022446"/>
                    <a:pt x="0" y="658671"/>
                  </a:cubicBezTo>
                  <a:cubicBezTo>
                    <a:pt x="0" y="294897"/>
                    <a:pt x="237814" y="0"/>
                    <a:pt x="531173" y="0"/>
                  </a:cubicBezTo>
                  <a:cubicBezTo>
                    <a:pt x="824531" y="0"/>
                    <a:pt x="1062345" y="294897"/>
                    <a:pt x="1062345" y="658672"/>
                  </a:cubicBezTo>
                  <a:close/>
                </a:path>
              </a:pathLst>
            </a:custGeom>
            <a:solidFill>
              <a:schemeClr val="accent3"/>
            </a:solidFill>
            <a:ln w="655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41" name="Freeform 40">
              <a:extLst>
                <a:ext uri="{FF2B5EF4-FFF2-40B4-BE49-F238E27FC236}">
                  <a16:creationId xmlns:a16="http://schemas.microsoft.com/office/drawing/2014/main" id="{114C9ED1-7359-904E-B893-1A5F4A53E4CB}"/>
                </a:ext>
              </a:extLst>
            </p:cNvPr>
            <p:cNvSpPr/>
            <p:nvPr/>
          </p:nvSpPr>
          <p:spPr>
            <a:xfrm>
              <a:off x="5808119" y="1530552"/>
              <a:ext cx="707792" cy="877353"/>
            </a:xfrm>
            <a:custGeom>
              <a:avLst/>
              <a:gdLst>
                <a:gd name="connsiteX0" fmla="*/ 707792 w 707792"/>
                <a:gd name="connsiteY0" fmla="*/ 438677 h 877353"/>
                <a:gd name="connsiteX1" fmla="*/ 353896 w 707792"/>
                <a:gd name="connsiteY1" fmla="*/ 877353 h 877353"/>
                <a:gd name="connsiteX2" fmla="*/ 0 w 707792"/>
                <a:gd name="connsiteY2" fmla="*/ 438677 h 877353"/>
                <a:gd name="connsiteX3" fmla="*/ 353896 w 707792"/>
                <a:gd name="connsiteY3" fmla="*/ 0 h 877353"/>
                <a:gd name="connsiteX4" fmla="*/ 707792 w 707792"/>
                <a:gd name="connsiteY4" fmla="*/ 438677 h 877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7792" h="877353">
                  <a:moveTo>
                    <a:pt x="707792" y="438677"/>
                  </a:moveTo>
                  <a:cubicBezTo>
                    <a:pt x="707792" y="680951"/>
                    <a:pt x="549348" y="877353"/>
                    <a:pt x="353896" y="877353"/>
                  </a:cubicBezTo>
                  <a:cubicBezTo>
                    <a:pt x="158445" y="877353"/>
                    <a:pt x="0" y="680951"/>
                    <a:pt x="0" y="438677"/>
                  </a:cubicBezTo>
                  <a:cubicBezTo>
                    <a:pt x="0" y="196402"/>
                    <a:pt x="158445" y="0"/>
                    <a:pt x="353896" y="0"/>
                  </a:cubicBezTo>
                  <a:cubicBezTo>
                    <a:pt x="549348" y="0"/>
                    <a:pt x="707792" y="196402"/>
                    <a:pt x="707792" y="438677"/>
                  </a:cubicBezTo>
                  <a:close/>
                </a:path>
              </a:pathLst>
            </a:custGeom>
            <a:solidFill>
              <a:schemeClr val="accent1"/>
            </a:solidFill>
            <a:ln w="655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840E5614-BA31-1C47-BD94-E72BA2159C78}"/>
                </a:ext>
              </a:extLst>
            </p:cNvPr>
            <p:cNvSpPr/>
            <p:nvPr/>
          </p:nvSpPr>
          <p:spPr>
            <a:xfrm>
              <a:off x="6021507" y="1795203"/>
              <a:ext cx="281015" cy="348051"/>
            </a:xfrm>
            <a:custGeom>
              <a:avLst/>
              <a:gdLst>
                <a:gd name="connsiteX0" fmla="*/ 281016 w 281015"/>
                <a:gd name="connsiteY0" fmla="*/ 174026 h 348051"/>
                <a:gd name="connsiteX1" fmla="*/ 140508 w 281015"/>
                <a:gd name="connsiteY1" fmla="*/ 348052 h 348051"/>
                <a:gd name="connsiteX2" fmla="*/ 0 w 281015"/>
                <a:gd name="connsiteY2" fmla="*/ 174026 h 348051"/>
                <a:gd name="connsiteX3" fmla="*/ 140508 w 281015"/>
                <a:gd name="connsiteY3" fmla="*/ 0 h 348051"/>
                <a:gd name="connsiteX4" fmla="*/ 281016 w 281015"/>
                <a:gd name="connsiteY4" fmla="*/ 174026 h 348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1015" h="348051">
                  <a:moveTo>
                    <a:pt x="281016" y="174026"/>
                  </a:moveTo>
                  <a:cubicBezTo>
                    <a:pt x="281016" y="270138"/>
                    <a:pt x="218108" y="348052"/>
                    <a:pt x="140508" y="348052"/>
                  </a:cubicBezTo>
                  <a:cubicBezTo>
                    <a:pt x="62908" y="348052"/>
                    <a:pt x="0" y="270138"/>
                    <a:pt x="0" y="174026"/>
                  </a:cubicBezTo>
                  <a:cubicBezTo>
                    <a:pt x="0" y="77914"/>
                    <a:pt x="62908" y="0"/>
                    <a:pt x="140508" y="0"/>
                  </a:cubicBezTo>
                  <a:cubicBezTo>
                    <a:pt x="218108" y="0"/>
                    <a:pt x="281016" y="77914"/>
                    <a:pt x="281016" y="174026"/>
                  </a:cubicBezTo>
                  <a:close/>
                </a:path>
              </a:pathLst>
            </a:custGeom>
            <a:solidFill>
              <a:schemeClr val="accent3"/>
            </a:solidFill>
            <a:ln w="655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grpSp>
          <p:nvGrpSpPr>
            <p:cNvPr id="43" name="Graphic 9">
              <a:extLst>
                <a:ext uri="{FF2B5EF4-FFF2-40B4-BE49-F238E27FC236}">
                  <a16:creationId xmlns:a16="http://schemas.microsoft.com/office/drawing/2014/main" id="{9A711A0A-E792-E547-B80B-84B607DFAA50}"/>
                </a:ext>
              </a:extLst>
            </p:cNvPr>
            <p:cNvGrpSpPr/>
            <p:nvPr/>
          </p:nvGrpSpPr>
          <p:grpSpPr>
            <a:xfrm>
              <a:off x="6109489" y="1231096"/>
              <a:ext cx="796430" cy="796650"/>
              <a:chOff x="6109489" y="1231096"/>
              <a:chExt cx="796430" cy="796650"/>
            </a:xfrm>
          </p:grpSpPr>
          <p:sp>
            <p:nvSpPr>
              <p:cNvPr id="44" name="Freeform 43">
                <a:extLst>
                  <a:ext uri="{FF2B5EF4-FFF2-40B4-BE49-F238E27FC236}">
                    <a16:creationId xmlns:a16="http://schemas.microsoft.com/office/drawing/2014/main" id="{30970ACC-AA52-CA48-AE81-24F00A3CAF70}"/>
                  </a:ext>
                </a:extLst>
              </p:cNvPr>
              <p:cNvSpPr/>
              <p:nvPr/>
            </p:nvSpPr>
            <p:spPr>
              <a:xfrm>
                <a:off x="6781826" y="1231096"/>
                <a:ext cx="124093" cy="124773"/>
              </a:xfrm>
              <a:custGeom>
                <a:avLst/>
                <a:gdLst>
                  <a:gd name="connsiteX0" fmla="*/ 124094 w 124093"/>
                  <a:gd name="connsiteY0" fmla="*/ 116236 h 124773"/>
                  <a:gd name="connsiteX1" fmla="*/ 0 w 124093"/>
                  <a:gd name="connsiteY1" fmla="*/ 124773 h 124773"/>
                  <a:gd name="connsiteX2" fmla="*/ 7879 w 124093"/>
                  <a:gd name="connsiteY2" fmla="*/ 0 h 1247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4093" h="124773">
                    <a:moveTo>
                      <a:pt x="124094" y="116236"/>
                    </a:moveTo>
                    <a:lnTo>
                      <a:pt x="0" y="124773"/>
                    </a:lnTo>
                    <a:lnTo>
                      <a:pt x="7879" y="0"/>
                    </a:lnTo>
                  </a:path>
                </a:pathLst>
              </a:custGeom>
              <a:noFill/>
              <a:ln w="19663" cap="rnd">
                <a:solidFill>
                  <a:schemeClr val="accent5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45" name="Freeform 44">
                <a:extLst>
                  <a:ext uri="{FF2B5EF4-FFF2-40B4-BE49-F238E27FC236}">
                    <a16:creationId xmlns:a16="http://schemas.microsoft.com/office/drawing/2014/main" id="{FA224BB3-7CA0-8642-A181-6446F4845453}"/>
                  </a:ext>
                </a:extLst>
              </p:cNvPr>
              <p:cNvSpPr/>
              <p:nvPr/>
            </p:nvSpPr>
            <p:spPr>
              <a:xfrm>
                <a:off x="6715512" y="1297423"/>
                <a:ext cx="124093" cy="124773"/>
              </a:xfrm>
              <a:custGeom>
                <a:avLst/>
                <a:gdLst>
                  <a:gd name="connsiteX0" fmla="*/ 124093 w 124093"/>
                  <a:gd name="connsiteY0" fmla="*/ 116236 h 124773"/>
                  <a:gd name="connsiteX1" fmla="*/ 0 w 124093"/>
                  <a:gd name="connsiteY1" fmla="*/ 124773 h 124773"/>
                  <a:gd name="connsiteX2" fmla="*/ 7879 w 124093"/>
                  <a:gd name="connsiteY2" fmla="*/ 0 h 1247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4093" h="124773">
                    <a:moveTo>
                      <a:pt x="124093" y="116236"/>
                    </a:moveTo>
                    <a:lnTo>
                      <a:pt x="0" y="124773"/>
                    </a:lnTo>
                    <a:lnTo>
                      <a:pt x="7879" y="0"/>
                    </a:lnTo>
                  </a:path>
                </a:pathLst>
              </a:custGeom>
              <a:noFill/>
              <a:ln w="19663" cap="rnd">
                <a:solidFill>
                  <a:schemeClr val="accent5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46" name="Freeform 45">
                <a:extLst>
                  <a:ext uri="{FF2B5EF4-FFF2-40B4-BE49-F238E27FC236}">
                    <a16:creationId xmlns:a16="http://schemas.microsoft.com/office/drawing/2014/main" id="{2580EB0A-C792-0849-9CDD-B7F2808A6C93}"/>
                  </a:ext>
                </a:extLst>
              </p:cNvPr>
              <p:cNvSpPr/>
              <p:nvPr/>
            </p:nvSpPr>
            <p:spPr>
              <a:xfrm>
                <a:off x="6649197" y="1363750"/>
                <a:ext cx="124093" cy="124773"/>
              </a:xfrm>
              <a:custGeom>
                <a:avLst/>
                <a:gdLst>
                  <a:gd name="connsiteX0" fmla="*/ 124093 w 124093"/>
                  <a:gd name="connsiteY0" fmla="*/ 116236 h 124773"/>
                  <a:gd name="connsiteX1" fmla="*/ 0 w 124093"/>
                  <a:gd name="connsiteY1" fmla="*/ 124773 h 124773"/>
                  <a:gd name="connsiteX2" fmla="*/ 7879 w 124093"/>
                  <a:gd name="connsiteY2" fmla="*/ 0 h 1247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4093" h="124773">
                    <a:moveTo>
                      <a:pt x="124093" y="116236"/>
                    </a:moveTo>
                    <a:lnTo>
                      <a:pt x="0" y="124773"/>
                    </a:lnTo>
                    <a:lnTo>
                      <a:pt x="7879" y="0"/>
                    </a:lnTo>
                  </a:path>
                </a:pathLst>
              </a:custGeom>
              <a:noFill/>
              <a:ln w="19663" cap="rnd">
                <a:solidFill>
                  <a:schemeClr val="accent5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47" name="Freeform 46">
                <a:extLst>
                  <a:ext uri="{FF2B5EF4-FFF2-40B4-BE49-F238E27FC236}">
                    <a16:creationId xmlns:a16="http://schemas.microsoft.com/office/drawing/2014/main" id="{AB66B4C5-0BF1-0C40-A5B5-02B22679B992}"/>
                  </a:ext>
                </a:extLst>
              </p:cNvPr>
              <p:cNvSpPr/>
              <p:nvPr/>
            </p:nvSpPr>
            <p:spPr>
              <a:xfrm>
                <a:off x="6150197" y="1322378"/>
                <a:ext cx="664458" cy="664581"/>
              </a:xfrm>
              <a:custGeom>
                <a:avLst/>
                <a:gdLst>
                  <a:gd name="connsiteX0" fmla="*/ 664458 w 664458"/>
                  <a:gd name="connsiteY0" fmla="*/ 0 h 664581"/>
                  <a:gd name="connsiteX1" fmla="*/ 0 w 664458"/>
                  <a:gd name="connsiteY1" fmla="*/ 664582 h 6645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64458" h="664581">
                    <a:moveTo>
                      <a:pt x="664458" y="0"/>
                    </a:moveTo>
                    <a:lnTo>
                      <a:pt x="0" y="664582"/>
                    </a:lnTo>
                  </a:path>
                </a:pathLst>
              </a:custGeom>
              <a:ln w="19663" cap="rnd">
                <a:solidFill>
                  <a:schemeClr val="accent5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48" name="Freeform 47">
                <a:extLst>
                  <a:ext uri="{FF2B5EF4-FFF2-40B4-BE49-F238E27FC236}">
                    <a16:creationId xmlns:a16="http://schemas.microsoft.com/office/drawing/2014/main" id="{1DE7C7C9-C99A-D34D-8F92-445CF8C7AFD8}"/>
                  </a:ext>
                </a:extLst>
              </p:cNvPr>
              <p:cNvSpPr/>
              <p:nvPr/>
            </p:nvSpPr>
            <p:spPr>
              <a:xfrm>
                <a:off x="6109489" y="1776007"/>
                <a:ext cx="251621" cy="251739"/>
              </a:xfrm>
              <a:custGeom>
                <a:avLst/>
                <a:gdLst>
                  <a:gd name="connsiteX0" fmla="*/ 7222 w 251621"/>
                  <a:gd name="connsiteY0" fmla="*/ 130835 h 251739"/>
                  <a:gd name="connsiteX1" fmla="*/ 0 w 251621"/>
                  <a:gd name="connsiteY1" fmla="*/ 243788 h 251739"/>
                  <a:gd name="connsiteX2" fmla="*/ 7879 w 251621"/>
                  <a:gd name="connsiteY2" fmla="*/ 251668 h 251739"/>
                  <a:gd name="connsiteX3" fmla="*/ 120811 w 251621"/>
                  <a:gd name="connsiteY3" fmla="*/ 244444 h 251739"/>
                  <a:gd name="connsiteX4" fmla="*/ 125407 w 251621"/>
                  <a:gd name="connsiteY4" fmla="*/ 242474 h 251739"/>
                  <a:gd name="connsiteX5" fmla="*/ 249500 w 251621"/>
                  <a:gd name="connsiteY5" fmla="*/ 118358 h 251739"/>
                  <a:gd name="connsiteX6" fmla="*/ 243591 w 251621"/>
                  <a:gd name="connsiteY6" fmla="*/ 105224 h 251739"/>
                  <a:gd name="connsiteX7" fmla="*/ 147730 w 251621"/>
                  <a:gd name="connsiteY7" fmla="*/ 111791 h 251739"/>
                  <a:gd name="connsiteX8" fmla="*/ 139851 w 251621"/>
                  <a:gd name="connsiteY8" fmla="*/ 103910 h 251739"/>
                  <a:gd name="connsiteX9" fmla="*/ 146417 w 251621"/>
                  <a:gd name="connsiteY9" fmla="*/ 8032 h 251739"/>
                  <a:gd name="connsiteX10" fmla="*/ 133286 w 251621"/>
                  <a:gd name="connsiteY10" fmla="*/ 2122 h 251739"/>
                  <a:gd name="connsiteX11" fmla="*/ 9192 w 251621"/>
                  <a:gd name="connsiteY11" fmla="*/ 126238 h 251739"/>
                  <a:gd name="connsiteX12" fmla="*/ 7222 w 251621"/>
                  <a:gd name="connsiteY12" fmla="*/ 130835 h 251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51621" h="251739">
                    <a:moveTo>
                      <a:pt x="7222" y="130835"/>
                    </a:moveTo>
                    <a:lnTo>
                      <a:pt x="0" y="243788"/>
                    </a:lnTo>
                    <a:cubicBezTo>
                      <a:pt x="0" y="248385"/>
                      <a:pt x="3283" y="252325"/>
                      <a:pt x="7879" y="251668"/>
                    </a:cubicBezTo>
                    <a:lnTo>
                      <a:pt x="120811" y="244444"/>
                    </a:lnTo>
                    <a:cubicBezTo>
                      <a:pt x="122780" y="244444"/>
                      <a:pt x="124093" y="243788"/>
                      <a:pt x="125407" y="242474"/>
                    </a:cubicBezTo>
                    <a:lnTo>
                      <a:pt x="249500" y="118358"/>
                    </a:lnTo>
                    <a:cubicBezTo>
                      <a:pt x="254096" y="113761"/>
                      <a:pt x="250813" y="105224"/>
                      <a:pt x="243591" y="105224"/>
                    </a:cubicBezTo>
                    <a:lnTo>
                      <a:pt x="147730" y="111791"/>
                    </a:lnTo>
                    <a:cubicBezTo>
                      <a:pt x="143134" y="111791"/>
                      <a:pt x="139195" y="108507"/>
                      <a:pt x="139851" y="103910"/>
                    </a:cubicBezTo>
                    <a:lnTo>
                      <a:pt x="146417" y="8032"/>
                    </a:lnTo>
                    <a:cubicBezTo>
                      <a:pt x="147074" y="808"/>
                      <a:pt x="138538" y="-2475"/>
                      <a:pt x="133286" y="2122"/>
                    </a:cubicBezTo>
                    <a:lnTo>
                      <a:pt x="9192" y="126238"/>
                    </a:lnTo>
                    <a:cubicBezTo>
                      <a:pt x="8536" y="127551"/>
                      <a:pt x="7879" y="128865"/>
                      <a:pt x="7222" y="130835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55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</p:grp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08A73FD5-C4BE-314C-94E1-42BEF94F494A}"/>
                </a:ext>
              </a:extLst>
            </p:cNvPr>
            <p:cNvSpPr/>
            <p:nvPr/>
          </p:nvSpPr>
          <p:spPr>
            <a:xfrm>
              <a:off x="5630843" y="1367690"/>
              <a:ext cx="315158" cy="1119019"/>
            </a:xfrm>
            <a:custGeom>
              <a:avLst/>
              <a:gdLst>
                <a:gd name="connsiteX0" fmla="*/ 315158 w 315158"/>
                <a:gd name="connsiteY0" fmla="*/ 0 h 1119019"/>
                <a:gd name="connsiteX1" fmla="*/ 0 w 315158"/>
                <a:gd name="connsiteY1" fmla="*/ 601539 h 1119019"/>
                <a:gd name="connsiteX2" fmla="*/ 202883 w 315158"/>
                <a:gd name="connsiteY2" fmla="*/ 1119019 h 1119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15158" h="1119019">
                  <a:moveTo>
                    <a:pt x="315158" y="0"/>
                  </a:moveTo>
                  <a:cubicBezTo>
                    <a:pt x="129346" y="102445"/>
                    <a:pt x="0" y="333604"/>
                    <a:pt x="0" y="601539"/>
                  </a:cubicBezTo>
                  <a:cubicBezTo>
                    <a:pt x="0" y="811683"/>
                    <a:pt x="79446" y="998843"/>
                    <a:pt x="202883" y="1119019"/>
                  </a:cubicBezTo>
                </a:path>
              </a:pathLst>
            </a:custGeom>
            <a:noFill/>
            <a:ln w="6554" cap="rnd">
              <a:solidFill>
                <a:schemeClr val="accent5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</p:grpSp>
      <p:grpSp>
        <p:nvGrpSpPr>
          <p:cNvPr id="19" name="Graphic 10">
            <a:extLst>
              <a:ext uri="{FF2B5EF4-FFF2-40B4-BE49-F238E27FC236}">
                <a16:creationId xmlns:a16="http://schemas.microsoft.com/office/drawing/2014/main" id="{F4DF60F7-5A42-BD47-979F-EDDC1590B504}"/>
              </a:ext>
            </a:extLst>
          </p:cNvPr>
          <p:cNvGrpSpPr/>
          <p:nvPr/>
        </p:nvGrpSpPr>
        <p:grpSpPr>
          <a:xfrm>
            <a:off x="1918608" y="1295142"/>
            <a:ext cx="2032190" cy="1424283"/>
            <a:chOff x="2094956" y="1418736"/>
            <a:chExt cx="1679495" cy="1177094"/>
          </a:xfrm>
        </p:grpSpPr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A8CF9865-EBBF-F84A-827C-526802FFD10E}"/>
                </a:ext>
              </a:extLst>
            </p:cNvPr>
            <p:cNvSpPr/>
            <p:nvPr/>
          </p:nvSpPr>
          <p:spPr>
            <a:xfrm>
              <a:off x="2094956" y="1418736"/>
              <a:ext cx="144862" cy="201822"/>
            </a:xfrm>
            <a:custGeom>
              <a:avLst/>
              <a:gdLst>
                <a:gd name="connsiteX0" fmla="*/ 100551 w 144862"/>
                <a:gd name="connsiteY0" fmla="*/ 114304 h 201822"/>
                <a:gd name="connsiteX1" fmla="*/ 39352 w 144862"/>
                <a:gd name="connsiteY1" fmla="*/ 200282 h 201822"/>
                <a:gd name="connsiteX2" fmla="*/ 12451 w 144862"/>
                <a:gd name="connsiteY2" fmla="*/ 184161 h 201822"/>
                <a:gd name="connsiteX3" fmla="*/ 25229 w 144862"/>
                <a:gd name="connsiteY3" fmla="*/ 72659 h 201822"/>
                <a:gd name="connsiteX4" fmla="*/ 112656 w 144862"/>
                <a:gd name="connsiteY4" fmla="*/ 2130 h 201822"/>
                <a:gd name="connsiteX5" fmla="*/ 139557 w 144862"/>
                <a:gd name="connsiteY5" fmla="*/ 18251 h 201822"/>
                <a:gd name="connsiteX6" fmla="*/ 100551 w 144862"/>
                <a:gd name="connsiteY6" fmla="*/ 114304 h 201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4862" h="201822">
                  <a:moveTo>
                    <a:pt x="100551" y="114304"/>
                  </a:moveTo>
                  <a:cubicBezTo>
                    <a:pt x="77013" y="157293"/>
                    <a:pt x="58182" y="211701"/>
                    <a:pt x="39352" y="200282"/>
                  </a:cubicBezTo>
                  <a:cubicBezTo>
                    <a:pt x="31954" y="195580"/>
                    <a:pt x="15813" y="186176"/>
                    <a:pt x="12451" y="184161"/>
                  </a:cubicBezTo>
                  <a:cubicBezTo>
                    <a:pt x="-8397" y="172742"/>
                    <a:pt x="-2345" y="123036"/>
                    <a:pt x="25229" y="72659"/>
                  </a:cubicBezTo>
                  <a:cubicBezTo>
                    <a:pt x="52802" y="22281"/>
                    <a:pt x="92481" y="-8617"/>
                    <a:pt x="112656" y="2130"/>
                  </a:cubicBezTo>
                  <a:cubicBezTo>
                    <a:pt x="116691" y="4145"/>
                    <a:pt x="133504" y="14893"/>
                    <a:pt x="139557" y="18251"/>
                  </a:cubicBezTo>
                  <a:cubicBezTo>
                    <a:pt x="158388" y="30342"/>
                    <a:pt x="122744" y="74002"/>
                    <a:pt x="100551" y="114304"/>
                  </a:cubicBezTo>
                  <a:close/>
                </a:path>
              </a:pathLst>
            </a:custGeom>
            <a:solidFill>
              <a:schemeClr val="accent2"/>
            </a:solidFill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0352E09C-DDD3-7A48-9AAB-650243463E84}"/>
                </a:ext>
              </a:extLst>
            </p:cNvPr>
            <p:cNvSpPr/>
            <p:nvPr/>
          </p:nvSpPr>
          <p:spPr>
            <a:xfrm>
              <a:off x="2121857" y="1435528"/>
              <a:ext cx="125106" cy="186291"/>
            </a:xfrm>
            <a:custGeom>
              <a:avLst/>
              <a:gdLst>
                <a:gd name="connsiteX0" fmla="*/ 99878 w 125106"/>
                <a:gd name="connsiteY0" fmla="*/ 113633 h 186291"/>
                <a:gd name="connsiteX1" fmla="*/ 12451 w 125106"/>
                <a:gd name="connsiteY1" fmla="*/ 184161 h 186291"/>
                <a:gd name="connsiteX2" fmla="*/ 25229 w 125106"/>
                <a:gd name="connsiteY2" fmla="*/ 72659 h 186291"/>
                <a:gd name="connsiteX3" fmla="*/ 112656 w 125106"/>
                <a:gd name="connsiteY3" fmla="*/ 2130 h 186291"/>
                <a:gd name="connsiteX4" fmla="*/ 99878 w 125106"/>
                <a:gd name="connsiteY4" fmla="*/ 113633 h 1862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5106" h="186291">
                  <a:moveTo>
                    <a:pt x="99878" y="113633"/>
                  </a:moveTo>
                  <a:cubicBezTo>
                    <a:pt x="72305" y="164010"/>
                    <a:pt x="32626" y="194908"/>
                    <a:pt x="12451" y="184161"/>
                  </a:cubicBezTo>
                  <a:cubicBezTo>
                    <a:pt x="-8397" y="172742"/>
                    <a:pt x="-2345" y="123036"/>
                    <a:pt x="25229" y="72659"/>
                  </a:cubicBezTo>
                  <a:cubicBezTo>
                    <a:pt x="52802" y="22281"/>
                    <a:pt x="92481" y="-8617"/>
                    <a:pt x="112656" y="2130"/>
                  </a:cubicBezTo>
                  <a:cubicBezTo>
                    <a:pt x="133504" y="13549"/>
                    <a:pt x="127452" y="63255"/>
                    <a:pt x="99878" y="113633"/>
                  </a:cubicBezTo>
                  <a:close/>
                </a:path>
              </a:pathLst>
            </a:custGeom>
            <a:solidFill>
              <a:schemeClr val="accent2"/>
            </a:solidFill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CBA18289-26F5-2A4F-B182-8304CCB209EA}"/>
                </a:ext>
              </a:extLst>
            </p:cNvPr>
            <p:cNvSpPr/>
            <p:nvPr/>
          </p:nvSpPr>
          <p:spPr>
            <a:xfrm>
              <a:off x="2124220" y="1461168"/>
              <a:ext cx="57164" cy="106800"/>
            </a:xfrm>
            <a:custGeom>
              <a:avLst/>
              <a:gdLst>
                <a:gd name="connsiteX0" fmla="*/ 0 w 57164"/>
                <a:gd name="connsiteY0" fmla="*/ 106800 h 106800"/>
                <a:gd name="connsiteX1" fmla="*/ 22866 w 57164"/>
                <a:gd name="connsiteY1" fmla="*/ 47019 h 106800"/>
                <a:gd name="connsiteX2" fmla="*/ 57164 w 57164"/>
                <a:gd name="connsiteY2" fmla="*/ 0 h 106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7164" h="106800">
                  <a:moveTo>
                    <a:pt x="0" y="106800"/>
                  </a:moveTo>
                  <a:cubicBezTo>
                    <a:pt x="3363" y="88664"/>
                    <a:pt x="11433" y="67842"/>
                    <a:pt x="22866" y="47019"/>
                  </a:cubicBezTo>
                  <a:cubicBezTo>
                    <a:pt x="32953" y="28211"/>
                    <a:pt x="45059" y="12091"/>
                    <a:pt x="57164" y="0"/>
                  </a:cubicBezTo>
                </a:path>
              </a:pathLst>
            </a:custGeom>
            <a:noFill/>
            <a:ln w="6724" cap="rnd">
              <a:solidFill>
                <a:schemeClr val="accent5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5F2DD3D3-CE1A-6348-9B93-20ACEFB4DBDE}"/>
                </a:ext>
              </a:extLst>
            </p:cNvPr>
            <p:cNvSpPr/>
            <p:nvPr/>
          </p:nvSpPr>
          <p:spPr>
            <a:xfrm>
              <a:off x="2143733" y="1462712"/>
              <a:ext cx="651661" cy="478049"/>
            </a:xfrm>
            <a:custGeom>
              <a:avLst/>
              <a:gdLst>
                <a:gd name="connsiteX0" fmla="*/ 651662 w 651661"/>
                <a:gd name="connsiteY0" fmla="*/ 291989 h 478049"/>
                <a:gd name="connsiteX1" fmla="*/ 80692 w 651661"/>
                <a:gd name="connsiteY1" fmla="*/ 1143 h 478049"/>
                <a:gd name="connsiteX2" fmla="*/ 18820 w 651661"/>
                <a:gd name="connsiteY2" fmla="*/ 57566 h 478049"/>
                <a:gd name="connsiteX3" fmla="*/ 7388 w 651661"/>
                <a:gd name="connsiteY3" fmla="*/ 136826 h 478049"/>
                <a:gd name="connsiteX4" fmla="*/ 536661 w 651661"/>
                <a:gd name="connsiteY4" fmla="*/ 478050 h 478049"/>
                <a:gd name="connsiteX5" fmla="*/ 651662 w 651661"/>
                <a:gd name="connsiteY5" fmla="*/ 291989 h 478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1661" h="478049">
                  <a:moveTo>
                    <a:pt x="651662" y="291989"/>
                  </a:moveTo>
                  <a:cubicBezTo>
                    <a:pt x="651662" y="291989"/>
                    <a:pt x="219904" y="73015"/>
                    <a:pt x="80692" y="1143"/>
                  </a:cubicBezTo>
                  <a:cubicBezTo>
                    <a:pt x="65897" y="-6246"/>
                    <a:pt x="37651" y="23309"/>
                    <a:pt x="18820" y="57566"/>
                  </a:cubicBezTo>
                  <a:cubicBezTo>
                    <a:pt x="662" y="90479"/>
                    <a:pt x="-6735" y="128094"/>
                    <a:pt x="7388" y="136826"/>
                  </a:cubicBezTo>
                  <a:lnTo>
                    <a:pt x="536661" y="478050"/>
                  </a:lnTo>
                  <a:lnTo>
                    <a:pt x="651662" y="291989"/>
                  </a:lnTo>
                  <a:close/>
                </a:path>
              </a:pathLst>
            </a:custGeom>
            <a:solidFill>
              <a:schemeClr val="accent1"/>
            </a:solidFill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28B0306F-70DD-6249-9EAB-C6B47B96B433}"/>
                </a:ext>
              </a:extLst>
            </p:cNvPr>
            <p:cNvSpPr/>
            <p:nvPr/>
          </p:nvSpPr>
          <p:spPr>
            <a:xfrm>
              <a:off x="2571195" y="1636136"/>
              <a:ext cx="246523" cy="372802"/>
            </a:xfrm>
            <a:custGeom>
              <a:avLst/>
              <a:gdLst>
                <a:gd name="connsiteX0" fmla="*/ 171071 w 246523"/>
                <a:gd name="connsiteY0" fmla="*/ 210587 h 372802"/>
                <a:gd name="connsiteX1" fmla="*/ 42619 w 246523"/>
                <a:gd name="connsiteY1" fmla="*/ 370452 h 372802"/>
                <a:gd name="connsiteX2" fmla="*/ 15719 w 246523"/>
                <a:gd name="connsiteY2" fmla="*/ 354331 h 372802"/>
                <a:gd name="connsiteX3" fmla="*/ 55397 w 246523"/>
                <a:gd name="connsiteY3" fmla="*/ 146776 h 372802"/>
                <a:gd name="connsiteX4" fmla="*/ 210077 w 246523"/>
                <a:gd name="connsiteY4" fmla="*/ 3032 h 372802"/>
                <a:gd name="connsiteX5" fmla="*/ 236978 w 246523"/>
                <a:gd name="connsiteY5" fmla="*/ 19153 h 372802"/>
                <a:gd name="connsiteX6" fmla="*/ 171071 w 246523"/>
                <a:gd name="connsiteY6" fmla="*/ 210587 h 372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6523" h="372802">
                  <a:moveTo>
                    <a:pt x="171071" y="210587"/>
                  </a:moveTo>
                  <a:cubicBezTo>
                    <a:pt x="122649" y="298580"/>
                    <a:pt x="72883" y="388588"/>
                    <a:pt x="42619" y="370452"/>
                  </a:cubicBezTo>
                  <a:cubicBezTo>
                    <a:pt x="33877" y="365078"/>
                    <a:pt x="18409" y="356346"/>
                    <a:pt x="15719" y="354331"/>
                  </a:cubicBezTo>
                  <a:cubicBezTo>
                    <a:pt x="-15890" y="336867"/>
                    <a:pt x="1596" y="243501"/>
                    <a:pt x="55397" y="146776"/>
                  </a:cubicBezTo>
                  <a:cubicBezTo>
                    <a:pt x="109199" y="50051"/>
                    <a:pt x="178468" y="-15104"/>
                    <a:pt x="210077" y="3032"/>
                  </a:cubicBezTo>
                  <a:cubicBezTo>
                    <a:pt x="212767" y="4375"/>
                    <a:pt x="228907" y="13779"/>
                    <a:pt x="236978" y="19153"/>
                  </a:cubicBezTo>
                  <a:cubicBezTo>
                    <a:pt x="267241" y="37289"/>
                    <a:pt x="220165" y="121923"/>
                    <a:pt x="171071" y="210587"/>
                  </a:cubicBezTo>
                  <a:close/>
                </a:path>
              </a:pathLst>
            </a:custGeom>
            <a:solidFill>
              <a:schemeClr val="accent2"/>
            </a:solidFill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97FE2C54-3162-C944-BEAF-6D41F1D22596}"/>
                </a:ext>
              </a:extLst>
            </p:cNvPr>
            <p:cNvSpPr/>
            <p:nvPr/>
          </p:nvSpPr>
          <p:spPr>
            <a:xfrm>
              <a:off x="2598096" y="1652413"/>
              <a:ext cx="226467" cy="357052"/>
            </a:xfrm>
            <a:custGeom>
              <a:avLst/>
              <a:gdLst>
                <a:gd name="connsiteX0" fmla="*/ 171071 w 226467"/>
                <a:gd name="connsiteY0" fmla="*/ 210432 h 357052"/>
                <a:gd name="connsiteX1" fmla="*/ 15719 w 226467"/>
                <a:gd name="connsiteY1" fmla="*/ 354176 h 357052"/>
                <a:gd name="connsiteX2" fmla="*/ 55397 w 226467"/>
                <a:gd name="connsiteY2" fmla="*/ 146620 h 357052"/>
                <a:gd name="connsiteX3" fmla="*/ 210749 w 226467"/>
                <a:gd name="connsiteY3" fmla="*/ 2877 h 357052"/>
                <a:gd name="connsiteX4" fmla="*/ 171071 w 226467"/>
                <a:gd name="connsiteY4" fmla="*/ 210432 h 357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6467" h="357052">
                  <a:moveTo>
                    <a:pt x="171071" y="210432"/>
                  </a:moveTo>
                  <a:cubicBezTo>
                    <a:pt x="117269" y="307828"/>
                    <a:pt x="47999" y="371640"/>
                    <a:pt x="15719" y="354176"/>
                  </a:cubicBezTo>
                  <a:cubicBezTo>
                    <a:pt x="-15890" y="336712"/>
                    <a:pt x="1596" y="243345"/>
                    <a:pt x="55397" y="146620"/>
                  </a:cubicBezTo>
                  <a:cubicBezTo>
                    <a:pt x="109199" y="49224"/>
                    <a:pt x="178468" y="-14588"/>
                    <a:pt x="210749" y="2877"/>
                  </a:cubicBezTo>
                  <a:cubicBezTo>
                    <a:pt x="242358" y="20341"/>
                    <a:pt x="224872" y="113035"/>
                    <a:pt x="171071" y="210432"/>
                  </a:cubicBezTo>
                  <a:close/>
                </a:path>
              </a:pathLst>
            </a:custGeom>
            <a:solidFill>
              <a:schemeClr val="accent2"/>
            </a:solidFill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8AB74858-DEEB-FF47-91C5-2779F250D3AD}"/>
                </a:ext>
              </a:extLst>
            </p:cNvPr>
            <p:cNvSpPr/>
            <p:nvPr/>
          </p:nvSpPr>
          <p:spPr>
            <a:xfrm>
              <a:off x="2605744" y="1719101"/>
              <a:ext cx="100877" cy="194793"/>
            </a:xfrm>
            <a:custGeom>
              <a:avLst/>
              <a:gdLst>
                <a:gd name="connsiteX0" fmla="*/ 0 w 100877"/>
                <a:gd name="connsiteY0" fmla="*/ 194793 h 194793"/>
                <a:gd name="connsiteX1" fmla="*/ 47749 w 100877"/>
                <a:gd name="connsiteY1" fmla="*/ 79261 h 194793"/>
                <a:gd name="connsiteX2" fmla="*/ 100878 w 100877"/>
                <a:gd name="connsiteY2" fmla="*/ 0 h 194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0877" h="194793">
                  <a:moveTo>
                    <a:pt x="0" y="194793"/>
                  </a:moveTo>
                  <a:cubicBezTo>
                    <a:pt x="8743" y="160536"/>
                    <a:pt x="24883" y="120234"/>
                    <a:pt x="47749" y="79261"/>
                  </a:cubicBezTo>
                  <a:cubicBezTo>
                    <a:pt x="64562" y="49034"/>
                    <a:pt x="82720" y="22166"/>
                    <a:pt x="100878" y="0"/>
                  </a:cubicBezTo>
                </a:path>
              </a:pathLst>
            </a:custGeom>
            <a:noFill/>
            <a:ln w="6724" cap="rnd">
              <a:solidFill>
                <a:schemeClr val="accent5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0D52C193-6BD3-B74E-B373-DA011925038E}"/>
                </a:ext>
              </a:extLst>
            </p:cNvPr>
            <p:cNvSpPr/>
            <p:nvPr/>
          </p:nvSpPr>
          <p:spPr>
            <a:xfrm>
              <a:off x="2619735" y="1670640"/>
              <a:ext cx="777564" cy="686575"/>
            </a:xfrm>
            <a:custGeom>
              <a:avLst/>
              <a:gdLst>
                <a:gd name="connsiteX0" fmla="*/ 777565 w 777564"/>
                <a:gd name="connsiteY0" fmla="*/ 310424 h 686575"/>
                <a:gd name="connsiteX1" fmla="*/ 177005 w 777564"/>
                <a:gd name="connsiteY1" fmla="*/ 98 h 686575"/>
                <a:gd name="connsiteX2" fmla="*/ 54606 w 777564"/>
                <a:gd name="connsiteY2" fmla="*/ 138469 h 686575"/>
                <a:gd name="connsiteX3" fmla="*/ 8875 w 777564"/>
                <a:gd name="connsiteY3" fmla="*/ 323186 h 686575"/>
                <a:gd name="connsiteX4" fmla="*/ 577827 w 777564"/>
                <a:gd name="connsiteY4" fmla="*/ 686576 h 686575"/>
                <a:gd name="connsiteX5" fmla="*/ 777565 w 777564"/>
                <a:gd name="connsiteY5" fmla="*/ 310424 h 686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77564" h="686575">
                  <a:moveTo>
                    <a:pt x="777565" y="310424"/>
                  </a:moveTo>
                  <a:lnTo>
                    <a:pt x="177005" y="98"/>
                  </a:lnTo>
                  <a:cubicBezTo>
                    <a:pt x="177005" y="98"/>
                    <a:pt x="145396" y="-8634"/>
                    <a:pt x="54606" y="138469"/>
                  </a:cubicBezTo>
                  <a:cubicBezTo>
                    <a:pt x="26360" y="184816"/>
                    <a:pt x="-19371" y="305722"/>
                    <a:pt x="8875" y="323186"/>
                  </a:cubicBezTo>
                  <a:lnTo>
                    <a:pt x="577827" y="686576"/>
                  </a:lnTo>
                  <a:lnTo>
                    <a:pt x="777565" y="310424"/>
                  </a:lnTo>
                  <a:close/>
                </a:path>
              </a:pathLst>
            </a:custGeom>
            <a:solidFill>
              <a:schemeClr val="accent1"/>
            </a:solidFill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A23D41B8-6751-334D-91DF-EB493D1AA91E}"/>
                </a:ext>
              </a:extLst>
            </p:cNvPr>
            <p:cNvSpPr/>
            <p:nvPr/>
          </p:nvSpPr>
          <p:spPr>
            <a:xfrm>
              <a:off x="3064771" y="1894287"/>
              <a:ext cx="340990" cy="475495"/>
            </a:xfrm>
            <a:custGeom>
              <a:avLst/>
              <a:gdLst>
                <a:gd name="connsiteX0" fmla="*/ 238376 w 340990"/>
                <a:gd name="connsiteY0" fmla="*/ 278212 h 475495"/>
                <a:gd name="connsiteX1" fmla="*/ 51416 w 340990"/>
                <a:gd name="connsiteY1" fmla="*/ 471661 h 475495"/>
                <a:gd name="connsiteX2" fmla="*/ 21152 w 340990"/>
                <a:gd name="connsiteY2" fmla="*/ 452854 h 475495"/>
                <a:gd name="connsiteX3" fmla="*/ 79662 w 340990"/>
                <a:gd name="connsiteY3" fmla="*/ 180143 h 475495"/>
                <a:gd name="connsiteX4" fmla="*/ 296885 w 340990"/>
                <a:gd name="connsiteY4" fmla="*/ 5501 h 475495"/>
                <a:gd name="connsiteX5" fmla="*/ 327149 w 340990"/>
                <a:gd name="connsiteY5" fmla="*/ 24309 h 475495"/>
                <a:gd name="connsiteX6" fmla="*/ 238376 w 340990"/>
                <a:gd name="connsiteY6" fmla="*/ 278212 h 475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0990" h="475495">
                  <a:moveTo>
                    <a:pt x="238376" y="278212"/>
                  </a:moveTo>
                  <a:cubicBezTo>
                    <a:pt x="168434" y="391057"/>
                    <a:pt x="92439" y="497186"/>
                    <a:pt x="51416" y="471661"/>
                  </a:cubicBezTo>
                  <a:cubicBezTo>
                    <a:pt x="38638" y="463601"/>
                    <a:pt x="24515" y="455540"/>
                    <a:pt x="21152" y="452854"/>
                  </a:cubicBezTo>
                  <a:cubicBezTo>
                    <a:pt x="-22561" y="425986"/>
                    <a:pt x="3667" y="303736"/>
                    <a:pt x="79662" y="180143"/>
                  </a:cubicBezTo>
                  <a:cubicBezTo>
                    <a:pt x="155656" y="56551"/>
                    <a:pt x="253172" y="-22038"/>
                    <a:pt x="296885" y="5501"/>
                  </a:cubicBezTo>
                  <a:cubicBezTo>
                    <a:pt x="299576" y="7517"/>
                    <a:pt x="315716" y="16920"/>
                    <a:pt x="327149" y="24309"/>
                  </a:cubicBezTo>
                  <a:cubicBezTo>
                    <a:pt x="368845" y="49834"/>
                    <a:pt x="309663" y="162008"/>
                    <a:pt x="238376" y="278212"/>
                  </a:cubicBezTo>
                  <a:close/>
                </a:path>
              </a:pathLst>
            </a:custGeom>
            <a:solidFill>
              <a:schemeClr val="accent2"/>
            </a:solidFill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99D62635-59A2-1847-A0FC-8CAE7F4E78A9}"/>
                </a:ext>
              </a:extLst>
            </p:cNvPr>
            <p:cNvSpPr/>
            <p:nvPr/>
          </p:nvSpPr>
          <p:spPr>
            <a:xfrm rot="-3500667">
              <a:off x="2990507" y="2048670"/>
              <a:ext cx="527244" cy="186728"/>
            </a:xfrm>
            <a:custGeom>
              <a:avLst/>
              <a:gdLst>
                <a:gd name="connsiteX0" fmla="*/ 527244 w 527244"/>
                <a:gd name="connsiteY0" fmla="*/ 93364 h 186728"/>
                <a:gd name="connsiteX1" fmla="*/ 263622 w 527244"/>
                <a:gd name="connsiteY1" fmla="*/ 186729 h 186728"/>
                <a:gd name="connsiteX2" fmla="*/ 0 w 527244"/>
                <a:gd name="connsiteY2" fmla="*/ 93364 h 186728"/>
                <a:gd name="connsiteX3" fmla="*/ 263622 w 527244"/>
                <a:gd name="connsiteY3" fmla="*/ 0 h 186728"/>
                <a:gd name="connsiteX4" fmla="*/ 527244 w 527244"/>
                <a:gd name="connsiteY4" fmla="*/ 93364 h 186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7244" h="186728">
                  <a:moveTo>
                    <a:pt x="527244" y="93364"/>
                  </a:moveTo>
                  <a:cubicBezTo>
                    <a:pt x="527244" y="144928"/>
                    <a:pt x="409216" y="186729"/>
                    <a:pt x="263622" y="186729"/>
                  </a:cubicBezTo>
                  <a:cubicBezTo>
                    <a:pt x="118028" y="186729"/>
                    <a:pt x="0" y="144928"/>
                    <a:pt x="0" y="93364"/>
                  </a:cubicBezTo>
                  <a:cubicBezTo>
                    <a:pt x="0" y="41801"/>
                    <a:pt x="118028" y="0"/>
                    <a:pt x="263622" y="0"/>
                  </a:cubicBezTo>
                  <a:cubicBezTo>
                    <a:pt x="409216" y="0"/>
                    <a:pt x="527244" y="41801"/>
                    <a:pt x="527244" y="93364"/>
                  </a:cubicBezTo>
                  <a:close/>
                </a:path>
              </a:pathLst>
            </a:custGeom>
            <a:solidFill>
              <a:schemeClr val="accent2"/>
            </a:solidFill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D0FDC3F6-ED67-7F44-A09B-DD776BF24DAC}"/>
                </a:ext>
              </a:extLst>
            </p:cNvPr>
            <p:cNvSpPr/>
            <p:nvPr/>
          </p:nvSpPr>
          <p:spPr>
            <a:xfrm>
              <a:off x="3102064" y="1950837"/>
              <a:ext cx="191668" cy="305623"/>
            </a:xfrm>
            <a:custGeom>
              <a:avLst/>
              <a:gdLst>
                <a:gd name="connsiteX0" fmla="*/ 0 w 191668"/>
                <a:gd name="connsiteY0" fmla="*/ 305624 h 305623"/>
                <a:gd name="connsiteX1" fmla="*/ 72632 w 191668"/>
                <a:gd name="connsiteY1" fmla="*/ 142400 h 305623"/>
                <a:gd name="connsiteX2" fmla="*/ 191668 w 191668"/>
                <a:gd name="connsiteY2" fmla="*/ 0 h 305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1668" h="305623">
                  <a:moveTo>
                    <a:pt x="0" y="305624"/>
                  </a:moveTo>
                  <a:cubicBezTo>
                    <a:pt x="11433" y="257933"/>
                    <a:pt x="36316" y="200167"/>
                    <a:pt x="72632" y="142400"/>
                  </a:cubicBezTo>
                  <a:cubicBezTo>
                    <a:pt x="110293" y="81276"/>
                    <a:pt x="153335" y="31570"/>
                    <a:pt x="191668" y="0"/>
                  </a:cubicBezTo>
                </a:path>
              </a:pathLst>
            </a:custGeom>
            <a:noFill/>
            <a:ln w="6724" cap="rnd">
              <a:solidFill>
                <a:schemeClr val="accent5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CC13EFB7-A36E-8342-B931-14C5EE012691}"/>
                </a:ext>
              </a:extLst>
            </p:cNvPr>
            <p:cNvSpPr/>
            <p:nvPr/>
          </p:nvSpPr>
          <p:spPr>
            <a:xfrm>
              <a:off x="3114436" y="1935479"/>
              <a:ext cx="525643" cy="566823"/>
            </a:xfrm>
            <a:custGeom>
              <a:avLst/>
              <a:gdLst>
                <a:gd name="connsiteX0" fmla="*/ 275466 w 525643"/>
                <a:gd name="connsiteY0" fmla="*/ 3268 h 566823"/>
                <a:gd name="connsiteX1" fmla="*/ 95903 w 525643"/>
                <a:gd name="connsiteY1" fmla="*/ 152385 h 566823"/>
                <a:gd name="connsiteX2" fmla="*/ 13856 w 525643"/>
                <a:gd name="connsiteY2" fmla="*/ 410318 h 566823"/>
                <a:gd name="connsiteX3" fmla="*/ 246547 w 525643"/>
                <a:gd name="connsiteY3" fmla="*/ 566824 h 566823"/>
                <a:gd name="connsiteX4" fmla="*/ 525643 w 525643"/>
                <a:gd name="connsiteY4" fmla="*/ 114770 h 566823"/>
                <a:gd name="connsiteX5" fmla="*/ 275466 w 525643"/>
                <a:gd name="connsiteY5" fmla="*/ 3268 h 566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5643" h="566823">
                  <a:moveTo>
                    <a:pt x="275466" y="3268"/>
                  </a:moveTo>
                  <a:cubicBezTo>
                    <a:pt x="231752" y="-16883"/>
                    <a:pt x="159792" y="59019"/>
                    <a:pt x="95903" y="152385"/>
                  </a:cubicBezTo>
                  <a:cubicBezTo>
                    <a:pt x="23271" y="257170"/>
                    <a:pt x="-25150" y="386808"/>
                    <a:pt x="13856" y="410318"/>
                  </a:cubicBezTo>
                  <a:lnTo>
                    <a:pt x="246547" y="566824"/>
                  </a:lnTo>
                  <a:cubicBezTo>
                    <a:pt x="246547" y="566824"/>
                    <a:pt x="374326" y="229631"/>
                    <a:pt x="525643" y="114770"/>
                  </a:cubicBezTo>
                  <a:cubicBezTo>
                    <a:pt x="524971" y="114770"/>
                    <a:pt x="346753" y="35509"/>
                    <a:pt x="275466" y="3268"/>
                  </a:cubicBezTo>
                  <a:close/>
                </a:path>
              </a:pathLst>
            </a:custGeom>
            <a:solidFill>
              <a:schemeClr val="accent1"/>
            </a:solidFill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B801A698-E1A3-CD44-B365-E16DF927C7C9}"/>
                </a:ext>
              </a:extLst>
            </p:cNvPr>
            <p:cNvSpPr/>
            <p:nvPr/>
          </p:nvSpPr>
          <p:spPr>
            <a:xfrm>
              <a:off x="3275148" y="2002794"/>
              <a:ext cx="407326" cy="520067"/>
            </a:xfrm>
            <a:custGeom>
              <a:avLst/>
              <a:gdLst>
                <a:gd name="connsiteX0" fmla="*/ 319200 w 407326"/>
                <a:gd name="connsiteY0" fmla="*/ 331584 h 520067"/>
                <a:gd name="connsiteX1" fmla="*/ 69695 w 407326"/>
                <a:gd name="connsiteY1" fmla="*/ 512943 h 520067"/>
                <a:gd name="connsiteX2" fmla="*/ 44812 w 407326"/>
                <a:gd name="connsiteY2" fmla="*/ 497494 h 520067"/>
                <a:gd name="connsiteX3" fmla="*/ 70367 w 407326"/>
                <a:gd name="connsiteY3" fmla="*/ 178436 h 520067"/>
                <a:gd name="connsiteX4" fmla="*/ 344083 w 407326"/>
                <a:gd name="connsiteY4" fmla="*/ 11855 h 520067"/>
                <a:gd name="connsiteX5" fmla="*/ 379054 w 407326"/>
                <a:gd name="connsiteY5" fmla="*/ 34021 h 520067"/>
                <a:gd name="connsiteX6" fmla="*/ 319200 w 407326"/>
                <a:gd name="connsiteY6" fmla="*/ 331584 h 520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7326" h="520067">
                  <a:moveTo>
                    <a:pt x="319200" y="331584"/>
                  </a:moveTo>
                  <a:cubicBezTo>
                    <a:pt x="239170" y="461222"/>
                    <a:pt x="139637" y="545856"/>
                    <a:pt x="69695" y="512943"/>
                  </a:cubicBezTo>
                  <a:cubicBezTo>
                    <a:pt x="67005" y="511600"/>
                    <a:pt x="47502" y="499509"/>
                    <a:pt x="44812" y="497494"/>
                  </a:cubicBezTo>
                  <a:cubicBezTo>
                    <a:pt x="-23785" y="455177"/>
                    <a:pt x="-12352" y="312105"/>
                    <a:pt x="70367" y="178436"/>
                  </a:cubicBezTo>
                  <a:cubicBezTo>
                    <a:pt x="153087" y="44096"/>
                    <a:pt x="275486" y="-30462"/>
                    <a:pt x="344083" y="11855"/>
                  </a:cubicBezTo>
                  <a:cubicBezTo>
                    <a:pt x="347446" y="13870"/>
                    <a:pt x="376364" y="31334"/>
                    <a:pt x="379054" y="34021"/>
                  </a:cubicBezTo>
                  <a:cubicBezTo>
                    <a:pt x="438236" y="83055"/>
                    <a:pt x="397885" y="203961"/>
                    <a:pt x="319200" y="331584"/>
                  </a:cubicBezTo>
                  <a:close/>
                </a:path>
              </a:pathLst>
            </a:custGeom>
            <a:solidFill>
              <a:schemeClr val="accent2"/>
            </a:solidFill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id="{58C26127-AAD7-F649-9D11-A360ECC55A3C}"/>
                </a:ext>
              </a:extLst>
            </p:cNvPr>
            <p:cNvSpPr/>
            <p:nvPr/>
          </p:nvSpPr>
          <p:spPr>
            <a:xfrm rot="-3500667">
              <a:off x="3214417" y="2130586"/>
              <a:ext cx="571629" cy="291511"/>
            </a:xfrm>
            <a:custGeom>
              <a:avLst/>
              <a:gdLst>
                <a:gd name="connsiteX0" fmla="*/ 571629 w 571629"/>
                <a:gd name="connsiteY0" fmla="*/ 145756 h 291511"/>
                <a:gd name="connsiteX1" fmla="*/ 285815 w 571629"/>
                <a:gd name="connsiteY1" fmla="*/ 291511 h 291511"/>
                <a:gd name="connsiteX2" fmla="*/ 0 w 571629"/>
                <a:gd name="connsiteY2" fmla="*/ 145756 h 291511"/>
                <a:gd name="connsiteX3" fmla="*/ 285815 w 571629"/>
                <a:gd name="connsiteY3" fmla="*/ 0 h 291511"/>
                <a:gd name="connsiteX4" fmla="*/ 571629 w 571629"/>
                <a:gd name="connsiteY4" fmla="*/ 145756 h 291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629" h="291511">
                  <a:moveTo>
                    <a:pt x="571629" y="145756"/>
                  </a:moveTo>
                  <a:cubicBezTo>
                    <a:pt x="571629" y="226254"/>
                    <a:pt x="443666" y="291511"/>
                    <a:pt x="285815" y="291511"/>
                  </a:cubicBezTo>
                  <a:cubicBezTo>
                    <a:pt x="127964" y="291511"/>
                    <a:pt x="0" y="226254"/>
                    <a:pt x="0" y="145756"/>
                  </a:cubicBezTo>
                  <a:cubicBezTo>
                    <a:pt x="0" y="65257"/>
                    <a:pt x="127964" y="0"/>
                    <a:pt x="285815" y="0"/>
                  </a:cubicBezTo>
                  <a:cubicBezTo>
                    <a:pt x="443666" y="0"/>
                    <a:pt x="571629" y="65257"/>
                    <a:pt x="571629" y="145756"/>
                  </a:cubicBezTo>
                  <a:close/>
                </a:path>
              </a:pathLst>
            </a:custGeom>
            <a:solidFill>
              <a:schemeClr val="accent2"/>
            </a:solidFill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34" name="Freeform 33">
              <a:extLst>
                <a:ext uri="{FF2B5EF4-FFF2-40B4-BE49-F238E27FC236}">
                  <a16:creationId xmlns:a16="http://schemas.microsoft.com/office/drawing/2014/main" id="{182BE92B-71E9-C044-AA6D-E35D02FE5B84}"/>
                </a:ext>
              </a:extLst>
            </p:cNvPr>
            <p:cNvSpPr/>
            <p:nvPr/>
          </p:nvSpPr>
          <p:spPr>
            <a:xfrm>
              <a:off x="3305842" y="2071072"/>
              <a:ext cx="183593" cy="390257"/>
            </a:xfrm>
            <a:custGeom>
              <a:avLst/>
              <a:gdLst>
                <a:gd name="connsiteX0" fmla="*/ 5376 w 183593"/>
                <a:gd name="connsiteY0" fmla="*/ 390258 h 390257"/>
                <a:gd name="connsiteX1" fmla="*/ 70610 w 183593"/>
                <a:gd name="connsiteY1" fmla="*/ 128966 h 390257"/>
                <a:gd name="connsiteX2" fmla="*/ 183593 w 183593"/>
                <a:gd name="connsiteY2" fmla="*/ 0 h 390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3593" h="390257">
                  <a:moveTo>
                    <a:pt x="5376" y="390258"/>
                  </a:moveTo>
                  <a:cubicBezTo>
                    <a:pt x="-11437" y="325103"/>
                    <a:pt x="11428" y="225020"/>
                    <a:pt x="70610" y="128966"/>
                  </a:cubicBezTo>
                  <a:cubicBezTo>
                    <a:pt x="104236" y="75230"/>
                    <a:pt x="143915" y="30898"/>
                    <a:pt x="183593" y="0"/>
                  </a:cubicBezTo>
                </a:path>
              </a:pathLst>
            </a:custGeom>
            <a:noFill/>
            <a:ln w="6724" cap="rnd">
              <a:solidFill>
                <a:schemeClr val="accent5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35" name="Freeform 34">
              <a:extLst>
                <a:ext uri="{FF2B5EF4-FFF2-40B4-BE49-F238E27FC236}">
                  <a16:creationId xmlns:a16="http://schemas.microsoft.com/office/drawing/2014/main" id="{D45499C5-1AF6-8344-9298-6BF16EDD9246}"/>
                </a:ext>
              </a:extLst>
            </p:cNvPr>
            <p:cNvSpPr/>
            <p:nvPr/>
          </p:nvSpPr>
          <p:spPr>
            <a:xfrm>
              <a:off x="3354382" y="2085274"/>
              <a:ext cx="297952" cy="387941"/>
            </a:xfrm>
            <a:custGeom>
              <a:avLst/>
              <a:gdLst>
                <a:gd name="connsiteX0" fmla="*/ 239966 w 297952"/>
                <a:gd name="connsiteY0" fmla="*/ 249103 h 387941"/>
                <a:gd name="connsiteX1" fmla="*/ 37538 w 297952"/>
                <a:gd name="connsiteY1" fmla="*/ 378742 h 387941"/>
                <a:gd name="connsiteX2" fmla="*/ 30140 w 297952"/>
                <a:gd name="connsiteY2" fmla="*/ 373368 h 387941"/>
                <a:gd name="connsiteX3" fmla="*/ 51661 w 297952"/>
                <a:gd name="connsiteY3" fmla="*/ 132899 h 387941"/>
                <a:gd name="connsiteX4" fmla="*/ 256779 w 297952"/>
                <a:gd name="connsiteY4" fmla="*/ 5948 h 387941"/>
                <a:gd name="connsiteX5" fmla="*/ 264849 w 297952"/>
                <a:gd name="connsiteY5" fmla="*/ 9978 h 387941"/>
                <a:gd name="connsiteX6" fmla="*/ 239966 w 297952"/>
                <a:gd name="connsiteY6" fmla="*/ 249103 h 387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7952" h="387941">
                  <a:moveTo>
                    <a:pt x="239966" y="249103"/>
                  </a:moveTo>
                  <a:cubicBezTo>
                    <a:pt x="177422" y="350530"/>
                    <a:pt x="92012" y="412327"/>
                    <a:pt x="37538" y="378742"/>
                  </a:cubicBezTo>
                  <a:cubicBezTo>
                    <a:pt x="34848" y="377398"/>
                    <a:pt x="32830" y="375383"/>
                    <a:pt x="30140" y="373368"/>
                  </a:cubicBezTo>
                  <a:cubicBezTo>
                    <a:pt x="-16936" y="334409"/>
                    <a:pt x="-8194" y="230296"/>
                    <a:pt x="51661" y="132899"/>
                  </a:cubicBezTo>
                  <a:cubicBezTo>
                    <a:pt x="111515" y="36175"/>
                    <a:pt x="200960" y="-18905"/>
                    <a:pt x="256779" y="5948"/>
                  </a:cubicBezTo>
                  <a:cubicBezTo>
                    <a:pt x="259469" y="7291"/>
                    <a:pt x="262159" y="8635"/>
                    <a:pt x="264849" y="9978"/>
                  </a:cubicBezTo>
                  <a:cubicBezTo>
                    <a:pt x="319996" y="44235"/>
                    <a:pt x="302511" y="147677"/>
                    <a:pt x="239966" y="249103"/>
                  </a:cubicBezTo>
                  <a:close/>
                </a:path>
              </a:pathLst>
            </a:custGeom>
            <a:solidFill>
              <a:schemeClr val="accent2"/>
            </a:solidFill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36" name="Freeform 35">
              <a:extLst>
                <a:ext uri="{FF2B5EF4-FFF2-40B4-BE49-F238E27FC236}">
                  <a16:creationId xmlns:a16="http://schemas.microsoft.com/office/drawing/2014/main" id="{4CBE6824-8CCC-174D-8BD5-3E25A481246A}"/>
                </a:ext>
              </a:extLst>
            </p:cNvPr>
            <p:cNvSpPr/>
            <p:nvPr/>
          </p:nvSpPr>
          <p:spPr>
            <a:xfrm>
              <a:off x="3517681" y="2159064"/>
              <a:ext cx="134735" cy="269351"/>
            </a:xfrm>
            <a:custGeom>
              <a:avLst/>
              <a:gdLst>
                <a:gd name="connsiteX0" fmla="*/ 134504 w 134735"/>
                <a:gd name="connsiteY0" fmla="*/ 0 h 269351"/>
                <a:gd name="connsiteX1" fmla="*/ 76667 w 134735"/>
                <a:gd name="connsiteY1" fmla="*/ 175314 h 269351"/>
                <a:gd name="connsiteX2" fmla="*/ 0 w 134735"/>
                <a:gd name="connsiteY2" fmla="*/ 269352 h 269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4735" h="269351">
                  <a:moveTo>
                    <a:pt x="134504" y="0"/>
                  </a:moveTo>
                  <a:cubicBezTo>
                    <a:pt x="137194" y="47691"/>
                    <a:pt x="116346" y="111502"/>
                    <a:pt x="76667" y="175314"/>
                  </a:cubicBezTo>
                  <a:cubicBezTo>
                    <a:pt x="53129" y="212929"/>
                    <a:pt x="26901" y="245171"/>
                    <a:pt x="0" y="269352"/>
                  </a:cubicBezTo>
                </a:path>
              </a:pathLst>
            </a:custGeom>
            <a:noFill/>
            <a:ln w="6724" cap="rnd">
              <a:solidFill>
                <a:schemeClr val="accent5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37" name="Freeform 36">
              <a:extLst>
                <a:ext uri="{FF2B5EF4-FFF2-40B4-BE49-F238E27FC236}">
                  <a16:creationId xmlns:a16="http://schemas.microsoft.com/office/drawing/2014/main" id="{F952A736-5A64-EE4A-9706-F013E89B9E67}"/>
                </a:ext>
              </a:extLst>
            </p:cNvPr>
            <p:cNvSpPr/>
            <p:nvPr/>
          </p:nvSpPr>
          <p:spPr>
            <a:xfrm>
              <a:off x="3352388" y="2082806"/>
              <a:ext cx="277442" cy="377379"/>
            </a:xfrm>
            <a:custGeom>
              <a:avLst/>
              <a:gdLst>
                <a:gd name="connsiteX0" fmla="*/ 222457 w 277442"/>
                <a:gd name="connsiteY0" fmla="*/ 239482 h 377379"/>
                <a:gd name="connsiteX1" fmla="*/ 26753 w 277442"/>
                <a:gd name="connsiteY1" fmla="*/ 372478 h 377379"/>
                <a:gd name="connsiteX2" fmla="*/ 28771 w 277442"/>
                <a:gd name="connsiteY2" fmla="*/ 181716 h 377379"/>
                <a:gd name="connsiteX3" fmla="*/ 53654 w 277442"/>
                <a:gd name="connsiteY3" fmla="*/ 135368 h 377379"/>
                <a:gd name="connsiteX4" fmla="*/ 254065 w 277442"/>
                <a:gd name="connsiteY4" fmla="*/ 5058 h 377379"/>
                <a:gd name="connsiteX5" fmla="*/ 222457 w 277442"/>
                <a:gd name="connsiteY5" fmla="*/ 239482 h 377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7442" h="377379">
                  <a:moveTo>
                    <a:pt x="222457" y="239482"/>
                  </a:moveTo>
                  <a:cubicBezTo>
                    <a:pt x="162602" y="336207"/>
                    <a:pt x="80555" y="395316"/>
                    <a:pt x="26753" y="372478"/>
                  </a:cubicBezTo>
                  <a:cubicBezTo>
                    <a:pt x="-10235" y="340908"/>
                    <a:pt x="-8218" y="262991"/>
                    <a:pt x="28771" y="181716"/>
                  </a:cubicBezTo>
                  <a:cubicBezTo>
                    <a:pt x="35496" y="166266"/>
                    <a:pt x="44239" y="150817"/>
                    <a:pt x="53654" y="135368"/>
                  </a:cubicBezTo>
                  <a:cubicBezTo>
                    <a:pt x="113508" y="38643"/>
                    <a:pt x="200936" y="-17779"/>
                    <a:pt x="254065" y="5058"/>
                  </a:cubicBezTo>
                  <a:cubicBezTo>
                    <a:pt x="290381" y="35957"/>
                    <a:pt x="287691" y="134025"/>
                    <a:pt x="222457" y="239482"/>
                  </a:cubicBezTo>
                  <a:close/>
                </a:path>
              </a:pathLst>
            </a:custGeom>
            <a:solidFill>
              <a:schemeClr val="accent3"/>
            </a:solidFill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</p:grp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ED213B1C-8459-0948-ADE0-86B3F337F066}"/>
              </a:ext>
            </a:extLst>
          </p:cNvPr>
          <p:cNvSpPr/>
          <p:nvPr/>
        </p:nvSpPr>
        <p:spPr>
          <a:xfrm>
            <a:off x="1600200" y="2850720"/>
            <a:ext cx="2590800" cy="1778429"/>
          </a:xfrm>
          <a:prstGeom prst="roundRect">
            <a:avLst>
              <a:gd name="adj" fmla="val 973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92B26B3D-576F-F741-A614-9A68310BAEFF}"/>
              </a:ext>
            </a:extLst>
          </p:cNvPr>
          <p:cNvSpPr/>
          <p:nvPr/>
        </p:nvSpPr>
        <p:spPr>
          <a:xfrm>
            <a:off x="4959850" y="2850721"/>
            <a:ext cx="2590800" cy="1778429"/>
          </a:xfrm>
          <a:prstGeom prst="roundRect">
            <a:avLst>
              <a:gd name="adj" fmla="val 973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AC41B5F-1934-4949-B10F-D072FCFF3BE1}"/>
              </a:ext>
            </a:extLst>
          </p:cNvPr>
          <p:cNvSpPr txBox="1"/>
          <p:nvPr/>
        </p:nvSpPr>
        <p:spPr>
          <a:xfrm>
            <a:off x="2415639" y="3071012"/>
            <a:ext cx="95992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spc="300" dirty="0">
                <a:solidFill>
                  <a:schemeClr val="accent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VISION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FB19201-19F3-DF4E-A23F-E66601661A43}"/>
              </a:ext>
            </a:extLst>
          </p:cNvPr>
          <p:cNvSpPr txBox="1"/>
          <p:nvPr/>
        </p:nvSpPr>
        <p:spPr>
          <a:xfrm>
            <a:off x="2126812" y="3462935"/>
            <a:ext cx="153757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enter your text here here. Click here to edit this text.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72401C8-0D7E-1244-9FBC-3CD700C667CE}"/>
              </a:ext>
            </a:extLst>
          </p:cNvPr>
          <p:cNvSpPr txBox="1"/>
          <p:nvPr/>
        </p:nvSpPr>
        <p:spPr>
          <a:xfrm>
            <a:off x="5660422" y="3071012"/>
            <a:ext cx="118965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spc="300" dirty="0">
                <a:solidFill>
                  <a:schemeClr val="accent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MISSION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0123576-340E-4A49-8342-9C6181A994EF}"/>
              </a:ext>
            </a:extLst>
          </p:cNvPr>
          <p:cNvSpPr txBox="1"/>
          <p:nvPr/>
        </p:nvSpPr>
        <p:spPr>
          <a:xfrm>
            <a:off x="5486462" y="3462935"/>
            <a:ext cx="153757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enter your text here here. Click here to edit this text.</a:t>
            </a:r>
          </a:p>
        </p:txBody>
      </p:sp>
      <p:sp>
        <p:nvSpPr>
          <p:cNvPr id="18" name="Title 17">
            <a:extLst>
              <a:ext uri="{FF2B5EF4-FFF2-40B4-BE49-F238E27FC236}">
                <a16:creationId xmlns:a16="http://schemas.microsoft.com/office/drawing/2014/main" id="{09B815E5-6233-D941-92E4-36B189948C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/>
          <a:lstStyle/>
          <a:p>
            <a:r>
              <a:rPr lang="en-BR" dirty="0"/>
              <a:t>Vision </a:t>
            </a:r>
            <a:r>
              <a:rPr lang="en-US" dirty="0"/>
              <a:t>&amp;</a:t>
            </a:r>
            <a:r>
              <a:rPr lang="en-BR" dirty="0"/>
              <a:t> Mission Slide Template</a:t>
            </a:r>
          </a:p>
        </p:txBody>
      </p:sp>
    </p:spTree>
    <p:extLst>
      <p:ext uri="{BB962C8B-B14F-4D97-AF65-F5344CB8AC3E}">
        <p14:creationId xmlns:p14="http://schemas.microsoft.com/office/powerpoint/2010/main" val="21469271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8" name="Graphic 4">
            <a:extLst>
              <a:ext uri="{FF2B5EF4-FFF2-40B4-BE49-F238E27FC236}">
                <a16:creationId xmlns:a16="http://schemas.microsoft.com/office/drawing/2014/main" id="{FC1C3865-3E7D-B34E-8B48-C1E53B0EF15E}"/>
              </a:ext>
            </a:extLst>
          </p:cNvPr>
          <p:cNvGrpSpPr/>
          <p:nvPr/>
        </p:nvGrpSpPr>
        <p:grpSpPr>
          <a:xfrm>
            <a:off x="-16450" y="1088054"/>
            <a:ext cx="7222328" cy="4076641"/>
            <a:chOff x="16671" y="1066199"/>
            <a:chExt cx="7222328" cy="4076641"/>
          </a:xfrm>
        </p:grpSpPr>
        <p:sp>
          <p:nvSpPr>
            <p:cNvPr id="139" name="Freeform 138">
              <a:extLst>
                <a:ext uri="{FF2B5EF4-FFF2-40B4-BE49-F238E27FC236}">
                  <a16:creationId xmlns:a16="http://schemas.microsoft.com/office/drawing/2014/main" id="{DF26CCE9-1B25-1245-B8F0-805DD1896BB3}"/>
                </a:ext>
              </a:extLst>
            </p:cNvPr>
            <p:cNvSpPr/>
            <p:nvPr/>
          </p:nvSpPr>
          <p:spPr>
            <a:xfrm>
              <a:off x="16671" y="1066199"/>
              <a:ext cx="6861838" cy="4075982"/>
            </a:xfrm>
            <a:custGeom>
              <a:avLst/>
              <a:gdLst>
                <a:gd name="connsiteX0" fmla="*/ 0 w 6861838"/>
                <a:gd name="connsiteY0" fmla="*/ 90 h 4075982"/>
                <a:gd name="connsiteX1" fmla="*/ 2827246 w 6861838"/>
                <a:gd name="connsiteY1" fmla="*/ 2104563 h 4075982"/>
                <a:gd name="connsiteX2" fmla="*/ 6861839 w 6861838"/>
                <a:gd name="connsiteY2" fmla="*/ 4075983 h 4075982"/>
                <a:gd name="connsiteX3" fmla="*/ 659 w 6861838"/>
                <a:gd name="connsiteY3" fmla="*/ 4075983 h 4075982"/>
                <a:gd name="connsiteX4" fmla="*/ 659 w 6861838"/>
                <a:gd name="connsiteY4" fmla="*/ 90 h 4075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61838" h="4075982">
                  <a:moveTo>
                    <a:pt x="0" y="90"/>
                  </a:moveTo>
                  <a:cubicBezTo>
                    <a:pt x="1337175" y="-13084"/>
                    <a:pt x="1703597" y="1422832"/>
                    <a:pt x="2827246" y="2104563"/>
                  </a:cubicBezTo>
                  <a:cubicBezTo>
                    <a:pt x="3921239" y="2768509"/>
                    <a:pt x="6520460" y="2256059"/>
                    <a:pt x="6861839" y="4075983"/>
                  </a:cubicBezTo>
                  <a:cubicBezTo>
                    <a:pt x="4064249" y="4075983"/>
                    <a:pt x="659" y="4075983"/>
                    <a:pt x="659" y="4075983"/>
                  </a:cubicBezTo>
                  <a:lnTo>
                    <a:pt x="659" y="90"/>
                  </a:lnTo>
                  <a:close/>
                </a:path>
              </a:pathLst>
            </a:custGeom>
            <a:solidFill>
              <a:schemeClr val="accent4">
                <a:lumMod val="25000"/>
                <a:alpha val="52000"/>
              </a:schemeClr>
            </a:solidFill>
            <a:ln w="65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140" name="Freeform 139">
              <a:extLst>
                <a:ext uri="{FF2B5EF4-FFF2-40B4-BE49-F238E27FC236}">
                  <a16:creationId xmlns:a16="http://schemas.microsoft.com/office/drawing/2014/main" id="{D2B58BA0-491B-E440-84D6-AC33A1D436C6}"/>
                </a:ext>
              </a:extLst>
            </p:cNvPr>
            <p:cNvSpPr/>
            <p:nvPr/>
          </p:nvSpPr>
          <p:spPr>
            <a:xfrm>
              <a:off x="16671" y="1893307"/>
              <a:ext cx="7222328" cy="3248875"/>
            </a:xfrm>
            <a:custGeom>
              <a:avLst/>
              <a:gdLst>
                <a:gd name="connsiteX0" fmla="*/ 0 w 7222328"/>
                <a:gd name="connsiteY0" fmla="*/ 14113 h 3248875"/>
                <a:gd name="connsiteX1" fmla="*/ 2655239 w 7222328"/>
                <a:gd name="connsiteY1" fmla="*/ 2084993 h 3248875"/>
                <a:gd name="connsiteX2" fmla="*/ 5825841 w 7222328"/>
                <a:gd name="connsiteY2" fmla="*/ 2420919 h 3248875"/>
                <a:gd name="connsiteX3" fmla="*/ 7222329 w 7222328"/>
                <a:gd name="connsiteY3" fmla="*/ 3248875 h 3248875"/>
                <a:gd name="connsiteX4" fmla="*/ 0 w 7222328"/>
                <a:gd name="connsiteY4" fmla="*/ 3248875 h 3248875"/>
                <a:gd name="connsiteX5" fmla="*/ 0 w 7222328"/>
                <a:gd name="connsiteY5" fmla="*/ 14113 h 3248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222328" h="3248875">
                  <a:moveTo>
                    <a:pt x="0" y="14113"/>
                  </a:moveTo>
                  <a:cubicBezTo>
                    <a:pt x="1677895" y="-170317"/>
                    <a:pt x="1841994" y="1503381"/>
                    <a:pt x="2655239" y="2084993"/>
                  </a:cubicBezTo>
                  <a:cubicBezTo>
                    <a:pt x="3521207" y="2704808"/>
                    <a:pt x="4807637" y="2347147"/>
                    <a:pt x="5825841" y="2420919"/>
                  </a:cubicBezTo>
                  <a:cubicBezTo>
                    <a:pt x="6436763" y="2465050"/>
                    <a:pt x="6948172" y="2759478"/>
                    <a:pt x="7222329" y="3248875"/>
                  </a:cubicBezTo>
                  <a:cubicBezTo>
                    <a:pt x="4424739" y="3248875"/>
                    <a:pt x="0" y="3248875"/>
                    <a:pt x="0" y="3248875"/>
                  </a:cubicBezTo>
                  <a:lnTo>
                    <a:pt x="0" y="14113"/>
                  </a:lnTo>
                  <a:close/>
                </a:path>
              </a:pathLst>
            </a:custGeom>
            <a:solidFill>
              <a:schemeClr val="accent4">
                <a:lumMod val="10000"/>
                <a:alpha val="49000"/>
              </a:schemeClr>
            </a:solidFill>
            <a:ln w="65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141" name="Freeform 140">
              <a:extLst>
                <a:ext uri="{FF2B5EF4-FFF2-40B4-BE49-F238E27FC236}">
                  <a16:creationId xmlns:a16="http://schemas.microsoft.com/office/drawing/2014/main" id="{61076995-DBB8-D848-9897-12C8C3C01DFE}"/>
                </a:ext>
              </a:extLst>
            </p:cNvPr>
            <p:cNvSpPr/>
            <p:nvPr/>
          </p:nvSpPr>
          <p:spPr>
            <a:xfrm>
              <a:off x="16671" y="2893394"/>
              <a:ext cx="5178671" cy="2249447"/>
            </a:xfrm>
            <a:custGeom>
              <a:avLst/>
              <a:gdLst>
                <a:gd name="connsiteX0" fmla="*/ 0 w 5178671"/>
                <a:gd name="connsiteY0" fmla="*/ 13239 h 2249447"/>
                <a:gd name="connsiteX1" fmla="*/ 1482822 w 5178671"/>
                <a:gd name="connsiteY1" fmla="*/ 1563106 h 2249447"/>
                <a:gd name="connsiteX2" fmla="*/ 5178672 w 5178671"/>
                <a:gd name="connsiteY2" fmla="*/ 2249447 h 2249447"/>
                <a:gd name="connsiteX3" fmla="*/ 0 w 5178671"/>
                <a:gd name="connsiteY3" fmla="*/ 2249447 h 2249447"/>
                <a:gd name="connsiteX4" fmla="*/ 0 w 5178671"/>
                <a:gd name="connsiteY4" fmla="*/ 13239 h 2249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78671" h="2249447">
                  <a:moveTo>
                    <a:pt x="0" y="13239"/>
                  </a:moveTo>
                  <a:cubicBezTo>
                    <a:pt x="908146" y="-140892"/>
                    <a:pt x="843561" y="1092152"/>
                    <a:pt x="1482822" y="1563106"/>
                  </a:cubicBezTo>
                  <a:cubicBezTo>
                    <a:pt x="2530023" y="2333758"/>
                    <a:pt x="4341042" y="1021014"/>
                    <a:pt x="5178672" y="2249447"/>
                  </a:cubicBezTo>
                  <a:cubicBezTo>
                    <a:pt x="3643787" y="2249447"/>
                    <a:pt x="0" y="2249447"/>
                    <a:pt x="0" y="2249447"/>
                  </a:cubicBezTo>
                  <a:lnTo>
                    <a:pt x="0" y="13239"/>
                  </a:lnTo>
                  <a:close/>
                </a:path>
              </a:pathLst>
            </a:custGeom>
            <a:solidFill>
              <a:schemeClr val="accent4">
                <a:lumMod val="25000"/>
                <a:alpha val="68000"/>
              </a:schemeClr>
            </a:solidFill>
            <a:ln w="65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142" name="Freeform 141">
              <a:extLst>
                <a:ext uri="{FF2B5EF4-FFF2-40B4-BE49-F238E27FC236}">
                  <a16:creationId xmlns:a16="http://schemas.microsoft.com/office/drawing/2014/main" id="{92324513-7435-944C-8D95-77D434702BBE}"/>
                </a:ext>
              </a:extLst>
            </p:cNvPr>
            <p:cNvSpPr/>
            <p:nvPr/>
          </p:nvSpPr>
          <p:spPr>
            <a:xfrm>
              <a:off x="16671" y="2219472"/>
              <a:ext cx="6460488" cy="2923368"/>
            </a:xfrm>
            <a:custGeom>
              <a:avLst/>
              <a:gdLst>
                <a:gd name="connsiteX0" fmla="*/ 0 w 6460488"/>
                <a:gd name="connsiteY0" fmla="*/ 29142 h 2923368"/>
                <a:gd name="connsiteX1" fmla="*/ 2098357 w 6460488"/>
                <a:gd name="connsiteY1" fmla="*/ 1759486 h 2923368"/>
                <a:gd name="connsiteX2" fmla="*/ 4902537 w 6460488"/>
                <a:gd name="connsiteY2" fmla="*/ 1957090 h 2923368"/>
                <a:gd name="connsiteX3" fmla="*/ 6460489 w 6460488"/>
                <a:gd name="connsiteY3" fmla="*/ 2923369 h 29233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60488" h="2923368">
                  <a:moveTo>
                    <a:pt x="0" y="29142"/>
                  </a:moveTo>
                  <a:cubicBezTo>
                    <a:pt x="1122990" y="-223790"/>
                    <a:pt x="1370786" y="1238473"/>
                    <a:pt x="2098357" y="1759486"/>
                  </a:cubicBezTo>
                  <a:cubicBezTo>
                    <a:pt x="2873379" y="2314093"/>
                    <a:pt x="3990437" y="1913617"/>
                    <a:pt x="4902537" y="1957090"/>
                  </a:cubicBezTo>
                  <a:cubicBezTo>
                    <a:pt x="5609678" y="1990682"/>
                    <a:pt x="6215329" y="2485349"/>
                    <a:pt x="6460489" y="2923369"/>
                  </a:cubicBezTo>
                </a:path>
              </a:pathLst>
            </a:custGeom>
            <a:noFill/>
            <a:ln w="6588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B31A9E78-1C42-4E42-9EE0-EEB6D9B4D6D4}"/>
              </a:ext>
            </a:extLst>
          </p:cNvPr>
          <p:cNvSpPr txBox="1"/>
          <p:nvPr/>
        </p:nvSpPr>
        <p:spPr>
          <a:xfrm>
            <a:off x="914400" y="1248141"/>
            <a:ext cx="3017322" cy="135421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Vision &amp; Mission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98B72D0-B0CB-674D-B22F-5D2335B5A41F}"/>
              </a:ext>
            </a:extLst>
          </p:cNvPr>
          <p:cNvSpPr txBox="1"/>
          <p:nvPr/>
        </p:nvSpPr>
        <p:spPr>
          <a:xfrm>
            <a:off x="934948" y="2724150"/>
            <a:ext cx="216832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spc="300" dirty="0">
                <a:solidFill>
                  <a:schemeClr val="accent1">
                    <a:lumMod val="60000"/>
                    <a:lumOff val="4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SLIDE TEMPLATE</a:t>
            </a:r>
          </a:p>
        </p:txBody>
      </p:sp>
      <p:grpSp>
        <p:nvGrpSpPr>
          <p:cNvPr id="9" name="Graphic 6">
            <a:extLst>
              <a:ext uri="{FF2B5EF4-FFF2-40B4-BE49-F238E27FC236}">
                <a16:creationId xmlns:a16="http://schemas.microsoft.com/office/drawing/2014/main" id="{5A0AEC7C-54FB-E648-BDEB-329E86C72ECB}"/>
              </a:ext>
            </a:extLst>
          </p:cNvPr>
          <p:cNvGrpSpPr/>
          <p:nvPr/>
        </p:nvGrpSpPr>
        <p:grpSpPr>
          <a:xfrm>
            <a:off x="5293348" y="728118"/>
            <a:ext cx="3402044" cy="3607588"/>
            <a:chOff x="5293348" y="728118"/>
            <a:chExt cx="3402044" cy="3607588"/>
          </a:xfrm>
        </p:grpSpPr>
        <p:grpSp>
          <p:nvGrpSpPr>
            <p:cNvPr id="10" name="Graphic 6">
              <a:extLst>
                <a:ext uri="{FF2B5EF4-FFF2-40B4-BE49-F238E27FC236}">
                  <a16:creationId xmlns:a16="http://schemas.microsoft.com/office/drawing/2014/main" id="{5E58494A-9B47-1C4D-8CE6-1C374DAFA7C4}"/>
                </a:ext>
              </a:extLst>
            </p:cNvPr>
            <p:cNvGrpSpPr/>
            <p:nvPr/>
          </p:nvGrpSpPr>
          <p:grpSpPr>
            <a:xfrm>
              <a:off x="5793094" y="728118"/>
              <a:ext cx="2689028" cy="2854771"/>
              <a:chOff x="5793094" y="728118"/>
              <a:chExt cx="2689028" cy="2854771"/>
            </a:xfrm>
          </p:grpSpPr>
          <p:sp>
            <p:nvSpPr>
              <p:cNvPr id="11" name="Freeform 10">
                <a:extLst>
                  <a:ext uri="{FF2B5EF4-FFF2-40B4-BE49-F238E27FC236}">
                    <a16:creationId xmlns:a16="http://schemas.microsoft.com/office/drawing/2014/main" id="{448293C2-2E38-ED40-9F3D-885A483F6BE5}"/>
                  </a:ext>
                </a:extLst>
              </p:cNvPr>
              <p:cNvSpPr/>
              <p:nvPr/>
            </p:nvSpPr>
            <p:spPr>
              <a:xfrm>
                <a:off x="5793094" y="891419"/>
                <a:ext cx="2172831" cy="2691470"/>
              </a:xfrm>
              <a:custGeom>
                <a:avLst/>
                <a:gdLst>
                  <a:gd name="connsiteX0" fmla="*/ 2172831 w 2172831"/>
                  <a:gd name="connsiteY0" fmla="*/ 1345735 h 2691470"/>
                  <a:gd name="connsiteX1" fmla="*/ 1086416 w 2172831"/>
                  <a:gd name="connsiteY1" fmla="*/ 2691470 h 2691470"/>
                  <a:gd name="connsiteX2" fmla="*/ 0 w 2172831"/>
                  <a:gd name="connsiteY2" fmla="*/ 1345735 h 2691470"/>
                  <a:gd name="connsiteX3" fmla="*/ 1086416 w 2172831"/>
                  <a:gd name="connsiteY3" fmla="*/ 0 h 2691470"/>
                  <a:gd name="connsiteX4" fmla="*/ 2172831 w 2172831"/>
                  <a:gd name="connsiteY4" fmla="*/ 1345735 h 2691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72831" h="2691470">
                    <a:moveTo>
                      <a:pt x="2172831" y="1345735"/>
                    </a:moveTo>
                    <a:cubicBezTo>
                      <a:pt x="2172831" y="2088964"/>
                      <a:pt x="1686426" y="2691470"/>
                      <a:pt x="1086416" y="2691470"/>
                    </a:cubicBezTo>
                    <a:cubicBezTo>
                      <a:pt x="486405" y="2691470"/>
                      <a:pt x="0" y="2088964"/>
                      <a:pt x="0" y="1345735"/>
                    </a:cubicBezTo>
                    <a:cubicBezTo>
                      <a:pt x="0" y="602506"/>
                      <a:pt x="486405" y="0"/>
                      <a:pt x="1086416" y="0"/>
                    </a:cubicBezTo>
                    <a:cubicBezTo>
                      <a:pt x="1686426" y="0"/>
                      <a:pt x="2172831" y="602506"/>
                      <a:pt x="2172831" y="1345735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65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8A17EC01-9BC6-7C49-90E3-8674A5BF869B}"/>
                  </a:ext>
                </a:extLst>
              </p:cNvPr>
              <p:cNvSpPr/>
              <p:nvPr/>
            </p:nvSpPr>
            <p:spPr>
              <a:xfrm>
                <a:off x="5873124" y="891419"/>
                <a:ext cx="2172831" cy="2691470"/>
              </a:xfrm>
              <a:custGeom>
                <a:avLst/>
                <a:gdLst>
                  <a:gd name="connsiteX0" fmla="*/ 2172831 w 2172831"/>
                  <a:gd name="connsiteY0" fmla="*/ 1345735 h 2691470"/>
                  <a:gd name="connsiteX1" fmla="*/ 1086416 w 2172831"/>
                  <a:gd name="connsiteY1" fmla="*/ 2691470 h 2691470"/>
                  <a:gd name="connsiteX2" fmla="*/ 0 w 2172831"/>
                  <a:gd name="connsiteY2" fmla="*/ 1345735 h 2691470"/>
                  <a:gd name="connsiteX3" fmla="*/ 1086416 w 2172831"/>
                  <a:gd name="connsiteY3" fmla="*/ 0 h 2691470"/>
                  <a:gd name="connsiteX4" fmla="*/ 2172831 w 2172831"/>
                  <a:gd name="connsiteY4" fmla="*/ 1345735 h 2691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72831" h="2691470">
                    <a:moveTo>
                      <a:pt x="2172831" y="1345735"/>
                    </a:moveTo>
                    <a:cubicBezTo>
                      <a:pt x="2172831" y="2088964"/>
                      <a:pt x="1686426" y="2691470"/>
                      <a:pt x="1086416" y="2691470"/>
                    </a:cubicBezTo>
                    <a:cubicBezTo>
                      <a:pt x="486405" y="2691470"/>
                      <a:pt x="0" y="2088964"/>
                      <a:pt x="0" y="1345735"/>
                    </a:cubicBezTo>
                    <a:cubicBezTo>
                      <a:pt x="0" y="602506"/>
                      <a:pt x="486405" y="0"/>
                      <a:pt x="1086416" y="0"/>
                    </a:cubicBezTo>
                    <a:cubicBezTo>
                      <a:pt x="1686426" y="0"/>
                      <a:pt x="2172831" y="602506"/>
                      <a:pt x="2172831" y="1345735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65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5" name="Freeform 14">
                <a:extLst>
                  <a:ext uri="{FF2B5EF4-FFF2-40B4-BE49-F238E27FC236}">
                    <a16:creationId xmlns:a16="http://schemas.microsoft.com/office/drawing/2014/main" id="{18683D21-044D-614A-84E4-EAC82A80B3F7}"/>
                  </a:ext>
                </a:extLst>
              </p:cNvPr>
              <p:cNvSpPr/>
              <p:nvPr/>
            </p:nvSpPr>
            <p:spPr>
              <a:xfrm>
                <a:off x="6235930" y="1340664"/>
                <a:ext cx="1447220" cy="1792980"/>
              </a:xfrm>
              <a:custGeom>
                <a:avLst/>
                <a:gdLst>
                  <a:gd name="connsiteX0" fmla="*/ 1447220 w 1447220"/>
                  <a:gd name="connsiteY0" fmla="*/ 896490 h 1792980"/>
                  <a:gd name="connsiteX1" fmla="*/ 723610 w 1447220"/>
                  <a:gd name="connsiteY1" fmla="*/ 1792980 h 1792980"/>
                  <a:gd name="connsiteX2" fmla="*/ 0 w 1447220"/>
                  <a:gd name="connsiteY2" fmla="*/ 896490 h 1792980"/>
                  <a:gd name="connsiteX3" fmla="*/ 723610 w 1447220"/>
                  <a:gd name="connsiteY3" fmla="*/ 0 h 1792980"/>
                  <a:gd name="connsiteX4" fmla="*/ 1447220 w 1447220"/>
                  <a:gd name="connsiteY4" fmla="*/ 896490 h 1792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47220" h="1792980">
                    <a:moveTo>
                      <a:pt x="1447220" y="896490"/>
                    </a:moveTo>
                    <a:cubicBezTo>
                      <a:pt x="1447220" y="1391608"/>
                      <a:pt x="1123249" y="1792980"/>
                      <a:pt x="723610" y="1792980"/>
                    </a:cubicBezTo>
                    <a:cubicBezTo>
                      <a:pt x="323971" y="1792980"/>
                      <a:pt x="0" y="1391608"/>
                      <a:pt x="0" y="896490"/>
                    </a:cubicBezTo>
                    <a:cubicBezTo>
                      <a:pt x="0" y="401372"/>
                      <a:pt x="323971" y="0"/>
                      <a:pt x="723610" y="0"/>
                    </a:cubicBezTo>
                    <a:cubicBezTo>
                      <a:pt x="1123249" y="0"/>
                      <a:pt x="1447220" y="401372"/>
                      <a:pt x="1447220" y="896490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665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 dirty="0"/>
              </a:p>
            </p:txBody>
          </p:sp>
          <p:sp>
            <p:nvSpPr>
              <p:cNvPr id="106" name="Freeform 105">
                <a:extLst>
                  <a:ext uri="{FF2B5EF4-FFF2-40B4-BE49-F238E27FC236}">
                    <a16:creationId xmlns:a16="http://schemas.microsoft.com/office/drawing/2014/main" id="{4261D26E-E688-C943-A62C-42F3EDC24949}"/>
                  </a:ext>
                </a:extLst>
              </p:cNvPr>
              <p:cNvSpPr/>
              <p:nvPr/>
            </p:nvSpPr>
            <p:spPr>
              <a:xfrm>
                <a:off x="6672097" y="1881224"/>
                <a:ext cx="574886" cy="711859"/>
              </a:xfrm>
              <a:custGeom>
                <a:avLst/>
                <a:gdLst>
                  <a:gd name="connsiteX0" fmla="*/ 574887 w 574886"/>
                  <a:gd name="connsiteY0" fmla="*/ 355930 h 711859"/>
                  <a:gd name="connsiteX1" fmla="*/ 287443 w 574886"/>
                  <a:gd name="connsiteY1" fmla="*/ 711860 h 711859"/>
                  <a:gd name="connsiteX2" fmla="*/ 0 w 574886"/>
                  <a:gd name="connsiteY2" fmla="*/ 355930 h 711859"/>
                  <a:gd name="connsiteX3" fmla="*/ 287443 w 574886"/>
                  <a:gd name="connsiteY3" fmla="*/ 0 h 711859"/>
                  <a:gd name="connsiteX4" fmla="*/ 574887 w 574886"/>
                  <a:gd name="connsiteY4" fmla="*/ 355930 h 711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4886" h="711859">
                    <a:moveTo>
                      <a:pt x="574887" y="355930"/>
                    </a:moveTo>
                    <a:cubicBezTo>
                      <a:pt x="574887" y="552505"/>
                      <a:pt x="446194" y="711860"/>
                      <a:pt x="287443" y="711860"/>
                    </a:cubicBezTo>
                    <a:cubicBezTo>
                      <a:pt x="128693" y="711860"/>
                      <a:pt x="0" y="552505"/>
                      <a:pt x="0" y="355930"/>
                    </a:cubicBezTo>
                    <a:cubicBezTo>
                      <a:pt x="0" y="159355"/>
                      <a:pt x="128693" y="0"/>
                      <a:pt x="287443" y="0"/>
                    </a:cubicBezTo>
                    <a:cubicBezTo>
                      <a:pt x="446194" y="0"/>
                      <a:pt x="574887" y="159355"/>
                      <a:pt x="574887" y="35593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65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grpSp>
            <p:nvGrpSpPr>
              <p:cNvPr id="107" name="Graphic 6">
                <a:extLst>
                  <a:ext uri="{FF2B5EF4-FFF2-40B4-BE49-F238E27FC236}">
                    <a16:creationId xmlns:a16="http://schemas.microsoft.com/office/drawing/2014/main" id="{229974C2-3958-424D-B647-278E2E281FB7}"/>
                  </a:ext>
                </a:extLst>
              </p:cNvPr>
              <p:cNvGrpSpPr/>
              <p:nvPr/>
            </p:nvGrpSpPr>
            <p:grpSpPr>
              <a:xfrm>
                <a:off x="6852127" y="728118"/>
                <a:ext cx="1629995" cy="1629718"/>
                <a:chOff x="6852127" y="728118"/>
                <a:chExt cx="1629995" cy="1629718"/>
              </a:xfrm>
            </p:grpSpPr>
            <p:sp>
              <p:nvSpPr>
                <p:cNvPr id="108" name="Freeform 107">
                  <a:extLst>
                    <a:ext uri="{FF2B5EF4-FFF2-40B4-BE49-F238E27FC236}">
                      <a16:creationId xmlns:a16="http://schemas.microsoft.com/office/drawing/2014/main" id="{003A9B06-F0CE-5847-B6CD-0B9D31F0C347}"/>
                    </a:ext>
                  </a:extLst>
                </p:cNvPr>
                <p:cNvSpPr/>
                <p:nvPr/>
              </p:nvSpPr>
              <p:spPr>
                <a:xfrm>
                  <a:off x="8227358" y="728118"/>
                  <a:ext cx="254764" cy="254616"/>
                </a:xfrm>
                <a:custGeom>
                  <a:avLst/>
                  <a:gdLst>
                    <a:gd name="connsiteX0" fmla="*/ 254764 w 254764"/>
                    <a:gd name="connsiteY0" fmla="*/ 237953 h 254616"/>
                    <a:gd name="connsiteX1" fmla="*/ 0 w 254764"/>
                    <a:gd name="connsiteY1" fmla="*/ 254617 h 254616"/>
                    <a:gd name="connsiteX2" fmla="*/ 16673 w 254764"/>
                    <a:gd name="connsiteY2" fmla="*/ 0 h 254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54764" h="254616">
                      <a:moveTo>
                        <a:pt x="254764" y="237953"/>
                      </a:moveTo>
                      <a:lnTo>
                        <a:pt x="0" y="254617"/>
                      </a:lnTo>
                      <a:lnTo>
                        <a:pt x="16673" y="0"/>
                      </a:lnTo>
                    </a:path>
                  </a:pathLst>
                </a:custGeom>
                <a:noFill/>
                <a:ln w="19962" cap="rnd">
                  <a:solidFill>
                    <a:schemeClr val="accent5">
                      <a:lumMod val="75000"/>
                      <a:lumOff val="25000"/>
                    </a:schemeClr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BR"/>
                </a:p>
              </p:txBody>
            </p:sp>
            <p:sp>
              <p:nvSpPr>
                <p:cNvPr id="109" name="Freeform 108">
                  <a:extLst>
                    <a:ext uri="{FF2B5EF4-FFF2-40B4-BE49-F238E27FC236}">
                      <a16:creationId xmlns:a16="http://schemas.microsoft.com/office/drawing/2014/main" id="{34E57C8C-7B9A-EA45-B6C6-1D3292E432D4}"/>
                    </a:ext>
                  </a:extLst>
                </p:cNvPr>
                <p:cNvSpPr/>
                <p:nvPr/>
              </p:nvSpPr>
              <p:spPr>
                <a:xfrm>
                  <a:off x="8091306" y="864091"/>
                  <a:ext cx="254764" cy="253950"/>
                </a:xfrm>
                <a:custGeom>
                  <a:avLst/>
                  <a:gdLst>
                    <a:gd name="connsiteX0" fmla="*/ 254764 w 254764"/>
                    <a:gd name="connsiteY0" fmla="*/ 237287 h 253950"/>
                    <a:gd name="connsiteX1" fmla="*/ 0 w 254764"/>
                    <a:gd name="connsiteY1" fmla="*/ 253950 h 253950"/>
                    <a:gd name="connsiteX2" fmla="*/ 17340 w 254764"/>
                    <a:gd name="connsiteY2" fmla="*/ 0 h 253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54764" h="253950">
                      <a:moveTo>
                        <a:pt x="254764" y="237287"/>
                      </a:moveTo>
                      <a:lnTo>
                        <a:pt x="0" y="253950"/>
                      </a:lnTo>
                      <a:lnTo>
                        <a:pt x="17340" y="0"/>
                      </a:lnTo>
                    </a:path>
                  </a:pathLst>
                </a:custGeom>
                <a:noFill/>
                <a:ln w="19962" cap="rnd">
                  <a:solidFill>
                    <a:schemeClr val="accent5">
                      <a:lumMod val="75000"/>
                      <a:lumOff val="25000"/>
                    </a:schemeClr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BR"/>
                </a:p>
              </p:txBody>
            </p:sp>
            <p:sp>
              <p:nvSpPr>
                <p:cNvPr id="114" name="Freeform 113">
                  <a:extLst>
                    <a:ext uri="{FF2B5EF4-FFF2-40B4-BE49-F238E27FC236}">
                      <a16:creationId xmlns:a16="http://schemas.microsoft.com/office/drawing/2014/main" id="{38AD3459-8D4D-C34D-820E-B1605F42EDB7}"/>
                    </a:ext>
                  </a:extLst>
                </p:cNvPr>
                <p:cNvSpPr/>
                <p:nvPr/>
              </p:nvSpPr>
              <p:spPr>
                <a:xfrm>
                  <a:off x="7955921" y="999397"/>
                  <a:ext cx="254764" cy="254616"/>
                </a:xfrm>
                <a:custGeom>
                  <a:avLst/>
                  <a:gdLst>
                    <a:gd name="connsiteX0" fmla="*/ 254764 w 254764"/>
                    <a:gd name="connsiteY0" fmla="*/ 237953 h 254616"/>
                    <a:gd name="connsiteX1" fmla="*/ 0 w 254764"/>
                    <a:gd name="connsiteY1" fmla="*/ 254617 h 254616"/>
                    <a:gd name="connsiteX2" fmla="*/ 16673 w 254764"/>
                    <a:gd name="connsiteY2" fmla="*/ 0 h 254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54764" h="254616">
                      <a:moveTo>
                        <a:pt x="254764" y="237953"/>
                      </a:moveTo>
                      <a:lnTo>
                        <a:pt x="0" y="254617"/>
                      </a:lnTo>
                      <a:lnTo>
                        <a:pt x="16673" y="0"/>
                      </a:lnTo>
                    </a:path>
                  </a:pathLst>
                </a:custGeom>
                <a:noFill/>
                <a:ln w="19962" cap="rnd">
                  <a:solidFill>
                    <a:schemeClr val="accent5">
                      <a:lumMod val="75000"/>
                      <a:lumOff val="25000"/>
                    </a:schemeClr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BR"/>
                </a:p>
              </p:txBody>
            </p:sp>
            <p:sp>
              <p:nvSpPr>
                <p:cNvPr id="115" name="Freeform 114">
                  <a:extLst>
                    <a:ext uri="{FF2B5EF4-FFF2-40B4-BE49-F238E27FC236}">
                      <a16:creationId xmlns:a16="http://schemas.microsoft.com/office/drawing/2014/main" id="{966DB0D5-F845-6342-B708-E65F360DCFF0}"/>
                    </a:ext>
                  </a:extLst>
                </p:cNvPr>
                <p:cNvSpPr/>
                <p:nvPr/>
              </p:nvSpPr>
              <p:spPr>
                <a:xfrm>
                  <a:off x="6935531" y="914747"/>
                  <a:ext cx="1359853" cy="1359065"/>
                </a:xfrm>
                <a:custGeom>
                  <a:avLst/>
                  <a:gdLst>
                    <a:gd name="connsiteX0" fmla="*/ 1359854 w 1359853"/>
                    <a:gd name="connsiteY0" fmla="*/ 0 h 1359065"/>
                    <a:gd name="connsiteX1" fmla="*/ 0 w 1359853"/>
                    <a:gd name="connsiteY1" fmla="*/ 1359066 h 13590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359853" h="1359065">
                      <a:moveTo>
                        <a:pt x="1359854" y="0"/>
                      </a:moveTo>
                      <a:lnTo>
                        <a:pt x="0" y="1359066"/>
                      </a:lnTo>
                    </a:path>
                  </a:pathLst>
                </a:custGeom>
                <a:ln w="19962" cap="rnd">
                  <a:solidFill>
                    <a:schemeClr val="accent5">
                      <a:lumMod val="75000"/>
                      <a:lumOff val="25000"/>
                    </a:schemeClr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BR"/>
                </a:p>
              </p:txBody>
            </p:sp>
            <p:sp>
              <p:nvSpPr>
                <p:cNvPr id="116" name="Freeform 115">
                  <a:extLst>
                    <a:ext uri="{FF2B5EF4-FFF2-40B4-BE49-F238E27FC236}">
                      <a16:creationId xmlns:a16="http://schemas.microsoft.com/office/drawing/2014/main" id="{280C3568-5655-9A4D-BBF2-CF435AAA4375}"/>
                    </a:ext>
                  </a:extLst>
                </p:cNvPr>
                <p:cNvSpPr/>
                <p:nvPr/>
              </p:nvSpPr>
              <p:spPr>
                <a:xfrm>
                  <a:off x="6852127" y="1842097"/>
                  <a:ext cx="516037" cy="515738"/>
                </a:xfrm>
                <a:custGeom>
                  <a:avLst/>
                  <a:gdLst>
                    <a:gd name="connsiteX0" fmla="*/ 15378 w 516037"/>
                    <a:gd name="connsiteY0" fmla="*/ 267749 h 515738"/>
                    <a:gd name="connsiteX1" fmla="*/ 39 w 516037"/>
                    <a:gd name="connsiteY1" fmla="*/ 499037 h 515738"/>
                    <a:gd name="connsiteX2" fmla="*/ 16712 w 516037"/>
                    <a:gd name="connsiteY2" fmla="*/ 515700 h 515738"/>
                    <a:gd name="connsiteX3" fmla="*/ 248134 w 516037"/>
                    <a:gd name="connsiteY3" fmla="*/ 500370 h 515738"/>
                    <a:gd name="connsiteX4" fmla="*/ 258138 w 516037"/>
                    <a:gd name="connsiteY4" fmla="*/ 495704 h 515738"/>
                    <a:gd name="connsiteX5" fmla="*/ 511568 w 516037"/>
                    <a:gd name="connsiteY5" fmla="*/ 242420 h 515738"/>
                    <a:gd name="connsiteX6" fmla="*/ 499563 w 516037"/>
                    <a:gd name="connsiteY6" fmla="*/ 216426 h 515738"/>
                    <a:gd name="connsiteX7" fmla="*/ 303488 w 516037"/>
                    <a:gd name="connsiteY7" fmla="*/ 229090 h 515738"/>
                    <a:gd name="connsiteX8" fmla="*/ 286815 w 516037"/>
                    <a:gd name="connsiteY8" fmla="*/ 212426 h 515738"/>
                    <a:gd name="connsiteX9" fmla="*/ 299487 w 516037"/>
                    <a:gd name="connsiteY9" fmla="*/ 16465 h 515738"/>
                    <a:gd name="connsiteX10" fmla="*/ 273477 w 516037"/>
                    <a:gd name="connsiteY10" fmla="*/ 4467 h 515738"/>
                    <a:gd name="connsiteX11" fmla="*/ 20047 w 516037"/>
                    <a:gd name="connsiteY11" fmla="*/ 257751 h 515738"/>
                    <a:gd name="connsiteX12" fmla="*/ 15378 w 516037"/>
                    <a:gd name="connsiteY12" fmla="*/ 267749 h 515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16037" h="515738">
                      <a:moveTo>
                        <a:pt x="15378" y="267749"/>
                      </a:moveTo>
                      <a:lnTo>
                        <a:pt x="39" y="499037"/>
                      </a:lnTo>
                      <a:cubicBezTo>
                        <a:pt x="-628" y="508368"/>
                        <a:pt x="7375" y="516366"/>
                        <a:pt x="16712" y="515700"/>
                      </a:cubicBezTo>
                      <a:lnTo>
                        <a:pt x="248134" y="500370"/>
                      </a:lnTo>
                      <a:cubicBezTo>
                        <a:pt x="252135" y="500370"/>
                        <a:pt x="255470" y="498370"/>
                        <a:pt x="258138" y="495704"/>
                      </a:cubicBezTo>
                      <a:lnTo>
                        <a:pt x="511568" y="242420"/>
                      </a:lnTo>
                      <a:cubicBezTo>
                        <a:pt x="521572" y="232422"/>
                        <a:pt x="513569" y="215092"/>
                        <a:pt x="499563" y="216426"/>
                      </a:cubicBezTo>
                      <a:lnTo>
                        <a:pt x="303488" y="229090"/>
                      </a:lnTo>
                      <a:cubicBezTo>
                        <a:pt x="294151" y="229756"/>
                        <a:pt x="286148" y="221758"/>
                        <a:pt x="286815" y="212426"/>
                      </a:cubicBezTo>
                      <a:lnTo>
                        <a:pt x="299487" y="16465"/>
                      </a:lnTo>
                      <a:cubicBezTo>
                        <a:pt x="300154" y="2468"/>
                        <a:pt x="283481" y="-5531"/>
                        <a:pt x="273477" y="4467"/>
                      </a:cubicBezTo>
                      <a:lnTo>
                        <a:pt x="20047" y="257751"/>
                      </a:lnTo>
                      <a:cubicBezTo>
                        <a:pt x="17379" y="260417"/>
                        <a:pt x="15378" y="263749"/>
                        <a:pt x="15378" y="267749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665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BR"/>
                </a:p>
              </p:txBody>
            </p:sp>
          </p:grpSp>
          <p:sp>
            <p:nvSpPr>
              <p:cNvPr id="117" name="Freeform 116">
                <a:extLst>
                  <a:ext uri="{FF2B5EF4-FFF2-40B4-BE49-F238E27FC236}">
                    <a16:creationId xmlns:a16="http://schemas.microsoft.com/office/drawing/2014/main" id="{092C047B-D6D4-2244-866A-C3A68903D96D}"/>
                  </a:ext>
                </a:extLst>
              </p:cNvPr>
              <p:cNvSpPr/>
              <p:nvPr/>
            </p:nvSpPr>
            <p:spPr>
              <a:xfrm>
                <a:off x="5873124" y="1007396"/>
                <a:ext cx="644913" cy="2288216"/>
              </a:xfrm>
              <a:custGeom>
                <a:avLst/>
                <a:gdLst>
                  <a:gd name="connsiteX0" fmla="*/ 644913 w 644913"/>
                  <a:gd name="connsiteY0" fmla="*/ 0 h 2288216"/>
                  <a:gd name="connsiteX1" fmla="*/ 0 w 644913"/>
                  <a:gd name="connsiteY1" fmla="*/ 1229758 h 2288216"/>
                  <a:gd name="connsiteX2" fmla="*/ 414825 w 644913"/>
                  <a:gd name="connsiteY2" fmla="*/ 2288216 h 2288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44913" h="2288216">
                    <a:moveTo>
                      <a:pt x="644913" y="0"/>
                    </a:moveTo>
                    <a:cubicBezTo>
                      <a:pt x="264768" y="209292"/>
                      <a:pt x="0" y="681199"/>
                      <a:pt x="0" y="1229758"/>
                    </a:cubicBezTo>
                    <a:cubicBezTo>
                      <a:pt x="0" y="1659007"/>
                      <a:pt x="162062" y="2041598"/>
                      <a:pt x="414825" y="2288216"/>
                    </a:cubicBezTo>
                  </a:path>
                </a:pathLst>
              </a:custGeom>
              <a:noFill/>
              <a:ln w="6654" cap="rnd">
                <a:solidFill>
                  <a:schemeClr val="accent5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</p:grpSp>
        <p:grpSp>
          <p:nvGrpSpPr>
            <p:cNvPr id="118" name="Graphic 6">
              <a:extLst>
                <a:ext uri="{FF2B5EF4-FFF2-40B4-BE49-F238E27FC236}">
                  <a16:creationId xmlns:a16="http://schemas.microsoft.com/office/drawing/2014/main" id="{C8BB79CB-044C-3D49-AB52-6402CE2ADCCF}"/>
                </a:ext>
              </a:extLst>
            </p:cNvPr>
            <p:cNvGrpSpPr/>
            <p:nvPr/>
          </p:nvGrpSpPr>
          <p:grpSpPr>
            <a:xfrm>
              <a:off x="5293348" y="2614217"/>
              <a:ext cx="3402044" cy="1721489"/>
              <a:chOff x="5293348" y="2614217"/>
              <a:chExt cx="3402044" cy="1721489"/>
            </a:xfrm>
          </p:grpSpPr>
          <p:sp>
            <p:nvSpPr>
              <p:cNvPr id="119" name="Freeform 118">
                <a:extLst>
                  <a:ext uri="{FF2B5EF4-FFF2-40B4-BE49-F238E27FC236}">
                    <a16:creationId xmlns:a16="http://schemas.microsoft.com/office/drawing/2014/main" id="{30F6CD7C-AFC8-0742-8384-C5D3B79C1B5B}"/>
                  </a:ext>
                </a:extLst>
              </p:cNvPr>
              <p:cNvSpPr/>
              <p:nvPr/>
            </p:nvSpPr>
            <p:spPr>
              <a:xfrm>
                <a:off x="5293348" y="2614217"/>
                <a:ext cx="228590" cy="406655"/>
              </a:xfrm>
              <a:custGeom>
                <a:avLst/>
                <a:gdLst>
                  <a:gd name="connsiteX0" fmla="*/ 176955 w 228590"/>
                  <a:gd name="connsiteY0" fmla="*/ 217487 h 406655"/>
                  <a:gd name="connsiteX1" fmla="*/ 96258 w 228590"/>
                  <a:gd name="connsiteY1" fmla="*/ 405450 h 406655"/>
                  <a:gd name="connsiteX2" fmla="*/ 39569 w 228590"/>
                  <a:gd name="connsiteY2" fmla="*/ 385454 h 406655"/>
                  <a:gd name="connsiteX3" fmla="*/ 19562 w 228590"/>
                  <a:gd name="connsiteY3" fmla="*/ 168830 h 406655"/>
                  <a:gd name="connsiteX4" fmla="*/ 156948 w 228590"/>
                  <a:gd name="connsiteY4" fmla="*/ 1529 h 406655"/>
                  <a:gd name="connsiteX5" fmla="*/ 213636 w 228590"/>
                  <a:gd name="connsiteY5" fmla="*/ 21525 h 406655"/>
                  <a:gd name="connsiteX6" fmla="*/ 176955 w 228590"/>
                  <a:gd name="connsiteY6" fmla="*/ 217487 h 406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8590" h="406655">
                    <a:moveTo>
                      <a:pt x="176955" y="217487"/>
                    </a:moveTo>
                    <a:cubicBezTo>
                      <a:pt x="148945" y="308802"/>
                      <a:pt x="135606" y="419447"/>
                      <a:pt x="96258" y="405450"/>
                    </a:cubicBezTo>
                    <a:cubicBezTo>
                      <a:pt x="80252" y="399451"/>
                      <a:pt x="45572" y="387453"/>
                      <a:pt x="39569" y="385454"/>
                    </a:cubicBezTo>
                    <a:cubicBezTo>
                      <a:pt x="-3780" y="372123"/>
                      <a:pt x="-13117" y="275475"/>
                      <a:pt x="19562" y="168830"/>
                    </a:cubicBezTo>
                    <a:cubicBezTo>
                      <a:pt x="51574" y="63517"/>
                      <a:pt x="112931" y="-11801"/>
                      <a:pt x="156948" y="1529"/>
                    </a:cubicBezTo>
                    <a:cubicBezTo>
                      <a:pt x="164951" y="4195"/>
                      <a:pt x="202298" y="16860"/>
                      <a:pt x="213636" y="21525"/>
                    </a:cubicBezTo>
                    <a:cubicBezTo>
                      <a:pt x="253651" y="35523"/>
                      <a:pt x="203632" y="131504"/>
                      <a:pt x="176955" y="217487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665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20" name="Freeform 119">
                <a:extLst>
                  <a:ext uri="{FF2B5EF4-FFF2-40B4-BE49-F238E27FC236}">
                    <a16:creationId xmlns:a16="http://schemas.microsoft.com/office/drawing/2014/main" id="{835E1CE0-00B1-3443-86C6-73B51A13282A}"/>
                  </a:ext>
                </a:extLst>
              </p:cNvPr>
              <p:cNvSpPr/>
              <p:nvPr/>
            </p:nvSpPr>
            <p:spPr>
              <a:xfrm>
                <a:off x="5350037" y="2634213"/>
                <a:ext cx="196561" cy="387637"/>
              </a:xfrm>
              <a:custGeom>
                <a:avLst/>
                <a:gdLst>
                  <a:gd name="connsiteX0" fmla="*/ 176955 w 196561"/>
                  <a:gd name="connsiteY0" fmla="*/ 217487 h 387637"/>
                  <a:gd name="connsiteX1" fmla="*/ 39569 w 196561"/>
                  <a:gd name="connsiteY1" fmla="*/ 386120 h 387637"/>
                  <a:gd name="connsiteX2" fmla="*/ 19562 w 196561"/>
                  <a:gd name="connsiteY2" fmla="*/ 169496 h 387637"/>
                  <a:gd name="connsiteX3" fmla="*/ 157615 w 196561"/>
                  <a:gd name="connsiteY3" fmla="*/ 1529 h 387637"/>
                  <a:gd name="connsiteX4" fmla="*/ 176955 w 196561"/>
                  <a:gd name="connsiteY4" fmla="*/ 217487 h 38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6561" h="387637">
                    <a:moveTo>
                      <a:pt x="176955" y="217487"/>
                    </a:moveTo>
                    <a:cubicBezTo>
                      <a:pt x="144943" y="323466"/>
                      <a:pt x="82919" y="399451"/>
                      <a:pt x="39569" y="386120"/>
                    </a:cubicBezTo>
                    <a:cubicBezTo>
                      <a:pt x="-3780" y="372789"/>
                      <a:pt x="-13117" y="276142"/>
                      <a:pt x="19562" y="169496"/>
                    </a:cubicBezTo>
                    <a:cubicBezTo>
                      <a:pt x="52241" y="63517"/>
                      <a:pt x="113598" y="-11802"/>
                      <a:pt x="157615" y="1529"/>
                    </a:cubicBezTo>
                    <a:cubicBezTo>
                      <a:pt x="200298" y="14193"/>
                      <a:pt x="209635" y="111507"/>
                      <a:pt x="176955" y="217487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665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21" name="Freeform 120">
                <a:extLst>
                  <a:ext uri="{FF2B5EF4-FFF2-40B4-BE49-F238E27FC236}">
                    <a16:creationId xmlns:a16="http://schemas.microsoft.com/office/drawing/2014/main" id="{3AF9639B-7568-9E44-9D05-C20AF79C2D6F}"/>
                  </a:ext>
                </a:extLst>
              </p:cNvPr>
              <p:cNvSpPr/>
              <p:nvPr/>
            </p:nvSpPr>
            <p:spPr>
              <a:xfrm>
                <a:off x="5349545" y="2700396"/>
                <a:ext cx="65403" cy="225955"/>
              </a:xfrm>
              <a:custGeom>
                <a:avLst/>
                <a:gdLst>
                  <a:gd name="connsiteX0" fmla="*/ 46 w 65403"/>
                  <a:gd name="connsiteY0" fmla="*/ 225955 h 225955"/>
                  <a:gd name="connsiteX1" fmla="*/ 19386 w 65403"/>
                  <a:gd name="connsiteY1" fmla="*/ 103313 h 225955"/>
                  <a:gd name="connsiteX2" fmla="*/ 65404 w 65403"/>
                  <a:gd name="connsiteY2" fmla="*/ 0 h 225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5403" h="225955">
                    <a:moveTo>
                      <a:pt x="46" y="225955"/>
                    </a:moveTo>
                    <a:cubicBezTo>
                      <a:pt x="-621" y="189963"/>
                      <a:pt x="6048" y="147304"/>
                      <a:pt x="19386" y="103313"/>
                    </a:cubicBezTo>
                    <a:cubicBezTo>
                      <a:pt x="31391" y="63321"/>
                      <a:pt x="48064" y="27995"/>
                      <a:pt x="65404" y="0"/>
                    </a:cubicBezTo>
                  </a:path>
                </a:pathLst>
              </a:custGeom>
              <a:noFill/>
              <a:ln w="6654" cap="rnd">
                <a:solidFill>
                  <a:srgbClr val="00233D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22" name="Freeform 121">
                <a:extLst>
                  <a:ext uri="{FF2B5EF4-FFF2-40B4-BE49-F238E27FC236}">
                    <a16:creationId xmlns:a16="http://schemas.microsoft.com/office/drawing/2014/main" id="{CB63B4AE-ACED-CF4E-93B5-53312F6471AB}"/>
                  </a:ext>
                </a:extLst>
              </p:cNvPr>
              <p:cNvSpPr/>
              <p:nvPr/>
            </p:nvSpPr>
            <p:spPr>
              <a:xfrm>
                <a:off x="5388444" y="2688411"/>
                <a:ext cx="1308329" cy="722511"/>
              </a:xfrm>
              <a:custGeom>
                <a:avLst/>
                <a:gdLst>
                  <a:gd name="connsiteX0" fmla="*/ 1308329 w 1308329"/>
                  <a:gd name="connsiteY0" fmla="*/ 323257 h 722511"/>
                  <a:gd name="connsiteX1" fmla="*/ 109204 w 1308329"/>
                  <a:gd name="connsiteY1" fmla="*/ 654 h 722511"/>
                  <a:gd name="connsiteX2" fmla="*/ 14501 w 1308329"/>
                  <a:gd name="connsiteY2" fmla="*/ 132628 h 722511"/>
                  <a:gd name="connsiteX3" fmla="*/ 23838 w 1308329"/>
                  <a:gd name="connsiteY3" fmla="*/ 287264 h 722511"/>
                  <a:gd name="connsiteX4" fmla="*/ 1164941 w 1308329"/>
                  <a:gd name="connsiteY4" fmla="*/ 722511 h 722511"/>
                  <a:gd name="connsiteX5" fmla="*/ 1308329 w 1308329"/>
                  <a:gd name="connsiteY5" fmla="*/ 323257 h 7225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08329" h="722511">
                    <a:moveTo>
                      <a:pt x="1308329" y="323257"/>
                    </a:moveTo>
                    <a:cubicBezTo>
                      <a:pt x="1308329" y="323257"/>
                      <a:pt x="401983" y="80638"/>
                      <a:pt x="109204" y="654"/>
                    </a:cubicBezTo>
                    <a:cubicBezTo>
                      <a:pt x="78525" y="-7345"/>
                      <a:pt x="37176" y="59309"/>
                      <a:pt x="14501" y="132628"/>
                    </a:cubicBezTo>
                    <a:cubicBezTo>
                      <a:pt x="-6174" y="201947"/>
                      <a:pt x="-6174" y="276599"/>
                      <a:pt x="23838" y="287264"/>
                    </a:cubicBezTo>
                    <a:lnTo>
                      <a:pt x="1164941" y="722511"/>
                    </a:lnTo>
                    <a:lnTo>
                      <a:pt x="1308329" y="323257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665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23" name="Freeform 122">
                <a:extLst>
                  <a:ext uri="{FF2B5EF4-FFF2-40B4-BE49-F238E27FC236}">
                    <a16:creationId xmlns:a16="http://schemas.microsoft.com/office/drawing/2014/main" id="{CEB25F72-6BDB-014B-A2A2-3D0CC75C3AA4}"/>
                  </a:ext>
                </a:extLst>
              </p:cNvPr>
              <p:cNvSpPr/>
              <p:nvPr/>
            </p:nvSpPr>
            <p:spPr>
              <a:xfrm>
                <a:off x="6342940" y="2795807"/>
                <a:ext cx="367798" cy="768258"/>
              </a:xfrm>
              <a:custGeom>
                <a:avLst/>
                <a:gdLst>
                  <a:gd name="connsiteX0" fmla="*/ 290476 w 367798"/>
                  <a:gd name="connsiteY0" fmla="*/ 411822 h 768258"/>
                  <a:gd name="connsiteX1" fmla="*/ 111074 w 367798"/>
                  <a:gd name="connsiteY1" fmla="*/ 766419 h 768258"/>
                  <a:gd name="connsiteX2" fmla="*/ 53718 w 367798"/>
                  <a:gd name="connsiteY2" fmla="*/ 747089 h 768258"/>
                  <a:gd name="connsiteX3" fmla="*/ 45048 w 367798"/>
                  <a:gd name="connsiteY3" fmla="*/ 337170 h 768258"/>
                  <a:gd name="connsiteX4" fmla="*/ 281806 w 367798"/>
                  <a:gd name="connsiteY4" fmla="*/ 1903 h 768258"/>
                  <a:gd name="connsiteX5" fmla="*/ 339161 w 367798"/>
                  <a:gd name="connsiteY5" fmla="*/ 21232 h 768258"/>
                  <a:gd name="connsiteX6" fmla="*/ 290476 w 367798"/>
                  <a:gd name="connsiteY6" fmla="*/ 411822 h 7682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7798" h="768258">
                    <a:moveTo>
                      <a:pt x="290476" y="411822"/>
                    </a:moveTo>
                    <a:cubicBezTo>
                      <a:pt x="233787" y="598452"/>
                      <a:pt x="175098" y="789081"/>
                      <a:pt x="111074" y="766419"/>
                    </a:cubicBezTo>
                    <a:cubicBezTo>
                      <a:pt x="91733" y="759754"/>
                      <a:pt x="59721" y="749089"/>
                      <a:pt x="53718" y="747089"/>
                    </a:cubicBezTo>
                    <a:cubicBezTo>
                      <a:pt x="-14308" y="726427"/>
                      <a:pt x="-18309" y="543130"/>
                      <a:pt x="45048" y="337170"/>
                    </a:cubicBezTo>
                    <a:cubicBezTo>
                      <a:pt x="108406" y="131211"/>
                      <a:pt x="213780" y="-18760"/>
                      <a:pt x="281806" y="1903"/>
                    </a:cubicBezTo>
                    <a:cubicBezTo>
                      <a:pt x="287808" y="3902"/>
                      <a:pt x="321821" y="15234"/>
                      <a:pt x="339161" y="21232"/>
                    </a:cubicBezTo>
                    <a:cubicBezTo>
                      <a:pt x="403185" y="44561"/>
                      <a:pt x="347831" y="225192"/>
                      <a:pt x="290476" y="411822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665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24" name="Freeform 123">
                <a:extLst>
                  <a:ext uri="{FF2B5EF4-FFF2-40B4-BE49-F238E27FC236}">
                    <a16:creationId xmlns:a16="http://schemas.microsoft.com/office/drawing/2014/main" id="{E9C15127-4609-804C-B160-B549730B141A}"/>
                  </a:ext>
                </a:extLst>
              </p:cNvPr>
              <p:cNvSpPr/>
              <p:nvPr/>
            </p:nvSpPr>
            <p:spPr>
              <a:xfrm>
                <a:off x="6400295" y="2815803"/>
                <a:ext cx="335024" cy="748992"/>
              </a:xfrm>
              <a:custGeom>
                <a:avLst/>
                <a:gdLst>
                  <a:gd name="connsiteX0" fmla="*/ 290476 w 335024"/>
                  <a:gd name="connsiteY0" fmla="*/ 411822 h 748992"/>
                  <a:gd name="connsiteX1" fmla="*/ 53718 w 335024"/>
                  <a:gd name="connsiteY1" fmla="*/ 747089 h 748992"/>
                  <a:gd name="connsiteX2" fmla="*/ 45048 w 335024"/>
                  <a:gd name="connsiteY2" fmla="*/ 337170 h 748992"/>
                  <a:gd name="connsiteX3" fmla="*/ 281806 w 335024"/>
                  <a:gd name="connsiteY3" fmla="*/ 1903 h 748992"/>
                  <a:gd name="connsiteX4" fmla="*/ 290476 w 335024"/>
                  <a:gd name="connsiteY4" fmla="*/ 411822 h 748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5024" h="748992">
                    <a:moveTo>
                      <a:pt x="290476" y="411822"/>
                    </a:moveTo>
                    <a:cubicBezTo>
                      <a:pt x="227785" y="617782"/>
                      <a:pt x="121744" y="767752"/>
                      <a:pt x="53718" y="747089"/>
                    </a:cubicBezTo>
                    <a:cubicBezTo>
                      <a:pt x="-14308" y="726427"/>
                      <a:pt x="-18309" y="543130"/>
                      <a:pt x="45048" y="337170"/>
                    </a:cubicBezTo>
                    <a:cubicBezTo>
                      <a:pt x="107739" y="131211"/>
                      <a:pt x="213780" y="-18760"/>
                      <a:pt x="281806" y="1903"/>
                    </a:cubicBezTo>
                    <a:cubicBezTo>
                      <a:pt x="349165" y="22565"/>
                      <a:pt x="353166" y="205863"/>
                      <a:pt x="290476" y="411822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665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25" name="Freeform 124">
                <a:extLst>
                  <a:ext uri="{FF2B5EF4-FFF2-40B4-BE49-F238E27FC236}">
                    <a16:creationId xmlns:a16="http://schemas.microsoft.com/office/drawing/2014/main" id="{DF654595-623C-4547-A4C0-147E5C0589C5}"/>
                  </a:ext>
                </a:extLst>
              </p:cNvPr>
              <p:cNvSpPr/>
              <p:nvPr/>
            </p:nvSpPr>
            <p:spPr>
              <a:xfrm>
                <a:off x="6401326" y="2981007"/>
                <a:ext cx="112709" cy="409252"/>
              </a:xfrm>
              <a:custGeom>
                <a:avLst/>
                <a:gdLst>
                  <a:gd name="connsiteX0" fmla="*/ 0 w 112709"/>
                  <a:gd name="connsiteY0" fmla="*/ 409253 h 409252"/>
                  <a:gd name="connsiteX1" fmla="*/ 44017 w 112709"/>
                  <a:gd name="connsiteY1" fmla="*/ 171300 h 409252"/>
                  <a:gd name="connsiteX2" fmla="*/ 112710 w 112709"/>
                  <a:gd name="connsiteY2" fmla="*/ 0 h 409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2709" h="409252">
                    <a:moveTo>
                      <a:pt x="0" y="409253"/>
                    </a:moveTo>
                    <a:cubicBezTo>
                      <a:pt x="2668" y="340600"/>
                      <a:pt x="17340" y="257949"/>
                      <a:pt x="44017" y="171300"/>
                    </a:cubicBezTo>
                    <a:cubicBezTo>
                      <a:pt x="63358" y="107312"/>
                      <a:pt x="87367" y="49324"/>
                      <a:pt x="112710" y="0"/>
                    </a:cubicBezTo>
                  </a:path>
                </a:pathLst>
              </a:custGeom>
              <a:noFill/>
              <a:ln w="6654" cap="rnd">
                <a:solidFill>
                  <a:schemeClr val="accent5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26" name="Freeform 125">
                <a:extLst>
                  <a:ext uri="{FF2B5EF4-FFF2-40B4-BE49-F238E27FC236}">
                    <a16:creationId xmlns:a16="http://schemas.microsoft.com/office/drawing/2014/main" id="{740343FB-BD77-084E-A56A-41C9DDD3D77F}"/>
                  </a:ext>
                </a:extLst>
              </p:cNvPr>
              <p:cNvSpPr/>
              <p:nvPr/>
            </p:nvSpPr>
            <p:spPr>
              <a:xfrm>
                <a:off x="6445072" y="2852365"/>
                <a:ext cx="1484838" cy="1141776"/>
              </a:xfrm>
              <a:custGeom>
                <a:avLst/>
                <a:gdLst>
                  <a:gd name="connsiteX0" fmla="*/ 1484839 w 1484838"/>
                  <a:gd name="connsiteY0" fmla="*/ 347933 h 1141776"/>
                  <a:gd name="connsiteX1" fmla="*/ 221689 w 1484838"/>
                  <a:gd name="connsiteY1" fmla="*/ 1 h 1141776"/>
                  <a:gd name="connsiteX2" fmla="*/ 44955 w 1484838"/>
                  <a:gd name="connsiteY2" fmla="*/ 310607 h 1141776"/>
                  <a:gd name="connsiteX3" fmla="*/ 32283 w 1484838"/>
                  <a:gd name="connsiteY3" fmla="*/ 679201 h 1141776"/>
                  <a:gd name="connsiteX4" fmla="*/ 1256752 w 1484838"/>
                  <a:gd name="connsiteY4" fmla="*/ 1141777 h 1141776"/>
                  <a:gd name="connsiteX5" fmla="*/ 1484839 w 1484838"/>
                  <a:gd name="connsiteY5" fmla="*/ 347933 h 1141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84838" h="1141776">
                    <a:moveTo>
                      <a:pt x="1484839" y="347933"/>
                    </a:moveTo>
                    <a:lnTo>
                      <a:pt x="221689" y="1"/>
                    </a:lnTo>
                    <a:cubicBezTo>
                      <a:pt x="221689" y="1"/>
                      <a:pt x="157665" y="-3331"/>
                      <a:pt x="44955" y="310607"/>
                    </a:cubicBezTo>
                    <a:cubicBezTo>
                      <a:pt x="9608" y="409921"/>
                      <a:pt x="-29074" y="657205"/>
                      <a:pt x="32283" y="679201"/>
                    </a:cubicBezTo>
                    <a:lnTo>
                      <a:pt x="1256752" y="1141777"/>
                    </a:lnTo>
                    <a:lnTo>
                      <a:pt x="1484839" y="347933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665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27" name="Freeform 126">
                <a:extLst>
                  <a:ext uri="{FF2B5EF4-FFF2-40B4-BE49-F238E27FC236}">
                    <a16:creationId xmlns:a16="http://schemas.microsoft.com/office/drawing/2014/main" id="{FA9BE5D4-5D48-6C46-B229-8DFD32B8842F}"/>
                  </a:ext>
                </a:extLst>
              </p:cNvPr>
              <p:cNvSpPr/>
              <p:nvPr/>
            </p:nvSpPr>
            <p:spPr>
              <a:xfrm>
                <a:off x="7414625" y="3055819"/>
                <a:ext cx="521387" cy="990613"/>
              </a:xfrm>
              <a:custGeom>
                <a:avLst/>
                <a:gdLst>
                  <a:gd name="connsiteX0" fmla="*/ 411913 w 521387"/>
                  <a:gd name="connsiteY0" fmla="*/ 545066 h 990613"/>
                  <a:gd name="connsiteX1" fmla="*/ 135140 w 521387"/>
                  <a:gd name="connsiteY1" fmla="*/ 987646 h 990613"/>
                  <a:gd name="connsiteX2" fmla="*/ 69782 w 521387"/>
                  <a:gd name="connsiteY2" fmla="*/ 964317 h 990613"/>
                  <a:gd name="connsiteX3" fmla="*/ 71783 w 521387"/>
                  <a:gd name="connsiteY3" fmla="*/ 423091 h 990613"/>
                  <a:gd name="connsiteX4" fmla="*/ 413914 w 521387"/>
                  <a:gd name="connsiteY4" fmla="*/ 3840 h 990613"/>
                  <a:gd name="connsiteX5" fmla="*/ 479272 w 521387"/>
                  <a:gd name="connsiteY5" fmla="*/ 27168 h 990613"/>
                  <a:gd name="connsiteX6" fmla="*/ 411913 w 521387"/>
                  <a:gd name="connsiteY6" fmla="*/ 545066 h 990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21387" h="990613">
                    <a:moveTo>
                      <a:pt x="411913" y="545066"/>
                    </a:moveTo>
                    <a:cubicBezTo>
                      <a:pt x="325213" y="787685"/>
                      <a:pt x="223841" y="1019640"/>
                      <a:pt x="135140" y="987646"/>
                    </a:cubicBezTo>
                    <a:cubicBezTo>
                      <a:pt x="107797" y="977648"/>
                      <a:pt x="77785" y="966983"/>
                      <a:pt x="69782" y="964317"/>
                    </a:cubicBezTo>
                    <a:cubicBezTo>
                      <a:pt x="-24254" y="930324"/>
                      <a:pt x="-22920" y="688372"/>
                      <a:pt x="71783" y="423091"/>
                    </a:cubicBezTo>
                    <a:cubicBezTo>
                      <a:pt x="166486" y="157809"/>
                      <a:pt x="320545" y="-29487"/>
                      <a:pt x="413914" y="3840"/>
                    </a:cubicBezTo>
                    <a:cubicBezTo>
                      <a:pt x="419916" y="5839"/>
                      <a:pt x="453929" y="18503"/>
                      <a:pt x="479272" y="27168"/>
                    </a:cubicBezTo>
                    <a:cubicBezTo>
                      <a:pt x="568640" y="59829"/>
                      <a:pt x="501281" y="296449"/>
                      <a:pt x="411913" y="545066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665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28" name="Freeform 127">
                <a:extLst>
                  <a:ext uri="{FF2B5EF4-FFF2-40B4-BE49-F238E27FC236}">
                    <a16:creationId xmlns:a16="http://schemas.microsoft.com/office/drawing/2014/main" id="{04EC2CD5-DE7A-6C44-884F-7E67C651EB18}"/>
                  </a:ext>
                </a:extLst>
              </p:cNvPr>
              <p:cNvSpPr/>
              <p:nvPr/>
            </p:nvSpPr>
            <p:spPr>
              <a:xfrm rot="-4215845">
                <a:off x="7211885" y="3382971"/>
                <a:ext cx="1020434" cy="361277"/>
              </a:xfrm>
              <a:custGeom>
                <a:avLst/>
                <a:gdLst>
                  <a:gd name="connsiteX0" fmla="*/ 1020435 w 1020434"/>
                  <a:gd name="connsiteY0" fmla="*/ 180639 h 361277"/>
                  <a:gd name="connsiteX1" fmla="*/ 510217 w 1020434"/>
                  <a:gd name="connsiteY1" fmla="*/ 361278 h 361277"/>
                  <a:gd name="connsiteX2" fmla="*/ 0 w 1020434"/>
                  <a:gd name="connsiteY2" fmla="*/ 180639 h 361277"/>
                  <a:gd name="connsiteX3" fmla="*/ 510217 w 1020434"/>
                  <a:gd name="connsiteY3" fmla="*/ 0 h 361277"/>
                  <a:gd name="connsiteX4" fmla="*/ 1020435 w 1020434"/>
                  <a:gd name="connsiteY4" fmla="*/ 180639 h 3612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0434" h="361277">
                    <a:moveTo>
                      <a:pt x="1020435" y="180639"/>
                    </a:moveTo>
                    <a:cubicBezTo>
                      <a:pt x="1020435" y="280403"/>
                      <a:pt x="792003" y="361278"/>
                      <a:pt x="510217" y="361278"/>
                    </a:cubicBezTo>
                    <a:cubicBezTo>
                      <a:pt x="228432" y="361278"/>
                      <a:pt x="0" y="280403"/>
                      <a:pt x="0" y="180639"/>
                    </a:cubicBezTo>
                    <a:cubicBezTo>
                      <a:pt x="0" y="80875"/>
                      <a:pt x="228432" y="0"/>
                      <a:pt x="510217" y="0"/>
                    </a:cubicBezTo>
                    <a:cubicBezTo>
                      <a:pt x="792003" y="0"/>
                      <a:pt x="1020435" y="80875"/>
                      <a:pt x="1020435" y="180639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665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29" name="Freeform 128">
                <a:extLst>
                  <a:ext uri="{FF2B5EF4-FFF2-40B4-BE49-F238E27FC236}">
                    <a16:creationId xmlns:a16="http://schemas.microsoft.com/office/drawing/2014/main" id="{227E4755-CA05-2B4E-8312-3BF6988D6CB4}"/>
                  </a:ext>
                </a:extLst>
              </p:cNvPr>
              <p:cNvSpPr/>
              <p:nvPr/>
            </p:nvSpPr>
            <p:spPr>
              <a:xfrm>
                <a:off x="7480406" y="3183634"/>
                <a:ext cx="240758" cy="657870"/>
              </a:xfrm>
              <a:custGeom>
                <a:avLst/>
                <a:gdLst>
                  <a:gd name="connsiteX0" fmla="*/ 0 w 240758"/>
                  <a:gd name="connsiteY0" fmla="*/ 657871 h 657870"/>
                  <a:gd name="connsiteX1" fmla="*/ 71361 w 240758"/>
                  <a:gd name="connsiteY1" fmla="*/ 318604 h 657870"/>
                  <a:gd name="connsiteX2" fmla="*/ 240759 w 240758"/>
                  <a:gd name="connsiteY2" fmla="*/ 0 h 657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40758" h="657870">
                    <a:moveTo>
                      <a:pt x="0" y="657871"/>
                    </a:moveTo>
                    <a:cubicBezTo>
                      <a:pt x="3335" y="562556"/>
                      <a:pt x="27344" y="443246"/>
                      <a:pt x="71361" y="318604"/>
                    </a:cubicBezTo>
                    <a:cubicBezTo>
                      <a:pt x="118045" y="187963"/>
                      <a:pt x="179402" y="75985"/>
                      <a:pt x="240759" y="0"/>
                    </a:cubicBezTo>
                  </a:path>
                </a:pathLst>
              </a:custGeom>
              <a:noFill/>
              <a:ln w="6654" cap="rnd">
                <a:solidFill>
                  <a:schemeClr val="accent5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30" name="Freeform 129">
                <a:extLst>
                  <a:ext uri="{FF2B5EF4-FFF2-40B4-BE49-F238E27FC236}">
                    <a16:creationId xmlns:a16="http://schemas.microsoft.com/office/drawing/2014/main" id="{CD66BAE0-2295-8544-AEE1-CAE2F767D773}"/>
                  </a:ext>
                </a:extLst>
              </p:cNvPr>
              <p:cNvSpPr/>
              <p:nvPr/>
            </p:nvSpPr>
            <p:spPr>
              <a:xfrm>
                <a:off x="7519782" y="3121297"/>
                <a:ext cx="896982" cy="1083469"/>
              </a:xfrm>
              <a:custGeom>
                <a:avLst/>
                <a:gdLst>
                  <a:gd name="connsiteX0" fmla="*/ 378117 w 896982"/>
                  <a:gd name="connsiteY0" fmla="*/ 1682 h 1083469"/>
                  <a:gd name="connsiteX1" fmla="*/ 97343 w 896982"/>
                  <a:gd name="connsiteY1" fmla="*/ 356946 h 1083469"/>
                  <a:gd name="connsiteX2" fmla="*/ 45323 w 896982"/>
                  <a:gd name="connsiteY2" fmla="*/ 879510 h 1083469"/>
                  <a:gd name="connsiteX3" fmla="*/ 548849 w 896982"/>
                  <a:gd name="connsiteY3" fmla="*/ 1083469 h 1083469"/>
                  <a:gd name="connsiteX4" fmla="*/ 896982 w 896982"/>
                  <a:gd name="connsiteY4" fmla="*/ 114327 h 1083469"/>
                  <a:gd name="connsiteX5" fmla="*/ 378117 w 896982"/>
                  <a:gd name="connsiteY5" fmla="*/ 1682 h 1083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96982" h="1083469">
                    <a:moveTo>
                      <a:pt x="378117" y="1682"/>
                    </a:moveTo>
                    <a:cubicBezTo>
                      <a:pt x="286749" y="-18980"/>
                      <a:pt x="181375" y="153652"/>
                      <a:pt x="97343" y="356946"/>
                    </a:cubicBezTo>
                    <a:cubicBezTo>
                      <a:pt x="1973" y="585567"/>
                      <a:pt x="-38042" y="849515"/>
                      <a:pt x="45323" y="879510"/>
                    </a:cubicBezTo>
                    <a:lnTo>
                      <a:pt x="548849" y="1083469"/>
                    </a:lnTo>
                    <a:cubicBezTo>
                      <a:pt x="548849" y="1083469"/>
                      <a:pt x="656223" y="392272"/>
                      <a:pt x="896982" y="114327"/>
                    </a:cubicBezTo>
                    <a:cubicBezTo>
                      <a:pt x="896982" y="114327"/>
                      <a:pt x="526841" y="35009"/>
                      <a:pt x="378117" y="1682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665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31" name="Freeform 130">
                <a:extLst>
                  <a:ext uri="{FF2B5EF4-FFF2-40B4-BE49-F238E27FC236}">
                    <a16:creationId xmlns:a16="http://schemas.microsoft.com/office/drawing/2014/main" id="{6F34F5DE-6902-6E41-86CC-7A7C9684D392}"/>
                  </a:ext>
                </a:extLst>
              </p:cNvPr>
              <p:cNvSpPr/>
              <p:nvPr/>
            </p:nvSpPr>
            <p:spPr>
              <a:xfrm>
                <a:off x="7854632" y="3168226"/>
                <a:ext cx="674105" cy="1072280"/>
              </a:xfrm>
              <a:custGeom>
                <a:avLst/>
                <a:gdLst>
                  <a:gd name="connsiteX0" fmla="*/ 590143 w 674105"/>
                  <a:gd name="connsiteY0" fmla="*/ 623956 h 1072280"/>
                  <a:gd name="connsiteX1" fmla="*/ 190657 w 674105"/>
                  <a:gd name="connsiteY1" fmla="*/ 1068535 h 1072280"/>
                  <a:gd name="connsiteX2" fmla="*/ 137970 w 674105"/>
                  <a:gd name="connsiteY2" fmla="*/ 1049872 h 1072280"/>
                  <a:gd name="connsiteX3" fmla="*/ 59273 w 674105"/>
                  <a:gd name="connsiteY3" fmla="*/ 433993 h 1072280"/>
                  <a:gd name="connsiteX4" fmla="*/ 512113 w 674105"/>
                  <a:gd name="connsiteY4" fmla="*/ 8743 h 1072280"/>
                  <a:gd name="connsiteX5" fmla="*/ 587475 w 674105"/>
                  <a:gd name="connsiteY5" fmla="*/ 36071 h 1072280"/>
                  <a:gd name="connsiteX6" fmla="*/ 590143 w 674105"/>
                  <a:gd name="connsiteY6" fmla="*/ 623956 h 1072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74105" h="1072280">
                    <a:moveTo>
                      <a:pt x="590143" y="623956"/>
                    </a:moveTo>
                    <a:cubicBezTo>
                      <a:pt x="490772" y="901234"/>
                      <a:pt x="335379" y="1102528"/>
                      <a:pt x="190657" y="1068535"/>
                    </a:cubicBezTo>
                    <a:cubicBezTo>
                      <a:pt x="185321" y="1067202"/>
                      <a:pt x="142638" y="1051205"/>
                      <a:pt x="137970" y="1049872"/>
                    </a:cubicBezTo>
                    <a:cubicBezTo>
                      <a:pt x="-8753" y="997215"/>
                      <a:pt x="-44100" y="721270"/>
                      <a:pt x="59273" y="433993"/>
                    </a:cubicBezTo>
                    <a:cubicBezTo>
                      <a:pt x="162646" y="146716"/>
                      <a:pt x="365390" y="-43913"/>
                      <a:pt x="512113" y="8743"/>
                    </a:cubicBezTo>
                    <a:cubicBezTo>
                      <a:pt x="518782" y="11409"/>
                      <a:pt x="580806" y="32739"/>
                      <a:pt x="587475" y="36071"/>
                    </a:cubicBezTo>
                    <a:cubicBezTo>
                      <a:pt x="716191" y="105391"/>
                      <a:pt x="688180" y="350009"/>
                      <a:pt x="590143" y="623956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665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32" name="Freeform 131">
                <a:extLst>
                  <a:ext uri="{FF2B5EF4-FFF2-40B4-BE49-F238E27FC236}">
                    <a16:creationId xmlns:a16="http://schemas.microsoft.com/office/drawing/2014/main" id="{8A90F82F-6FE7-F741-98EA-5AC124023D1F}"/>
                  </a:ext>
                </a:extLst>
              </p:cNvPr>
              <p:cNvSpPr/>
              <p:nvPr/>
            </p:nvSpPr>
            <p:spPr>
              <a:xfrm rot="-4215845">
                <a:off x="7689343" y="3437787"/>
                <a:ext cx="1107138" cy="563913"/>
              </a:xfrm>
              <a:custGeom>
                <a:avLst/>
                <a:gdLst>
                  <a:gd name="connsiteX0" fmla="*/ 1107138 w 1107138"/>
                  <a:gd name="connsiteY0" fmla="*/ 281957 h 563913"/>
                  <a:gd name="connsiteX1" fmla="*/ 553569 w 1107138"/>
                  <a:gd name="connsiteY1" fmla="*/ 563913 h 563913"/>
                  <a:gd name="connsiteX2" fmla="*/ 0 w 1107138"/>
                  <a:gd name="connsiteY2" fmla="*/ 281957 h 563913"/>
                  <a:gd name="connsiteX3" fmla="*/ 553569 w 1107138"/>
                  <a:gd name="connsiteY3" fmla="*/ 0 h 563913"/>
                  <a:gd name="connsiteX4" fmla="*/ 1107138 w 1107138"/>
                  <a:gd name="connsiteY4" fmla="*/ 281957 h 563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07138" h="563913">
                    <a:moveTo>
                      <a:pt x="1107138" y="281957"/>
                    </a:moveTo>
                    <a:cubicBezTo>
                      <a:pt x="1107138" y="437677"/>
                      <a:pt x="859297" y="563913"/>
                      <a:pt x="553569" y="563913"/>
                    </a:cubicBezTo>
                    <a:cubicBezTo>
                      <a:pt x="247841" y="563913"/>
                      <a:pt x="0" y="437677"/>
                      <a:pt x="0" y="281957"/>
                    </a:cubicBezTo>
                    <a:cubicBezTo>
                      <a:pt x="0" y="126236"/>
                      <a:pt x="247841" y="0"/>
                      <a:pt x="553569" y="0"/>
                    </a:cubicBezTo>
                    <a:cubicBezTo>
                      <a:pt x="859297" y="0"/>
                      <a:pt x="1107138" y="126236"/>
                      <a:pt x="1107138" y="281957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665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33" name="Freeform 132">
                <a:extLst>
                  <a:ext uri="{FF2B5EF4-FFF2-40B4-BE49-F238E27FC236}">
                    <a16:creationId xmlns:a16="http://schemas.microsoft.com/office/drawing/2014/main" id="{5E5A57D2-ACE1-1548-9051-8286A250D903}"/>
                  </a:ext>
                </a:extLst>
              </p:cNvPr>
              <p:cNvSpPr/>
              <p:nvPr/>
            </p:nvSpPr>
            <p:spPr>
              <a:xfrm>
                <a:off x="7917416" y="3333605"/>
                <a:ext cx="221908" cy="812506"/>
              </a:xfrm>
              <a:custGeom>
                <a:avLst/>
                <a:gdLst>
                  <a:gd name="connsiteX0" fmla="*/ 40506 w 221908"/>
                  <a:gd name="connsiteY0" fmla="*/ 812507 h 812506"/>
                  <a:gd name="connsiteX1" fmla="*/ 59180 w 221908"/>
                  <a:gd name="connsiteY1" fmla="*/ 290610 h 812506"/>
                  <a:gd name="connsiteX2" fmla="*/ 221909 w 221908"/>
                  <a:gd name="connsiteY2" fmla="*/ 0 h 812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1908" h="812506">
                    <a:moveTo>
                      <a:pt x="40506" y="812507"/>
                    </a:moveTo>
                    <a:cubicBezTo>
                      <a:pt x="-17516" y="696530"/>
                      <a:pt x="-14848" y="496569"/>
                      <a:pt x="59180" y="290610"/>
                    </a:cubicBezTo>
                    <a:cubicBezTo>
                      <a:pt x="100529" y="174632"/>
                      <a:pt x="158551" y="74652"/>
                      <a:pt x="221909" y="0"/>
                    </a:cubicBezTo>
                  </a:path>
                </a:pathLst>
              </a:custGeom>
              <a:noFill/>
              <a:ln w="6654" cap="rnd">
                <a:solidFill>
                  <a:schemeClr val="accent5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34" name="Freeform 133">
                <a:extLst>
                  <a:ext uri="{FF2B5EF4-FFF2-40B4-BE49-F238E27FC236}">
                    <a16:creationId xmlns:a16="http://schemas.microsoft.com/office/drawing/2014/main" id="{B924C045-2E64-1D4B-89A7-839BDB2C49E8}"/>
                  </a:ext>
                </a:extLst>
              </p:cNvPr>
              <p:cNvSpPr/>
              <p:nvPr/>
            </p:nvSpPr>
            <p:spPr>
              <a:xfrm>
                <a:off x="7998315" y="3320923"/>
                <a:ext cx="497019" cy="805075"/>
              </a:xfrm>
              <a:custGeom>
                <a:avLst/>
                <a:gdLst>
                  <a:gd name="connsiteX0" fmla="*/ 446460 w 497019"/>
                  <a:gd name="connsiteY0" fmla="*/ 471258 h 805075"/>
                  <a:gd name="connsiteX1" fmla="*/ 114333 w 497019"/>
                  <a:gd name="connsiteY1" fmla="*/ 797860 h 805075"/>
                  <a:gd name="connsiteX2" fmla="*/ 98327 w 497019"/>
                  <a:gd name="connsiteY2" fmla="*/ 790528 h 805075"/>
                  <a:gd name="connsiteX3" fmla="*/ 42973 w 497019"/>
                  <a:gd name="connsiteY3" fmla="*/ 325953 h 805075"/>
                  <a:gd name="connsiteX4" fmla="*/ 381102 w 497019"/>
                  <a:gd name="connsiteY4" fmla="*/ 2683 h 805075"/>
                  <a:gd name="connsiteX5" fmla="*/ 397775 w 497019"/>
                  <a:gd name="connsiteY5" fmla="*/ 7349 h 805075"/>
                  <a:gd name="connsiteX6" fmla="*/ 446460 w 497019"/>
                  <a:gd name="connsiteY6" fmla="*/ 471258 h 805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97019" h="805075">
                    <a:moveTo>
                      <a:pt x="446460" y="471258"/>
                    </a:moveTo>
                    <a:cubicBezTo>
                      <a:pt x="368430" y="689215"/>
                      <a:pt x="231711" y="840518"/>
                      <a:pt x="114333" y="797860"/>
                    </a:cubicBezTo>
                    <a:cubicBezTo>
                      <a:pt x="108998" y="795860"/>
                      <a:pt x="103663" y="793194"/>
                      <a:pt x="98327" y="790528"/>
                    </a:cubicBezTo>
                    <a:cubicBezTo>
                      <a:pt x="-6379" y="735206"/>
                      <a:pt x="-31723" y="533912"/>
                      <a:pt x="42973" y="325953"/>
                    </a:cubicBezTo>
                    <a:cubicBezTo>
                      <a:pt x="117668" y="117994"/>
                      <a:pt x="265058" y="-21312"/>
                      <a:pt x="381102" y="2683"/>
                    </a:cubicBezTo>
                    <a:cubicBezTo>
                      <a:pt x="387104" y="4016"/>
                      <a:pt x="392440" y="5349"/>
                      <a:pt x="397775" y="7349"/>
                    </a:cubicBezTo>
                    <a:cubicBezTo>
                      <a:pt x="515153" y="50674"/>
                      <a:pt x="524490" y="253301"/>
                      <a:pt x="446460" y="471258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665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35" name="Freeform 134">
                <a:extLst>
                  <a:ext uri="{FF2B5EF4-FFF2-40B4-BE49-F238E27FC236}">
                    <a16:creationId xmlns:a16="http://schemas.microsoft.com/office/drawing/2014/main" id="{D2899146-1420-C249-889F-0F254022BCB0}"/>
                  </a:ext>
                </a:extLst>
              </p:cNvPr>
              <p:cNvSpPr/>
              <p:nvPr/>
            </p:nvSpPr>
            <p:spPr>
              <a:xfrm>
                <a:off x="8336734" y="3436918"/>
                <a:ext cx="158477" cy="564555"/>
              </a:xfrm>
              <a:custGeom>
                <a:avLst/>
                <a:gdLst>
                  <a:gd name="connsiteX0" fmla="*/ 146723 w 158477"/>
                  <a:gd name="connsiteY0" fmla="*/ 0 h 564555"/>
                  <a:gd name="connsiteX1" fmla="*/ 107374 w 158477"/>
                  <a:gd name="connsiteY1" fmla="*/ 355930 h 564555"/>
                  <a:gd name="connsiteX2" fmla="*/ 0 w 158477"/>
                  <a:gd name="connsiteY2" fmla="*/ 564556 h 564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58477" h="564555">
                    <a:moveTo>
                      <a:pt x="146723" y="0"/>
                    </a:moveTo>
                    <a:cubicBezTo>
                      <a:pt x="171399" y="88649"/>
                      <a:pt x="156727" y="219290"/>
                      <a:pt x="107374" y="355930"/>
                    </a:cubicBezTo>
                    <a:cubicBezTo>
                      <a:pt x="78030" y="437247"/>
                      <a:pt x="41349" y="508567"/>
                      <a:pt x="0" y="564556"/>
                    </a:cubicBezTo>
                  </a:path>
                </a:pathLst>
              </a:custGeom>
              <a:noFill/>
              <a:ln w="6654" cap="rnd">
                <a:solidFill>
                  <a:schemeClr val="accent5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36" name="Freeform 135">
                <a:extLst>
                  <a:ext uri="{FF2B5EF4-FFF2-40B4-BE49-F238E27FC236}">
                    <a16:creationId xmlns:a16="http://schemas.microsoft.com/office/drawing/2014/main" id="{7BAF2228-3813-C94A-8131-EA2D833B2DE0}"/>
                  </a:ext>
                </a:extLst>
              </p:cNvPr>
              <p:cNvSpPr/>
              <p:nvPr/>
            </p:nvSpPr>
            <p:spPr>
              <a:xfrm>
                <a:off x="7995913" y="3318140"/>
                <a:ext cx="453221" cy="792187"/>
              </a:xfrm>
              <a:custGeom>
                <a:avLst/>
                <a:gdLst>
                  <a:gd name="connsiteX0" fmla="*/ 406846 w 453221"/>
                  <a:gd name="connsiteY0" fmla="*/ 459378 h 792187"/>
                  <a:gd name="connsiteX1" fmla="*/ 89391 w 453221"/>
                  <a:gd name="connsiteY1" fmla="*/ 789979 h 792187"/>
                  <a:gd name="connsiteX2" fmla="*/ 16696 w 453221"/>
                  <a:gd name="connsiteY2" fmla="*/ 426718 h 792187"/>
                  <a:gd name="connsiteX3" fmla="*/ 44707 w 453221"/>
                  <a:gd name="connsiteY3" fmla="*/ 329403 h 792187"/>
                  <a:gd name="connsiteX4" fmla="*/ 372166 w 453221"/>
                  <a:gd name="connsiteY4" fmla="*/ 2134 h 792187"/>
                  <a:gd name="connsiteX5" fmla="*/ 406846 w 453221"/>
                  <a:gd name="connsiteY5" fmla="*/ 459378 h 7921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3221" h="792187">
                    <a:moveTo>
                      <a:pt x="406846" y="459378"/>
                    </a:moveTo>
                    <a:cubicBezTo>
                      <a:pt x="332151" y="667337"/>
                      <a:pt x="200100" y="811975"/>
                      <a:pt x="89391" y="789979"/>
                    </a:cubicBezTo>
                    <a:cubicBezTo>
                      <a:pt x="6693" y="745321"/>
                      <a:pt x="-21318" y="596684"/>
                      <a:pt x="16696" y="426718"/>
                    </a:cubicBezTo>
                    <a:cubicBezTo>
                      <a:pt x="24033" y="394724"/>
                      <a:pt x="33369" y="362064"/>
                      <a:pt x="44707" y="329403"/>
                    </a:cubicBezTo>
                    <a:cubicBezTo>
                      <a:pt x="119402" y="121444"/>
                      <a:pt x="262124" y="-19195"/>
                      <a:pt x="372166" y="2134"/>
                    </a:cubicBezTo>
                    <a:cubicBezTo>
                      <a:pt x="453530" y="46126"/>
                      <a:pt x="488210" y="232756"/>
                      <a:pt x="406846" y="459378"/>
                    </a:cubicBezTo>
                    <a:close/>
                  </a:path>
                </a:pathLst>
              </a:custGeom>
              <a:solidFill>
                <a:srgbClr val="E9F7FF"/>
              </a:solidFill>
              <a:ln w="665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37" name="Freeform 136">
                <a:extLst>
                  <a:ext uri="{FF2B5EF4-FFF2-40B4-BE49-F238E27FC236}">
                    <a16:creationId xmlns:a16="http://schemas.microsoft.com/office/drawing/2014/main" id="{871B12E4-5FAB-0443-9A4F-83DDAD56572A}"/>
                  </a:ext>
                </a:extLst>
              </p:cNvPr>
              <p:cNvSpPr/>
              <p:nvPr/>
            </p:nvSpPr>
            <p:spPr>
              <a:xfrm>
                <a:off x="6710778" y="2864364"/>
                <a:ext cx="591559" cy="162634"/>
              </a:xfrm>
              <a:custGeom>
                <a:avLst/>
                <a:gdLst>
                  <a:gd name="connsiteX0" fmla="*/ 0 w 591559"/>
                  <a:gd name="connsiteY0" fmla="*/ 0 h 162634"/>
                  <a:gd name="connsiteX1" fmla="*/ 591560 w 591559"/>
                  <a:gd name="connsiteY1" fmla="*/ 162635 h 162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91559" h="162634">
                    <a:moveTo>
                      <a:pt x="0" y="0"/>
                    </a:moveTo>
                    <a:lnTo>
                      <a:pt x="591560" y="162635"/>
                    </a:lnTo>
                  </a:path>
                </a:pathLst>
              </a:custGeom>
              <a:ln w="6654" cap="rnd">
                <a:solidFill>
                  <a:schemeClr val="accent5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62172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aphic 9">
            <a:extLst>
              <a:ext uri="{FF2B5EF4-FFF2-40B4-BE49-F238E27FC236}">
                <a16:creationId xmlns:a16="http://schemas.microsoft.com/office/drawing/2014/main" id="{B8B1F4D3-8857-D74E-86B5-0E086D5F2C11}"/>
              </a:ext>
            </a:extLst>
          </p:cNvPr>
          <p:cNvGrpSpPr/>
          <p:nvPr/>
        </p:nvGrpSpPr>
        <p:grpSpPr>
          <a:xfrm>
            <a:off x="5454154" y="1084432"/>
            <a:ext cx="1589717" cy="1690131"/>
            <a:chOff x="5592105" y="1231096"/>
            <a:chExt cx="1313815" cy="1396803"/>
          </a:xfrm>
        </p:grpSpPr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B5F11AB6-843F-A649-9060-34B7F2C5F252}"/>
                </a:ext>
              </a:extLst>
            </p:cNvPr>
            <p:cNvSpPr/>
            <p:nvPr/>
          </p:nvSpPr>
          <p:spPr>
            <a:xfrm>
              <a:off x="5592105" y="1310557"/>
              <a:ext cx="1062345" cy="1317343"/>
            </a:xfrm>
            <a:custGeom>
              <a:avLst/>
              <a:gdLst>
                <a:gd name="connsiteX0" fmla="*/ 1062345 w 1062345"/>
                <a:gd name="connsiteY0" fmla="*/ 658672 h 1317343"/>
                <a:gd name="connsiteX1" fmla="*/ 531173 w 1062345"/>
                <a:gd name="connsiteY1" fmla="*/ 1317343 h 1317343"/>
                <a:gd name="connsiteX2" fmla="*/ 0 w 1062345"/>
                <a:gd name="connsiteY2" fmla="*/ 658671 h 1317343"/>
                <a:gd name="connsiteX3" fmla="*/ 531173 w 1062345"/>
                <a:gd name="connsiteY3" fmla="*/ 0 h 1317343"/>
                <a:gd name="connsiteX4" fmla="*/ 1062345 w 1062345"/>
                <a:gd name="connsiteY4" fmla="*/ 658672 h 1317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2345" h="1317343">
                  <a:moveTo>
                    <a:pt x="1062345" y="658672"/>
                  </a:moveTo>
                  <a:cubicBezTo>
                    <a:pt x="1062345" y="1022446"/>
                    <a:pt x="824531" y="1317343"/>
                    <a:pt x="531173" y="1317343"/>
                  </a:cubicBezTo>
                  <a:cubicBezTo>
                    <a:pt x="237814" y="1317343"/>
                    <a:pt x="0" y="1022446"/>
                    <a:pt x="0" y="658671"/>
                  </a:cubicBezTo>
                  <a:cubicBezTo>
                    <a:pt x="0" y="294897"/>
                    <a:pt x="237814" y="0"/>
                    <a:pt x="531173" y="0"/>
                  </a:cubicBezTo>
                  <a:cubicBezTo>
                    <a:pt x="824531" y="0"/>
                    <a:pt x="1062345" y="294897"/>
                    <a:pt x="1062345" y="658672"/>
                  </a:cubicBezTo>
                  <a:close/>
                </a:path>
              </a:pathLst>
            </a:custGeom>
            <a:solidFill>
              <a:schemeClr val="accent3"/>
            </a:solidFill>
            <a:ln w="655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40" name="Freeform 39">
              <a:extLst>
                <a:ext uri="{FF2B5EF4-FFF2-40B4-BE49-F238E27FC236}">
                  <a16:creationId xmlns:a16="http://schemas.microsoft.com/office/drawing/2014/main" id="{6BD26C9A-377A-6342-BE11-E3F0B48BA528}"/>
                </a:ext>
              </a:extLst>
            </p:cNvPr>
            <p:cNvSpPr/>
            <p:nvPr/>
          </p:nvSpPr>
          <p:spPr>
            <a:xfrm>
              <a:off x="5630843" y="1310557"/>
              <a:ext cx="1062345" cy="1317343"/>
            </a:xfrm>
            <a:custGeom>
              <a:avLst/>
              <a:gdLst>
                <a:gd name="connsiteX0" fmla="*/ 1062345 w 1062345"/>
                <a:gd name="connsiteY0" fmla="*/ 658672 h 1317343"/>
                <a:gd name="connsiteX1" fmla="*/ 531173 w 1062345"/>
                <a:gd name="connsiteY1" fmla="*/ 1317343 h 1317343"/>
                <a:gd name="connsiteX2" fmla="*/ 0 w 1062345"/>
                <a:gd name="connsiteY2" fmla="*/ 658671 h 1317343"/>
                <a:gd name="connsiteX3" fmla="*/ 531173 w 1062345"/>
                <a:gd name="connsiteY3" fmla="*/ 0 h 1317343"/>
                <a:gd name="connsiteX4" fmla="*/ 1062345 w 1062345"/>
                <a:gd name="connsiteY4" fmla="*/ 658672 h 1317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2345" h="1317343">
                  <a:moveTo>
                    <a:pt x="1062345" y="658672"/>
                  </a:moveTo>
                  <a:cubicBezTo>
                    <a:pt x="1062345" y="1022446"/>
                    <a:pt x="824531" y="1317343"/>
                    <a:pt x="531173" y="1317343"/>
                  </a:cubicBezTo>
                  <a:cubicBezTo>
                    <a:pt x="237814" y="1317343"/>
                    <a:pt x="0" y="1022446"/>
                    <a:pt x="0" y="658671"/>
                  </a:cubicBezTo>
                  <a:cubicBezTo>
                    <a:pt x="0" y="294897"/>
                    <a:pt x="237814" y="0"/>
                    <a:pt x="531173" y="0"/>
                  </a:cubicBezTo>
                  <a:cubicBezTo>
                    <a:pt x="824531" y="0"/>
                    <a:pt x="1062345" y="294897"/>
                    <a:pt x="1062345" y="658672"/>
                  </a:cubicBezTo>
                  <a:close/>
                </a:path>
              </a:pathLst>
            </a:custGeom>
            <a:solidFill>
              <a:schemeClr val="accent3"/>
            </a:solidFill>
            <a:ln w="655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41" name="Freeform 40">
              <a:extLst>
                <a:ext uri="{FF2B5EF4-FFF2-40B4-BE49-F238E27FC236}">
                  <a16:creationId xmlns:a16="http://schemas.microsoft.com/office/drawing/2014/main" id="{114C9ED1-7359-904E-B893-1A5F4A53E4CB}"/>
                </a:ext>
              </a:extLst>
            </p:cNvPr>
            <p:cNvSpPr/>
            <p:nvPr/>
          </p:nvSpPr>
          <p:spPr>
            <a:xfrm>
              <a:off x="5808119" y="1530552"/>
              <a:ext cx="707792" cy="877353"/>
            </a:xfrm>
            <a:custGeom>
              <a:avLst/>
              <a:gdLst>
                <a:gd name="connsiteX0" fmla="*/ 707792 w 707792"/>
                <a:gd name="connsiteY0" fmla="*/ 438677 h 877353"/>
                <a:gd name="connsiteX1" fmla="*/ 353896 w 707792"/>
                <a:gd name="connsiteY1" fmla="*/ 877353 h 877353"/>
                <a:gd name="connsiteX2" fmla="*/ 0 w 707792"/>
                <a:gd name="connsiteY2" fmla="*/ 438677 h 877353"/>
                <a:gd name="connsiteX3" fmla="*/ 353896 w 707792"/>
                <a:gd name="connsiteY3" fmla="*/ 0 h 877353"/>
                <a:gd name="connsiteX4" fmla="*/ 707792 w 707792"/>
                <a:gd name="connsiteY4" fmla="*/ 438677 h 877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7792" h="877353">
                  <a:moveTo>
                    <a:pt x="707792" y="438677"/>
                  </a:moveTo>
                  <a:cubicBezTo>
                    <a:pt x="707792" y="680951"/>
                    <a:pt x="549348" y="877353"/>
                    <a:pt x="353896" y="877353"/>
                  </a:cubicBezTo>
                  <a:cubicBezTo>
                    <a:pt x="158445" y="877353"/>
                    <a:pt x="0" y="680951"/>
                    <a:pt x="0" y="438677"/>
                  </a:cubicBezTo>
                  <a:cubicBezTo>
                    <a:pt x="0" y="196402"/>
                    <a:pt x="158445" y="0"/>
                    <a:pt x="353896" y="0"/>
                  </a:cubicBezTo>
                  <a:cubicBezTo>
                    <a:pt x="549348" y="0"/>
                    <a:pt x="707792" y="196402"/>
                    <a:pt x="707792" y="438677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55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840E5614-BA31-1C47-BD94-E72BA2159C78}"/>
                </a:ext>
              </a:extLst>
            </p:cNvPr>
            <p:cNvSpPr/>
            <p:nvPr/>
          </p:nvSpPr>
          <p:spPr>
            <a:xfrm>
              <a:off x="6021507" y="1795203"/>
              <a:ext cx="281015" cy="348051"/>
            </a:xfrm>
            <a:custGeom>
              <a:avLst/>
              <a:gdLst>
                <a:gd name="connsiteX0" fmla="*/ 281016 w 281015"/>
                <a:gd name="connsiteY0" fmla="*/ 174026 h 348051"/>
                <a:gd name="connsiteX1" fmla="*/ 140508 w 281015"/>
                <a:gd name="connsiteY1" fmla="*/ 348052 h 348051"/>
                <a:gd name="connsiteX2" fmla="*/ 0 w 281015"/>
                <a:gd name="connsiteY2" fmla="*/ 174026 h 348051"/>
                <a:gd name="connsiteX3" fmla="*/ 140508 w 281015"/>
                <a:gd name="connsiteY3" fmla="*/ 0 h 348051"/>
                <a:gd name="connsiteX4" fmla="*/ 281016 w 281015"/>
                <a:gd name="connsiteY4" fmla="*/ 174026 h 348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1015" h="348051">
                  <a:moveTo>
                    <a:pt x="281016" y="174026"/>
                  </a:moveTo>
                  <a:cubicBezTo>
                    <a:pt x="281016" y="270138"/>
                    <a:pt x="218108" y="348052"/>
                    <a:pt x="140508" y="348052"/>
                  </a:cubicBezTo>
                  <a:cubicBezTo>
                    <a:pt x="62908" y="348052"/>
                    <a:pt x="0" y="270138"/>
                    <a:pt x="0" y="174026"/>
                  </a:cubicBezTo>
                  <a:cubicBezTo>
                    <a:pt x="0" y="77914"/>
                    <a:pt x="62908" y="0"/>
                    <a:pt x="140508" y="0"/>
                  </a:cubicBezTo>
                  <a:cubicBezTo>
                    <a:pt x="218108" y="0"/>
                    <a:pt x="281016" y="77914"/>
                    <a:pt x="281016" y="174026"/>
                  </a:cubicBezTo>
                  <a:close/>
                </a:path>
              </a:pathLst>
            </a:custGeom>
            <a:solidFill>
              <a:schemeClr val="accent3"/>
            </a:solidFill>
            <a:ln w="655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grpSp>
          <p:nvGrpSpPr>
            <p:cNvPr id="43" name="Graphic 9">
              <a:extLst>
                <a:ext uri="{FF2B5EF4-FFF2-40B4-BE49-F238E27FC236}">
                  <a16:creationId xmlns:a16="http://schemas.microsoft.com/office/drawing/2014/main" id="{9A711A0A-E792-E547-B80B-84B607DFAA50}"/>
                </a:ext>
              </a:extLst>
            </p:cNvPr>
            <p:cNvGrpSpPr/>
            <p:nvPr/>
          </p:nvGrpSpPr>
          <p:grpSpPr>
            <a:xfrm>
              <a:off x="6109489" y="1231096"/>
              <a:ext cx="796430" cy="796650"/>
              <a:chOff x="6109489" y="1231096"/>
              <a:chExt cx="796430" cy="796650"/>
            </a:xfrm>
          </p:grpSpPr>
          <p:sp>
            <p:nvSpPr>
              <p:cNvPr id="44" name="Freeform 43">
                <a:extLst>
                  <a:ext uri="{FF2B5EF4-FFF2-40B4-BE49-F238E27FC236}">
                    <a16:creationId xmlns:a16="http://schemas.microsoft.com/office/drawing/2014/main" id="{30970ACC-AA52-CA48-AE81-24F00A3CAF70}"/>
                  </a:ext>
                </a:extLst>
              </p:cNvPr>
              <p:cNvSpPr/>
              <p:nvPr/>
            </p:nvSpPr>
            <p:spPr>
              <a:xfrm>
                <a:off x="6781826" y="1231096"/>
                <a:ext cx="124093" cy="124773"/>
              </a:xfrm>
              <a:custGeom>
                <a:avLst/>
                <a:gdLst>
                  <a:gd name="connsiteX0" fmla="*/ 124094 w 124093"/>
                  <a:gd name="connsiteY0" fmla="*/ 116236 h 124773"/>
                  <a:gd name="connsiteX1" fmla="*/ 0 w 124093"/>
                  <a:gd name="connsiteY1" fmla="*/ 124773 h 124773"/>
                  <a:gd name="connsiteX2" fmla="*/ 7879 w 124093"/>
                  <a:gd name="connsiteY2" fmla="*/ 0 h 1247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4093" h="124773">
                    <a:moveTo>
                      <a:pt x="124094" y="116236"/>
                    </a:moveTo>
                    <a:lnTo>
                      <a:pt x="0" y="124773"/>
                    </a:lnTo>
                    <a:lnTo>
                      <a:pt x="7879" y="0"/>
                    </a:lnTo>
                  </a:path>
                </a:pathLst>
              </a:custGeom>
              <a:noFill/>
              <a:ln w="19663" cap="rnd">
                <a:solidFill>
                  <a:schemeClr val="accent5">
                    <a:lumMod val="75000"/>
                    <a:lumOff val="25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45" name="Freeform 44">
                <a:extLst>
                  <a:ext uri="{FF2B5EF4-FFF2-40B4-BE49-F238E27FC236}">
                    <a16:creationId xmlns:a16="http://schemas.microsoft.com/office/drawing/2014/main" id="{FA224BB3-7CA0-8642-A181-6446F4845453}"/>
                  </a:ext>
                </a:extLst>
              </p:cNvPr>
              <p:cNvSpPr/>
              <p:nvPr/>
            </p:nvSpPr>
            <p:spPr>
              <a:xfrm>
                <a:off x="6715512" y="1297423"/>
                <a:ext cx="124093" cy="124773"/>
              </a:xfrm>
              <a:custGeom>
                <a:avLst/>
                <a:gdLst>
                  <a:gd name="connsiteX0" fmla="*/ 124093 w 124093"/>
                  <a:gd name="connsiteY0" fmla="*/ 116236 h 124773"/>
                  <a:gd name="connsiteX1" fmla="*/ 0 w 124093"/>
                  <a:gd name="connsiteY1" fmla="*/ 124773 h 124773"/>
                  <a:gd name="connsiteX2" fmla="*/ 7879 w 124093"/>
                  <a:gd name="connsiteY2" fmla="*/ 0 h 1247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4093" h="124773">
                    <a:moveTo>
                      <a:pt x="124093" y="116236"/>
                    </a:moveTo>
                    <a:lnTo>
                      <a:pt x="0" y="124773"/>
                    </a:lnTo>
                    <a:lnTo>
                      <a:pt x="7879" y="0"/>
                    </a:lnTo>
                  </a:path>
                </a:pathLst>
              </a:custGeom>
              <a:noFill/>
              <a:ln w="19663" cap="rnd">
                <a:solidFill>
                  <a:schemeClr val="accent5">
                    <a:lumMod val="75000"/>
                    <a:lumOff val="25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46" name="Freeform 45">
                <a:extLst>
                  <a:ext uri="{FF2B5EF4-FFF2-40B4-BE49-F238E27FC236}">
                    <a16:creationId xmlns:a16="http://schemas.microsoft.com/office/drawing/2014/main" id="{2580EB0A-C792-0849-9CDD-B7F2808A6C93}"/>
                  </a:ext>
                </a:extLst>
              </p:cNvPr>
              <p:cNvSpPr/>
              <p:nvPr/>
            </p:nvSpPr>
            <p:spPr>
              <a:xfrm>
                <a:off x="6649197" y="1363750"/>
                <a:ext cx="124093" cy="124773"/>
              </a:xfrm>
              <a:custGeom>
                <a:avLst/>
                <a:gdLst>
                  <a:gd name="connsiteX0" fmla="*/ 124093 w 124093"/>
                  <a:gd name="connsiteY0" fmla="*/ 116236 h 124773"/>
                  <a:gd name="connsiteX1" fmla="*/ 0 w 124093"/>
                  <a:gd name="connsiteY1" fmla="*/ 124773 h 124773"/>
                  <a:gd name="connsiteX2" fmla="*/ 7879 w 124093"/>
                  <a:gd name="connsiteY2" fmla="*/ 0 h 1247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4093" h="124773">
                    <a:moveTo>
                      <a:pt x="124093" y="116236"/>
                    </a:moveTo>
                    <a:lnTo>
                      <a:pt x="0" y="124773"/>
                    </a:lnTo>
                    <a:lnTo>
                      <a:pt x="7879" y="0"/>
                    </a:lnTo>
                  </a:path>
                </a:pathLst>
              </a:custGeom>
              <a:noFill/>
              <a:ln w="19663" cap="rnd">
                <a:solidFill>
                  <a:schemeClr val="accent5">
                    <a:lumMod val="75000"/>
                    <a:lumOff val="25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47" name="Freeform 46">
                <a:extLst>
                  <a:ext uri="{FF2B5EF4-FFF2-40B4-BE49-F238E27FC236}">
                    <a16:creationId xmlns:a16="http://schemas.microsoft.com/office/drawing/2014/main" id="{AB66B4C5-0BF1-0C40-A5B5-02B22679B992}"/>
                  </a:ext>
                </a:extLst>
              </p:cNvPr>
              <p:cNvSpPr/>
              <p:nvPr/>
            </p:nvSpPr>
            <p:spPr>
              <a:xfrm>
                <a:off x="6150197" y="1322378"/>
                <a:ext cx="664458" cy="664581"/>
              </a:xfrm>
              <a:custGeom>
                <a:avLst/>
                <a:gdLst>
                  <a:gd name="connsiteX0" fmla="*/ 664458 w 664458"/>
                  <a:gd name="connsiteY0" fmla="*/ 0 h 664581"/>
                  <a:gd name="connsiteX1" fmla="*/ 0 w 664458"/>
                  <a:gd name="connsiteY1" fmla="*/ 664582 h 6645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64458" h="664581">
                    <a:moveTo>
                      <a:pt x="664458" y="0"/>
                    </a:moveTo>
                    <a:lnTo>
                      <a:pt x="0" y="664582"/>
                    </a:lnTo>
                  </a:path>
                </a:pathLst>
              </a:custGeom>
              <a:ln w="19663" cap="rnd">
                <a:solidFill>
                  <a:schemeClr val="accent5">
                    <a:lumMod val="75000"/>
                    <a:lumOff val="25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48" name="Freeform 47">
                <a:extLst>
                  <a:ext uri="{FF2B5EF4-FFF2-40B4-BE49-F238E27FC236}">
                    <a16:creationId xmlns:a16="http://schemas.microsoft.com/office/drawing/2014/main" id="{1DE7C7C9-C99A-D34D-8F92-445CF8C7AFD8}"/>
                  </a:ext>
                </a:extLst>
              </p:cNvPr>
              <p:cNvSpPr/>
              <p:nvPr/>
            </p:nvSpPr>
            <p:spPr>
              <a:xfrm>
                <a:off x="6109489" y="1776007"/>
                <a:ext cx="251621" cy="251739"/>
              </a:xfrm>
              <a:custGeom>
                <a:avLst/>
                <a:gdLst>
                  <a:gd name="connsiteX0" fmla="*/ 7222 w 251621"/>
                  <a:gd name="connsiteY0" fmla="*/ 130835 h 251739"/>
                  <a:gd name="connsiteX1" fmla="*/ 0 w 251621"/>
                  <a:gd name="connsiteY1" fmla="*/ 243788 h 251739"/>
                  <a:gd name="connsiteX2" fmla="*/ 7879 w 251621"/>
                  <a:gd name="connsiteY2" fmla="*/ 251668 h 251739"/>
                  <a:gd name="connsiteX3" fmla="*/ 120811 w 251621"/>
                  <a:gd name="connsiteY3" fmla="*/ 244444 h 251739"/>
                  <a:gd name="connsiteX4" fmla="*/ 125407 w 251621"/>
                  <a:gd name="connsiteY4" fmla="*/ 242474 h 251739"/>
                  <a:gd name="connsiteX5" fmla="*/ 249500 w 251621"/>
                  <a:gd name="connsiteY5" fmla="*/ 118358 h 251739"/>
                  <a:gd name="connsiteX6" fmla="*/ 243591 w 251621"/>
                  <a:gd name="connsiteY6" fmla="*/ 105224 h 251739"/>
                  <a:gd name="connsiteX7" fmla="*/ 147730 w 251621"/>
                  <a:gd name="connsiteY7" fmla="*/ 111791 h 251739"/>
                  <a:gd name="connsiteX8" fmla="*/ 139851 w 251621"/>
                  <a:gd name="connsiteY8" fmla="*/ 103910 h 251739"/>
                  <a:gd name="connsiteX9" fmla="*/ 146417 w 251621"/>
                  <a:gd name="connsiteY9" fmla="*/ 8032 h 251739"/>
                  <a:gd name="connsiteX10" fmla="*/ 133286 w 251621"/>
                  <a:gd name="connsiteY10" fmla="*/ 2122 h 251739"/>
                  <a:gd name="connsiteX11" fmla="*/ 9192 w 251621"/>
                  <a:gd name="connsiteY11" fmla="*/ 126238 h 251739"/>
                  <a:gd name="connsiteX12" fmla="*/ 7222 w 251621"/>
                  <a:gd name="connsiteY12" fmla="*/ 130835 h 251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51621" h="251739">
                    <a:moveTo>
                      <a:pt x="7222" y="130835"/>
                    </a:moveTo>
                    <a:lnTo>
                      <a:pt x="0" y="243788"/>
                    </a:lnTo>
                    <a:cubicBezTo>
                      <a:pt x="0" y="248385"/>
                      <a:pt x="3283" y="252325"/>
                      <a:pt x="7879" y="251668"/>
                    </a:cubicBezTo>
                    <a:lnTo>
                      <a:pt x="120811" y="244444"/>
                    </a:lnTo>
                    <a:cubicBezTo>
                      <a:pt x="122780" y="244444"/>
                      <a:pt x="124093" y="243788"/>
                      <a:pt x="125407" y="242474"/>
                    </a:cubicBezTo>
                    <a:lnTo>
                      <a:pt x="249500" y="118358"/>
                    </a:lnTo>
                    <a:cubicBezTo>
                      <a:pt x="254096" y="113761"/>
                      <a:pt x="250813" y="105224"/>
                      <a:pt x="243591" y="105224"/>
                    </a:cubicBezTo>
                    <a:lnTo>
                      <a:pt x="147730" y="111791"/>
                    </a:lnTo>
                    <a:cubicBezTo>
                      <a:pt x="143134" y="111791"/>
                      <a:pt x="139195" y="108507"/>
                      <a:pt x="139851" y="103910"/>
                    </a:cubicBezTo>
                    <a:lnTo>
                      <a:pt x="146417" y="8032"/>
                    </a:lnTo>
                    <a:cubicBezTo>
                      <a:pt x="147074" y="808"/>
                      <a:pt x="138538" y="-2475"/>
                      <a:pt x="133286" y="2122"/>
                    </a:cubicBezTo>
                    <a:lnTo>
                      <a:pt x="9192" y="126238"/>
                    </a:lnTo>
                    <a:cubicBezTo>
                      <a:pt x="8536" y="127551"/>
                      <a:pt x="7879" y="128865"/>
                      <a:pt x="7222" y="130835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655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</p:grp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08A73FD5-C4BE-314C-94E1-42BEF94F494A}"/>
                </a:ext>
              </a:extLst>
            </p:cNvPr>
            <p:cNvSpPr/>
            <p:nvPr/>
          </p:nvSpPr>
          <p:spPr>
            <a:xfrm>
              <a:off x="5630843" y="1367690"/>
              <a:ext cx="315158" cy="1119019"/>
            </a:xfrm>
            <a:custGeom>
              <a:avLst/>
              <a:gdLst>
                <a:gd name="connsiteX0" fmla="*/ 315158 w 315158"/>
                <a:gd name="connsiteY0" fmla="*/ 0 h 1119019"/>
                <a:gd name="connsiteX1" fmla="*/ 0 w 315158"/>
                <a:gd name="connsiteY1" fmla="*/ 601539 h 1119019"/>
                <a:gd name="connsiteX2" fmla="*/ 202883 w 315158"/>
                <a:gd name="connsiteY2" fmla="*/ 1119019 h 1119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15158" h="1119019">
                  <a:moveTo>
                    <a:pt x="315158" y="0"/>
                  </a:moveTo>
                  <a:cubicBezTo>
                    <a:pt x="129346" y="102445"/>
                    <a:pt x="0" y="333604"/>
                    <a:pt x="0" y="601539"/>
                  </a:cubicBezTo>
                  <a:cubicBezTo>
                    <a:pt x="0" y="811683"/>
                    <a:pt x="79446" y="998843"/>
                    <a:pt x="202883" y="1119019"/>
                  </a:cubicBezTo>
                </a:path>
              </a:pathLst>
            </a:custGeom>
            <a:noFill/>
            <a:ln w="6554" cap="rnd">
              <a:solidFill>
                <a:schemeClr val="accent5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</p:grpSp>
      <p:grpSp>
        <p:nvGrpSpPr>
          <p:cNvPr id="19" name="Graphic 10">
            <a:extLst>
              <a:ext uri="{FF2B5EF4-FFF2-40B4-BE49-F238E27FC236}">
                <a16:creationId xmlns:a16="http://schemas.microsoft.com/office/drawing/2014/main" id="{F4DF60F7-5A42-BD47-979F-EDDC1590B504}"/>
              </a:ext>
            </a:extLst>
          </p:cNvPr>
          <p:cNvGrpSpPr/>
          <p:nvPr/>
        </p:nvGrpSpPr>
        <p:grpSpPr>
          <a:xfrm>
            <a:off x="1918608" y="1295142"/>
            <a:ext cx="2032190" cy="1424283"/>
            <a:chOff x="2094956" y="1418736"/>
            <a:chExt cx="1679495" cy="1177094"/>
          </a:xfrm>
        </p:grpSpPr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A8CF9865-EBBF-F84A-827C-526802FFD10E}"/>
                </a:ext>
              </a:extLst>
            </p:cNvPr>
            <p:cNvSpPr/>
            <p:nvPr/>
          </p:nvSpPr>
          <p:spPr>
            <a:xfrm>
              <a:off x="2094956" y="1418736"/>
              <a:ext cx="144862" cy="201822"/>
            </a:xfrm>
            <a:custGeom>
              <a:avLst/>
              <a:gdLst>
                <a:gd name="connsiteX0" fmla="*/ 100551 w 144862"/>
                <a:gd name="connsiteY0" fmla="*/ 114304 h 201822"/>
                <a:gd name="connsiteX1" fmla="*/ 39352 w 144862"/>
                <a:gd name="connsiteY1" fmla="*/ 200282 h 201822"/>
                <a:gd name="connsiteX2" fmla="*/ 12451 w 144862"/>
                <a:gd name="connsiteY2" fmla="*/ 184161 h 201822"/>
                <a:gd name="connsiteX3" fmla="*/ 25229 w 144862"/>
                <a:gd name="connsiteY3" fmla="*/ 72659 h 201822"/>
                <a:gd name="connsiteX4" fmla="*/ 112656 w 144862"/>
                <a:gd name="connsiteY4" fmla="*/ 2130 h 201822"/>
                <a:gd name="connsiteX5" fmla="*/ 139557 w 144862"/>
                <a:gd name="connsiteY5" fmla="*/ 18251 h 201822"/>
                <a:gd name="connsiteX6" fmla="*/ 100551 w 144862"/>
                <a:gd name="connsiteY6" fmla="*/ 114304 h 201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4862" h="201822">
                  <a:moveTo>
                    <a:pt x="100551" y="114304"/>
                  </a:moveTo>
                  <a:cubicBezTo>
                    <a:pt x="77013" y="157293"/>
                    <a:pt x="58182" y="211701"/>
                    <a:pt x="39352" y="200282"/>
                  </a:cubicBezTo>
                  <a:cubicBezTo>
                    <a:pt x="31954" y="195580"/>
                    <a:pt x="15813" y="186176"/>
                    <a:pt x="12451" y="184161"/>
                  </a:cubicBezTo>
                  <a:cubicBezTo>
                    <a:pt x="-8397" y="172742"/>
                    <a:pt x="-2345" y="123036"/>
                    <a:pt x="25229" y="72659"/>
                  </a:cubicBezTo>
                  <a:cubicBezTo>
                    <a:pt x="52802" y="22281"/>
                    <a:pt x="92481" y="-8617"/>
                    <a:pt x="112656" y="2130"/>
                  </a:cubicBezTo>
                  <a:cubicBezTo>
                    <a:pt x="116691" y="4145"/>
                    <a:pt x="133504" y="14893"/>
                    <a:pt x="139557" y="18251"/>
                  </a:cubicBezTo>
                  <a:cubicBezTo>
                    <a:pt x="158388" y="30342"/>
                    <a:pt x="122744" y="74002"/>
                    <a:pt x="100551" y="114304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0352E09C-DDD3-7A48-9AAB-650243463E84}"/>
                </a:ext>
              </a:extLst>
            </p:cNvPr>
            <p:cNvSpPr/>
            <p:nvPr/>
          </p:nvSpPr>
          <p:spPr>
            <a:xfrm>
              <a:off x="2121857" y="1435528"/>
              <a:ext cx="125106" cy="186291"/>
            </a:xfrm>
            <a:custGeom>
              <a:avLst/>
              <a:gdLst>
                <a:gd name="connsiteX0" fmla="*/ 99878 w 125106"/>
                <a:gd name="connsiteY0" fmla="*/ 113633 h 186291"/>
                <a:gd name="connsiteX1" fmla="*/ 12451 w 125106"/>
                <a:gd name="connsiteY1" fmla="*/ 184161 h 186291"/>
                <a:gd name="connsiteX2" fmla="*/ 25229 w 125106"/>
                <a:gd name="connsiteY2" fmla="*/ 72659 h 186291"/>
                <a:gd name="connsiteX3" fmla="*/ 112656 w 125106"/>
                <a:gd name="connsiteY3" fmla="*/ 2130 h 186291"/>
                <a:gd name="connsiteX4" fmla="*/ 99878 w 125106"/>
                <a:gd name="connsiteY4" fmla="*/ 113633 h 1862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5106" h="186291">
                  <a:moveTo>
                    <a:pt x="99878" y="113633"/>
                  </a:moveTo>
                  <a:cubicBezTo>
                    <a:pt x="72305" y="164010"/>
                    <a:pt x="32626" y="194908"/>
                    <a:pt x="12451" y="184161"/>
                  </a:cubicBezTo>
                  <a:cubicBezTo>
                    <a:pt x="-8397" y="172742"/>
                    <a:pt x="-2345" y="123036"/>
                    <a:pt x="25229" y="72659"/>
                  </a:cubicBezTo>
                  <a:cubicBezTo>
                    <a:pt x="52802" y="22281"/>
                    <a:pt x="92481" y="-8617"/>
                    <a:pt x="112656" y="2130"/>
                  </a:cubicBezTo>
                  <a:cubicBezTo>
                    <a:pt x="133504" y="13549"/>
                    <a:pt x="127452" y="63255"/>
                    <a:pt x="99878" y="113633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CBA18289-26F5-2A4F-B182-8304CCB209EA}"/>
                </a:ext>
              </a:extLst>
            </p:cNvPr>
            <p:cNvSpPr/>
            <p:nvPr/>
          </p:nvSpPr>
          <p:spPr>
            <a:xfrm>
              <a:off x="2124220" y="1461168"/>
              <a:ext cx="57164" cy="106800"/>
            </a:xfrm>
            <a:custGeom>
              <a:avLst/>
              <a:gdLst>
                <a:gd name="connsiteX0" fmla="*/ 0 w 57164"/>
                <a:gd name="connsiteY0" fmla="*/ 106800 h 106800"/>
                <a:gd name="connsiteX1" fmla="*/ 22866 w 57164"/>
                <a:gd name="connsiteY1" fmla="*/ 47019 h 106800"/>
                <a:gd name="connsiteX2" fmla="*/ 57164 w 57164"/>
                <a:gd name="connsiteY2" fmla="*/ 0 h 106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7164" h="106800">
                  <a:moveTo>
                    <a:pt x="0" y="106800"/>
                  </a:moveTo>
                  <a:cubicBezTo>
                    <a:pt x="3363" y="88664"/>
                    <a:pt x="11433" y="67842"/>
                    <a:pt x="22866" y="47019"/>
                  </a:cubicBezTo>
                  <a:cubicBezTo>
                    <a:pt x="32953" y="28211"/>
                    <a:pt x="45059" y="12091"/>
                    <a:pt x="57164" y="0"/>
                  </a:cubicBezTo>
                </a:path>
              </a:pathLst>
            </a:custGeom>
            <a:noFill/>
            <a:ln w="6724" cap="rnd">
              <a:solidFill>
                <a:schemeClr val="accent5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5F2DD3D3-CE1A-6348-9B93-20ACEFB4DBDE}"/>
                </a:ext>
              </a:extLst>
            </p:cNvPr>
            <p:cNvSpPr/>
            <p:nvPr/>
          </p:nvSpPr>
          <p:spPr>
            <a:xfrm>
              <a:off x="2143733" y="1462712"/>
              <a:ext cx="651661" cy="478049"/>
            </a:xfrm>
            <a:custGeom>
              <a:avLst/>
              <a:gdLst>
                <a:gd name="connsiteX0" fmla="*/ 651662 w 651661"/>
                <a:gd name="connsiteY0" fmla="*/ 291989 h 478049"/>
                <a:gd name="connsiteX1" fmla="*/ 80692 w 651661"/>
                <a:gd name="connsiteY1" fmla="*/ 1143 h 478049"/>
                <a:gd name="connsiteX2" fmla="*/ 18820 w 651661"/>
                <a:gd name="connsiteY2" fmla="*/ 57566 h 478049"/>
                <a:gd name="connsiteX3" fmla="*/ 7388 w 651661"/>
                <a:gd name="connsiteY3" fmla="*/ 136826 h 478049"/>
                <a:gd name="connsiteX4" fmla="*/ 536661 w 651661"/>
                <a:gd name="connsiteY4" fmla="*/ 478050 h 478049"/>
                <a:gd name="connsiteX5" fmla="*/ 651662 w 651661"/>
                <a:gd name="connsiteY5" fmla="*/ 291989 h 478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1661" h="478049">
                  <a:moveTo>
                    <a:pt x="651662" y="291989"/>
                  </a:moveTo>
                  <a:cubicBezTo>
                    <a:pt x="651662" y="291989"/>
                    <a:pt x="219904" y="73015"/>
                    <a:pt x="80692" y="1143"/>
                  </a:cubicBezTo>
                  <a:cubicBezTo>
                    <a:pt x="65897" y="-6246"/>
                    <a:pt x="37651" y="23309"/>
                    <a:pt x="18820" y="57566"/>
                  </a:cubicBezTo>
                  <a:cubicBezTo>
                    <a:pt x="662" y="90479"/>
                    <a:pt x="-6735" y="128094"/>
                    <a:pt x="7388" y="136826"/>
                  </a:cubicBezTo>
                  <a:lnTo>
                    <a:pt x="536661" y="478050"/>
                  </a:lnTo>
                  <a:lnTo>
                    <a:pt x="651662" y="291989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28B0306F-70DD-6249-9EAB-C6B47B96B433}"/>
                </a:ext>
              </a:extLst>
            </p:cNvPr>
            <p:cNvSpPr/>
            <p:nvPr/>
          </p:nvSpPr>
          <p:spPr>
            <a:xfrm>
              <a:off x="2571195" y="1636136"/>
              <a:ext cx="246523" cy="372802"/>
            </a:xfrm>
            <a:custGeom>
              <a:avLst/>
              <a:gdLst>
                <a:gd name="connsiteX0" fmla="*/ 171071 w 246523"/>
                <a:gd name="connsiteY0" fmla="*/ 210587 h 372802"/>
                <a:gd name="connsiteX1" fmla="*/ 42619 w 246523"/>
                <a:gd name="connsiteY1" fmla="*/ 370452 h 372802"/>
                <a:gd name="connsiteX2" fmla="*/ 15719 w 246523"/>
                <a:gd name="connsiteY2" fmla="*/ 354331 h 372802"/>
                <a:gd name="connsiteX3" fmla="*/ 55397 w 246523"/>
                <a:gd name="connsiteY3" fmla="*/ 146776 h 372802"/>
                <a:gd name="connsiteX4" fmla="*/ 210077 w 246523"/>
                <a:gd name="connsiteY4" fmla="*/ 3032 h 372802"/>
                <a:gd name="connsiteX5" fmla="*/ 236978 w 246523"/>
                <a:gd name="connsiteY5" fmla="*/ 19153 h 372802"/>
                <a:gd name="connsiteX6" fmla="*/ 171071 w 246523"/>
                <a:gd name="connsiteY6" fmla="*/ 210587 h 372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6523" h="372802">
                  <a:moveTo>
                    <a:pt x="171071" y="210587"/>
                  </a:moveTo>
                  <a:cubicBezTo>
                    <a:pt x="122649" y="298580"/>
                    <a:pt x="72883" y="388588"/>
                    <a:pt x="42619" y="370452"/>
                  </a:cubicBezTo>
                  <a:cubicBezTo>
                    <a:pt x="33877" y="365078"/>
                    <a:pt x="18409" y="356346"/>
                    <a:pt x="15719" y="354331"/>
                  </a:cubicBezTo>
                  <a:cubicBezTo>
                    <a:pt x="-15890" y="336867"/>
                    <a:pt x="1596" y="243501"/>
                    <a:pt x="55397" y="146776"/>
                  </a:cubicBezTo>
                  <a:cubicBezTo>
                    <a:pt x="109199" y="50051"/>
                    <a:pt x="178468" y="-15104"/>
                    <a:pt x="210077" y="3032"/>
                  </a:cubicBezTo>
                  <a:cubicBezTo>
                    <a:pt x="212767" y="4375"/>
                    <a:pt x="228907" y="13779"/>
                    <a:pt x="236978" y="19153"/>
                  </a:cubicBezTo>
                  <a:cubicBezTo>
                    <a:pt x="267241" y="37289"/>
                    <a:pt x="220165" y="121923"/>
                    <a:pt x="171071" y="210587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97FE2C54-3162-C944-BEAF-6D41F1D22596}"/>
                </a:ext>
              </a:extLst>
            </p:cNvPr>
            <p:cNvSpPr/>
            <p:nvPr/>
          </p:nvSpPr>
          <p:spPr>
            <a:xfrm>
              <a:off x="2598096" y="1652413"/>
              <a:ext cx="226467" cy="357052"/>
            </a:xfrm>
            <a:custGeom>
              <a:avLst/>
              <a:gdLst>
                <a:gd name="connsiteX0" fmla="*/ 171071 w 226467"/>
                <a:gd name="connsiteY0" fmla="*/ 210432 h 357052"/>
                <a:gd name="connsiteX1" fmla="*/ 15719 w 226467"/>
                <a:gd name="connsiteY1" fmla="*/ 354176 h 357052"/>
                <a:gd name="connsiteX2" fmla="*/ 55397 w 226467"/>
                <a:gd name="connsiteY2" fmla="*/ 146620 h 357052"/>
                <a:gd name="connsiteX3" fmla="*/ 210749 w 226467"/>
                <a:gd name="connsiteY3" fmla="*/ 2877 h 357052"/>
                <a:gd name="connsiteX4" fmla="*/ 171071 w 226467"/>
                <a:gd name="connsiteY4" fmla="*/ 210432 h 357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6467" h="357052">
                  <a:moveTo>
                    <a:pt x="171071" y="210432"/>
                  </a:moveTo>
                  <a:cubicBezTo>
                    <a:pt x="117269" y="307828"/>
                    <a:pt x="47999" y="371640"/>
                    <a:pt x="15719" y="354176"/>
                  </a:cubicBezTo>
                  <a:cubicBezTo>
                    <a:pt x="-15890" y="336712"/>
                    <a:pt x="1596" y="243345"/>
                    <a:pt x="55397" y="146620"/>
                  </a:cubicBezTo>
                  <a:cubicBezTo>
                    <a:pt x="109199" y="49224"/>
                    <a:pt x="178468" y="-14588"/>
                    <a:pt x="210749" y="2877"/>
                  </a:cubicBezTo>
                  <a:cubicBezTo>
                    <a:pt x="242358" y="20341"/>
                    <a:pt x="224872" y="113035"/>
                    <a:pt x="171071" y="210432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8AB74858-DEEB-FF47-91C5-2779F250D3AD}"/>
                </a:ext>
              </a:extLst>
            </p:cNvPr>
            <p:cNvSpPr/>
            <p:nvPr/>
          </p:nvSpPr>
          <p:spPr>
            <a:xfrm>
              <a:off x="2605744" y="1719101"/>
              <a:ext cx="100877" cy="194793"/>
            </a:xfrm>
            <a:custGeom>
              <a:avLst/>
              <a:gdLst>
                <a:gd name="connsiteX0" fmla="*/ 0 w 100877"/>
                <a:gd name="connsiteY0" fmla="*/ 194793 h 194793"/>
                <a:gd name="connsiteX1" fmla="*/ 47749 w 100877"/>
                <a:gd name="connsiteY1" fmla="*/ 79261 h 194793"/>
                <a:gd name="connsiteX2" fmla="*/ 100878 w 100877"/>
                <a:gd name="connsiteY2" fmla="*/ 0 h 194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0877" h="194793">
                  <a:moveTo>
                    <a:pt x="0" y="194793"/>
                  </a:moveTo>
                  <a:cubicBezTo>
                    <a:pt x="8743" y="160536"/>
                    <a:pt x="24883" y="120234"/>
                    <a:pt x="47749" y="79261"/>
                  </a:cubicBezTo>
                  <a:cubicBezTo>
                    <a:pt x="64562" y="49034"/>
                    <a:pt x="82720" y="22166"/>
                    <a:pt x="100878" y="0"/>
                  </a:cubicBezTo>
                </a:path>
              </a:pathLst>
            </a:custGeom>
            <a:noFill/>
            <a:ln w="6724" cap="rnd">
              <a:solidFill>
                <a:schemeClr val="accent5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0D52C193-6BD3-B74E-B373-DA011925038E}"/>
                </a:ext>
              </a:extLst>
            </p:cNvPr>
            <p:cNvSpPr/>
            <p:nvPr/>
          </p:nvSpPr>
          <p:spPr>
            <a:xfrm>
              <a:off x="2619735" y="1670640"/>
              <a:ext cx="777564" cy="686575"/>
            </a:xfrm>
            <a:custGeom>
              <a:avLst/>
              <a:gdLst>
                <a:gd name="connsiteX0" fmla="*/ 777565 w 777564"/>
                <a:gd name="connsiteY0" fmla="*/ 310424 h 686575"/>
                <a:gd name="connsiteX1" fmla="*/ 177005 w 777564"/>
                <a:gd name="connsiteY1" fmla="*/ 98 h 686575"/>
                <a:gd name="connsiteX2" fmla="*/ 54606 w 777564"/>
                <a:gd name="connsiteY2" fmla="*/ 138469 h 686575"/>
                <a:gd name="connsiteX3" fmla="*/ 8875 w 777564"/>
                <a:gd name="connsiteY3" fmla="*/ 323186 h 686575"/>
                <a:gd name="connsiteX4" fmla="*/ 577827 w 777564"/>
                <a:gd name="connsiteY4" fmla="*/ 686576 h 686575"/>
                <a:gd name="connsiteX5" fmla="*/ 777565 w 777564"/>
                <a:gd name="connsiteY5" fmla="*/ 310424 h 686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77564" h="686575">
                  <a:moveTo>
                    <a:pt x="777565" y="310424"/>
                  </a:moveTo>
                  <a:lnTo>
                    <a:pt x="177005" y="98"/>
                  </a:lnTo>
                  <a:cubicBezTo>
                    <a:pt x="177005" y="98"/>
                    <a:pt x="145396" y="-8634"/>
                    <a:pt x="54606" y="138469"/>
                  </a:cubicBezTo>
                  <a:cubicBezTo>
                    <a:pt x="26360" y="184816"/>
                    <a:pt x="-19371" y="305722"/>
                    <a:pt x="8875" y="323186"/>
                  </a:cubicBezTo>
                  <a:lnTo>
                    <a:pt x="577827" y="686576"/>
                  </a:lnTo>
                  <a:lnTo>
                    <a:pt x="777565" y="310424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A23D41B8-6751-334D-91DF-EB493D1AA91E}"/>
                </a:ext>
              </a:extLst>
            </p:cNvPr>
            <p:cNvSpPr/>
            <p:nvPr/>
          </p:nvSpPr>
          <p:spPr>
            <a:xfrm>
              <a:off x="3064771" y="1894287"/>
              <a:ext cx="340990" cy="475495"/>
            </a:xfrm>
            <a:custGeom>
              <a:avLst/>
              <a:gdLst>
                <a:gd name="connsiteX0" fmla="*/ 238376 w 340990"/>
                <a:gd name="connsiteY0" fmla="*/ 278212 h 475495"/>
                <a:gd name="connsiteX1" fmla="*/ 51416 w 340990"/>
                <a:gd name="connsiteY1" fmla="*/ 471661 h 475495"/>
                <a:gd name="connsiteX2" fmla="*/ 21152 w 340990"/>
                <a:gd name="connsiteY2" fmla="*/ 452854 h 475495"/>
                <a:gd name="connsiteX3" fmla="*/ 79662 w 340990"/>
                <a:gd name="connsiteY3" fmla="*/ 180143 h 475495"/>
                <a:gd name="connsiteX4" fmla="*/ 296885 w 340990"/>
                <a:gd name="connsiteY4" fmla="*/ 5501 h 475495"/>
                <a:gd name="connsiteX5" fmla="*/ 327149 w 340990"/>
                <a:gd name="connsiteY5" fmla="*/ 24309 h 475495"/>
                <a:gd name="connsiteX6" fmla="*/ 238376 w 340990"/>
                <a:gd name="connsiteY6" fmla="*/ 278212 h 475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0990" h="475495">
                  <a:moveTo>
                    <a:pt x="238376" y="278212"/>
                  </a:moveTo>
                  <a:cubicBezTo>
                    <a:pt x="168434" y="391057"/>
                    <a:pt x="92439" y="497186"/>
                    <a:pt x="51416" y="471661"/>
                  </a:cubicBezTo>
                  <a:cubicBezTo>
                    <a:pt x="38638" y="463601"/>
                    <a:pt x="24515" y="455540"/>
                    <a:pt x="21152" y="452854"/>
                  </a:cubicBezTo>
                  <a:cubicBezTo>
                    <a:pt x="-22561" y="425986"/>
                    <a:pt x="3667" y="303736"/>
                    <a:pt x="79662" y="180143"/>
                  </a:cubicBezTo>
                  <a:cubicBezTo>
                    <a:pt x="155656" y="56551"/>
                    <a:pt x="253172" y="-22038"/>
                    <a:pt x="296885" y="5501"/>
                  </a:cubicBezTo>
                  <a:cubicBezTo>
                    <a:pt x="299576" y="7517"/>
                    <a:pt x="315716" y="16920"/>
                    <a:pt x="327149" y="24309"/>
                  </a:cubicBezTo>
                  <a:cubicBezTo>
                    <a:pt x="368845" y="49834"/>
                    <a:pt x="309663" y="162008"/>
                    <a:pt x="238376" y="278212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99D62635-59A2-1847-A0FC-8CAE7F4E78A9}"/>
                </a:ext>
              </a:extLst>
            </p:cNvPr>
            <p:cNvSpPr/>
            <p:nvPr/>
          </p:nvSpPr>
          <p:spPr>
            <a:xfrm rot="-3500667">
              <a:off x="2990507" y="2048670"/>
              <a:ext cx="527244" cy="186728"/>
            </a:xfrm>
            <a:custGeom>
              <a:avLst/>
              <a:gdLst>
                <a:gd name="connsiteX0" fmla="*/ 527244 w 527244"/>
                <a:gd name="connsiteY0" fmla="*/ 93364 h 186728"/>
                <a:gd name="connsiteX1" fmla="*/ 263622 w 527244"/>
                <a:gd name="connsiteY1" fmla="*/ 186729 h 186728"/>
                <a:gd name="connsiteX2" fmla="*/ 0 w 527244"/>
                <a:gd name="connsiteY2" fmla="*/ 93364 h 186728"/>
                <a:gd name="connsiteX3" fmla="*/ 263622 w 527244"/>
                <a:gd name="connsiteY3" fmla="*/ 0 h 186728"/>
                <a:gd name="connsiteX4" fmla="*/ 527244 w 527244"/>
                <a:gd name="connsiteY4" fmla="*/ 93364 h 186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7244" h="186728">
                  <a:moveTo>
                    <a:pt x="527244" y="93364"/>
                  </a:moveTo>
                  <a:cubicBezTo>
                    <a:pt x="527244" y="144928"/>
                    <a:pt x="409216" y="186729"/>
                    <a:pt x="263622" y="186729"/>
                  </a:cubicBezTo>
                  <a:cubicBezTo>
                    <a:pt x="118028" y="186729"/>
                    <a:pt x="0" y="144928"/>
                    <a:pt x="0" y="93364"/>
                  </a:cubicBezTo>
                  <a:cubicBezTo>
                    <a:pt x="0" y="41801"/>
                    <a:pt x="118028" y="0"/>
                    <a:pt x="263622" y="0"/>
                  </a:cubicBezTo>
                  <a:cubicBezTo>
                    <a:pt x="409216" y="0"/>
                    <a:pt x="527244" y="41801"/>
                    <a:pt x="527244" y="93364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D0FDC3F6-ED67-7F44-A09B-DD776BF24DAC}"/>
                </a:ext>
              </a:extLst>
            </p:cNvPr>
            <p:cNvSpPr/>
            <p:nvPr/>
          </p:nvSpPr>
          <p:spPr>
            <a:xfrm>
              <a:off x="3102064" y="1950837"/>
              <a:ext cx="191668" cy="305623"/>
            </a:xfrm>
            <a:custGeom>
              <a:avLst/>
              <a:gdLst>
                <a:gd name="connsiteX0" fmla="*/ 0 w 191668"/>
                <a:gd name="connsiteY0" fmla="*/ 305624 h 305623"/>
                <a:gd name="connsiteX1" fmla="*/ 72632 w 191668"/>
                <a:gd name="connsiteY1" fmla="*/ 142400 h 305623"/>
                <a:gd name="connsiteX2" fmla="*/ 191668 w 191668"/>
                <a:gd name="connsiteY2" fmla="*/ 0 h 305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1668" h="305623">
                  <a:moveTo>
                    <a:pt x="0" y="305624"/>
                  </a:moveTo>
                  <a:cubicBezTo>
                    <a:pt x="11433" y="257933"/>
                    <a:pt x="36316" y="200167"/>
                    <a:pt x="72632" y="142400"/>
                  </a:cubicBezTo>
                  <a:cubicBezTo>
                    <a:pt x="110293" y="81276"/>
                    <a:pt x="153335" y="31570"/>
                    <a:pt x="191668" y="0"/>
                  </a:cubicBezTo>
                </a:path>
              </a:pathLst>
            </a:custGeom>
            <a:noFill/>
            <a:ln w="6724" cap="rnd">
              <a:solidFill>
                <a:schemeClr val="accent5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CC13EFB7-A36E-8342-B931-14C5EE012691}"/>
                </a:ext>
              </a:extLst>
            </p:cNvPr>
            <p:cNvSpPr/>
            <p:nvPr/>
          </p:nvSpPr>
          <p:spPr>
            <a:xfrm>
              <a:off x="3114436" y="1935479"/>
              <a:ext cx="525643" cy="566823"/>
            </a:xfrm>
            <a:custGeom>
              <a:avLst/>
              <a:gdLst>
                <a:gd name="connsiteX0" fmla="*/ 275466 w 525643"/>
                <a:gd name="connsiteY0" fmla="*/ 3268 h 566823"/>
                <a:gd name="connsiteX1" fmla="*/ 95903 w 525643"/>
                <a:gd name="connsiteY1" fmla="*/ 152385 h 566823"/>
                <a:gd name="connsiteX2" fmla="*/ 13856 w 525643"/>
                <a:gd name="connsiteY2" fmla="*/ 410318 h 566823"/>
                <a:gd name="connsiteX3" fmla="*/ 246547 w 525643"/>
                <a:gd name="connsiteY3" fmla="*/ 566824 h 566823"/>
                <a:gd name="connsiteX4" fmla="*/ 525643 w 525643"/>
                <a:gd name="connsiteY4" fmla="*/ 114770 h 566823"/>
                <a:gd name="connsiteX5" fmla="*/ 275466 w 525643"/>
                <a:gd name="connsiteY5" fmla="*/ 3268 h 566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5643" h="566823">
                  <a:moveTo>
                    <a:pt x="275466" y="3268"/>
                  </a:moveTo>
                  <a:cubicBezTo>
                    <a:pt x="231752" y="-16883"/>
                    <a:pt x="159792" y="59019"/>
                    <a:pt x="95903" y="152385"/>
                  </a:cubicBezTo>
                  <a:cubicBezTo>
                    <a:pt x="23271" y="257170"/>
                    <a:pt x="-25150" y="386808"/>
                    <a:pt x="13856" y="410318"/>
                  </a:cubicBezTo>
                  <a:lnTo>
                    <a:pt x="246547" y="566824"/>
                  </a:lnTo>
                  <a:cubicBezTo>
                    <a:pt x="246547" y="566824"/>
                    <a:pt x="374326" y="229631"/>
                    <a:pt x="525643" y="114770"/>
                  </a:cubicBezTo>
                  <a:cubicBezTo>
                    <a:pt x="524971" y="114770"/>
                    <a:pt x="346753" y="35509"/>
                    <a:pt x="275466" y="3268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B801A698-E1A3-CD44-B365-E16DF927C7C9}"/>
                </a:ext>
              </a:extLst>
            </p:cNvPr>
            <p:cNvSpPr/>
            <p:nvPr/>
          </p:nvSpPr>
          <p:spPr>
            <a:xfrm>
              <a:off x="3275148" y="2002794"/>
              <a:ext cx="407326" cy="520067"/>
            </a:xfrm>
            <a:custGeom>
              <a:avLst/>
              <a:gdLst>
                <a:gd name="connsiteX0" fmla="*/ 319200 w 407326"/>
                <a:gd name="connsiteY0" fmla="*/ 331584 h 520067"/>
                <a:gd name="connsiteX1" fmla="*/ 69695 w 407326"/>
                <a:gd name="connsiteY1" fmla="*/ 512943 h 520067"/>
                <a:gd name="connsiteX2" fmla="*/ 44812 w 407326"/>
                <a:gd name="connsiteY2" fmla="*/ 497494 h 520067"/>
                <a:gd name="connsiteX3" fmla="*/ 70367 w 407326"/>
                <a:gd name="connsiteY3" fmla="*/ 178436 h 520067"/>
                <a:gd name="connsiteX4" fmla="*/ 344083 w 407326"/>
                <a:gd name="connsiteY4" fmla="*/ 11855 h 520067"/>
                <a:gd name="connsiteX5" fmla="*/ 379054 w 407326"/>
                <a:gd name="connsiteY5" fmla="*/ 34021 h 520067"/>
                <a:gd name="connsiteX6" fmla="*/ 319200 w 407326"/>
                <a:gd name="connsiteY6" fmla="*/ 331584 h 520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7326" h="520067">
                  <a:moveTo>
                    <a:pt x="319200" y="331584"/>
                  </a:moveTo>
                  <a:cubicBezTo>
                    <a:pt x="239170" y="461222"/>
                    <a:pt x="139637" y="545856"/>
                    <a:pt x="69695" y="512943"/>
                  </a:cubicBezTo>
                  <a:cubicBezTo>
                    <a:pt x="67005" y="511600"/>
                    <a:pt x="47502" y="499509"/>
                    <a:pt x="44812" y="497494"/>
                  </a:cubicBezTo>
                  <a:cubicBezTo>
                    <a:pt x="-23785" y="455177"/>
                    <a:pt x="-12352" y="312105"/>
                    <a:pt x="70367" y="178436"/>
                  </a:cubicBezTo>
                  <a:cubicBezTo>
                    <a:pt x="153087" y="44096"/>
                    <a:pt x="275486" y="-30462"/>
                    <a:pt x="344083" y="11855"/>
                  </a:cubicBezTo>
                  <a:cubicBezTo>
                    <a:pt x="347446" y="13870"/>
                    <a:pt x="376364" y="31334"/>
                    <a:pt x="379054" y="34021"/>
                  </a:cubicBezTo>
                  <a:cubicBezTo>
                    <a:pt x="438236" y="83055"/>
                    <a:pt x="397885" y="203961"/>
                    <a:pt x="319200" y="331584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id="{58C26127-AAD7-F649-9D11-A360ECC55A3C}"/>
                </a:ext>
              </a:extLst>
            </p:cNvPr>
            <p:cNvSpPr/>
            <p:nvPr/>
          </p:nvSpPr>
          <p:spPr>
            <a:xfrm rot="-3500667">
              <a:off x="3214417" y="2130586"/>
              <a:ext cx="571629" cy="291511"/>
            </a:xfrm>
            <a:custGeom>
              <a:avLst/>
              <a:gdLst>
                <a:gd name="connsiteX0" fmla="*/ 571629 w 571629"/>
                <a:gd name="connsiteY0" fmla="*/ 145756 h 291511"/>
                <a:gd name="connsiteX1" fmla="*/ 285815 w 571629"/>
                <a:gd name="connsiteY1" fmla="*/ 291511 h 291511"/>
                <a:gd name="connsiteX2" fmla="*/ 0 w 571629"/>
                <a:gd name="connsiteY2" fmla="*/ 145756 h 291511"/>
                <a:gd name="connsiteX3" fmla="*/ 285815 w 571629"/>
                <a:gd name="connsiteY3" fmla="*/ 0 h 291511"/>
                <a:gd name="connsiteX4" fmla="*/ 571629 w 571629"/>
                <a:gd name="connsiteY4" fmla="*/ 145756 h 291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629" h="291511">
                  <a:moveTo>
                    <a:pt x="571629" y="145756"/>
                  </a:moveTo>
                  <a:cubicBezTo>
                    <a:pt x="571629" y="226254"/>
                    <a:pt x="443666" y="291511"/>
                    <a:pt x="285815" y="291511"/>
                  </a:cubicBezTo>
                  <a:cubicBezTo>
                    <a:pt x="127964" y="291511"/>
                    <a:pt x="0" y="226254"/>
                    <a:pt x="0" y="145756"/>
                  </a:cubicBezTo>
                  <a:cubicBezTo>
                    <a:pt x="0" y="65257"/>
                    <a:pt x="127964" y="0"/>
                    <a:pt x="285815" y="0"/>
                  </a:cubicBezTo>
                  <a:cubicBezTo>
                    <a:pt x="443666" y="0"/>
                    <a:pt x="571629" y="65257"/>
                    <a:pt x="571629" y="145756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34" name="Freeform 33">
              <a:extLst>
                <a:ext uri="{FF2B5EF4-FFF2-40B4-BE49-F238E27FC236}">
                  <a16:creationId xmlns:a16="http://schemas.microsoft.com/office/drawing/2014/main" id="{182BE92B-71E9-C044-AA6D-E35D02FE5B84}"/>
                </a:ext>
              </a:extLst>
            </p:cNvPr>
            <p:cNvSpPr/>
            <p:nvPr/>
          </p:nvSpPr>
          <p:spPr>
            <a:xfrm>
              <a:off x="3305842" y="2071072"/>
              <a:ext cx="183593" cy="390257"/>
            </a:xfrm>
            <a:custGeom>
              <a:avLst/>
              <a:gdLst>
                <a:gd name="connsiteX0" fmla="*/ 5376 w 183593"/>
                <a:gd name="connsiteY0" fmla="*/ 390258 h 390257"/>
                <a:gd name="connsiteX1" fmla="*/ 70610 w 183593"/>
                <a:gd name="connsiteY1" fmla="*/ 128966 h 390257"/>
                <a:gd name="connsiteX2" fmla="*/ 183593 w 183593"/>
                <a:gd name="connsiteY2" fmla="*/ 0 h 390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3593" h="390257">
                  <a:moveTo>
                    <a:pt x="5376" y="390258"/>
                  </a:moveTo>
                  <a:cubicBezTo>
                    <a:pt x="-11437" y="325103"/>
                    <a:pt x="11428" y="225020"/>
                    <a:pt x="70610" y="128966"/>
                  </a:cubicBezTo>
                  <a:cubicBezTo>
                    <a:pt x="104236" y="75230"/>
                    <a:pt x="143915" y="30898"/>
                    <a:pt x="183593" y="0"/>
                  </a:cubicBezTo>
                </a:path>
              </a:pathLst>
            </a:custGeom>
            <a:noFill/>
            <a:ln w="6724" cap="rnd">
              <a:solidFill>
                <a:schemeClr val="accent5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35" name="Freeform 34">
              <a:extLst>
                <a:ext uri="{FF2B5EF4-FFF2-40B4-BE49-F238E27FC236}">
                  <a16:creationId xmlns:a16="http://schemas.microsoft.com/office/drawing/2014/main" id="{D45499C5-1AF6-8344-9298-6BF16EDD9246}"/>
                </a:ext>
              </a:extLst>
            </p:cNvPr>
            <p:cNvSpPr/>
            <p:nvPr/>
          </p:nvSpPr>
          <p:spPr>
            <a:xfrm>
              <a:off x="3354382" y="2085274"/>
              <a:ext cx="297952" cy="387941"/>
            </a:xfrm>
            <a:custGeom>
              <a:avLst/>
              <a:gdLst>
                <a:gd name="connsiteX0" fmla="*/ 239966 w 297952"/>
                <a:gd name="connsiteY0" fmla="*/ 249103 h 387941"/>
                <a:gd name="connsiteX1" fmla="*/ 37538 w 297952"/>
                <a:gd name="connsiteY1" fmla="*/ 378742 h 387941"/>
                <a:gd name="connsiteX2" fmla="*/ 30140 w 297952"/>
                <a:gd name="connsiteY2" fmla="*/ 373368 h 387941"/>
                <a:gd name="connsiteX3" fmla="*/ 51661 w 297952"/>
                <a:gd name="connsiteY3" fmla="*/ 132899 h 387941"/>
                <a:gd name="connsiteX4" fmla="*/ 256779 w 297952"/>
                <a:gd name="connsiteY4" fmla="*/ 5948 h 387941"/>
                <a:gd name="connsiteX5" fmla="*/ 264849 w 297952"/>
                <a:gd name="connsiteY5" fmla="*/ 9978 h 387941"/>
                <a:gd name="connsiteX6" fmla="*/ 239966 w 297952"/>
                <a:gd name="connsiteY6" fmla="*/ 249103 h 387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7952" h="387941">
                  <a:moveTo>
                    <a:pt x="239966" y="249103"/>
                  </a:moveTo>
                  <a:cubicBezTo>
                    <a:pt x="177422" y="350530"/>
                    <a:pt x="92012" y="412327"/>
                    <a:pt x="37538" y="378742"/>
                  </a:cubicBezTo>
                  <a:cubicBezTo>
                    <a:pt x="34848" y="377398"/>
                    <a:pt x="32830" y="375383"/>
                    <a:pt x="30140" y="373368"/>
                  </a:cubicBezTo>
                  <a:cubicBezTo>
                    <a:pt x="-16936" y="334409"/>
                    <a:pt x="-8194" y="230296"/>
                    <a:pt x="51661" y="132899"/>
                  </a:cubicBezTo>
                  <a:cubicBezTo>
                    <a:pt x="111515" y="36175"/>
                    <a:pt x="200960" y="-18905"/>
                    <a:pt x="256779" y="5948"/>
                  </a:cubicBezTo>
                  <a:cubicBezTo>
                    <a:pt x="259469" y="7291"/>
                    <a:pt x="262159" y="8635"/>
                    <a:pt x="264849" y="9978"/>
                  </a:cubicBezTo>
                  <a:cubicBezTo>
                    <a:pt x="319996" y="44235"/>
                    <a:pt x="302511" y="147677"/>
                    <a:pt x="239966" y="249103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36" name="Freeform 35">
              <a:extLst>
                <a:ext uri="{FF2B5EF4-FFF2-40B4-BE49-F238E27FC236}">
                  <a16:creationId xmlns:a16="http://schemas.microsoft.com/office/drawing/2014/main" id="{4CBE6824-8CCC-174D-8BD5-3E25A481246A}"/>
                </a:ext>
              </a:extLst>
            </p:cNvPr>
            <p:cNvSpPr/>
            <p:nvPr/>
          </p:nvSpPr>
          <p:spPr>
            <a:xfrm>
              <a:off x="3517681" y="2159064"/>
              <a:ext cx="134735" cy="269351"/>
            </a:xfrm>
            <a:custGeom>
              <a:avLst/>
              <a:gdLst>
                <a:gd name="connsiteX0" fmla="*/ 134504 w 134735"/>
                <a:gd name="connsiteY0" fmla="*/ 0 h 269351"/>
                <a:gd name="connsiteX1" fmla="*/ 76667 w 134735"/>
                <a:gd name="connsiteY1" fmla="*/ 175314 h 269351"/>
                <a:gd name="connsiteX2" fmla="*/ 0 w 134735"/>
                <a:gd name="connsiteY2" fmla="*/ 269352 h 269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4735" h="269351">
                  <a:moveTo>
                    <a:pt x="134504" y="0"/>
                  </a:moveTo>
                  <a:cubicBezTo>
                    <a:pt x="137194" y="47691"/>
                    <a:pt x="116346" y="111502"/>
                    <a:pt x="76667" y="175314"/>
                  </a:cubicBezTo>
                  <a:cubicBezTo>
                    <a:pt x="53129" y="212929"/>
                    <a:pt x="26901" y="245171"/>
                    <a:pt x="0" y="269352"/>
                  </a:cubicBezTo>
                </a:path>
              </a:pathLst>
            </a:custGeom>
            <a:noFill/>
            <a:ln w="6724" cap="rnd">
              <a:solidFill>
                <a:schemeClr val="accent5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37" name="Freeform 36">
              <a:extLst>
                <a:ext uri="{FF2B5EF4-FFF2-40B4-BE49-F238E27FC236}">
                  <a16:creationId xmlns:a16="http://schemas.microsoft.com/office/drawing/2014/main" id="{F952A736-5A64-EE4A-9706-F013E89B9E67}"/>
                </a:ext>
              </a:extLst>
            </p:cNvPr>
            <p:cNvSpPr/>
            <p:nvPr/>
          </p:nvSpPr>
          <p:spPr>
            <a:xfrm>
              <a:off x="3352388" y="2082806"/>
              <a:ext cx="277442" cy="377379"/>
            </a:xfrm>
            <a:custGeom>
              <a:avLst/>
              <a:gdLst>
                <a:gd name="connsiteX0" fmla="*/ 222457 w 277442"/>
                <a:gd name="connsiteY0" fmla="*/ 239482 h 377379"/>
                <a:gd name="connsiteX1" fmla="*/ 26753 w 277442"/>
                <a:gd name="connsiteY1" fmla="*/ 372478 h 377379"/>
                <a:gd name="connsiteX2" fmla="*/ 28771 w 277442"/>
                <a:gd name="connsiteY2" fmla="*/ 181716 h 377379"/>
                <a:gd name="connsiteX3" fmla="*/ 53654 w 277442"/>
                <a:gd name="connsiteY3" fmla="*/ 135368 h 377379"/>
                <a:gd name="connsiteX4" fmla="*/ 254065 w 277442"/>
                <a:gd name="connsiteY4" fmla="*/ 5058 h 377379"/>
                <a:gd name="connsiteX5" fmla="*/ 222457 w 277442"/>
                <a:gd name="connsiteY5" fmla="*/ 239482 h 377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7442" h="377379">
                  <a:moveTo>
                    <a:pt x="222457" y="239482"/>
                  </a:moveTo>
                  <a:cubicBezTo>
                    <a:pt x="162602" y="336207"/>
                    <a:pt x="80555" y="395316"/>
                    <a:pt x="26753" y="372478"/>
                  </a:cubicBezTo>
                  <a:cubicBezTo>
                    <a:pt x="-10235" y="340908"/>
                    <a:pt x="-8218" y="262991"/>
                    <a:pt x="28771" y="181716"/>
                  </a:cubicBezTo>
                  <a:cubicBezTo>
                    <a:pt x="35496" y="166266"/>
                    <a:pt x="44239" y="150817"/>
                    <a:pt x="53654" y="135368"/>
                  </a:cubicBezTo>
                  <a:cubicBezTo>
                    <a:pt x="113508" y="38643"/>
                    <a:pt x="200936" y="-17779"/>
                    <a:pt x="254065" y="5058"/>
                  </a:cubicBezTo>
                  <a:cubicBezTo>
                    <a:pt x="290381" y="35957"/>
                    <a:pt x="287691" y="134025"/>
                    <a:pt x="222457" y="239482"/>
                  </a:cubicBezTo>
                  <a:close/>
                </a:path>
              </a:pathLst>
            </a:custGeom>
            <a:solidFill>
              <a:schemeClr val="accent3"/>
            </a:solidFill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</p:grp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ED213B1C-8459-0948-ADE0-86B3F337F066}"/>
              </a:ext>
            </a:extLst>
          </p:cNvPr>
          <p:cNvSpPr/>
          <p:nvPr/>
        </p:nvSpPr>
        <p:spPr>
          <a:xfrm>
            <a:off x="1600200" y="2850720"/>
            <a:ext cx="2590800" cy="1778429"/>
          </a:xfrm>
          <a:prstGeom prst="roundRect">
            <a:avLst>
              <a:gd name="adj" fmla="val 9734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92B26B3D-576F-F741-A614-9A68310BAEFF}"/>
              </a:ext>
            </a:extLst>
          </p:cNvPr>
          <p:cNvSpPr/>
          <p:nvPr/>
        </p:nvSpPr>
        <p:spPr>
          <a:xfrm>
            <a:off x="4959850" y="2850721"/>
            <a:ext cx="2590800" cy="1778429"/>
          </a:xfrm>
          <a:prstGeom prst="roundRect">
            <a:avLst>
              <a:gd name="adj" fmla="val 9734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AC41B5F-1934-4949-B10F-D072FCFF3BE1}"/>
              </a:ext>
            </a:extLst>
          </p:cNvPr>
          <p:cNvSpPr txBox="1"/>
          <p:nvPr/>
        </p:nvSpPr>
        <p:spPr>
          <a:xfrm>
            <a:off x="2415639" y="3071012"/>
            <a:ext cx="95992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spc="300" dirty="0">
                <a:solidFill>
                  <a:schemeClr val="accent1">
                    <a:lumMod val="60000"/>
                    <a:lumOff val="4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VISION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FB19201-19F3-DF4E-A23F-E66601661A43}"/>
              </a:ext>
            </a:extLst>
          </p:cNvPr>
          <p:cNvSpPr txBox="1"/>
          <p:nvPr/>
        </p:nvSpPr>
        <p:spPr>
          <a:xfrm>
            <a:off x="2126812" y="3462935"/>
            <a:ext cx="153757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enter your text here here. Click here to edit this text.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72401C8-0D7E-1244-9FBC-3CD700C667CE}"/>
              </a:ext>
            </a:extLst>
          </p:cNvPr>
          <p:cNvSpPr txBox="1"/>
          <p:nvPr/>
        </p:nvSpPr>
        <p:spPr>
          <a:xfrm>
            <a:off x="5660422" y="3071012"/>
            <a:ext cx="118965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spc="300" dirty="0">
                <a:solidFill>
                  <a:schemeClr val="accent1">
                    <a:lumMod val="60000"/>
                    <a:lumOff val="4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MISSION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0123576-340E-4A49-8342-9C6181A994EF}"/>
              </a:ext>
            </a:extLst>
          </p:cNvPr>
          <p:cNvSpPr txBox="1"/>
          <p:nvPr/>
        </p:nvSpPr>
        <p:spPr>
          <a:xfrm>
            <a:off x="5486462" y="3462935"/>
            <a:ext cx="153757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enter your text here here. Click here to edit this text.</a:t>
            </a:r>
          </a:p>
        </p:txBody>
      </p:sp>
      <p:sp>
        <p:nvSpPr>
          <p:cNvPr id="18" name="Title 17">
            <a:extLst>
              <a:ext uri="{FF2B5EF4-FFF2-40B4-BE49-F238E27FC236}">
                <a16:creationId xmlns:a16="http://schemas.microsoft.com/office/drawing/2014/main" id="{09B815E5-6233-D941-92E4-36B189948C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BR" dirty="0"/>
              <a:t>Vision </a:t>
            </a:r>
            <a:r>
              <a:rPr lang="en-US" dirty="0"/>
              <a:t>&amp;</a:t>
            </a:r>
            <a:r>
              <a:rPr lang="en-BR" dirty="0"/>
              <a:t> Mission Slide Template</a:t>
            </a:r>
          </a:p>
        </p:txBody>
      </p:sp>
    </p:spTree>
    <p:extLst>
      <p:ext uri="{BB962C8B-B14F-4D97-AF65-F5344CB8AC3E}">
        <p14:creationId xmlns:p14="http://schemas.microsoft.com/office/powerpoint/2010/main" val="5146878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573" y="1340"/>
            <a:ext cx="9136858" cy="514967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38">
              <a:defRPr/>
            </a:pPr>
            <a:endParaRPr lang="es-UY" sz="1799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4628682" y="1381739"/>
            <a:ext cx="4190086" cy="1025900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38">
              <a:defRPr/>
            </a:pPr>
            <a:endParaRPr lang="es-UY" sz="1799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5599898" y="3487571"/>
            <a:ext cx="2128203" cy="456843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38">
              <a:defRPr/>
            </a:pPr>
            <a:r>
              <a:rPr lang="en-US" sz="1799" b="1" dirty="0">
                <a:solidFill>
                  <a:prstClr val="white"/>
                </a:solidFill>
                <a:latin typeface="Calibri"/>
              </a:rPr>
              <a:t>SUBSCRIBE NOW</a:t>
            </a:r>
            <a:endParaRPr lang="es-UY" sz="1799" b="1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9987" y="572544"/>
            <a:ext cx="2092248" cy="39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7857619" y="3025896"/>
            <a:ext cx="1382426" cy="556778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26" tIns="34263" rIns="68526" bIns="34263" numCol="1" anchor="t" anchorCtr="0" compatLnSpc="1">
            <a:prstTxWarp prst="textNoShape">
              <a:avLst/>
            </a:prstTxWarp>
          </a:bodyPr>
          <a:lstStyle/>
          <a:p>
            <a:pPr defTabSz="913738">
              <a:defRPr/>
            </a:pPr>
            <a:endParaRPr lang="en-US" sz="179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65365" y="1503681"/>
            <a:ext cx="2716727" cy="64620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738">
              <a:defRPr/>
            </a:pPr>
            <a:r>
              <a:rPr lang="en-US" sz="1200" dirty="0">
                <a:solidFill>
                  <a:prstClr val="white"/>
                </a:solidFill>
              </a:rPr>
              <a:t>Coupon Code:</a:t>
            </a:r>
          </a:p>
          <a:p>
            <a:pPr defTabSz="913738">
              <a:defRPr/>
            </a:pPr>
            <a:r>
              <a:rPr lang="en-US" sz="2399" b="1" dirty="0">
                <a:solidFill>
                  <a:prstClr val="white"/>
                </a:solidFill>
              </a:rPr>
              <a:t>FREEBUNDLE15</a:t>
            </a:r>
            <a:endParaRPr lang="es-UY" sz="1799" b="1" dirty="0">
              <a:solidFill>
                <a:prstClr val="white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39247" y="1029578"/>
            <a:ext cx="3768956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3738">
              <a:defRPr/>
            </a:pPr>
            <a:r>
              <a:rPr lang="en-US" sz="1200" dirty="0">
                <a:solidFill>
                  <a:prstClr val="white"/>
                </a:solidFill>
              </a:rPr>
              <a:t>Get </a:t>
            </a:r>
            <a:r>
              <a:rPr lang="en-US" sz="1200" b="1" dirty="0">
                <a:solidFill>
                  <a:prstClr val="white"/>
                </a:solidFill>
              </a:rPr>
              <a:t>15% discount</a:t>
            </a:r>
            <a:r>
              <a:rPr lang="en-US" sz="1200" dirty="0">
                <a:solidFill>
                  <a:prstClr val="white"/>
                </a:solidFill>
              </a:rPr>
              <a:t> from regular price</a:t>
            </a:r>
            <a:endParaRPr lang="es-UY" sz="1200" dirty="0">
              <a:solidFill>
                <a:prstClr val="white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166304" y="2521740"/>
            <a:ext cx="3114839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738">
              <a:defRPr/>
            </a:pPr>
            <a:r>
              <a:rPr lang="en-US" sz="1200" dirty="0">
                <a:solidFill>
                  <a:prstClr val="white"/>
                </a:solidFill>
              </a:rPr>
              <a:t>Apply this coupon code during sign up</a:t>
            </a:r>
            <a:endParaRPr lang="es-UY" sz="12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625024" y="532867"/>
            <a:ext cx="3240877" cy="2682032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26" tIns="34263" rIns="68526" bIns="34263" numCol="1" anchor="t" anchorCtr="0" compatLnSpc="1">
              <a:prstTxWarp prst="textNoShape">
                <a:avLst/>
              </a:prstTxWarp>
            </a:bodyPr>
            <a:lstStyle/>
            <a:p>
              <a:pPr algn="ctr" defTabSz="913738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26" tIns="34263" rIns="68526" bIns="34263" numCol="1" anchor="t" anchorCtr="0" compatLnSpc="1">
              <a:prstTxWarp prst="textNoShape">
                <a:avLst/>
              </a:prstTxWarp>
            </a:bodyPr>
            <a:lstStyle/>
            <a:p>
              <a:pPr algn="ctr" defTabSz="913738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26" tIns="34263" rIns="68526" bIns="34263" numCol="1" anchor="t" anchorCtr="0" compatLnSpc="1">
              <a:prstTxWarp prst="textNoShape">
                <a:avLst/>
              </a:prstTxWarp>
            </a:bodyPr>
            <a:lstStyle/>
            <a:p>
              <a:pPr algn="ctr" defTabSz="913738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26" tIns="34263" rIns="68526" bIns="34263" numCol="1" anchor="t" anchorCtr="0" compatLnSpc="1">
              <a:prstTxWarp prst="textNoShape">
                <a:avLst/>
              </a:prstTxWarp>
            </a:bodyPr>
            <a:lstStyle/>
            <a:p>
              <a:pPr algn="ctr" defTabSz="913738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26" tIns="34263" rIns="68526" bIns="34263" numCol="1" anchor="t" anchorCtr="0" compatLnSpc="1">
              <a:prstTxWarp prst="textNoShape">
                <a:avLst/>
              </a:prstTxWarp>
            </a:bodyPr>
            <a:lstStyle/>
            <a:p>
              <a:pPr algn="ctr" defTabSz="913738">
                <a:defRPr/>
              </a:pPr>
              <a:endPara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738">
                <a:defRPr/>
              </a:pPr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738">
                <a:defRPr/>
              </a:pPr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738">
                <a:defRPr/>
              </a:pPr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738">
                <a:defRPr/>
              </a:pPr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738">
                <a:defRPr/>
              </a:pPr>
              <a:r>
                <a:rPr lang="en-US" sz="9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Put Your Screenshot</a:t>
              </a:r>
            </a:p>
            <a:p>
              <a:pPr algn="ctr" defTabSz="913738">
                <a:defRPr/>
              </a:pPr>
              <a:r>
                <a:rPr lang="en-US" sz="9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Here</a:t>
              </a:r>
            </a:p>
            <a:p>
              <a:pPr algn="ctr" defTabSz="913738">
                <a:defRPr/>
              </a:pPr>
              <a:endPara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26" tIns="34263" rIns="68526" bIns="34263" numCol="1" anchor="t" anchorCtr="0" compatLnSpc="1">
              <a:prstTxWarp prst="textNoShape">
                <a:avLst/>
              </a:prstTxWarp>
            </a:bodyPr>
            <a:lstStyle/>
            <a:p>
              <a:pPr algn="ctr" defTabSz="913738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26" tIns="34263" rIns="68526" bIns="34263" numCol="1" anchor="t" anchorCtr="0" compatLnSpc="1">
              <a:prstTxWarp prst="textNoShape">
                <a:avLst/>
              </a:prstTxWarp>
            </a:bodyPr>
            <a:lstStyle/>
            <a:p>
              <a:pPr algn="ctr" defTabSz="913738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26" tIns="34263" rIns="68526" bIns="34263" numCol="1" anchor="t" anchorCtr="0" compatLnSpc="1">
              <a:prstTxWarp prst="textNoShape">
                <a:avLst/>
              </a:prstTxWarp>
            </a:bodyPr>
            <a:lstStyle/>
            <a:p>
              <a:pPr algn="ctr" defTabSz="913738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5714406" y="4006815"/>
            <a:ext cx="1910405" cy="2278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38">
              <a:defRPr/>
            </a:pPr>
            <a:r>
              <a: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405106" y="3637906"/>
            <a:ext cx="3538572" cy="6976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328" indent="-127328" defTabSz="913738">
              <a:spcAft>
                <a:spcPts val="225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solidFill>
                  <a:prstClr val="white"/>
                </a:solidFill>
                <a:latin typeface="Calibri"/>
              </a:rPr>
              <a:t>Easy to use</a:t>
            </a:r>
          </a:p>
          <a:p>
            <a:pPr marL="127328" indent="-127328" defTabSz="913738">
              <a:spcAft>
                <a:spcPts val="225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solidFill>
                  <a:prstClr val="white"/>
                </a:solidFill>
                <a:latin typeface="Calibri"/>
              </a:rPr>
              <a:t>Fully customizable</a:t>
            </a:r>
          </a:p>
          <a:p>
            <a:pPr marL="127328" indent="-127328" defTabSz="913738">
              <a:spcAft>
                <a:spcPts val="225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solidFill>
                  <a:prstClr val="white"/>
                </a:solidFill>
                <a:latin typeface="Calibri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405108" y="3351355"/>
            <a:ext cx="4434142" cy="507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738">
              <a:defRPr/>
            </a:pPr>
            <a:r>
              <a:rPr lang="en-US" sz="134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3" y="4591425"/>
            <a:ext cx="9136858" cy="506548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4A7D1F7-FAEB-47BA-8621-FB05B6A50EB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4880" y="694636"/>
            <a:ext cx="2849791" cy="1630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190750"/>
            <a:ext cx="2094429" cy="396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Blue">
      <a:dk1>
        <a:srgbClr val="000000"/>
      </a:dk1>
      <a:lt1>
        <a:srgbClr val="FFFFFF"/>
      </a:lt1>
      <a:dk2>
        <a:srgbClr val="44546A"/>
      </a:dk2>
      <a:lt2>
        <a:srgbClr val="F5F3F9"/>
      </a:lt2>
      <a:accent1>
        <a:srgbClr val="009DFF"/>
      </a:accent1>
      <a:accent2>
        <a:srgbClr val="0052A9"/>
      </a:accent2>
      <a:accent3>
        <a:srgbClr val="E3EBF4"/>
      </a:accent3>
      <a:accent4>
        <a:srgbClr val="C9D9E7"/>
      </a:accent4>
      <a:accent5>
        <a:srgbClr val="00233C"/>
      </a:accent5>
      <a:accent6>
        <a:srgbClr val="61BCB3"/>
      </a:accent6>
      <a:hlink>
        <a:srgbClr val="DF538A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Blue">
      <a:dk1>
        <a:srgbClr val="000000"/>
      </a:dk1>
      <a:lt1>
        <a:srgbClr val="FFFFFF"/>
      </a:lt1>
      <a:dk2>
        <a:srgbClr val="44546A"/>
      </a:dk2>
      <a:lt2>
        <a:srgbClr val="F5F3F9"/>
      </a:lt2>
      <a:accent1>
        <a:srgbClr val="009DFF"/>
      </a:accent1>
      <a:accent2>
        <a:srgbClr val="0052A9"/>
      </a:accent2>
      <a:accent3>
        <a:srgbClr val="E3EBF4"/>
      </a:accent3>
      <a:accent4>
        <a:srgbClr val="C9D9E7"/>
      </a:accent4>
      <a:accent5>
        <a:srgbClr val="00233C"/>
      </a:accent5>
      <a:accent6>
        <a:srgbClr val="61BCB3"/>
      </a:accent6>
      <a:hlink>
        <a:srgbClr val="DF538A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165</Words>
  <Application>Microsoft Office PowerPoint</Application>
  <PresentationFormat>On-screen Show (16:9)</PresentationFormat>
  <Paragraphs>33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Open Sans</vt:lpstr>
      <vt:lpstr>Segoe UI</vt:lpstr>
      <vt:lpstr>1_Office Theme</vt:lpstr>
      <vt:lpstr>2_Office Theme</vt:lpstr>
      <vt:lpstr>3_Office Theme</vt:lpstr>
      <vt:lpstr>PowerPoint Presentation</vt:lpstr>
      <vt:lpstr>Vision &amp; Mission Slide Template</vt:lpstr>
      <vt:lpstr>PowerPoint Presentation</vt:lpstr>
      <vt:lpstr>Vision &amp; Mission Slide Template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2013-12-06T17:56:44Z</dcterms:created>
  <dcterms:modified xsi:type="dcterms:W3CDTF">2023-04-03T16:18:25Z</dcterms:modified>
</cp:coreProperties>
</file>