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13"/>
  </p:notesMasterIdLst>
  <p:sldIdLst>
    <p:sldId id="265" r:id="rId3"/>
    <p:sldId id="258" r:id="rId4"/>
    <p:sldId id="260" r:id="rId5"/>
    <p:sldId id="264" r:id="rId6"/>
    <p:sldId id="266" r:id="rId7"/>
    <p:sldId id="267" r:id="rId8"/>
    <p:sldId id="268" r:id="rId9"/>
    <p:sldId id="271" r:id="rId10"/>
    <p:sldId id="274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8"/>
    <p:restoredTop sz="94704"/>
  </p:normalViewPr>
  <p:slideViewPr>
    <p:cSldViewPr snapToGrid="0" snapToObjects="1">
      <p:cViewPr varScale="1">
        <p:scale>
          <a:sx n="67" d="100"/>
          <a:sy n="67" d="100"/>
        </p:scale>
        <p:origin x="6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0A1A7-9098-BA44-9729-97A50887217C}" type="doc">
      <dgm:prSet loTypeId="urn:microsoft.com/office/officeart/2005/8/layout/matrix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49BB7A-2333-F547-907D-5062162F6E08}">
      <dgm:prSet phldrT="[Text]" custT="1"/>
      <dgm:spPr>
        <a:solidFill>
          <a:schemeClr val="accent1"/>
        </a:solidFill>
      </dgm:spPr>
      <dgm:t>
        <a:bodyPr anchor="b"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Step 01</a:t>
          </a:r>
        </a:p>
      </dgm:t>
    </dgm:pt>
    <dgm:pt modelId="{1BF72BAB-7AD5-F343-B1E8-125D0D35F8C5}" type="parTrans" cxnId="{56C48E3B-DFE5-B146-A5FD-26F560896B1A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E86859-B1C1-DE4C-870F-05579DCAAC96}" type="sibTrans" cxnId="{56C48E3B-DFE5-B146-A5FD-26F560896B1A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3555C-9908-554A-B18B-DA7D4A1A321B}">
      <dgm:prSet phldrT="[Text]" custT="1"/>
      <dgm:spPr>
        <a:solidFill>
          <a:schemeClr val="accent2"/>
        </a:solidFill>
      </dgm:spPr>
      <dgm:t>
        <a:bodyPr anchor="b"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Step 02</a:t>
          </a:r>
        </a:p>
      </dgm:t>
    </dgm:pt>
    <dgm:pt modelId="{CA62B9C4-FAF9-8A4F-8440-B8DA1F3EC903}" type="parTrans" cxnId="{E6FA0CCD-111F-584B-A21A-346112E17F55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3F7853-1880-E74C-8693-548F2918F915}" type="sibTrans" cxnId="{E6FA0CCD-111F-584B-A21A-346112E17F55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BCF8D-AA5E-F04B-B5FA-CC6DAC809C8F}">
      <dgm:prSet phldrT="[Text]" custT="1"/>
      <dgm:spPr>
        <a:solidFill>
          <a:schemeClr val="accent3"/>
        </a:solidFill>
      </dgm:spPr>
      <dgm:t>
        <a:bodyPr anchor="b"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Step 03</a:t>
          </a:r>
        </a:p>
      </dgm:t>
    </dgm:pt>
    <dgm:pt modelId="{6881D485-1214-BB4F-8B65-F1C66AFFE1B6}" type="parTrans" cxnId="{88878077-C2AA-0C49-8FAE-8AB20741C672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DBCE73-CA8D-0049-8AD7-CBCC455E4022}" type="sibTrans" cxnId="{88878077-C2AA-0C49-8FAE-8AB20741C672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24151-D141-2A4D-87B3-EF41FF2701E8}">
      <dgm:prSet phldrT="[Text]" custT="1"/>
      <dgm:spPr>
        <a:solidFill>
          <a:schemeClr val="accent4"/>
        </a:solidFill>
      </dgm:spPr>
      <dgm:t>
        <a:bodyPr anchor="b"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Step 04</a:t>
          </a:r>
        </a:p>
      </dgm:t>
    </dgm:pt>
    <dgm:pt modelId="{24E732AD-BCBA-4744-B260-F912E1EBD43C}" type="parTrans" cxnId="{8BD3C268-D948-9443-A28E-9C006E8DBA4A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AD684-16E9-1F4B-9E1B-B12C535FCB8F}" type="sibTrans" cxnId="{8BD3C268-D948-9443-A28E-9C006E8DBA4A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97E221-FC58-2D49-8E79-D4AF5CB38DF8}" type="pres">
      <dgm:prSet presAssocID="{C000A1A7-9098-BA44-9729-97A50887217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A1EB51-A52F-0148-981C-5406B689AEA0}" type="pres">
      <dgm:prSet presAssocID="{C000A1A7-9098-BA44-9729-97A50887217C}" presName="axisShape" presStyleLbl="bgShp" presStyleIdx="0" presStyleCnt="1"/>
      <dgm:spPr>
        <a:solidFill>
          <a:schemeClr val="tx2">
            <a:lumMod val="20000"/>
            <a:lumOff val="80000"/>
          </a:schemeClr>
        </a:solidFill>
      </dgm:spPr>
    </dgm:pt>
    <dgm:pt modelId="{744FD753-A32A-CE4B-9D51-311D3A58526B}" type="pres">
      <dgm:prSet presAssocID="{C000A1A7-9098-BA44-9729-97A50887217C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3D56F-1D3D-1845-A9AF-A6D04030433E}" type="pres">
      <dgm:prSet presAssocID="{C000A1A7-9098-BA44-9729-97A50887217C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F10D4-A01F-C144-BE64-AC6959721C04}" type="pres">
      <dgm:prSet presAssocID="{C000A1A7-9098-BA44-9729-97A50887217C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F4183-015C-FB45-B678-212022A61D60}" type="pres">
      <dgm:prSet presAssocID="{C000A1A7-9098-BA44-9729-97A50887217C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FA0CCD-111F-584B-A21A-346112E17F55}" srcId="{C000A1A7-9098-BA44-9729-97A50887217C}" destId="{5463555C-9908-554A-B18B-DA7D4A1A321B}" srcOrd="1" destOrd="0" parTransId="{CA62B9C4-FAF9-8A4F-8440-B8DA1F3EC903}" sibTransId="{973F7853-1880-E74C-8693-548F2918F915}"/>
    <dgm:cxn modelId="{3FC8115E-8CFD-3E48-8E2D-70CEF33870E4}" type="presOf" srcId="{95C24151-D141-2A4D-87B3-EF41FF2701E8}" destId="{BD9F4183-015C-FB45-B678-212022A61D60}" srcOrd="0" destOrd="0" presId="urn:microsoft.com/office/officeart/2005/8/layout/matrix2"/>
    <dgm:cxn modelId="{88878077-C2AA-0C49-8FAE-8AB20741C672}" srcId="{C000A1A7-9098-BA44-9729-97A50887217C}" destId="{72BBCF8D-AA5E-F04B-B5FA-CC6DAC809C8F}" srcOrd="2" destOrd="0" parTransId="{6881D485-1214-BB4F-8B65-F1C66AFFE1B6}" sibTransId="{8CDBCE73-CA8D-0049-8AD7-CBCC455E4022}"/>
    <dgm:cxn modelId="{DEEF0939-9D7A-194E-AB9B-4D7A42CCF85E}" type="presOf" srcId="{5463555C-9908-554A-B18B-DA7D4A1A321B}" destId="{2C93D56F-1D3D-1845-A9AF-A6D04030433E}" srcOrd="0" destOrd="0" presId="urn:microsoft.com/office/officeart/2005/8/layout/matrix2"/>
    <dgm:cxn modelId="{8C08F2CC-2585-6D4F-BB89-6CE9510A1CB7}" type="presOf" srcId="{B049BB7A-2333-F547-907D-5062162F6E08}" destId="{744FD753-A32A-CE4B-9D51-311D3A58526B}" srcOrd="0" destOrd="0" presId="urn:microsoft.com/office/officeart/2005/8/layout/matrix2"/>
    <dgm:cxn modelId="{F78235F6-4D1A-204A-9947-0604B08E3AE0}" type="presOf" srcId="{72BBCF8D-AA5E-F04B-B5FA-CC6DAC809C8F}" destId="{770F10D4-A01F-C144-BE64-AC6959721C04}" srcOrd="0" destOrd="0" presId="urn:microsoft.com/office/officeart/2005/8/layout/matrix2"/>
    <dgm:cxn modelId="{2F5B401C-91B4-934E-91DE-D888694D7EF7}" type="presOf" srcId="{C000A1A7-9098-BA44-9729-97A50887217C}" destId="{5A97E221-FC58-2D49-8E79-D4AF5CB38DF8}" srcOrd="0" destOrd="0" presId="urn:microsoft.com/office/officeart/2005/8/layout/matrix2"/>
    <dgm:cxn modelId="{56C48E3B-DFE5-B146-A5FD-26F560896B1A}" srcId="{C000A1A7-9098-BA44-9729-97A50887217C}" destId="{B049BB7A-2333-F547-907D-5062162F6E08}" srcOrd="0" destOrd="0" parTransId="{1BF72BAB-7AD5-F343-B1E8-125D0D35F8C5}" sibTransId="{BEE86859-B1C1-DE4C-870F-05579DCAAC96}"/>
    <dgm:cxn modelId="{8BD3C268-D948-9443-A28E-9C006E8DBA4A}" srcId="{C000A1A7-9098-BA44-9729-97A50887217C}" destId="{95C24151-D141-2A4D-87B3-EF41FF2701E8}" srcOrd="3" destOrd="0" parTransId="{24E732AD-BCBA-4744-B260-F912E1EBD43C}" sibTransId="{9F8AD684-16E9-1F4B-9E1B-B12C535FCB8F}"/>
    <dgm:cxn modelId="{2E5D19DB-A512-F644-86DE-11E8B3A1388E}" type="presParOf" srcId="{5A97E221-FC58-2D49-8E79-D4AF5CB38DF8}" destId="{95A1EB51-A52F-0148-981C-5406B689AEA0}" srcOrd="0" destOrd="0" presId="urn:microsoft.com/office/officeart/2005/8/layout/matrix2"/>
    <dgm:cxn modelId="{169C815A-D147-B04D-919D-B52298A86085}" type="presParOf" srcId="{5A97E221-FC58-2D49-8E79-D4AF5CB38DF8}" destId="{744FD753-A32A-CE4B-9D51-311D3A58526B}" srcOrd="1" destOrd="0" presId="urn:microsoft.com/office/officeart/2005/8/layout/matrix2"/>
    <dgm:cxn modelId="{42F52D0B-530E-764E-B1B5-51B354D3D714}" type="presParOf" srcId="{5A97E221-FC58-2D49-8E79-D4AF5CB38DF8}" destId="{2C93D56F-1D3D-1845-A9AF-A6D04030433E}" srcOrd="2" destOrd="0" presId="urn:microsoft.com/office/officeart/2005/8/layout/matrix2"/>
    <dgm:cxn modelId="{C04018BF-8EEA-B241-B795-B436BF1E1709}" type="presParOf" srcId="{5A97E221-FC58-2D49-8E79-D4AF5CB38DF8}" destId="{770F10D4-A01F-C144-BE64-AC6959721C04}" srcOrd="3" destOrd="0" presId="urn:microsoft.com/office/officeart/2005/8/layout/matrix2"/>
    <dgm:cxn modelId="{6EF4AE1C-EBB0-534E-AA09-5FE43FFF2D77}" type="presParOf" srcId="{5A97E221-FC58-2D49-8E79-D4AF5CB38DF8}" destId="{BD9F4183-015C-FB45-B678-212022A61D6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91C06-0CC0-B648-B653-9161B73D425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88386-7CFA-1649-B350-9C25C05BB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28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4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85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40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8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29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616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773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15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976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83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517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90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A66768F-52EF-EA40-81BD-203E70C506C1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support@slidemodel.com   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Web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678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8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275" y="1217613"/>
            <a:ext cx="10863263" cy="2930525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F215FFE6-3527-4A25-8749-00AAFF8E3BE3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3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upport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899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7" name="Picture Placeholder 3">
            <a:extLst>
              <a:ext uri="{FF2B5EF4-FFF2-40B4-BE49-F238E27FC236}">
                <a16:creationId xmlns:a16="http://schemas.microsoft.com/office/drawing/2014/main" xmlns="" id="{46110A2B-DD26-A148-A671-66B6ED9C3D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8942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8" name="Picture Placeholder 3">
            <a:extLst>
              <a:ext uri="{FF2B5EF4-FFF2-40B4-BE49-F238E27FC236}">
                <a16:creationId xmlns:a16="http://schemas.microsoft.com/office/drawing/2014/main" xmlns="" id="{C58769B5-E4E1-B74B-B89B-21C8BB5DE2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9836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9" name="Picture Placeholder 3">
            <a:extLst>
              <a:ext uri="{FF2B5EF4-FFF2-40B4-BE49-F238E27FC236}">
                <a16:creationId xmlns:a16="http://schemas.microsoft.com/office/drawing/2014/main" xmlns="" id="{932AD310-4E87-384C-A9C4-1F6A0CDAF2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81028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F22D19D-9A8B-4CE6-94F7-1248E367EED6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3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v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040" y="1462745"/>
            <a:ext cx="4495800" cy="4496390"/>
          </a:xfrm>
          <a:prstGeom prst="diamond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B9F4DF87-9A55-48F4-BF06-D3DD5497176D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1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480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xmlns="" id="{6F66FFC4-D5E6-AC48-8D69-503D8C0F45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3191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4483A9F9-88AD-42A6-B4A9-578EA61AF68E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7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0E9C321-9990-3549-AF67-FFD53BD8B1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013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9" name="Picture Placeholder 4">
            <a:extLst>
              <a:ext uri="{FF2B5EF4-FFF2-40B4-BE49-F238E27FC236}">
                <a16:creationId xmlns:a16="http://schemas.microsoft.com/office/drawing/2014/main" xmlns="" id="{7A3AC280-0255-8D43-8A1C-A178541144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9350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0" name="Picture Placeholder 4">
            <a:extLst>
              <a:ext uri="{FF2B5EF4-FFF2-40B4-BE49-F238E27FC236}">
                <a16:creationId xmlns:a16="http://schemas.microsoft.com/office/drawing/2014/main" xmlns="" id="{BDFCF92E-D8C3-7D4C-B9D6-FAF2C28BF6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89918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1" name="Picture Placeholder 4">
            <a:extLst>
              <a:ext uri="{FF2B5EF4-FFF2-40B4-BE49-F238E27FC236}">
                <a16:creationId xmlns:a16="http://schemas.microsoft.com/office/drawing/2014/main" xmlns="" id="{9683E42E-AC64-C543-9392-D16DB53A31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86333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xmlns="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xmlns="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xmlns="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xmlns="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xmlns="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xmlns="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xmlns="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xmlns="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xmlns="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xmlns="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xmlns="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xmlns="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xmlns="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xmlns="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xmlns="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xmlns="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xmlns="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xmlns="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xmlns="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xmlns="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xmlns="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xmlns="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xmlns="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xmlns="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xmlns="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xmlns="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xmlns="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EB95D247-0C29-47F8-931E-9FC727CCEF7C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85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9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0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4000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F27DBD2-CD8B-D045-A909-6D0183EF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8D49DA-2D5D-2249-A88A-05AEFD511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6D5198-A4A1-9D45-8C4F-8451FD6E2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58B169-CF1F-EF43-B6A9-366D49CFA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9D8713-81E7-734C-B9BB-68B10E53A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C510B-E792-5D44-9CF8-854D189F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1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12/20/2019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9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87DD053E-9905-4948-BAF8-7AA0C71536A3}"/>
              </a:ext>
            </a:extLst>
          </p:cNvPr>
          <p:cNvGrpSpPr/>
          <p:nvPr/>
        </p:nvGrpSpPr>
        <p:grpSpPr>
          <a:xfrm>
            <a:off x="713902" y="1248476"/>
            <a:ext cx="5562024" cy="4835084"/>
            <a:chOff x="713902" y="1267136"/>
            <a:chExt cx="4881250" cy="4679285"/>
          </a:xfrm>
        </p:grpSpPr>
        <p:sp>
          <p:nvSpPr>
            <p:cNvPr id="5" name="Shape">
              <a:extLst>
                <a:ext uri="{FF2B5EF4-FFF2-40B4-BE49-F238E27FC236}">
                  <a16:creationId xmlns:a16="http://schemas.microsoft.com/office/drawing/2014/main" xmlns="" id="{2F7EAE29-9FC5-6F49-9202-68B1A1C185EE}"/>
                </a:ext>
              </a:extLst>
            </p:cNvPr>
            <p:cNvSpPr/>
            <p:nvPr/>
          </p:nvSpPr>
          <p:spPr>
            <a:xfrm>
              <a:off x="713902" y="2909448"/>
              <a:ext cx="1080342" cy="1394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4938"/>
                  </a:lnTo>
                  <a:lnTo>
                    <a:pt x="21600" y="6662"/>
                  </a:lnTo>
                  <a:cubicBezTo>
                    <a:pt x="21600" y="666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xmlns="" id="{449F875C-1C00-D541-A9C7-9E111394FD3E}"/>
                </a:ext>
              </a:extLst>
            </p:cNvPr>
            <p:cNvSpPr/>
            <p:nvPr/>
          </p:nvSpPr>
          <p:spPr>
            <a:xfrm>
              <a:off x="1794244" y="3170132"/>
              <a:ext cx="3800908" cy="869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05" y="0"/>
                  </a:lnTo>
                  <a:lnTo>
                    <a:pt x="18362" y="4160"/>
                  </a:lnTo>
                  <a:lnTo>
                    <a:pt x="0" y="4160"/>
                  </a:lnTo>
                  <a:lnTo>
                    <a:pt x="0" y="17439"/>
                  </a:lnTo>
                  <a:lnTo>
                    <a:pt x="18362" y="17439"/>
                  </a:lnTo>
                  <a:lnTo>
                    <a:pt x="18205" y="21600"/>
                  </a:lnTo>
                  <a:cubicBezTo>
                    <a:pt x="18205" y="216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xmlns="" id="{2CAED24B-A97C-9F40-9E23-EA7336EC92B2}"/>
                </a:ext>
              </a:extLst>
            </p:cNvPr>
            <p:cNvSpPr/>
            <p:nvPr/>
          </p:nvSpPr>
          <p:spPr>
            <a:xfrm>
              <a:off x="1794244" y="2635729"/>
              <a:ext cx="2745711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10"/>
                  </a:moveTo>
                  <a:lnTo>
                    <a:pt x="16900" y="0"/>
                  </a:lnTo>
                  <a:lnTo>
                    <a:pt x="17118" y="4150"/>
                  </a:lnTo>
                  <a:lnTo>
                    <a:pt x="0" y="4150"/>
                  </a:lnTo>
                  <a:lnTo>
                    <a:pt x="0" y="17429"/>
                  </a:lnTo>
                  <a:lnTo>
                    <a:pt x="17118" y="17429"/>
                  </a:lnTo>
                  <a:lnTo>
                    <a:pt x="16900" y="21600"/>
                  </a:lnTo>
                  <a:cubicBezTo>
                    <a:pt x="16900" y="21600"/>
                    <a:pt x="21600" y="10810"/>
                    <a:pt x="21600" y="1081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xmlns="" id="{37C1B484-D9A5-5A46-BA84-641721D830E7}"/>
                </a:ext>
              </a:extLst>
            </p:cNvPr>
            <p:cNvSpPr/>
            <p:nvPr/>
          </p:nvSpPr>
          <p:spPr>
            <a:xfrm>
              <a:off x="713902" y="2016604"/>
              <a:ext cx="1080342" cy="13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4577"/>
                  </a:lnTo>
                  <a:lnTo>
                    <a:pt x="21600" y="21600"/>
                  </a:lnTo>
                  <a:lnTo>
                    <a:pt x="21600" y="12875"/>
                  </a:lnTo>
                  <a:cubicBezTo>
                    <a:pt x="21600" y="1287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xmlns="" id="{26462D12-9D78-0D47-BFBD-64D4CF6901E7}"/>
                </a:ext>
              </a:extLst>
            </p:cNvPr>
            <p:cNvSpPr/>
            <p:nvPr/>
          </p:nvSpPr>
          <p:spPr>
            <a:xfrm>
              <a:off x="1794244" y="3704535"/>
              <a:ext cx="2745711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0"/>
                  </a:moveTo>
                  <a:lnTo>
                    <a:pt x="16900" y="0"/>
                  </a:lnTo>
                  <a:lnTo>
                    <a:pt x="17118" y="4170"/>
                  </a:lnTo>
                  <a:lnTo>
                    <a:pt x="0" y="4170"/>
                  </a:lnTo>
                  <a:lnTo>
                    <a:pt x="0" y="17449"/>
                  </a:lnTo>
                  <a:lnTo>
                    <a:pt x="17118" y="17449"/>
                  </a:lnTo>
                  <a:lnTo>
                    <a:pt x="16900" y="21600"/>
                  </a:lnTo>
                  <a:cubicBezTo>
                    <a:pt x="16900" y="21600"/>
                    <a:pt x="21600" y="10790"/>
                    <a:pt x="21600" y="1079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xmlns="" id="{AD1A9668-E233-6F44-A346-3071B8C98B66}"/>
                </a:ext>
              </a:extLst>
            </p:cNvPr>
            <p:cNvSpPr/>
            <p:nvPr/>
          </p:nvSpPr>
          <p:spPr>
            <a:xfrm>
              <a:off x="713902" y="3873980"/>
              <a:ext cx="1080342" cy="13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23"/>
                  </a:moveTo>
                  <a:lnTo>
                    <a:pt x="0" y="21600"/>
                  </a:lnTo>
                  <a:lnTo>
                    <a:pt x="21600" y="8725"/>
                  </a:lnTo>
                  <a:lnTo>
                    <a:pt x="21600" y="0"/>
                  </a:lnTo>
                  <a:cubicBezTo>
                    <a:pt x="21600" y="0"/>
                    <a:pt x="0" y="7023"/>
                    <a:pt x="0" y="7023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xmlns="" id="{CC953B04-F5F6-BD4E-B1E0-431D9B6CEE9F}"/>
                </a:ext>
              </a:extLst>
            </p:cNvPr>
            <p:cNvSpPr/>
            <p:nvPr/>
          </p:nvSpPr>
          <p:spPr>
            <a:xfrm>
              <a:off x="713902" y="4408383"/>
              <a:ext cx="1080342" cy="153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075"/>
                  </a:moveTo>
                  <a:lnTo>
                    <a:pt x="0" y="21600"/>
                  </a:lnTo>
                  <a:lnTo>
                    <a:pt x="21600" y="7505"/>
                  </a:lnTo>
                  <a:lnTo>
                    <a:pt x="21600" y="0"/>
                  </a:lnTo>
                  <a:cubicBezTo>
                    <a:pt x="21600" y="0"/>
                    <a:pt x="0" y="11075"/>
                    <a:pt x="0" y="11075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xmlns="" id="{0717CBBD-509E-3D49-A866-7B0DEEB92F77}"/>
                </a:ext>
              </a:extLst>
            </p:cNvPr>
            <p:cNvSpPr/>
            <p:nvPr/>
          </p:nvSpPr>
          <p:spPr>
            <a:xfrm>
              <a:off x="1794244" y="4238938"/>
              <a:ext cx="1730866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80"/>
                  </a:moveTo>
                  <a:lnTo>
                    <a:pt x="14145" y="0"/>
                  </a:lnTo>
                  <a:lnTo>
                    <a:pt x="14490" y="4181"/>
                  </a:lnTo>
                  <a:lnTo>
                    <a:pt x="0" y="4181"/>
                  </a:lnTo>
                  <a:lnTo>
                    <a:pt x="0" y="17460"/>
                  </a:lnTo>
                  <a:lnTo>
                    <a:pt x="14490" y="17460"/>
                  </a:lnTo>
                  <a:lnTo>
                    <a:pt x="14145" y="21600"/>
                  </a:lnTo>
                  <a:cubicBezTo>
                    <a:pt x="14145" y="21600"/>
                    <a:pt x="21600" y="10780"/>
                    <a:pt x="21600" y="1078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xmlns="" id="{FC08C9C5-6E1B-8145-AAA8-66FAE4BC917E}"/>
                </a:ext>
              </a:extLst>
            </p:cNvPr>
            <p:cNvSpPr/>
            <p:nvPr/>
          </p:nvSpPr>
          <p:spPr>
            <a:xfrm>
              <a:off x="713902" y="1267136"/>
              <a:ext cx="1080342" cy="153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525"/>
                  </a:lnTo>
                  <a:lnTo>
                    <a:pt x="21600" y="21600"/>
                  </a:lnTo>
                  <a:lnTo>
                    <a:pt x="21600" y="14095"/>
                  </a:lnTo>
                  <a:cubicBezTo>
                    <a:pt x="21600" y="1409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xmlns="" id="{3D99520A-70D5-9045-B4BF-AE4906276185}"/>
                </a:ext>
              </a:extLst>
            </p:cNvPr>
            <p:cNvSpPr/>
            <p:nvPr/>
          </p:nvSpPr>
          <p:spPr>
            <a:xfrm>
              <a:off x="1794244" y="2101327"/>
              <a:ext cx="1730866" cy="869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20"/>
                  </a:moveTo>
                  <a:lnTo>
                    <a:pt x="14145" y="0"/>
                  </a:lnTo>
                  <a:lnTo>
                    <a:pt x="14490" y="4140"/>
                  </a:lnTo>
                  <a:lnTo>
                    <a:pt x="0" y="4140"/>
                  </a:lnTo>
                  <a:lnTo>
                    <a:pt x="0" y="17419"/>
                  </a:lnTo>
                  <a:lnTo>
                    <a:pt x="14490" y="17419"/>
                  </a:lnTo>
                  <a:lnTo>
                    <a:pt x="14145" y="21600"/>
                  </a:lnTo>
                  <a:cubicBezTo>
                    <a:pt x="14145" y="21600"/>
                    <a:pt x="21600" y="10820"/>
                    <a:pt x="21600" y="1082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CB1374F7-9FA5-804A-94A0-E796F5B017FB}"/>
                </a:ext>
              </a:extLst>
            </p:cNvPr>
            <p:cNvGrpSpPr/>
            <p:nvPr/>
          </p:nvGrpSpPr>
          <p:grpSpPr>
            <a:xfrm>
              <a:off x="713902" y="1267136"/>
              <a:ext cx="1080342" cy="4679285"/>
              <a:chOff x="3326473" y="1267136"/>
              <a:chExt cx="1080342" cy="4679285"/>
            </a:xfrm>
            <a:solidFill>
              <a:schemeClr val="tx1">
                <a:alpha val="20000"/>
              </a:schemeClr>
            </a:solidFill>
          </p:grpSpPr>
          <p:sp>
            <p:nvSpPr>
              <p:cNvPr id="16" name="Shape">
                <a:extLst>
                  <a:ext uri="{FF2B5EF4-FFF2-40B4-BE49-F238E27FC236}">
                    <a16:creationId xmlns:a16="http://schemas.microsoft.com/office/drawing/2014/main" xmlns="" id="{42B4C109-0CE7-E549-8763-4D1DABBCB971}"/>
                  </a:ext>
                </a:extLst>
              </p:cNvPr>
              <p:cNvSpPr/>
              <p:nvPr/>
            </p:nvSpPr>
            <p:spPr>
              <a:xfrm>
                <a:off x="3326473" y="2909448"/>
                <a:ext cx="1080342" cy="1394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14938"/>
                    </a:lnTo>
                    <a:lnTo>
                      <a:pt x="21600" y="6662"/>
                    </a:lnTo>
                    <a:cubicBezTo>
                      <a:pt x="21600" y="6662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" name="Shape">
                <a:extLst>
                  <a:ext uri="{FF2B5EF4-FFF2-40B4-BE49-F238E27FC236}">
                    <a16:creationId xmlns:a16="http://schemas.microsoft.com/office/drawing/2014/main" xmlns="" id="{E5F390C1-4B1A-3D4D-BF74-F3D0AEA62F7E}"/>
                  </a:ext>
                </a:extLst>
              </p:cNvPr>
              <p:cNvSpPr/>
              <p:nvPr/>
            </p:nvSpPr>
            <p:spPr>
              <a:xfrm>
                <a:off x="3326473" y="2016604"/>
                <a:ext cx="1080342" cy="1322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577"/>
                    </a:lnTo>
                    <a:lnTo>
                      <a:pt x="21600" y="21600"/>
                    </a:lnTo>
                    <a:lnTo>
                      <a:pt x="21600" y="12875"/>
                    </a:lnTo>
                    <a:cubicBezTo>
                      <a:pt x="21600" y="12875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" name="Shape">
                <a:extLst>
                  <a:ext uri="{FF2B5EF4-FFF2-40B4-BE49-F238E27FC236}">
                    <a16:creationId xmlns:a16="http://schemas.microsoft.com/office/drawing/2014/main" xmlns="" id="{5B678758-6987-5241-88F6-8F65C5910426}"/>
                  </a:ext>
                </a:extLst>
              </p:cNvPr>
              <p:cNvSpPr/>
              <p:nvPr/>
            </p:nvSpPr>
            <p:spPr>
              <a:xfrm>
                <a:off x="3326473" y="3873980"/>
                <a:ext cx="1080342" cy="1322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023"/>
                    </a:moveTo>
                    <a:lnTo>
                      <a:pt x="0" y="21600"/>
                    </a:lnTo>
                    <a:lnTo>
                      <a:pt x="21600" y="8725"/>
                    </a:lnTo>
                    <a:lnTo>
                      <a:pt x="21600" y="0"/>
                    </a:lnTo>
                    <a:cubicBezTo>
                      <a:pt x="21600" y="0"/>
                      <a:pt x="0" y="7023"/>
                      <a:pt x="0" y="7023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" name="Shape">
                <a:extLst>
                  <a:ext uri="{FF2B5EF4-FFF2-40B4-BE49-F238E27FC236}">
                    <a16:creationId xmlns:a16="http://schemas.microsoft.com/office/drawing/2014/main" xmlns="" id="{56E8B31D-1CFB-EC46-9E58-84D3A01727C1}"/>
                  </a:ext>
                </a:extLst>
              </p:cNvPr>
              <p:cNvSpPr/>
              <p:nvPr/>
            </p:nvSpPr>
            <p:spPr>
              <a:xfrm>
                <a:off x="3326473" y="4408383"/>
                <a:ext cx="1080342" cy="1538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075"/>
                    </a:moveTo>
                    <a:lnTo>
                      <a:pt x="0" y="21600"/>
                    </a:lnTo>
                    <a:lnTo>
                      <a:pt x="21600" y="7505"/>
                    </a:lnTo>
                    <a:lnTo>
                      <a:pt x="21600" y="0"/>
                    </a:lnTo>
                    <a:cubicBezTo>
                      <a:pt x="21600" y="0"/>
                      <a:pt x="0" y="11075"/>
                      <a:pt x="0" y="11075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" name="Shape">
                <a:extLst>
                  <a:ext uri="{FF2B5EF4-FFF2-40B4-BE49-F238E27FC236}">
                    <a16:creationId xmlns:a16="http://schemas.microsoft.com/office/drawing/2014/main" xmlns="" id="{C3630696-9F80-A84C-AD3E-A1982C69A28D}"/>
                  </a:ext>
                </a:extLst>
              </p:cNvPr>
              <p:cNvSpPr/>
              <p:nvPr/>
            </p:nvSpPr>
            <p:spPr>
              <a:xfrm>
                <a:off x="3326473" y="1267136"/>
                <a:ext cx="1080342" cy="1538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0525"/>
                    </a:lnTo>
                    <a:lnTo>
                      <a:pt x="21600" y="21600"/>
                    </a:lnTo>
                    <a:lnTo>
                      <a:pt x="21600" y="14095"/>
                    </a:lnTo>
                    <a:cubicBezTo>
                      <a:pt x="21600" y="14095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EA32C6AA-C8EB-A74F-BE7B-AE4D3F9E8E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2ECC12C-6C8A-7F44-96FF-03F22E004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27D7AD02-6522-614B-A48F-55CFCCA2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Work Process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9FCCBBF-30E2-3C40-ABEF-E04E2566E3FE}"/>
              </a:ext>
            </a:extLst>
          </p:cNvPr>
          <p:cNvSpPr txBox="1"/>
          <p:nvPr/>
        </p:nvSpPr>
        <p:spPr>
          <a:xfrm>
            <a:off x="9589598" y="4873832"/>
            <a:ext cx="206076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</a:rPr>
              <a:t>Profit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982E81E-5F52-A74C-90FD-481361885DF2}"/>
              </a:ext>
            </a:extLst>
          </p:cNvPr>
          <p:cNvSpPr txBox="1"/>
          <p:nvPr/>
        </p:nvSpPr>
        <p:spPr>
          <a:xfrm>
            <a:off x="9589598" y="5227399"/>
            <a:ext cx="2060760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BFF1C034-E51A-C349-B7B9-F3ADAFCAC973}"/>
              </a:ext>
            </a:extLst>
          </p:cNvPr>
          <p:cNvSpPr/>
          <p:nvPr/>
        </p:nvSpPr>
        <p:spPr>
          <a:xfrm>
            <a:off x="9688383" y="3853844"/>
            <a:ext cx="974129" cy="9741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8AFAEF87-8A7C-F64F-AB55-371FDD5E191C}"/>
              </a:ext>
            </a:extLst>
          </p:cNvPr>
          <p:cNvSpPr txBox="1"/>
          <p:nvPr/>
        </p:nvSpPr>
        <p:spPr>
          <a:xfrm>
            <a:off x="6902382" y="4873832"/>
            <a:ext cx="206076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</a:rPr>
              <a:t>Delivery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880E9603-909B-534C-8D67-AE5A2F3C3B42}"/>
              </a:ext>
            </a:extLst>
          </p:cNvPr>
          <p:cNvSpPr txBox="1"/>
          <p:nvPr/>
        </p:nvSpPr>
        <p:spPr>
          <a:xfrm>
            <a:off x="6902382" y="5227399"/>
            <a:ext cx="2060760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here.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66A4D63E-8DBF-FA4F-99EF-46DDE0F465F9}"/>
              </a:ext>
            </a:extLst>
          </p:cNvPr>
          <p:cNvSpPr/>
          <p:nvPr/>
        </p:nvSpPr>
        <p:spPr>
          <a:xfrm>
            <a:off x="7001167" y="3853844"/>
            <a:ext cx="974129" cy="9741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8FE9FBB-26F8-8A49-B6CA-4E82762E7A86}"/>
              </a:ext>
            </a:extLst>
          </p:cNvPr>
          <p:cNvSpPr txBox="1"/>
          <p:nvPr/>
        </p:nvSpPr>
        <p:spPr>
          <a:xfrm>
            <a:off x="9589598" y="2397098"/>
            <a:ext cx="206076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</a:rPr>
              <a:t>Strategy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E37C26DD-535F-7543-8493-03149846D208}"/>
              </a:ext>
            </a:extLst>
          </p:cNvPr>
          <p:cNvSpPr txBox="1"/>
          <p:nvPr/>
        </p:nvSpPr>
        <p:spPr>
          <a:xfrm>
            <a:off x="9589598" y="2750665"/>
            <a:ext cx="2060760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here.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4D08BC-4F7D-9549-A175-B22510599597}"/>
              </a:ext>
            </a:extLst>
          </p:cNvPr>
          <p:cNvSpPr/>
          <p:nvPr/>
        </p:nvSpPr>
        <p:spPr>
          <a:xfrm>
            <a:off x="9688383" y="1377110"/>
            <a:ext cx="974129" cy="9741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E6CFA4D8-602D-4C46-B85A-AE54DEB7DA65}"/>
              </a:ext>
            </a:extLst>
          </p:cNvPr>
          <p:cNvSpPr txBox="1"/>
          <p:nvPr/>
        </p:nvSpPr>
        <p:spPr>
          <a:xfrm>
            <a:off x="6902382" y="2397098"/>
            <a:ext cx="206076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</a:rPr>
              <a:t>Marketing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3617931-FC71-F448-9BC6-A8FB11F419EB}"/>
              </a:ext>
            </a:extLst>
          </p:cNvPr>
          <p:cNvSpPr txBox="1"/>
          <p:nvPr/>
        </p:nvSpPr>
        <p:spPr>
          <a:xfrm>
            <a:off x="6902382" y="2750665"/>
            <a:ext cx="2060760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here.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28185970-AEF5-B240-B489-C97EF49F7989}"/>
              </a:ext>
            </a:extLst>
          </p:cNvPr>
          <p:cNvSpPr/>
          <p:nvPr/>
        </p:nvSpPr>
        <p:spPr>
          <a:xfrm>
            <a:off x="7001167" y="1377110"/>
            <a:ext cx="974129" cy="9741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E7223BC6-C4DE-A046-ABE5-5B6136814289}"/>
              </a:ext>
            </a:extLst>
          </p:cNvPr>
          <p:cNvGrpSpPr/>
          <p:nvPr/>
        </p:nvGrpSpPr>
        <p:grpSpPr>
          <a:xfrm>
            <a:off x="2087163" y="2396886"/>
            <a:ext cx="1090063" cy="319127"/>
            <a:chOff x="2259931" y="2396886"/>
            <a:chExt cx="744527" cy="319127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xmlns="" id="{C79010E0-F2EB-1840-9717-A49979E53DE6}"/>
                </a:ext>
              </a:extLst>
            </p:cNvPr>
            <p:cNvSpPr/>
            <p:nvPr/>
          </p:nvSpPr>
          <p:spPr>
            <a:xfrm>
              <a:off x="2259931" y="2415546"/>
              <a:ext cx="732087" cy="300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C5FFA590-AF6D-FB47-9FA8-C8A432600FF9}"/>
                </a:ext>
              </a:extLst>
            </p:cNvPr>
            <p:cNvSpPr txBox="1"/>
            <p:nvPr/>
          </p:nvSpPr>
          <p:spPr>
            <a:xfrm>
              <a:off x="2272372" y="2396886"/>
              <a:ext cx="732086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01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DFE716A1-48C8-1E49-AA19-C2340A4E490C}"/>
              </a:ext>
            </a:extLst>
          </p:cNvPr>
          <p:cNvGrpSpPr/>
          <p:nvPr/>
        </p:nvGrpSpPr>
        <p:grpSpPr>
          <a:xfrm>
            <a:off x="2087163" y="2972167"/>
            <a:ext cx="1090063" cy="319127"/>
            <a:chOff x="2259931" y="2396886"/>
            <a:chExt cx="744527" cy="319127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xmlns="" id="{3F32DF64-43A4-FF4E-A469-2901D5B1F15C}"/>
                </a:ext>
              </a:extLst>
            </p:cNvPr>
            <p:cNvSpPr/>
            <p:nvPr/>
          </p:nvSpPr>
          <p:spPr>
            <a:xfrm>
              <a:off x="2259931" y="2415546"/>
              <a:ext cx="732087" cy="300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77631B18-0AB2-C544-AE67-FB74519D5316}"/>
                </a:ext>
              </a:extLst>
            </p:cNvPr>
            <p:cNvSpPr txBox="1"/>
            <p:nvPr/>
          </p:nvSpPr>
          <p:spPr>
            <a:xfrm>
              <a:off x="2272372" y="2396886"/>
              <a:ext cx="732086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02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9D441F1-A0F4-F045-9E2A-188CD169156C}"/>
              </a:ext>
            </a:extLst>
          </p:cNvPr>
          <p:cNvGrpSpPr/>
          <p:nvPr/>
        </p:nvGrpSpPr>
        <p:grpSpPr>
          <a:xfrm>
            <a:off x="2087163" y="3517841"/>
            <a:ext cx="1090063" cy="319127"/>
            <a:chOff x="2259931" y="2396886"/>
            <a:chExt cx="744527" cy="319127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xmlns="" id="{88C6F229-2249-3048-9F8B-DD23998779CC}"/>
                </a:ext>
              </a:extLst>
            </p:cNvPr>
            <p:cNvSpPr/>
            <p:nvPr/>
          </p:nvSpPr>
          <p:spPr>
            <a:xfrm>
              <a:off x="2259931" y="2415546"/>
              <a:ext cx="732087" cy="300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E4C96D59-D481-9B43-82B5-78FCCBFD795A}"/>
                </a:ext>
              </a:extLst>
            </p:cNvPr>
            <p:cNvSpPr txBox="1"/>
            <p:nvPr/>
          </p:nvSpPr>
          <p:spPr>
            <a:xfrm>
              <a:off x="2272372" y="2396886"/>
              <a:ext cx="732086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7AC39C56-8B28-B346-84C1-4283E2C8E01D}"/>
              </a:ext>
            </a:extLst>
          </p:cNvPr>
          <p:cNvGrpSpPr/>
          <p:nvPr/>
        </p:nvGrpSpPr>
        <p:grpSpPr>
          <a:xfrm>
            <a:off x="2087163" y="4081587"/>
            <a:ext cx="1090063" cy="319127"/>
            <a:chOff x="2259931" y="2396886"/>
            <a:chExt cx="744527" cy="319127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xmlns="" id="{8D591F62-2A15-BE45-9910-378747E56677}"/>
                </a:ext>
              </a:extLst>
            </p:cNvPr>
            <p:cNvSpPr/>
            <p:nvPr/>
          </p:nvSpPr>
          <p:spPr>
            <a:xfrm>
              <a:off x="2259931" y="2415546"/>
              <a:ext cx="732087" cy="300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C74FFDF6-03EF-F94A-AE1A-778924BCE1D8}"/>
                </a:ext>
              </a:extLst>
            </p:cNvPr>
            <p:cNvSpPr txBox="1"/>
            <p:nvPr/>
          </p:nvSpPr>
          <p:spPr>
            <a:xfrm>
              <a:off x="2272372" y="2396886"/>
              <a:ext cx="732086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04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EE45A0E6-4405-7847-A18F-DEB41FD6FA73}"/>
              </a:ext>
            </a:extLst>
          </p:cNvPr>
          <p:cNvGrpSpPr/>
          <p:nvPr/>
        </p:nvGrpSpPr>
        <p:grpSpPr>
          <a:xfrm>
            <a:off x="2087163" y="4619622"/>
            <a:ext cx="1090063" cy="319127"/>
            <a:chOff x="2259931" y="2396886"/>
            <a:chExt cx="744527" cy="319127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xmlns="" id="{A2376547-7FF5-4C46-A983-F2297357048A}"/>
                </a:ext>
              </a:extLst>
            </p:cNvPr>
            <p:cNvSpPr/>
            <p:nvPr/>
          </p:nvSpPr>
          <p:spPr>
            <a:xfrm>
              <a:off x="2259931" y="2415546"/>
              <a:ext cx="732087" cy="300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F6989457-7222-3743-9F69-BAA39D3F4B12}"/>
                </a:ext>
              </a:extLst>
            </p:cNvPr>
            <p:cNvSpPr txBox="1"/>
            <p:nvPr/>
          </p:nvSpPr>
          <p:spPr>
            <a:xfrm>
              <a:off x="2272372" y="2396886"/>
              <a:ext cx="732086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05</a:t>
              </a: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7B7FEBDA-5D6F-074E-9DA5-9FC1C356D0DA}"/>
              </a:ext>
            </a:extLst>
          </p:cNvPr>
          <p:cNvCxnSpPr/>
          <p:nvPr/>
        </p:nvCxnSpPr>
        <p:spPr>
          <a:xfrm flipV="1">
            <a:off x="9292752" y="1388696"/>
            <a:ext cx="0" cy="462928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7C4FF463-40B7-5448-B341-339FFFDB67CF}"/>
              </a:ext>
            </a:extLst>
          </p:cNvPr>
          <p:cNvCxnSpPr>
            <a:cxnSpLocks/>
          </p:cNvCxnSpPr>
          <p:nvPr/>
        </p:nvCxnSpPr>
        <p:spPr>
          <a:xfrm flipH="1" flipV="1">
            <a:off x="7006053" y="3654868"/>
            <a:ext cx="1889131" cy="2204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7A75822E-2512-844A-93E8-F1E01F239B33}"/>
              </a:ext>
            </a:extLst>
          </p:cNvPr>
          <p:cNvCxnSpPr>
            <a:cxnSpLocks/>
          </p:cNvCxnSpPr>
          <p:nvPr/>
        </p:nvCxnSpPr>
        <p:spPr>
          <a:xfrm flipH="1" flipV="1">
            <a:off x="9675412" y="3654868"/>
            <a:ext cx="1889131" cy="2204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Shape">
            <a:extLst>
              <a:ext uri="{FF2B5EF4-FFF2-40B4-BE49-F238E27FC236}">
                <a16:creationId xmlns:a16="http://schemas.microsoft.com/office/drawing/2014/main" xmlns="" id="{8C564CC9-BCF2-4B4D-9563-2A3FEDFD380D}"/>
              </a:ext>
            </a:extLst>
          </p:cNvPr>
          <p:cNvSpPr/>
          <p:nvPr/>
        </p:nvSpPr>
        <p:spPr>
          <a:xfrm>
            <a:off x="9838052" y="1555750"/>
            <a:ext cx="660776" cy="660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98" y="7200"/>
                </a:moveTo>
                <a:cubicBezTo>
                  <a:pt x="6999" y="7200"/>
                  <a:pt x="6838" y="7361"/>
                  <a:pt x="6838" y="7560"/>
                </a:cubicBezTo>
                <a:lnTo>
                  <a:pt x="6838" y="8640"/>
                </a:lnTo>
                <a:lnTo>
                  <a:pt x="6118" y="8640"/>
                </a:lnTo>
                <a:lnTo>
                  <a:pt x="6118" y="6480"/>
                </a:lnTo>
                <a:cubicBezTo>
                  <a:pt x="6118" y="6282"/>
                  <a:pt x="6279" y="6120"/>
                  <a:pt x="6478" y="6120"/>
                </a:cubicBezTo>
                <a:lnTo>
                  <a:pt x="6838" y="6120"/>
                </a:lnTo>
                <a:cubicBezTo>
                  <a:pt x="7037" y="6120"/>
                  <a:pt x="7198" y="5959"/>
                  <a:pt x="7198" y="5760"/>
                </a:cubicBezTo>
                <a:lnTo>
                  <a:pt x="7198" y="4320"/>
                </a:lnTo>
                <a:cubicBezTo>
                  <a:pt x="7198" y="4122"/>
                  <a:pt x="7359" y="3960"/>
                  <a:pt x="7557" y="3960"/>
                </a:cubicBezTo>
                <a:lnTo>
                  <a:pt x="7917" y="3960"/>
                </a:lnTo>
                <a:lnTo>
                  <a:pt x="7917" y="4680"/>
                </a:lnTo>
                <a:lnTo>
                  <a:pt x="8637" y="4680"/>
                </a:lnTo>
                <a:lnTo>
                  <a:pt x="8637" y="3240"/>
                </a:lnTo>
                <a:cubicBezTo>
                  <a:pt x="8637" y="3041"/>
                  <a:pt x="8798" y="2880"/>
                  <a:pt x="8997" y="2880"/>
                </a:cubicBezTo>
                <a:lnTo>
                  <a:pt x="9717" y="2880"/>
                </a:lnTo>
                <a:lnTo>
                  <a:pt x="9717" y="10440"/>
                </a:lnTo>
                <a:lnTo>
                  <a:pt x="7917" y="10440"/>
                </a:lnTo>
                <a:cubicBezTo>
                  <a:pt x="7719" y="10440"/>
                  <a:pt x="7557" y="10278"/>
                  <a:pt x="7557" y="10080"/>
                </a:cubicBezTo>
                <a:lnTo>
                  <a:pt x="7557" y="7920"/>
                </a:lnTo>
                <a:lnTo>
                  <a:pt x="8277" y="7920"/>
                </a:lnTo>
                <a:lnTo>
                  <a:pt x="8277" y="7200"/>
                </a:lnTo>
                <a:cubicBezTo>
                  <a:pt x="8277" y="7200"/>
                  <a:pt x="7198" y="7200"/>
                  <a:pt x="7198" y="7200"/>
                </a:cubicBezTo>
                <a:close/>
                <a:moveTo>
                  <a:pt x="13315" y="6120"/>
                </a:moveTo>
                <a:lnTo>
                  <a:pt x="13315" y="5040"/>
                </a:lnTo>
                <a:cubicBezTo>
                  <a:pt x="13315" y="4841"/>
                  <a:pt x="13155" y="4680"/>
                  <a:pt x="12956" y="4680"/>
                </a:cubicBezTo>
                <a:lnTo>
                  <a:pt x="11876" y="4680"/>
                </a:lnTo>
                <a:lnTo>
                  <a:pt x="11876" y="2880"/>
                </a:lnTo>
                <a:lnTo>
                  <a:pt x="12596" y="2880"/>
                </a:lnTo>
                <a:cubicBezTo>
                  <a:pt x="12794" y="2880"/>
                  <a:pt x="12956" y="3041"/>
                  <a:pt x="12956" y="3240"/>
                </a:cubicBezTo>
                <a:lnTo>
                  <a:pt x="12956" y="3600"/>
                </a:lnTo>
                <a:cubicBezTo>
                  <a:pt x="12956" y="3799"/>
                  <a:pt x="13117" y="3960"/>
                  <a:pt x="13315" y="3960"/>
                </a:cubicBezTo>
                <a:lnTo>
                  <a:pt x="14035" y="3960"/>
                </a:lnTo>
                <a:cubicBezTo>
                  <a:pt x="14234" y="3960"/>
                  <a:pt x="14395" y="4122"/>
                  <a:pt x="14395" y="4320"/>
                </a:cubicBezTo>
                <a:lnTo>
                  <a:pt x="14395" y="5760"/>
                </a:lnTo>
                <a:cubicBezTo>
                  <a:pt x="14395" y="5959"/>
                  <a:pt x="14556" y="6120"/>
                  <a:pt x="14755" y="6120"/>
                </a:cubicBezTo>
                <a:lnTo>
                  <a:pt x="15115" y="6120"/>
                </a:lnTo>
                <a:cubicBezTo>
                  <a:pt x="15313" y="6120"/>
                  <a:pt x="15475" y="6282"/>
                  <a:pt x="15475" y="6480"/>
                </a:cubicBezTo>
                <a:lnTo>
                  <a:pt x="15475" y="7920"/>
                </a:lnTo>
                <a:lnTo>
                  <a:pt x="12956" y="7920"/>
                </a:lnTo>
                <a:cubicBezTo>
                  <a:pt x="12757" y="7920"/>
                  <a:pt x="12596" y="8081"/>
                  <a:pt x="12596" y="8280"/>
                </a:cubicBezTo>
                <a:lnTo>
                  <a:pt x="12596" y="9000"/>
                </a:lnTo>
                <a:lnTo>
                  <a:pt x="13315" y="9000"/>
                </a:lnTo>
                <a:lnTo>
                  <a:pt x="13315" y="8640"/>
                </a:lnTo>
                <a:lnTo>
                  <a:pt x="14035" y="8640"/>
                </a:lnTo>
                <a:lnTo>
                  <a:pt x="14035" y="10080"/>
                </a:lnTo>
                <a:cubicBezTo>
                  <a:pt x="14035" y="10278"/>
                  <a:pt x="13874" y="10440"/>
                  <a:pt x="13675" y="10440"/>
                </a:cubicBezTo>
                <a:lnTo>
                  <a:pt x="11876" y="10440"/>
                </a:lnTo>
                <a:lnTo>
                  <a:pt x="11876" y="5400"/>
                </a:lnTo>
                <a:lnTo>
                  <a:pt x="12596" y="5400"/>
                </a:lnTo>
                <a:lnTo>
                  <a:pt x="12596" y="6120"/>
                </a:lnTo>
                <a:cubicBezTo>
                  <a:pt x="12596" y="6120"/>
                  <a:pt x="13315" y="6120"/>
                  <a:pt x="13315" y="6120"/>
                </a:cubicBezTo>
                <a:close/>
                <a:moveTo>
                  <a:pt x="15515" y="11633"/>
                </a:moveTo>
                <a:cubicBezTo>
                  <a:pt x="15457" y="11695"/>
                  <a:pt x="15423" y="11775"/>
                  <a:pt x="15418" y="11857"/>
                </a:cubicBezTo>
                <a:cubicBezTo>
                  <a:pt x="14267" y="13605"/>
                  <a:pt x="14178" y="14080"/>
                  <a:pt x="13972" y="15176"/>
                </a:cubicBezTo>
                <a:cubicBezTo>
                  <a:pt x="13935" y="15372"/>
                  <a:pt x="13894" y="15590"/>
                  <a:pt x="13841" y="15843"/>
                </a:cubicBezTo>
                <a:cubicBezTo>
                  <a:pt x="13755" y="16265"/>
                  <a:pt x="13404" y="16560"/>
                  <a:pt x="12988" y="16560"/>
                </a:cubicBezTo>
                <a:lnTo>
                  <a:pt x="12305" y="16560"/>
                </a:lnTo>
                <a:lnTo>
                  <a:pt x="13257" y="11160"/>
                </a:lnTo>
                <a:lnTo>
                  <a:pt x="13675" y="11160"/>
                </a:lnTo>
                <a:cubicBezTo>
                  <a:pt x="14271" y="11160"/>
                  <a:pt x="14755" y="10676"/>
                  <a:pt x="14755" y="10080"/>
                </a:cubicBezTo>
                <a:lnTo>
                  <a:pt x="14755" y="8640"/>
                </a:lnTo>
                <a:lnTo>
                  <a:pt x="15835" y="8640"/>
                </a:lnTo>
                <a:cubicBezTo>
                  <a:pt x="16034" y="8640"/>
                  <a:pt x="16195" y="8479"/>
                  <a:pt x="16195" y="8280"/>
                </a:cubicBezTo>
                <a:lnTo>
                  <a:pt x="16195" y="6480"/>
                </a:lnTo>
                <a:cubicBezTo>
                  <a:pt x="16195" y="5884"/>
                  <a:pt x="15710" y="5400"/>
                  <a:pt x="15115" y="5400"/>
                </a:cubicBezTo>
                <a:lnTo>
                  <a:pt x="15115" y="4320"/>
                </a:lnTo>
                <a:cubicBezTo>
                  <a:pt x="15115" y="3725"/>
                  <a:pt x="14631" y="3240"/>
                  <a:pt x="14035" y="3240"/>
                </a:cubicBezTo>
                <a:lnTo>
                  <a:pt x="13675" y="3240"/>
                </a:lnTo>
                <a:cubicBezTo>
                  <a:pt x="13675" y="2645"/>
                  <a:pt x="13191" y="2160"/>
                  <a:pt x="12596" y="2160"/>
                </a:cubicBezTo>
                <a:lnTo>
                  <a:pt x="11516" y="2160"/>
                </a:lnTo>
                <a:cubicBezTo>
                  <a:pt x="11317" y="2160"/>
                  <a:pt x="11156" y="2321"/>
                  <a:pt x="11156" y="2520"/>
                </a:cubicBezTo>
                <a:lnTo>
                  <a:pt x="11156" y="10800"/>
                </a:lnTo>
                <a:cubicBezTo>
                  <a:pt x="11156" y="10999"/>
                  <a:pt x="11317" y="11160"/>
                  <a:pt x="11516" y="11160"/>
                </a:cubicBezTo>
                <a:lnTo>
                  <a:pt x="12527" y="11160"/>
                </a:lnTo>
                <a:lnTo>
                  <a:pt x="11574" y="16560"/>
                </a:lnTo>
                <a:lnTo>
                  <a:pt x="10018" y="16560"/>
                </a:lnTo>
                <a:lnTo>
                  <a:pt x="9066" y="11160"/>
                </a:lnTo>
                <a:lnTo>
                  <a:pt x="10077" y="11160"/>
                </a:lnTo>
                <a:cubicBezTo>
                  <a:pt x="10276" y="11160"/>
                  <a:pt x="10437" y="10999"/>
                  <a:pt x="10437" y="10800"/>
                </a:cubicBezTo>
                <a:lnTo>
                  <a:pt x="10437" y="2520"/>
                </a:lnTo>
                <a:cubicBezTo>
                  <a:pt x="10437" y="2321"/>
                  <a:pt x="10276" y="2160"/>
                  <a:pt x="10077" y="2160"/>
                </a:cubicBezTo>
                <a:lnTo>
                  <a:pt x="8997" y="2160"/>
                </a:lnTo>
                <a:cubicBezTo>
                  <a:pt x="8402" y="2160"/>
                  <a:pt x="7917" y="2645"/>
                  <a:pt x="7917" y="3240"/>
                </a:cubicBezTo>
                <a:lnTo>
                  <a:pt x="7557" y="3240"/>
                </a:lnTo>
                <a:cubicBezTo>
                  <a:pt x="6962" y="3240"/>
                  <a:pt x="6478" y="3725"/>
                  <a:pt x="6478" y="4320"/>
                </a:cubicBezTo>
                <a:lnTo>
                  <a:pt x="6478" y="5400"/>
                </a:lnTo>
                <a:cubicBezTo>
                  <a:pt x="5882" y="5400"/>
                  <a:pt x="5398" y="5884"/>
                  <a:pt x="5398" y="6480"/>
                </a:cubicBezTo>
                <a:lnTo>
                  <a:pt x="5398" y="9000"/>
                </a:lnTo>
                <a:cubicBezTo>
                  <a:pt x="5398" y="9199"/>
                  <a:pt x="5559" y="9360"/>
                  <a:pt x="5758" y="9360"/>
                </a:cubicBezTo>
                <a:lnTo>
                  <a:pt x="6838" y="9360"/>
                </a:lnTo>
                <a:lnTo>
                  <a:pt x="6838" y="10080"/>
                </a:lnTo>
                <a:cubicBezTo>
                  <a:pt x="6838" y="10676"/>
                  <a:pt x="7322" y="11160"/>
                  <a:pt x="7917" y="11160"/>
                </a:cubicBezTo>
                <a:lnTo>
                  <a:pt x="8335" y="11160"/>
                </a:lnTo>
                <a:lnTo>
                  <a:pt x="9288" y="16560"/>
                </a:lnTo>
                <a:lnTo>
                  <a:pt x="8605" y="16560"/>
                </a:lnTo>
                <a:cubicBezTo>
                  <a:pt x="8189" y="16560"/>
                  <a:pt x="7838" y="16265"/>
                  <a:pt x="7751" y="15842"/>
                </a:cubicBezTo>
                <a:cubicBezTo>
                  <a:pt x="7699" y="15590"/>
                  <a:pt x="7658" y="15372"/>
                  <a:pt x="7621" y="15176"/>
                </a:cubicBezTo>
                <a:cubicBezTo>
                  <a:pt x="7415" y="14080"/>
                  <a:pt x="7326" y="13605"/>
                  <a:pt x="6175" y="11857"/>
                </a:cubicBezTo>
                <a:cubicBezTo>
                  <a:pt x="6170" y="11775"/>
                  <a:pt x="6136" y="11695"/>
                  <a:pt x="6078" y="11633"/>
                </a:cubicBezTo>
                <a:cubicBezTo>
                  <a:pt x="4943" y="10431"/>
                  <a:pt x="4319" y="8857"/>
                  <a:pt x="4319" y="7200"/>
                </a:cubicBezTo>
                <a:cubicBezTo>
                  <a:pt x="4319" y="3627"/>
                  <a:pt x="7225" y="720"/>
                  <a:pt x="10796" y="720"/>
                </a:cubicBezTo>
                <a:cubicBezTo>
                  <a:pt x="14368" y="720"/>
                  <a:pt x="17274" y="3627"/>
                  <a:pt x="17274" y="7200"/>
                </a:cubicBezTo>
                <a:cubicBezTo>
                  <a:pt x="17274" y="8857"/>
                  <a:pt x="16650" y="10431"/>
                  <a:pt x="15515" y="11633"/>
                </a:cubicBezTo>
                <a:cubicBezTo>
                  <a:pt x="15515" y="11633"/>
                  <a:pt x="15515" y="11633"/>
                  <a:pt x="15515" y="11633"/>
                </a:cubicBezTo>
                <a:close/>
                <a:moveTo>
                  <a:pt x="12956" y="18000"/>
                </a:moveTo>
                <a:lnTo>
                  <a:pt x="8637" y="18000"/>
                </a:lnTo>
                <a:cubicBezTo>
                  <a:pt x="8439" y="18000"/>
                  <a:pt x="8277" y="17838"/>
                  <a:pt x="8277" y="17640"/>
                </a:cubicBezTo>
                <a:cubicBezTo>
                  <a:pt x="8277" y="17441"/>
                  <a:pt x="8439" y="17280"/>
                  <a:pt x="8637" y="17280"/>
                </a:cubicBezTo>
                <a:lnTo>
                  <a:pt x="12956" y="17280"/>
                </a:lnTo>
                <a:cubicBezTo>
                  <a:pt x="13154" y="17280"/>
                  <a:pt x="13315" y="17441"/>
                  <a:pt x="13315" y="17640"/>
                </a:cubicBezTo>
                <a:cubicBezTo>
                  <a:pt x="13315" y="17838"/>
                  <a:pt x="13154" y="18000"/>
                  <a:pt x="12956" y="18000"/>
                </a:cubicBezTo>
                <a:cubicBezTo>
                  <a:pt x="12956" y="18000"/>
                  <a:pt x="12956" y="18000"/>
                  <a:pt x="12956" y="18000"/>
                </a:cubicBezTo>
                <a:close/>
                <a:moveTo>
                  <a:pt x="12596" y="19440"/>
                </a:moveTo>
                <a:lnTo>
                  <a:pt x="8997" y="19440"/>
                </a:lnTo>
                <a:cubicBezTo>
                  <a:pt x="8798" y="19440"/>
                  <a:pt x="8637" y="19278"/>
                  <a:pt x="8637" y="19080"/>
                </a:cubicBezTo>
                <a:cubicBezTo>
                  <a:pt x="8637" y="18881"/>
                  <a:pt x="8798" y="18720"/>
                  <a:pt x="8997" y="18720"/>
                </a:cubicBezTo>
                <a:lnTo>
                  <a:pt x="12596" y="18720"/>
                </a:lnTo>
                <a:cubicBezTo>
                  <a:pt x="12794" y="18720"/>
                  <a:pt x="12956" y="18881"/>
                  <a:pt x="12956" y="19080"/>
                </a:cubicBezTo>
                <a:cubicBezTo>
                  <a:pt x="12956" y="19278"/>
                  <a:pt x="12794" y="19440"/>
                  <a:pt x="12596" y="19440"/>
                </a:cubicBezTo>
                <a:cubicBezTo>
                  <a:pt x="12596" y="19440"/>
                  <a:pt x="12596" y="19440"/>
                  <a:pt x="12596" y="19440"/>
                </a:cubicBezTo>
                <a:close/>
                <a:moveTo>
                  <a:pt x="12236" y="20880"/>
                </a:moveTo>
                <a:lnTo>
                  <a:pt x="9357" y="20880"/>
                </a:lnTo>
                <a:cubicBezTo>
                  <a:pt x="9158" y="20880"/>
                  <a:pt x="8997" y="20718"/>
                  <a:pt x="8997" y="20520"/>
                </a:cubicBezTo>
                <a:cubicBezTo>
                  <a:pt x="8997" y="20321"/>
                  <a:pt x="9158" y="20160"/>
                  <a:pt x="9357" y="20160"/>
                </a:cubicBezTo>
                <a:lnTo>
                  <a:pt x="12236" y="20160"/>
                </a:lnTo>
                <a:cubicBezTo>
                  <a:pt x="12434" y="20160"/>
                  <a:pt x="12596" y="20321"/>
                  <a:pt x="12596" y="20520"/>
                </a:cubicBezTo>
                <a:cubicBezTo>
                  <a:pt x="12596" y="20718"/>
                  <a:pt x="12434" y="20880"/>
                  <a:pt x="12236" y="20880"/>
                </a:cubicBezTo>
                <a:cubicBezTo>
                  <a:pt x="12236" y="20880"/>
                  <a:pt x="12236" y="20880"/>
                  <a:pt x="12236" y="20880"/>
                </a:cubicBezTo>
                <a:close/>
                <a:moveTo>
                  <a:pt x="20880" y="10440"/>
                </a:moveTo>
                <a:cubicBezTo>
                  <a:pt x="20739" y="10444"/>
                  <a:pt x="20595" y="10527"/>
                  <a:pt x="20539" y="10666"/>
                </a:cubicBezTo>
                <a:lnTo>
                  <a:pt x="20218" y="11469"/>
                </a:lnTo>
                <a:lnTo>
                  <a:pt x="19421" y="8545"/>
                </a:lnTo>
                <a:cubicBezTo>
                  <a:pt x="19381" y="8401"/>
                  <a:pt x="19257" y="8296"/>
                  <a:pt x="19109" y="8282"/>
                </a:cubicBezTo>
                <a:cubicBezTo>
                  <a:pt x="18958" y="8266"/>
                  <a:pt x="18819" y="8346"/>
                  <a:pt x="18752" y="8479"/>
                </a:cubicBezTo>
                <a:lnTo>
                  <a:pt x="17771" y="10440"/>
                </a:lnTo>
                <a:lnTo>
                  <a:pt x="17221" y="10440"/>
                </a:lnTo>
                <a:cubicBezTo>
                  <a:pt x="17724" y="9446"/>
                  <a:pt x="17994" y="8341"/>
                  <a:pt x="17994" y="7200"/>
                </a:cubicBezTo>
                <a:cubicBezTo>
                  <a:pt x="17994" y="3230"/>
                  <a:pt x="14765" y="0"/>
                  <a:pt x="10796" y="0"/>
                </a:cubicBezTo>
                <a:cubicBezTo>
                  <a:pt x="6827" y="0"/>
                  <a:pt x="3599" y="3230"/>
                  <a:pt x="3599" y="7200"/>
                </a:cubicBezTo>
                <a:cubicBezTo>
                  <a:pt x="3599" y="8342"/>
                  <a:pt x="3869" y="9446"/>
                  <a:pt x="4373" y="10441"/>
                </a:cubicBezTo>
                <a:lnTo>
                  <a:pt x="4326" y="10440"/>
                </a:lnTo>
                <a:cubicBezTo>
                  <a:pt x="4181" y="10444"/>
                  <a:pt x="4040" y="10527"/>
                  <a:pt x="3984" y="10666"/>
                </a:cubicBezTo>
                <a:lnTo>
                  <a:pt x="3663" y="11469"/>
                </a:lnTo>
                <a:lnTo>
                  <a:pt x="2866" y="8545"/>
                </a:lnTo>
                <a:cubicBezTo>
                  <a:pt x="2827" y="8401"/>
                  <a:pt x="2703" y="8296"/>
                  <a:pt x="2555" y="8282"/>
                </a:cubicBezTo>
                <a:cubicBezTo>
                  <a:pt x="2402" y="8266"/>
                  <a:pt x="2264" y="8346"/>
                  <a:pt x="2197" y="8479"/>
                </a:cubicBezTo>
                <a:lnTo>
                  <a:pt x="1217" y="10440"/>
                </a:lnTo>
                <a:lnTo>
                  <a:pt x="0" y="10440"/>
                </a:lnTo>
                <a:lnTo>
                  <a:pt x="0" y="11160"/>
                </a:lnTo>
                <a:lnTo>
                  <a:pt x="1440" y="11160"/>
                </a:lnTo>
                <a:cubicBezTo>
                  <a:pt x="1576" y="11160"/>
                  <a:pt x="1700" y="11083"/>
                  <a:pt x="1761" y="10961"/>
                </a:cubicBezTo>
                <a:lnTo>
                  <a:pt x="2419" y="9644"/>
                </a:lnTo>
                <a:lnTo>
                  <a:pt x="3252" y="12695"/>
                </a:lnTo>
                <a:cubicBezTo>
                  <a:pt x="3292" y="12844"/>
                  <a:pt x="3424" y="12950"/>
                  <a:pt x="3578" y="12959"/>
                </a:cubicBezTo>
                <a:cubicBezTo>
                  <a:pt x="3585" y="12960"/>
                  <a:pt x="3592" y="12960"/>
                  <a:pt x="3599" y="12960"/>
                </a:cubicBezTo>
                <a:cubicBezTo>
                  <a:pt x="3745" y="12960"/>
                  <a:pt x="3878" y="12871"/>
                  <a:pt x="3933" y="12734"/>
                </a:cubicBezTo>
                <a:lnTo>
                  <a:pt x="4560" y="11165"/>
                </a:lnTo>
                <a:lnTo>
                  <a:pt x="4802" y="11170"/>
                </a:lnTo>
                <a:cubicBezTo>
                  <a:pt x="4987" y="11447"/>
                  <a:pt x="5185" y="11717"/>
                  <a:pt x="5409" y="11969"/>
                </a:cubicBezTo>
                <a:cubicBezTo>
                  <a:pt x="5419" y="12008"/>
                  <a:pt x="5436" y="12046"/>
                  <a:pt x="5459" y="12080"/>
                </a:cubicBezTo>
                <a:cubicBezTo>
                  <a:pt x="6640" y="13852"/>
                  <a:pt x="6709" y="14219"/>
                  <a:pt x="6914" y="15309"/>
                </a:cubicBezTo>
                <a:cubicBezTo>
                  <a:pt x="6952" y="15510"/>
                  <a:pt x="6994" y="15732"/>
                  <a:pt x="7047" y="15988"/>
                </a:cubicBezTo>
                <a:cubicBezTo>
                  <a:pt x="7138" y="16434"/>
                  <a:pt x="7399" y="16798"/>
                  <a:pt x="7751" y="17025"/>
                </a:cubicBezTo>
                <a:cubicBezTo>
                  <a:pt x="7630" y="17200"/>
                  <a:pt x="7557" y="17411"/>
                  <a:pt x="7557" y="17640"/>
                </a:cubicBezTo>
                <a:cubicBezTo>
                  <a:pt x="7557" y="18024"/>
                  <a:pt x="7760" y="18359"/>
                  <a:pt x="8062" y="18551"/>
                </a:cubicBezTo>
                <a:cubicBezTo>
                  <a:pt x="7972" y="18708"/>
                  <a:pt x="7917" y="18887"/>
                  <a:pt x="7917" y="19080"/>
                </a:cubicBezTo>
                <a:cubicBezTo>
                  <a:pt x="7917" y="19464"/>
                  <a:pt x="8120" y="19799"/>
                  <a:pt x="8422" y="19991"/>
                </a:cubicBezTo>
                <a:cubicBezTo>
                  <a:pt x="8332" y="20148"/>
                  <a:pt x="8277" y="20327"/>
                  <a:pt x="8277" y="20520"/>
                </a:cubicBezTo>
                <a:cubicBezTo>
                  <a:pt x="8277" y="21116"/>
                  <a:pt x="8761" y="21600"/>
                  <a:pt x="9357" y="21600"/>
                </a:cubicBezTo>
                <a:lnTo>
                  <a:pt x="12236" y="21600"/>
                </a:lnTo>
                <a:cubicBezTo>
                  <a:pt x="12831" y="21600"/>
                  <a:pt x="13315" y="21116"/>
                  <a:pt x="13315" y="20520"/>
                </a:cubicBezTo>
                <a:cubicBezTo>
                  <a:pt x="13315" y="20327"/>
                  <a:pt x="13261" y="20148"/>
                  <a:pt x="13171" y="19991"/>
                </a:cubicBezTo>
                <a:cubicBezTo>
                  <a:pt x="13473" y="19799"/>
                  <a:pt x="13675" y="19464"/>
                  <a:pt x="13675" y="19080"/>
                </a:cubicBezTo>
                <a:cubicBezTo>
                  <a:pt x="13675" y="18887"/>
                  <a:pt x="13620" y="18708"/>
                  <a:pt x="13531" y="18551"/>
                </a:cubicBezTo>
                <a:cubicBezTo>
                  <a:pt x="13833" y="18359"/>
                  <a:pt x="14035" y="18024"/>
                  <a:pt x="14035" y="17640"/>
                </a:cubicBezTo>
                <a:cubicBezTo>
                  <a:pt x="14035" y="17411"/>
                  <a:pt x="13963" y="17200"/>
                  <a:pt x="13842" y="17025"/>
                </a:cubicBezTo>
                <a:cubicBezTo>
                  <a:pt x="14194" y="16798"/>
                  <a:pt x="14455" y="16435"/>
                  <a:pt x="14546" y="15989"/>
                </a:cubicBezTo>
                <a:cubicBezTo>
                  <a:pt x="14599" y="15732"/>
                  <a:pt x="14641" y="15510"/>
                  <a:pt x="14679" y="15309"/>
                </a:cubicBezTo>
                <a:cubicBezTo>
                  <a:pt x="14884" y="14219"/>
                  <a:pt x="14953" y="13852"/>
                  <a:pt x="16134" y="12080"/>
                </a:cubicBezTo>
                <a:cubicBezTo>
                  <a:pt x="16157" y="12046"/>
                  <a:pt x="16174" y="12008"/>
                  <a:pt x="16183" y="11969"/>
                </a:cubicBezTo>
                <a:cubicBezTo>
                  <a:pt x="16410" y="11714"/>
                  <a:pt x="16611" y="11441"/>
                  <a:pt x="16798" y="11160"/>
                </a:cubicBezTo>
                <a:lnTo>
                  <a:pt x="17994" y="11160"/>
                </a:lnTo>
                <a:cubicBezTo>
                  <a:pt x="18130" y="11160"/>
                  <a:pt x="18255" y="11083"/>
                  <a:pt x="18316" y="10961"/>
                </a:cubicBezTo>
                <a:lnTo>
                  <a:pt x="18974" y="9644"/>
                </a:lnTo>
                <a:lnTo>
                  <a:pt x="19806" y="12695"/>
                </a:lnTo>
                <a:cubicBezTo>
                  <a:pt x="19847" y="12844"/>
                  <a:pt x="19978" y="12951"/>
                  <a:pt x="20133" y="12959"/>
                </a:cubicBezTo>
                <a:cubicBezTo>
                  <a:pt x="20140" y="12960"/>
                  <a:pt x="20147" y="12960"/>
                  <a:pt x="20153" y="12960"/>
                </a:cubicBezTo>
                <a:cubicBezTo>
                  <a:pt x="20300" y="12960"/>
                  <a:pt x="20433" y="12871"/>
                  <a:pt x="20488" y="12734"/>
                </a:cubicBezTo>
                <a:lnTo>
                  <a:pt x="21115" y="11165"/>
                </a:lnTo>
                <a:lnTo>
                  <a:pt x="21586" y="11175"/>
                </a:lnTo>
                <a:lnTo>
                  <a:pt x="21600" y="10455"/>
                </a:lnTo>
                <a:cubicBezTo>
                  <a:pt x="21600" y="10455"/>
                  <a:pt x="20880" y="10440"/>
                  <a:pt x="20880" y="1044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" name="Shape">
            <a:extLst>
              <a:ext uri="{FF2B5EF4-FFF2-40B4-BE49-F238E27FC236}">
                <a16:creationId xmlns:a16="http://schemas.microsoft.com/office/drawing/2014/main" xmlns="" id="{E4CE4646-DD67-194D-98DC-438AFDF930BE}"/>
              </a:ext>
            </a:extLst>
          </p:cNvPr>
          <p:cNvSpPr/>
          <p:nvPr/>
        </p:nvSpPr>
        <p:spPr>
          <a:xfrm>
            <a:off x="7157552" y="4110290"/>
            <a:ext cx="666693" cy="454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37" y="6942"/>
                </a:moveTo>
                <a:lnTo>
                  <a:pt x="18288" y="3116"/>
                </a:lnTo>
                <a:cubicBezTo>
                  <a:pt x="18209" y="3019"/>
                  <a:pt x="18112" y="2968"/>
                  <a:pt x="18007" y="2968"/>
                </a:cubicBezTo>
                <a:lnTo>
                  <a:pt x="14303" y="2968"/>
                </a:lnTo>
                <a:lnTo>
                  <a:pt x="14303" y="645"/>
                </a:lnTo>
                <a:cubicBezTo>
                  <a:pt x="14303" y="290"/>
                  <a:pt x="14105" y="0"/>
                  <a:pt x="13863" y="0"/>
                </a:cubicBezTo>
                <a:lnTo>
                  <a:pt x="2661" y="0"/>
                </a:lnTo>
                <a:cubicBezTo>
                  <a:pt x="2419" y="0"/>
                  <a:pt x="2221" y="290"/>
                  <a:pt x="2221" y="645"/>
                </a:cubicBezTo>
                <a:lnTo>
                  <a:pt x="2221" y="5368"/>
                </a:lnTo>
                <a:cubicBezTo>
                  <a:pt x="2221" y="5722"/>
                  <a:pt x="2419" y="6013"/>
                  <a:pt x="2661" y="6013"/>
                </a:cubicBezTo>
                <a:cubicBezTo>
                  <a:pt x="2903" y="6013"/>
                  <a:pt x="3101" y="5722"/>
                  <a:pt x="3101" y="5368"/>
                </a:cubicBezTo>
                <a:lnTo>
                  <a:pt x="3101" y="1290"/>
                </a:lnTo>
                <a:lnTo>
                  <a:pt x="13428" y="1290"/>
                </a:lnTo>
                <a:lnTo>
                  <a:pt x="13428" y="16587"/>
                </a:lnTo>
                <a:lnTo>
                  <a:pt x="9822" y="16587"/>
                </a:lnTo>
                <a:cubicBezTo>
                  <a:pt x="9580" y="16587"/>
                  <a:pt x="9382" y="16878"/>
                  <a:pt x="9382" y="17232"/>
                </a:cubicBezTo>
                <a:cubicBezTo>
                  <a:pt x="9382" y="17587"/>
                  <a:pt x="9580" y="17878"/>
                  <a:pt x="9822" y="17878"/>
                </a:cubicBezTo>
                <a:lnTo>
                  <a:pt x="15192" y="17878"/>
                </a:lnTo>
                <a:cubicBezTo>
                  <a:pt x="15434" y="17878"/>
                  <a:pt x="15632" y="17587"/>
                  <a:pt x="15632" y="17232"/>
                </a:cubicBezTo>
                <a:cubicBezTo>
                  <a:pt x="15632" y="16878"/>
                  <a:pt x="15434" y="16587"/>
                  <a:pt x="15192" y="16587"/>
                </a:cubicBezTo>
                <a:lnTo>
                  <a:pt x="14308" y="16587"/>
                </a:lnTo>
                <a:lnTo>
                  <a:pt x="14308" y="4258"/>
                </a:lnTo>
                <a:lnTo>
                  <a:pt x="17853" y="4258"/>
                </a:lnTo>
                <a:lnTo>
                  <a:pt x="20720" y="7742"/>
                </a:lnTo>
                <a:lnTo>
                  <a:pt x="20690" y="16574"/>
                </a:lnTo>
                <a:lnTo>
                  <a:pt x="20232" y="16574"/>
                </a:lnTo>
                <a:cubicBezTo>
                  <a:pt x="19990" y="16574"/>
                  <a:pt x="19792" y="16865"/>
                  <a:pt x="19792" y="17220"/>
                </a:cubicBezTo>
                <a:cubicBezTo>
                  <a:pt x="19792" y="17574"/>
                  <a:pt x="19990" y="17865"/>
                  <a:pt x="20232" y="17865"/>
                </a:cubicBezTo>
                <a:lnTo>
                  <a:pt x="21125" y="17865"/>
                </a:lnTo>
                <a:cubicBezTo>
                  <a:pt x="21367" y="17865"/>
                  <a:pt x="21565" y="17581"/>
                  <a:pt x="21565" y="17226"/>
                </a:cubicBezTo>
                <a:lnTo>
                  <a:pt x="21600" y="7445"/>
                </a:lnTo>
                <a:cubicBezTo>
                  <a:pt x="21596" y="7252"/>
                  <a:pt x="21538" y="7065"/>
                  <a:pt x="21437" y="6942"/>
                </a:cubicBezTo>
                <a:cubicBezTo>
                  <a:pt x="21437" y="6942"/>
                  <a:pt x="21437" y="6942"/>
                  <a:pt x="21437" y="6942"/>
                </a:cubicBezTo>
                <a:close/>
                <a:moveTo>
                  <a:pt x="2230" y="7813"/>
                </a:moveTo>
                <a:lnTo>
                  <a:pt x="7565" y="7813"/>
                </a:lnTo>
                <a:cubicBezTo>
                  <a:pt x="7807" y="7813"/>
                  <a:pt x="8005" y="7522"/>
                  <a:pt x="8005" y="7168"/>
                </a:cubicBezTo>
                <a:cubicBezTo>
                  <a:pt x="8005" y="6813"/>
                  <a:pt x="7807" y="6523"/>
                  <a:pt x="7565" y="6523"/>
                </a:cubicBezTo>
                <a:lnTo>
                  <a:pt x="2230" y="6523"/>
                </a:lnTo>
                <a:cubicBezTo>
                  <a:pt x="1988" y="6523"/>
                  <a:pt x="1790" y="6813"/>
                  <a:pt x="1790" y="7168"/>
                </a:cubicBezTo>
                <a:cubicBezTo>
                  <a:pt x="1790" y="7522"/>
                  <a:pt x="1988" y="7813"/>
                  <a:pt x="2230" y="7813"/>
                </a:cubicBezTo>
                <a:cubicBezTo>
                  <a:pt x="2230" y="7813"/>
                  <a:pt x="2230" y="7813"/>
                  <a:pt x="2230" y="7813"/>
                </a:cubicBezTo>
                <a:close/>
                <a:moveTo>
                  <a:pt x="1333" y="10742"/>
                </a:moveTo>
                <a:lnTo>
                  <a:pt x="6668" y="10787"/>
                </a:lnTo>
                <a:cubicBezTo>
                  <a:pt x="6910" y="10787"/>
                  <a:pt x="7108" y="10503"/>
                  <a:pt x="7112" y="10148"/>
                </a:cubicBezTo>
                <a:cubicBezTo>
                  <a:pt x="7117" y="9787"/>
                  <a:pt x="6919" y="9497"/>
                  <a:pt x="6677" y="9497"/>
                </a:cubicBezTo>
                <a:lnTo>
                  <a:pt x="1342" y="9452"/>
                </a:lnTo>
                <a:cubicBezTo>
                  <a:pt x="1337" y="9452"/>
                  <a:pt x="1337" y="9452"/>
                  <a:pt x="1337" y="9452"/>
                </a:cubicBezTo>
                <a:cubicBezTo>
                  <a:pt x="1095" y="9452"/>
                  <a:pt x="897" y="9736"/>
                  <a:pt x="897" y="10090"/>
                </a:cubicBezTo>
                <a:cubicBezTo>
                  <a:pt x="893" y="10452"/>
                  <a:pt x="1091" y="10742"/>
                  <a:pt x="1333" y="10742"/>
                </a:cubicBezTo>
                <a:cubicBezTo>
                  <a:pt x="1333" y="10742"/>
                  <a:pt x="1333" y="10742"/>
                  <a:pt x="1333" y="10742"/>
                </a:cubicBezTo>
                <a:close/>
                <a:moveTo>
                  <a:pt x="6215" y="13071"/>
                </a:moveTo>
                <a:cubicBezTo>
                  <a:pt x="6215" y="12716"/>
                  <a:pt x="6017" y="12426"/>
                  <a:pt x="5775" y="12426"/>
                </a:cubicBezTo>
                <a:lnTo>
                  <a:pt x="440" y="12426"/>
                </a:lnTo>
                <a:cubicBezTo>
                  <a:pt x="198" y="12426"/>
                  <a:pt x="0" y="12716"/>
                  <a:pt x="0" y="13071"/>
                </a:cubicBezTo>
                <a:cubicBezTo>
                  <a:pt x="0" y="13426"/>
                  <a:pt x="198" y="13716"/>
                  <a:pt x="440" y="13716"/>
                </a:cubicBezTo>
                <a:lnTo>
                  <a:pt x="5775" y="13716"/>
                </a:lnTo>
                <a:cubicBezTo>
                  <a:pt x="6017" y="13716"/>
                  <a:pt x="6215" y="13432"/>
                  <a:pt x="6215" y="13071"/>
                </a:cubicBezTo>
                <a:cubicBezTo>
                  <a:pt x="6215" y="13071"/>
                  <a:pt x="6215" y="13071"/>
                  <a:pt x="6215" y="13071"/>
                </a:cubicBezTo>
                <a:close/>
                <a:moveTo>
                  <a:pt x="3985" y="16587"/>
                </a:moveTo>
                <a:lnTo>
                  <a:pt x="3101" y="16587"/>
                </a:lnTo>
                <a:lnTo>
                  <a:pt x="3101" y="14871"/>
                </a:lnTo>
                <a:cubicBezTo>
                  <a:pt x="3101" y="14516"/>
                  <a:pt x="2903" y="14226"/>
                  <a:pt x="2661" y="14226"/>
                </a:cubicBezTo>
                <a:cubicBezTo>
                  <a:pt x="2419" y="14226"/>
                  <a:pt x="2221" y="14516"/>
                  <a:pt x="2221" y="14871"/>
                </a:cubicBezTo>
                <a:lnTo>
                  <a:pt x="2221" y="17232"/>
                </a:lnTo>
                <a:cubicBezTo>
                  <a:pt x="2221" y="17587"/>
                  <a:pt x="2419" y="17878"/>
                  <a:pt x="2661" y="17878"/>
                </a:cubicBezTo>
                <a:lnTo>
                  <a:pt x="3985" y="17878"/>
                </a:lnTo>
                <a:cubicBezTo>
                  <a:pt x="4227" y="17878"/>
                  <a:pt x="4425" y="17587"/>
                  <a:pt x="4425" y="17232"/>
                </a:cubicBezTo>
                <a:cubicBezTo>
                  <a:pt x="4425" y="16878"/>
                  <a:pt x="4227" y="16587"/>
                  <a:pt x="3985" y="16587"/>
                </a:cubicBezTo>
                <a:cubicBezTo>
                  <a:pt x="3985" y="16587"/>
                  <a:pt x="3985" y="16587"/>
                  <a:pt x="3985" y="16587"/>
                </a:cubicBezTo>
                <a:close/>
                <a:moveTo>
                  <a:pt x="6919" y="20310"/>
                </a:moveTo>
                <a:cubicBezTo>
                  <a:pt x="6312" y="20310"/>
                  <a:pt x="5801" y="19574"/>
                  <a:pt x="5801" y="18697"/>
                </a:cubicBezTo>
                <a:cubicBezTo>
                  <a:pt x="5801" y="17819"/>
                  <a:pt x="6312" y="17084"/>
                  <a:pt x="6919" y="17084"/>
                </a:cubicBezTo>
                <a:cubicBezTo>
                  <a:pt x="7517" y="17084"/>
                  <a:pt x="8001" y="17807"/>
                  <a:pt x="8001" y="18697"/>
                </a:cubicBezTo>
                <a:cubicBezTo>
                  <a:pt x="8001" y="19587"/>
                  <a:pt x="7517" y="20310"/>
                  <a:pt x="6919" y="20310"/>
                </a:cubicBezTo>
                <a:cubicBezTo>
                  <a:pt x="6919" y="20310"/>
                  <a:pt x="6919" y="20310"/>
                  <a:pt x="6919" y="20310"/>
                </a:cubicBezTo>
                <a:close/>
                <a:moveTo>
                  <a:pt x="6919" y="15794"/>
                </a:moveTo>
                <a:cubicBezTo>
                  <a:pt x="6391" y="15794"/>
                  <a:pt x="5889" y="16097"/>
                  <a:pt x="5511" y="16645"/>
                </a:cubicBezTo>
                <a:cubicBezTo>
                  <a:pt x="5133" y="17200"/>
                  <a:pt x="4922" y="17923"/>
                  <a:pt x="4922" y="18697"/>
                </a:cubicBezTo>
                <a:cubicBezTo>
                  <a:pt x="4922" y="19471"/>
                  <a:pt x="5128" y="20194"/>
                  <a:pt x="5511" y="20749"/>
                </a:cubicBezTo>
                <a:cubicBezTo>
                  <a:pt x="5894" y="21297"/>
                  <a:pt x="6391" y="21600"/>
                  <a:pt x="6919" y="21600"/>
                </a:cubicBezTo>
                <a:cubicBezTo>
                  <a:pt x="8001" y="21600"/>
                  <a:pt x="8880" y="20297"/>
                  <a:pt x="8880" y="18697"/>
                </a:cubicBezTo>
                <a:cubicBezTo>
                  <a:pt x="8880" y="17097"/>
                  <a:pt x="8001" y="15794"/>
                  <a:pt x="6919" y="15794"/>
                </a:cubicBezTo>
                <a:cubicBezTo>
                  <a:pt x="6919" y="15794"/>
                  <a:pt x="6919" y="15794"/>
                  <a:pt x="6919" y="15794"/>
                </a:cubicBezTo>
                <a:close/>
                <a:moveTo>
                  <a:pt x="18759" y="11245"/>
                </a:moveTo>
                <a:lnTo>
                  <a:pt x="16058" y="11245"/>
                </a:lnTo>
                <a:lnTo>
                  <a:pt x="16058" y="7239"/>
                </a:lnTo>
                <a:lnTo>
                  <a:pt x="17703" y="7239"/>
                </a:lnTo>
                <a:lnTo>
                  <a:pt x="18759" y="8632"/>
                </a:lnTo>
                <a:cubicBezTo>
                  <a:pt x="18759" y="8632"/>
                  <a:pt x="18759" y="11245"/>
                  <a:pt x="18759" y="11245"/>
                </a:cubicBezTo>
                <a:close/>
                <a:moveTo>
                  <a:pt x="18169" y="6123"/>
                </a:moveTo>
                <a:cubicBezTo>
                  <a:pt x="18090" y="6013"/>
                  <a:pt x="17985" y="5955"/>
                  <a:pt x="17875" y="5955"/>
                </a:cubicBezTo>
                <a:lnTo>
                  <a:pt x="15618" y="5955"/>
                </a:lnTo>
                <a:cubicBezTo>
                  <a:pt x="15376" y="5955"/>
                  <a:pt x="15178" y="6245"/>
                  <a:pt x="15178" y="6600"/>
                </a:cubicBezTo>
                <a:lnTo>
                  <a:pt x="15178" y="11890"/>
                </a:lnTo>
                <a:cubicBezTo>
                  <a:pt x="15178" y="12245"/>
                  <a:pt x="15376" y="12535"/>
                  <a:pt x="15618" y="12535"/>
                </a:cubicBezTo>
                <a:lnTo>
                  <a:pt x="19198" y="12535"/>
                </a:lnTo>
                <a:cubicBezTo>
                  <a:pt x="19440" y="12535"/>
                  <a:pt x="19638" y="12245"/>
                  <a:pt x="19638" y="11890"/>
                </a:cubicBezTo>
                <a:lnTo>
                  <a:pt x="19638" y="8349"/>
                </a:lnTo>
                <a:cubicBezTo>
                  <a:pt x="19638" y="8168"/>
                  <a:pt x="19586" y="7994"/>
                  <a:pt x="19493" y="7871"/>
                </a:cubicBezTo>
                <a:cubicBezTo>
                  <a:pt x="19493" y="7871"/>
                  <a:pt x="18169" y="6123"/>
                  <a:pt x="18169" y="6123"/>
                </a:cubicBezTo>
                <a:close/>
                <a:moveTo>
                  <a:pt x="17659" y="20310"/>
                </a:moveTo>
                <a:cubicBezTo>
                  <a:pt x="17052" y="20310"/>
                  <a:pt x="16542" y="19574"/>
                  <a:pt x="16542" y="18697"/>
                </a:cubicBezTo>
                <a:cubicBezTo>
                  <a:pt x="16542" y="17819"/>
                  <a:pt x="17052" y="17084"/>
                  <a:pt x="17659" y="17084"/>
                </a:cubicBezTo>
                <a:cubicBezTo>
                  <a:pt x="18257" y="17084"/>
                  <a:pt x="18741" y="17807"/>
                  <a:pt x="18741" y="18697"/>
                </a:cubicBezTo>
                <a:cubicBezTo>
                  <a:pt x="18741" y="19587"/>
                  <a:pt x="18257" y="20310"/>
                  <a:pt x="17659" y="20310"/>
                </a:cubicBezTo>
                <a:cubicBezTo>
                  <a:pt x="17659" y="20310"/>
                  <a:pt x="17659" y="20310"/>
                  <a:pt x="17659" y="20310"/>
                </a:cubicBezTo>
                <a:close/>
                <a:moveTo>
                  <a:pt x="17659" y="15794"/>
                </a:moveTo>
                <a:cubicBezTo>
                  <a:pt x="17131" y="15794"/>
                  <a:pt x="16630" y="16097"/>
                  <a:pt x="16252" y="16645"/>
                </a:cubicBezTo>
                <a:cubicBezTo>
                  <a:pt x="15873" y="17200"/>
                  <a:pt x="15662" y="17923"/>
                  <a:pt x="15662" y="18697"/>
                </a:cubicBezTo>
                <a:cubicBezTo>
                  <a:pt x="15662" y="19471"/>
                  <a:pt x="15869" y="20194"/>
                  <a:pt x="16252" y="20749"/>
                </a:cubicBezTo>
                <a:cubicBezTo>
                  <a:pt x="16634" y="21297"/>
                  <a:pt x="17131" y="21600"/>
                  <a:pt x="17659" y="21600"/>
                </a:cubicBezTo>
                <a:cubicBezTo>
                  <a:pt x="18741" y="21600"/>
                  <a:pt x="19621" y="20297"/>
                  <a:pt x="19621" y="18697"/>
                </a:cubicBezTo>
                <a:cubicBezTo>
                  <a:pt x="19621" y="17097"/>
                  <a:pt x="18741" y="15794"/>
                  <a:pt x="17659" y="15794"/>
                </a:cubicBezTo>
                <a:cubicBezTo>
                  <a:pt x="17659" y="15794"/>
                  <a:pt x="17659" y="15794"/>
                  <a:pt x="17659" y="1579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" name="Shape">
            <a:extLst>
              <a:ext uri="{FF2B5EF4-FFF2-40B4-BE49-F238E27FC236}">
                <a16:creationId xmlns:a16="http://schemas.microsoft.com/office/drawing/2014/main" xmlns="" id="{87838702-2EFA-6148-8562-49AC36918F38}"/>
              </a:ext>
            </a:extLst>
          </p:cNvPr>
          <p:cNvSpPr/>
          <p:nvPr/>
        </p:nvSpPr>
        <p:spPr>
          <a:xfrm>
            <a:off x="9915458" y="4072369"/>
            <a:ext cx="486432" cy="4702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93" y="0"/>
                </a:moveTo>
                <a:cubicBezTo>
                  <a:pt x="18894" y="0"/>
                  <a:pt x="18733" y="167"/>
                  <a:pt x="18733" y="373"/>
                </a:cubicBezTo>
                <a:cubicBezTo>
                  <a:pt x="18733" y="578"/>
                  <a:pt x="18894" y="745"/>
                  <a:pt x="19093" y="745"/>
                </a:cubicBezTo>
                <a:lnTo>
                  <a:pt x="19664" y="745"/>
                </a:lnTo>
                <a:lnTo>
                  <a:pt x="13696" y="6918"/>
                </a:lnTo>
                <a:lnTo>
                  <a:pt x="10532" y="3645"/>
                </a:lnTo>
                <a:cubicBezTo>
                  <a:pt x="10391" y="3500"/>
                  <a:pt x="10163" y="3500"/>
                  <a:pt x="10022" y="3645"/>
                </a:cubicBezTo>
                <a:lnTo>
                  <a:pt x="6319" y="7475"/>
                </a:lnTo>
                <a:lnTo>
                  <a:pt x="4593" y="5693"/>
                </a:lnTo>
                <a:cubicBezTo>
                  <a:pt x="4453" y="5548"/>
                  <a:pt x="4226" y="5548"/>
                  <a:pt x="4086" y="5693"/>
                </a:cubicBezTo>
                <a:lnTo>
                  <a:pt x="847" y="9040"/>
                </a:lnTo>
                <a:cubicBezTo>
                  <a:pt x="754" y="9133"/>
                  <a:pt x="716" y="9274"/>
                  <a:pt x="749" y="9404"/>
                </a:cubicBezTo>
                <a:cubicBezTo>
                  <a:pt x="782" y="9534"/>
                  <a:pt x="880" y="9635"/>
                  <a:pt x="1006" y="9669"/>
                </a:cubicBezTo>
                <a:cubicBezTo>
                  <a:pt x="1131" y="9703"/>
                  <a:pt x="1267" y="9664"/>
                  <a:pt x="1357" y="9568"/>
                </a:cubicBezTo>
                <a:lnTo>
                  <a:pt x="4340" y="6480"/>
                </a:lnTo>
                <a:lnTo>
                  <a:pt x="6066" y="8265"/>
                </a:lnTo>
                <a:cubicBezTo>
                  <a:pt x="6206" y="8410"/>
                  <a:pt x="6432" y="8410"/>
                  <a:pt x="6573" y="8265"/>
                </a:cubicBezTo>
                <a:lnTo>
                  <a:pt x="10276" y="4435"/>
                </a:lnTo>
                <a:cubicBezTo>
                  <a:pt x="10276" y="4435"/>
                  <a:pt x="13439" y="7708"/>
                  <a:pt x="13439" y="7708"/>
                </a:cubicBezTo>
                <a:cubicBezTo>
                  <a:pt x="13580" y="7853"/>
                  <a:pt x="13809" y="7853"/>
                  <a:pt x="13950" y="7708"/>
                </a:cubicBezTo>
                <a:lnTo>
                  <a:pt x="20171" y="1270"/>
                </a:lnTo>
                <a:lnTo>
                  <a:pt x="20171" y="1860"/>
                </a:lnTo>
                <a:cubicBezTo>
                  <a:pt x="20171" y="2065"/>
                  <a:pt x="20332" y="2232"/>
                  <a:pt x="20531" y="2232"/>
                </a:cubicBezTo>
                <a:cubicBezTo>
                  <a:pt x="20730" y="2232"/>
                  <a:pt x="20891" y="2065"/>
                  <a:pt x="20891" y="1860"/>
                </a:cubicBezTo>
                <a:lnTo>
                  <a:pt x="20891" y="373"/>
                </a:lnTo>
                <a:cubicBezTo>
                  <a:pt x="20890" y="328"/>
                  <a:pt x="20881" y="283"/>
                  <a:pt x="20865" y="241"/>
                </a:cubicBezTo>
                <a:cubicBezTo>
                  <a:pt x="20860" y="229"/>
                  <a:pt x="20854" y="218"/>
                  <a:pt x="20848" y="206"/>
                </a:cubicBezTo>
                <a:cubicBezTo>
                  <a:pt x="20834" y="178"/>
                  <a:pt x="20819" y="152"/>
                  <a:pt x="20799" y="128"/>
                </a:cubicBezTo>
                <a:cubicBezTo>
                  <a:pt x="20767" y="87"/>
                  <a:pt x="20725" y="54"/>
                  <a:pt x="20678" y="33"/>
                </a:cubicBezTo>
                <a:cubicBezTo>
                  <a:pt x="20675" y="33"/>
                  <a:pt x="20673" y="28"/>
                  <a:pt x="20669" y="27"/>
                </a:cubicBezTo>
                <a:cubicBezTo>
                  <a:pt x="20629" y="10"/>
                  <a:pt x="20588" y="4"/>
                  <a:pt x="20545" y="3"/>
                </a:cubicBezTo>
                <a:cubicBezTo>
                  <a:pt x="20540" y="4"/>
                  <a:pt x="20535" y="0"/>
                  <a:pt x="20531" y="0"/>
                </a:cubicBezTo>
                <a:lnTo>
                  <a:pt x="19093" y="0"/>
                </a:lnTo>
                <a:close/>
                <a:moveTo>
                  <a:pt x="16203" y="8202"/>
                </a:moveTo>
                <a:cubicBezTo>
                  <a:pt x="15607" y="8202"/>
                  <a:pt x="15122" y="8704"/>
                  <a:pt x="15122" y="9320"/>
                </a:cubicBezTo>
                <a:lnTo>
                  <a:pt x="15122" y="20485"/>
                </a:lnTo>
                <a:cubicBezTo>
                  <a:pt x="15122" y="21102"/>
                  <a:pt x="15607" y="21600"/>
                  <a:pt x="16203" y="21600"/>
                </a:cubicBezTo>
                <a:lnTo>
                  <a:pt x="20519" y="21600"/>
                </a:lnTo>
                <a:cubicBezTo>
                  <a:pt x="21116" y="21600"/>
                  <a:pt x="21600" y="21102"/>
                  <a:pt x="21600" y="20485"/>
                </a:cubicBezTo>
                <a:lnTo>
                  <a:pt x="21600" y="9320"/>
                </a:lnTo>
                <a:cubicBezTo>
                  <a:pt x="21600" y="8704"/>
                  <a:pt x="21116" y="8202"/>
                  <a:pt x="20519" y="8202"/>
                </a:cubicBezTo>
                <a:lnTo>
                  <a:pt x="16203" y="8202"/>
                </a:lnTo>
                <a:close/>
                <a:moveTo>
                  <a:pt x="16203" y="8948"/>
                </a:moveTo>
                <a:lnTo>
                  <a:pt x="20519" y="8948"/>
                </a:lnTo>
                <a:cubicBezTo>
                  <a:pt x="20718" y="8948"/>
                  <a:pt x="20880" y="9115"/>
                  <a:pt x="20880" y="9320"/>
                </a:cubicBezTo>
                <a:cubicBezTo>
                  <a:pt x="20880" y="9320"/>
                  <a:pt x="20880" y="20485"/>
                  <a:pt x="20880" y="20485"/>
                </a:cubicBezTo>
                <a:cubicBezTo>
                  <a:pt x="20880" y="20691"/>
                  <a:pt x="20718" y="20855"/>
                  <a:pt x="20519" y="20855"/>
                </a:cubicBezTo>
                <a:lnTo>
                  <a:pt x="16203" y="20855"/>
                </a:lnTo>
                <a:cubicBezTo>
                  <a:pt x="16004" y="20855"/>
                  <a:pt x="15843" y="20691"/>
                  <a:pt x="15843" y="20485"/>
                </a:cubicBezTo>
                <a:lnTo>
                  <a:pt x="15843" y="9320"/>
                </a:lnTo>
                <a:cubicBezTo>
                  <a:pt x="15843" y="9115"/>
                  <a:pt x="16004" y="8948"/>
                  <a:pt x="16203" y="8948"/>
                </a:cubicBezTo>
                <a:close/>
                <a:moveTo>
                  <a:pt x="8642" y="10015"/>
                </a:moveTo>
                <a:cubicBezTo>
                  <a:pt x="8046" y="10015"/>
                  <a:pt x="7561" y="10516"/>
                  <a:pt x="7561" y="11132"/>
                </a:cubicBezTo>
                <a:lnTo>
                  <a:pt x="7561" y="20435"/>
                </a:lnTo>
                <a:cubicBezTo>
                  <a:pt x="7561" y="21051"/>
                  <a:pt x="8046" y="21552"/>
                  <a:pt x="8642" y="21552"/>
                </a:cubicBezTo>
                <a:lnTo>
                  <a:pt x="12958" y="21552"/>
                </a:lnTo>
                <a:cubicBezTo>
                  <a:pt x="13554" y="21552"/>
                  <a:pt x="14039" y="21051"/>
                  <a:pt x="14039" y="20435"/>
                </a:cubicBezTo>
                <a:lnTo>
                  <a:pt x="14039" y="11132"/>
                </a:lnTo>
                <a:cubicBezTo>
                  <a:pt x="14039" y="10516"/>
                  <a:pt x="13554" y="10015"/>
                  <a:pt x="12958" y="10015"/>
                </a:cubicBezTo>
                <a:lnTo>
                  <a:pt x="8642" y="10015"/>
                </a:lnTo>
                <a:close/>
                <a:moveTo>
                  <a:pt x="8642" y="10760"/>
                </a:moveTo>
                <a:lnTo>
                  <a:pt x="12958" y="10760"/>
                </a:lnTo>
                <a:cubicBezTo>
                  <a:pt x="13157" y="10760"/>
                  <a:pt x="13318" y="10927"/>
                  <a:pt x="13318" y="11132"/>
                </a:cubicBezTo>
                <a:cubicBezTo>
                  <a:pt x="13318" y="11132"/>
                  <a:pt x="13318" y="20435"/>
                  <a:pt x="13318" y="20435"/>
                </a:cubicBezTo>
                <a:cubicBezTo>
                  <a:pt x="13318" y="20640"/>
                  <a:pt x="13157" y="20807"/>
                  <a:pt x="12958" y="20807"/>
                </a:cubicBezTo>
                <a:lnTo>
                  <a:pt x="8642" y="20807"/>
                </a:lnTo>
                <a:cubicBezTo>
                  <a:pt x="8443" y="20807"/>
                  <a:pt x="8282" y="20640"/>
                  <a:pt x="8282" y="20435"/>
                </a:cubicBezTo>
                <a:lnTo>
                  <a:pt x="8282" y="11132"/>
                </a:lnTo>
                <a:cubicBezTo>
                  <a:pt x="8282" y="10927"/>
                  <a:pt x="8443" y="10760"/>
                  <a:pt x="8642" y="10760"/>
                </a:cubicBezTo>
                <a:close/>
                <a:moveTo>
                  <a:pt x="1081" y="11922"/>
                </a:moveTo>
                <a:cubicBezTo>
                  <a:pt x="484" y="11922"/>
                  <a:pt x="0" y="12423"/>
                  <a:pt x="0" y="13040"/>
                </a:cubicBezTo>
                <a:lnTo>
                  <a:pt x="0" y="20482"/>
                </a:lnTo>
                <a:cubicBezTo>
                  <a:pt x="0" y="21099"/>
                  <a:pt x="484" y="21597"/>
                  <a:pt x="1081" y="21597"/>
                </a:cubicBezTo>
                <a:lnTo>
                  <a:pt x="5397" y="21597"/>
                </a:lnTo>
                <a:cubicBezTo>
                  <a:pt x="5993" y="21597"/>
                  <a:pt x="6478" y="21099"/>
                  <a:pt x="6478" y="20482"/>
                </a:cubicBezTo>
                <a:lnTo>
                  <a:pt x="6478" y="13040"/>
                </a:lnTo>
                <a:cubicBezTo>
                  <a:pt x="6478" y="12423"/>
                  <a:pt x="5993" y="11922"/>
                  <a:pt x="5397" y="11922"/>
                </a:cubicBezTo>
                <a:lnTo>
                  <a:pt x="1081" y="11922"/>
                </a:lnTo>
                <a:close/>
                <a:moveTo>
                  <a:pt x="1081" y="12667"/>
                </a:moveTo>
                <a:lnTo>
                  <a:pt x="5397" y="12667"/>
                </a:lnTo>
                <a:cubicBezTo>
                  <a:pt x="5596" y="12667"/>
                  <a:pt x="5757" y="12834"/>
                  <a:pt x="5757" y="13040"/>
                </a:cubicBezTo>
                <a:cubicBezTo>
                  <a:pt x="5757" y="13040"/>
                  <a:pt x="5757" y="20482"/>
                  <a:pt x="5757" y="20482"/>
                </a:cubicBezTo>
                <a:cubicBezTo>
                  <a:pt x="5757" y="20688"/>
                  <a:pt x="5596" y="20855"/>
                  <a:pt x="5397" y="20855"/>
                </a:cubicBezTo>
                <a:lnTo>
                  <a:pt x="1081" y="20855"/>
                </a:lnTo>
                <a:cubicBezTo>
                  <a:pt x="882" y="20855"/>
                  <a:pt x="720" y="20688"/>
                  <a:pt x="720" y="20482"/>
                </a:cubicBezTo>
                <a:lnTo>
                  <a:pt x="720" y="13040"/>
                </a:lnTo>
                <a:cubicBezTo>
                  <a:pt x="720" y="12834"/>
                  <a:pt x="882" y="12667"/>
                  <a:pt x="1081" y="1266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" name="Shape">
            <a:extLst>
              <a:ext uri="{FF2B5EF4-FFF2-40B4-BE49-F238E27FC236}">
                <a16:creationId xmlns:a16="http://schemas.microsoft.com/office/drawing/2014/main" xmlns="" id="{B24EBEC4-31F9-3A4F-9CB8-0428A667BB32}"/>
              </a:ext>
            </a:extLst>
          </p:cNvPr>
          <p:cNvSpPr/>
          <p:nvPr/>
        </p:nvSpPr>
        <p:spPr>
          <a:xfrm>
            <a:off x="7244085" y="1582638"/>
            <a:ext cx="512986" cy="583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417" extrusionOk="0">
                <a:moveTo>
                  <a:pt x="14933" y="0"/>
                </a:moveTo>
                <a:cubicBezTo>
                  <a:pt x="14541" y="0"/>
                  <a:pt x="14223" y="279"/>
                  <a:pt x="14223" y="625"/>
                </a:cubicBezTo>
                <a:lnTo>
                  <a:pt x="14223" y="1878"/>
                </a:lnTo>
                <a:cubicBezTo>
                  <a:pt x="14223" y="2224"/>
                  <a:pt x="14541" y="2503"/>
                  <a:pt x="14933" y="2503"/>
                </a:cubicBezTo>
                <a:cubicBezTo>
                  <a:pt x="15326" y="2503"/>
                  <a:pt x="15644" y="2224"/>
                  <a:pt x="15644" y="1878"/>
                </a:cubicBezTo>
                <a:lnTo>
                  <a:pt x="15644" y="625"/>
                </a:lnTo>
                <a:cubicBezTo>
                  <a:pt x="15644" y="279"/>
                  <a:pt x="15326" y="0"/>
                  <a:pt x="14933" y="0"/>
                </a:cubicBezTo>
                <a:close/>
                <a:moveTo>
                  <a:pt x="10179" y="859"/>
                </a:moveTo>
                <a:cubicBezTo>
                  <a:pt x="9632" y="859"/>
                  <a:pt x="9087" y="1041"/>
                  <a:pt x="8671" y="1407"/>
                </a:cubicBezTo>
                <a:cubicBezTo>
                  <a:pt x="7923" y="2064"/>
                  <a:pt x="7857" y="3067"/>
                  <a:pt x="8409" y="3783"/>
                </a:cubicBezTo>
                <a:lnTo>
                  <a:pt x="8401" y="3833"/>
                </a:lnTo>
                <a:cubicBezTo>
                  <a:pt x="7821" y="6384"/>
                  <a:pt x="6405" y="8704"/>
                  <a:pt x="4313" y="10544"/>
                </a:cubicBezTo>
                <a:lnTo>
                  <a:pt x="626" y="13791"/>
                </a:lnTo>
                <a:cubicBezTo>
                  <a:pt x="-208" y="14524"/>
                  <a:pt x="-208" y="15714"/>
                  <a:pt x="626" y="16447"/>
                </a:cubicBezTo>
                <a:lnTo>
                  <a:pt x="2635" y="18214"/>
                </a:lnTo>
                <a:cubicBezTo>
                  <a:pt x="3469" y="18947"/>
                  <a:pt x="4817" y="18947"/>
                  <a:pt x="5651" y="18214"/>
                </a:cubicBezTo>
                <a:lnTo>
                  <a:pt x="6156" y="17773"/>
                </a:lnTo>
                <a:lnTo>
                  <a:pt x="9678" y="20866"/>
                </a:lnTo>
                <a:cubicBezTo>
                  <a:pt x="10511" y="21600"/>
                  <a:pt x="11859" y="21600"/>
                  <a:pt x="12693" y="20866"/>
                </a:cubicBezTo>
                <a:cubicBezTo>
                  <a:pt x="13525" y="20135"/>
                  <a:pt x="13525" y="18946"/>
                  <a:pt x="12693" y="18214"/>
                </a:cubicBezTo>
                <a:lnTo>
                  <a:pt x="11185" y="16888"/>
                </a:lnTo>
                <a:lnTo>
                  <a:pt x="11687" y="16447"/>
                </a:lnTo>
                <a:cubicBezTo>
                  <a:pt x="12521" y="15714"/>
                  <a:pt x="12521" y="14524"/>
                  <a:pt x="11687" y="13791"/>
                </a:cubicBezTo>
                <a:lnTo>
                  <a:pt x="11347" y="13492"/>
                </a:lnTo>
                <a:cubicBezTo>
                  <a:pt x="13028" y="12457"/>
                  <a:pt x="14938" y="11735"/>
                  <a:pt x="16977" y="11376"/>
                </a:cubicBezTo>
                <a:lnTo>
                  <a:pt x="17034" y="11365"/>
                </a:lnTo>
                <a:cubicBezTo>
                  <a:pt x="17866" y="11859"/>
                  <a:pt x="19000" y="11782"/>
                  <a:pt x="19732" y="11138"/>
                </a:cubicBezTo>
                <a:cubicBezTo>
                  <a:pt x="20563" y="10407"/>
                  <a:pt x="20563" y="9214"/>
                  <a:pt x="19732" y="8482"/>
                </a:cubicBezTo>
                <a:lnTo>
                  <a:pt x="11687" y="1407"/>
                </a:lnTo>
                <a:cubicBezTo>
                  <a:pt x="11271" y="1041"/>
                  <a:pt x="10725" y="859"/>
                  <a:pt x="10179" y="859"/>
                </a:cubicBezTo>
                <a:close/>
                <a:moveTo>
                  <a:pt x="19287" y="1349"/>
                </a:moveTo>
                <a:cubicBezTo>
                  <a:pt x="19105" y="1349"/>
                  <a:pt x="18920" y="1411"/>
                  <a:pt x="18782" y="1533"/>
                </a:cubicBezTo>
                <a:lnTo>
                  <a:pt x="17361" y="2783"/>
                </a:lnTo>
                <a:cubicBezTo>
                  <a:pt x="17083" y="3027"/>
                  <a:pt x="17083" y="3424"/>
                  <a:pt x="17361" y="3668"/>
                </a:cubicBezTo>
                <a:cubicBezTo>
                  <a:pt x="17639" y="3912"/>
                  <a:pt x="18090" y="3912"/>
                  <a:pt x="18368" y="3668"/>
                </a:cubicBezTo>
                <a:lnTo>
                  <a:pt x="19788" y="2419"/>
                </a:lnTo>
                <a:cubicBezTo>
                  <a:pt x="20066" y="2174"/>
                  <a:pt x="20066" y="1777"/>
                  <a:pt x="19788" y="1533"/>
                </a:cubicBezTo>
                <a:cubicBezTo>
                  <a:pt x="19649" y="1411"/>
                  <a:pt x="19469" y="1349"/>
                  <a:pt x="19287" y="1349"/>
                </a:cubicBezTo>
                <a:close/>
                <a:moveTo>
                  <a:pt x="10179" y="2108"/>
                </a:moveTo>
                <a:cubicBezTo>
                  <a:pt x="10361" y="2108"/>
                  <a:pt x="10541" y="2170"/>
                  <a:pt x="10680" y="2292"/>
                </a:cubicBezTo>
                <a:lnTo>
                  <a:pt x="18729" y="9368"/>
                </a:lnTo>
                <a:cubicBezTo>
                  <a:pt x="19007" y="9611"/>
                  <a:pt x="19007" y="10009"/>
                  <a:pt x="18729" y="10253"/>
                </a:cubicBezTo>
                <a:cubicBezTo>
                  <a:pt x="18451" y="10497"/>
                  <a:pt x="18000" y="10497"/>
                  <a:pt x="17723" y="10253"/>
                </a:cubicBezTo>
                <a:lnTo>
                  <a:pt x="9678" y="3177"/>
                </a:lnTo>
                <a:cubicBezTo>
                  <a:pt x="9400" y="2933"/>
                  <a:pt x="9400" y="2537"/>
                  <a:pt x="9678" y="2292"/>
                </a:cubicBezTo>
                <a:cubicBezTo>
                  <a:pt x="9817" y="2170"/>
                  <a:pt x="9997" y="2108"/>
                  <a:pt x="10179" y="2108"/>
                </a:cubicBezTo>
                <a:close/>
                <a:moveTo>
                  <a:pt x="9586" y="4868"/>
                </a:moveTo>
                <a:lnTo>
                  <a:pt x="15796" y="10330"/>
                </a:lnTo>
                <a:cubicBezTo>
                  <a:pt x="13354" y="10886"/>
                  <a:pt x="11107" y="11926"/>
                  <a:pt x="9203" y="13377"/>
                </a:cubicBezTo>
                <a:lnTo>
                  <a:pt x="6126" y="10667"/>
                </a:lnTo>
                <a:cubicBezTo>
                  <a:pt x="7775" y="8992"/>
                  <a:pt x="8954" y="7016"/>
                  <a:pt x="9586" y="4868"/>
                </a:cubicBezTo>
                <a:close/>
                <a:moveTo>
                  <a:pt x="19257" y="5029"/>
                </a:moveTo>
                <a:cubicBezTo>
                  <a:pt x="18864" y="5029"/>
                  <a:pt x="18546" y="5308"/>
                  <a:pt x="18546" y="5654"/>
                </a:cubicBezTo>
                <a:cubicBezTo>
                  <a:pt x="18546" y="5999"/>
                  <a:pt x="18864" y="6278"/>
                  <a:pt x="19257" y="6278"/>
                </a:cubicBezTo>
                <a:lnTo>
                  <a:pt x="20682" y="6278"/>
                </a:lnTo>
                <a:cubicBezTo>
                  <a:pt x="21075" y="6278"/>
                  <a:pt x="21392" y="5999"/>
                  <a:pt x="21392" y="5654"/>
                </a:cubicBezTo>
                <a:cubicBezTo>
                  <a:pt x="21392" y="5308"/>
                  <a:pt x="21075" y="5029"/>
                  <a:pt x="20682" y="5029"/>
                </a:cubicBezTo>
                <a:lnTo>
                  <a:pt x="19257" y="5029"/>
                </a:lnTo>
                <a:close/>
                <a:moveTo>
                  <a:pt x="5150" y="11579"/>
                </a:moveTo>
                <a:lnTo>
                  <a:pt x="8165" y="14236"/>
                </a:lnTo>
                <a:cubicBezTo>
                  <a:pt x="7821" y="14538"/>
                  <a:pt x="5001" y="17018"/>
                  <a:pt x="4648" y="17329"/>
                </a:cubicBezTo>
                <a:cubicBezTo>
                  <a:pt x="4370" y="17573"/>
                  <a:pt x="3920" y="17573"/>
                  <a:pt x="3642" y="17329"/>
                </a:cubicBezTo>
                <a:lnTo>
                  <a:pt x="1628" y="15562"/>
                </a:lnTo>
                <a:cubicBezTo>
                  <a:pt x="1350" y="15317"/>
                  <a:pt x="1350" y="14921"/>
                  <a:pt x="1628" y="14676"/>
                </a:cubicBezTo>
                <a:lnTo>
                  <a:pt x="5150" y="11579"/>
                </a:lnTo>
                <a:close/>
                <a:moveTo>
                  <a:pt x="5202" y="13615"/>
                </a:moveTo>
                <a:cubicBezTo>
                  <a:pt x="5020" y="13615"/>
                  <a:pt x="4839" y="13676"/>
                  <a:pt x="4701" y="13799"/>
                </a:cubicBezTo>
                <a:lnTo>
                  <a:pt x="3694" y="14684"/>
                </a:lnTo>
                <a:cubicBezTo>
                  <a:pt x="3416" y="14928"/>
                  <a:pt x="3416" y="15321"/>
                  <a:pt x="3694" y="15566"/>
                </a:cubicBezTo>
                <a:cubicBezTo>
                  <a:pt x="3972" y="15810"/>
                  <a:pt x="4423" y="15810"/>
                  <a:pt x="4701" y="15566"/>
                </a:cubicBezTo>
                <a:lnTo>
                  <a:pt x="5703" y="14684"/>
                </a:lnTo>
                <a:cubicBezTo>
                  <a:pt x="5981" y="14440"/>
                  <a:pt x="5981" y="14043"/>
                  <a:pt x="5703" y="13799"/>
                </a:cubicBezTo>
                <a:cubicBezTo>
                  <a:pt x="5564" y="13676"/>
                  <a:pt x="5384" y="13615"/>
                  <a:pt x="5202" y="13615"/>
                </a:cubicBezTo>
                <a:close/>
                <a:moveTo>
                  <a:pt x="10214" y="14262"/>
                </a:moveTo>
                <a:lnTo>
                  <a:pt x="10680" y="14676"/>
                </a:lnTo>
                <a:cubicBezTo>
                  <a:pt x="10958" y="14921"/>
                  <a:pt x="10958" y="15317"/>
                  <a:pt x="10680" y="15562"/>
                </a:cubicBezTo>
                <a:lnTo>
                  <a:pt x="10179" y="16002"/>
                </a:lnTo>
                <a:cubicBezTo>
                  <a:pt x="10179" y="16002"/>
                  <a:pt x="9172" y="15117"/>
                  <a:pt x="9172" y="15117"/>
                </a:cubicBezTo>
                <a:cubicBezTo>
                  <a:pt x="9386" y="14929"/>
                  <a:pt x="9708" y="14642"/>
                  <a:pt x="10214" y="14262"/>
                </a:cubicBezTo>
                <a:close/>
                <a:moveTo>
                  <a:pt x="8165" y="16002"/>
                </a:moveTo>
                <a:cubicBezTo>
                  <a:pt x="8165" y="16002"/>
                  <a:pt x="11687" y="19099"/>
                  <a:pt x="11687" y="19099"/>
                </a:cubicBezTo>
                <a:cubicBezTo>
                  <a:pt x="11964" y="19343"/>
                  <a:pt x="11964" y="19741"/>
                  <a:pt x="11687" y="19985"/>
                </a:cubicBezTo>
                <a:cubicBezTo>
                  <a:pt x="11409" y="20229"/>
                  <a:pt x="10957" y="20229"/>
                  <a:pt x="10680" y="19985"/>
                </a:cubicBezTo>
                <a:lnTo>
                  <a:pt x="7163" y="16888"/>
                </a:lnTo>
                <a:lnTo>
                  <a:pt x="8165" y="16002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7229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8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2BE9C9D8-A235-824F-958F-3E426745C8C7}"/>
              </a:ext>
            </a:extLst>
          </p:cNvPr>
          <p:cNvGrpSpPr/>
          <p:nvPr/>
        </p:nvGrpSpPr>
        <p:grpSpPr>
          <a:xfrm>
            <a:off x="681480" y="3734865"/>
            <a:ext cx="5324069" cy="2317144"/>
            <a:chOff x="681480" y="1236054"/>
            <a:chExt cx="5324069" cy="2317144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xmlns="" id="{400221F9-2130-0849-9F61-F24625BD5477}"/>
                </a:ext>
              </a:extLst>
            </p:cNvPr>
            <p:cNvSpPr/>
            <p:nvPr/>
          </p:nvSpPr>
          <p:spPr>
            <a:xfrm>
              <a:off x="681480" y="1236054"/>
              <a:ext cx="5324069" cy="2317144"/>
            </a:xfrm>
            <a:prstGeom prst="roundRect">
              <a:avLst>
                <a:gd name="adj" fmla="val 753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CCAE5EC7-2001-624E-9544-35A93C765191}"/>
                </a:ext>
              </a:extLst>
            </p:cNvPr>
            <p:cNvSpPr txBox="1"/>
            <p:nvPr/>
          </p:nvSpPr>
          <p:spPr>
            <a:xfrm>
              <a:off x="3205009" y="1565168"/>
              <a:ext cx="2577229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Digital</a:t>
              </a:r>
            </a:p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Marketing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3DE9924F-B398-5A4E-99A0-CD3EC0F8639B}"/>
                </a:ext>
              </a:extLst>
            </p:cNvPr>
            <p:cNvSpPr txBox="1"/>
            <p:nvPr/>
          </p:nvSpPr>
          <p:spPr>
            <a:xfrm>
              <a:off x="3205009" y="2462952"/>
              <a:ext cx="2577229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 text here because we used.</a:t>
              </a:r>
            </a:p>
          </p:txBody>
        </p:sp>
        <p:sp>
          <p:nvSpPr>
            <p:cNvPr id="46" name="Merge 45">
              <a:extLst>
                <a:ext uri="{FF2B5EF4-FFF2-40B4-BE49-F238E27FC236}">
                  <a16:creationId xmlns:a16="http://schemas.microsoft.com/office/drawing/2014/main" xmlns="" id="{09AF43F7-A016-1B43-939A-2AC1F13ED286}"/>
                </a:ext>
              </a:extLst>
            </p:cNvPr>
            <p:cNvSpPr/>
            <p:nvPr/>
          </p:nvSpPr>
          <p:spPr>
            <a:xfrm>
              <a:off x="2770466" y="1236054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Merge 46">
              <a:extLst>
                <a:ext uri="{FF2B5EF4-FFF2-40B4-BE49-F238E27FC236}">
                  <a16:creationId xmlns:a16="http://schemas.microsoft.com/office/drawing/2014/main" xmlns="" id="{334AA32A-EE45-8845-BB96-DCEEE029A121}"/>
                </a:ext>
              </a:extLst>
            </p:cNvPr>
            <p:cNvSpPr/>
            <p:nvPr/>
          </p:nvSpPr>
          <p:spPr>
            <a:xfrm rot="10800000">
              <a:off x="2770466" y="3446680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40AE42DB-007A-984D-9568-BEC73940DDFF}"/>
                </a:ext>
              </a:extLst>
            </p:cNvPr>
            <p:cNvCxnSpPr>
              <a:cxnSpLocks/>
            </p:cNvCxnSpPr>
            <p:nvPr/>
          </p:nvCxnSpPr>
          <p:spPr>
            <a:xfrm>
              <a:off x="2859143" y="1296021"/>
              <a:ext cx="1" cy="222060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ound Same Side Corner Rectangle 48">
              <a:extLst>
                <a:ext uri="{FF2B5EF4-FFF2-40B4-BE49-F238E27FC236}">
                  <a16:creationId xmlns:a16="http://schemas.microsoft.com/office/drawing/2014/main" xmlns="" id="{BDD9F47C-BC79-EA46-9F21-17235549D868}"/>
                </a:ext>
              </a:extLst>
            </p:cNvPr>
            <p:cNvSpPr/>
            <p:nvPr/>
          </p:nvSpPr>
          <p:spPr>
            <a:xfrm rot="5400000">
              <a:off x="3556967" y="2064712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8AC28FCD-90AE-714A-8480-E7790B62BE19}"/>
                </a:ext>
              </a:extLst>
            </p:cNvPr>
            <p:cNvSpPr/>
            <p:nvPr/>
          </p:nvSpPr>
          <p:spPr>
            <a:xfrm>
              <a:off x="1015999" y="1632857"/>
              <a:ext cx="1524000" cy="152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0CC96A3C-8CD6-324A-892E-CEFA134E0560}"/>
              </a:ext>
            </a:extLst>
          </p:cNvPr>
          <p:cNvGrpSpPr/>
          <p:nvPr/>
        </p:nvGrpSpPr>
        <p:grpSpPr>
          <a:xfrm>
            <a:off x="6178487" y="3734865"/>
            <a:ext cx="5324069" cy="2317144"/>
            <a:chOff x="681480" y="1236054"/>
            <a:chExt cx="5324069" cy="2317144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xmlns="" id="{61A7E048-B951-1E4D-86E0-1EFAA8ECC741}"/>
                </a:ext>
              </a:extLst>
            </p:cNvPr>
            <p:cNvSpPr/>
            <p:nvPr/>
          </p:nvSpPr>
          <p:spPr>
            <a:xfrm>
              <a:off x="681480" y="1236054"/>
              <a:ext cx="5324069" cy="2317144"/>
            </a:xfrm>
            <a:prstGeom prst="roundRect">
              <a:avLst>
                <a:gd name="adj" fmla="val 753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D2023C8D-8F77-FE46-9DE3-9926F911ACB8}"/>
                </a:ext>
              </a:extLst>
            </p:cNvPr>
            <p:cNvSpPr txBox="1"/>
            <p:nvPr/>
          </p:nvSpPr>
          <p:spPr>
            <a:xfrm>
              <a:off x="3205009" y="1565168"/>
              <a:ext cx="2577229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Video</a:t>
              </a:r>
            </a:p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Editing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3F79C434-FE25-CB41-B845-2E7B4E5DA31D}"/>
                </a:ext>
              </a:extLst>
            </p:cNvPr>
            <p:cNvSpPr txBox="1"/>
            <p:nvPr/>
          </p:nvSpPr>
          <p:spPr>
            <a:xfrm>
              <a:off x="3205009" y="2462952"/>
              <a:ext cx="2577229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 text here because we used.</a:t>
              </a:r>
            </a:p>
          </p:txBody>
        </p:sp>
        <p:sp>
          <p:nvSpPr>
            <p:cNvPr id="55" name="Merge 54">
              <a:extLst>
                <a:ext uri="{FF2B5EF4-FFF2-40B4-BE49-F238E27FC236}">
                  <a16:creationId xmlns:a16="http://schemas.microsoft.com/office/drawing/2014/main" xmlns="" id="{9CBB0B1B-A1B5-3A41-80E4-D2C121ABBB71}"/>
                </a:ext>
              </a:extLst>
            </p:cNvPr>
            <p:cNvSpPr/>
            <p:nvPr/>
          </p:nvSpPr>
          <p:spPr>
            <a:xfrm>
              <a:off x="2770466" y="1236054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Merge 55">
              <a:extLst>
                <a:ext uri="{FF2B5EF4-FFF2-40B4-BE49-F238E27FC236}">
                  <a16:creationId xmlns:a16="http://schemas.microsoft.com/office/drawing/2014/main" xmlns="" id="{8D79A9BB-4B0E-124E-8444-4C824F18A3DD}"/>
                </a:ext>
              </a:extLst>
            </p:cNvPr>
            <p:cNvSpPr/>
            <p:nvPr/>
          </p:nvSpPr>
          <p:spPr>
            <a:xfrm rot="10800000">
              <a:off x="2770466" y="3446680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E3E70672-5373-564E-8466-4BA92CFACDE0}"/>
                </a:ext>
              </a:extLst>
            </p:cNvPr>
            <p:cNvCxnSpPr>
              <a:cxnSpLocks/>
            </p:cNvCxnSpPr>
            <p:nvPr/>
          </p:nvCxnSpPr>
          <p:spPr>
            <a:xfrm>
              <a:off x="2859143" y="1296021"/>
              <a:ext cx="1" cy="222060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ound Same Side Corner Rectangle 57">
              <a:extLst>
                <a:ext uri="{FF2B5EF4-FFF2-40B4-BE49-F238E27FC236}">
                  <a16:creationId xmlns:a16="http://schemas.microsoft.com/office/drawing/2014/main" xmlns="" id="{A8165856-187B-F84A-AF51-1C0DC2361E77}"/>
                </a:ext>
              </a:extLst>
            </p:cNvPr>
            <p:cNvSpPr/>
            <p:nvPr/>
          </p:nvSpPr>
          <p:spPr>
            <a:xfrm rot="5400000">
              <a:off x="3556967" y="2064712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xmlns="" id="{D648FC58-51ED-7D44-9E2E-6B6B5F4A5D69}"/>
                </a:ext>
              </a:extLst>
            </p:cNvPr>
            <p:cNvSpPr/>
            <p:nvPr/>
          </p:nvSpPr>
          <p:spPr>
            <a:xfrm>
              <a:off x="1015999" y="1632857"/>
              <a:ext cx="1524000" cy="152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9FC982D0-4F9B-7446-94F0-6B11F669B4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3998BE8-CE92-254B-8ADA-69B20F10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D9B6454-57F1-3641-B5C3-70DD80AD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Do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CCA00B6B-D6E4-3943-B9A4-99910F14FDC5}"/>
              </a:ext>
            </a:extLst>
          </p:cNvPr>
          <p:cNvGrpSpPr/>
          <p:nvPr/>
        </p:nvGrpSpPr>
        <p:grpSpPr>
          <a:xfrm>
            <a:off x="681480" y="1236054"/>
            <a:ext cx="5324069" cy="2317144"/>
            <a:chOff x="681480" y="1236054"/>
            <a:chExt cx="5324069" cy="2317144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xmlns="" id="{AAB397F3-9B17-974B-BC9F-EFA20754CAE0}"/>
                </a:ext>
              </a:extLst>
            </p:cNvPr>
            <p:cNvSpPr/>
            <p:nvPr/>
          </p:nvSpPr>
          <p:spPr>
            <a:xfrm>
              <a:off x="681480" y="1236054"/>
              <a:ext cx="5324069" cy="2317144"/>
            </a:xfrm>
            <a:prstGeom prst="roundRect">
              <a:avLst>
                <a:gd name="adj" fmla="val 75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8C8104D-C493-4244-A381-1E0E64738A4C}"/>
                </a:ext>
              </a:extLst>
            </p:cNvPr>
            <p:cNvSpPr txBox="1"/>
            <p:nvPr/>
          </p:nvSpPr>
          <p:spPr>
            <a:xfrm>
              <a:off x="3205009" y="1565168"/>
              <a:ext cx="2577229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Web</a:t>
              </a:r>
            </a:p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Development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CAD51F9-4441-114C-A8CD-F8C653C8EE15}"/>
                </a:ext>
              </a:extLst>
            </p:cNvPr>
            <p:cNvSpPr txBox="1"/>
            <p:nvPr/>
          </p:nvSpPr>
          <p:spPr>
            <a:xfrm>
              <a:off x="3205009" y="2462952"/>
              <a:ext cx="2577229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 text here because we used.</a:t>
              </a:r>
            </a:p>
          </p:txBody>
        </p:sp>
        <p:sp>
          <p:nvSpPr>
            <p:cNvPr id="24" name="Merge 23">
              <a:extLst>
                <a:ext uri="{FF2B5EF4-FFF2-40B4-BE49-F238E27FC236}">
                  <a16:creationId xmlns:a16="http://schemas.microsoft.com/office/drawing/2014/main" xmlns="" id="{9B4BA55A-042C-5C4C-BA8E-89D16CAD147E}"/>
                </a:ext>
              </a:extLst>
            </p:cNvPr>
            <p:cNvSpPr/>
            <p:nvPr/>
          </p:nvSpPr>
          <p:spPr>
            <a:xfrm>
              <a:off x="2770466" y="1236054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Merge 24">
              <a:extLst>
                <a:ext uri="{FF2B5EF4-FFF2-40B4-BE49-F238E27FC236}">
                  <a16:creationId xmlns:a16="http://schemas.microsoft.com/office/drawing/2014/main" xmlns="" id="{D611DD1B-FBF7-FF4D-BC98-B05E86ED8E49}"/>
                </a:ext>
              </a:extLst>
            </p:cNvPr>
            <p:cNvSpPr/>
            <p:nvPr/>
          </p:nvSpPr>
          <p:spPr>
            <a:xfrm rot="10800000">
              <a:off x="2770466" y="3446680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B743D36A-89FD-CE48-B125-D1F9A4CC1CE4}"/>
                </a:ext>
              </a:extLst>
            </p:cNvPr>
            <p:cNvCxnSpPr>
              <a:cxnSpLocks/>
            </p:cNvCxnSpPr>
            <p:nvPr/>
          </p:nvCxnSpPr>
          <p:spPr>
            <a:xfrm>
              <a:off x="2859143" y="1296021"/>
              <a:ext cx="1" cy="222060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ound Same Side Corner Rectangle 29">
              <a:extLst>
                <a:ext uri="{FF2B5EF4-FFF2-40B4-BE49-F238E27FC236}">
                  <a16:creationId xmlns:a16="http://schemas.microsoft.com/office/drawing/2014/main" xmlns="" id="{FE4C48AA-48EC-CE4D-A6B8-EFC5DF728F6C}"/>
                </a:ext>
              </a:extLst>
            </p:cNvPr>
            <p:cNvSpPr/>
            <p:nvPr/>
          </p:nvSpPr>
          <p:spPr>
            <a:xfrm rot="5400000">
              <a:off x="3556967" y="2064712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3C58A2AC-B588-FB44-8CB3-DCBD2886AE24}"/>
                </a:ext>
              </a:extLst>
            </p:cNvPr>
            <p:cNvSpPr/>
            <p:nvPr/>
          </p:nvSpPr>
          <p:spPr>
            <a:xfrm>
              <a:off x="1015999" y="1632857"/>
              <a:ext cx="1524000" cy="152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7C58866-44CC-FA4E-8143-D690D5699B0F}"/>
              </a:ext>
            </a:extLst>
          </p:cNvPr>
          <p:cNvGrpSpPr/>
          <p:nvPr/>
        </p:nvGrpSpPr>
        <p:grpSpPr>
          <a:xfrm>
            <a:off x="6178487" y="1236054"/>
            <a:ext cx="5324069" cy="2317144"/>
            <a:chOff x="681480" y="1236054"/>
            <a:chExt cx="5324069" cy="2317144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xmlns="" id="{1A137E67-96A8-6447-8B94-D6F95EF7BB05}"/>
                </a:ext>
              </a:extLst>
            </p:cNvPr>
            <p:cNvSpPr/>
            <p:nvPr/>
          </p:nvSpPr>
          <p:spPr>
            <a:xfrm>
              <a:off x="681480" y="1236054"/>
              <a:ext cx="5324069" cy="2317144"/>
            </a:xfrm>
            <a:prstGeom prst="roundRect">
              <a:avLst>
                <a:gd name="adj" fmla="val 753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269DFDCA-BEA2-7140-B4C7-219BB8EB5235}"/>
                </a:ext>
              </a:extLst>
            </p:cNvPr>
            <p:cNvSpPr txBox="1"/>
            <p:nvPr/>
          </p:nvSpPr>
          <p:spPr>
            <a:xfrm>
              <a:off x="3205009" y="1565168"/>
              <a:ext cx="2577229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Graphic</a:t>
              </a:r>
            </a:p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Design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BC869F9-8FE8-3744-AD33-A8890FF23BC8}"/>
                </a:ext>
              </a:extLst>
            </p:cNvPr>
            <p:cNvSpPr txBox="1"/>
            <p:nvPr/>
          </p:nvSpPr>
          <p:spPr>
            <a:xfrm>
              <a:off x="3205009" y="2462952"/>
              <a:ext cx="2577229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 text here because we used.</a:t>
              </a:r>
            </a:p>
          </p:txBody>
        </p:sp>
        <p:sp>
          <p:nvSpPr>
            <p:cNvPr id="37" name="Merge 36">
              <a:extLst>
                <a:ext uri="{FF2B5EF4-FFF2-40B4-BE49-F238E27FC236}">
                  <a16:creationId xmlns:a16="http://schemas.microsoft.com/office/drawing/2014/main" xmlns="" id="{BB6198BC-31C8-ED49-9AC2-BFB5E229277B}"/>
                </a:ext>
              </a:extLst>
            </p:cNvPr>
            <p:cNvSpPr/>
            <p:nvPr/>
          </p:nvSpPr>
          <p:spPr>
            <a:xfrm>
              <a:off x="2770466" y="1236054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Merge 37">
              <a:extLst>
                <a:ext uri="{FF2B5EF4-FFF2-40B4-BE49-F238E27FC236}">
                  <a16:creationId xmlns:a16="http://schemas.microsoft.com/office/drawing/2014/main" xmlns="" id="{5ACAC636-DEB3-0D42-BC17-3CA9DDB61181}"/>
                </a:ext>
              </a:extLst>
            </p:cNvPr>
            <p:cNvSpPr/>
            <p:nvPr/>
          </p:nvSpPr>
          <p:spPr>
            <a:xfrm rot="10800000">
              <a:off x="2770466" y="3446680"/>
              <a:ext cx="177356" cy="106517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75988F31-9F19-1148-BD33-8A01A016EDDE}"/>
                </a:ext>
              </a:extLst>
            </p:cNvPr>
            <p:cNvCxnSpPr>
              <a:cxnSpLocks/>
            </p:cNvCxnSpPr>
            <p:nvPr/>
          </p:nvCxnSpPr>
          <p:spPr>
            <a:xfrm>
              <a:off x="2859143" y="1296021"/>
              <a:ext cx="1" cy="222060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 Same Side Corner Rectangle 39">
              <a:extLst>
                <a:ext uri="{FF2B5EF4-FFF2-40B4-BE49-F238E27FC236}">
                  <a16:creationId xmlns:a16="http://schemas.microsoft.com/office/drawing/2014/main" xmlns="" id="{07674ABA-4D21-CE48-9455-7908B322016B}"/>
                </a:ext>
              </a:extLst>
            </p:cNvPr>
            <p:cNvSpPr/>
            <p:nvPr/>
          </p:nvSpPr>
          <p:spPr>
            <a:xfrm rot="5400000">
              <a:off x="3556967" y="2064712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1A17A450-7C38-9746-B4BB-567CD4BB14B9}"/>
                </a:ext>
              </a:extLst>
            </p:cNvPr>
            <p:cNvSpPr/>
            <p:nvPr/>
          </p:nvSpPr>
          <p:spPr>
            <a:xfrm>
              <a:off x="1015999" y="1632857"/>
              <a:ext cx="1524000" cy="152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Shape">
            <a:extLst>
              <a:ext uri="{FF2B5EF4-FFF2-40B4-BE49-F238E27FC236}">
                <a16:creationId xmlns:a16="http://schemas.microsoft.com/office/drawing/2014/main" xmlns="" id="{6B4E7620-DB47-7A40-A55D-6881CCC84F9D}"/>
              </a:ext>
            </a:extLst>
          </p:cNvPr>
          <p:cNvSpPr/>
          <p:nvPr/>
        </p:nvSpPr>
        <p:spPr>
          <a:xfrm>
            <a:off x="1402184" y="2044545"/>
            <a:ext cx="801494" cy="725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9" y="0"/>
                </a:moveTo>
                <a:cubicBezTo>
                  <a:pt x="196" y="0"/>
                  <a:pt x="0" y="238"/>
                  <a:pt x="0" y="534"/>
                </a:cubicBezTo>
                <a:lnTo>
                  <a:pt x="0" y="21066"/>
                </a:lnTo>
                <a:cubicBezTo>
                  <a:pt x="0" y="21362"/>
                  <a:pt x="196" y="21600"/>
                  <a:pt x="439" y="21600"/>
                </a:cubicBezTo>
                <a:lnTo>
                  <a:pt x="21161" y="21600"/>
                </a:lnTo>
                <a:cubicBezTo>
                  <a:pt x="21404" y="21600"/>
                  <a:pt x="21600" y="21362"/>
                  <a:pt x="21600" y="21066"/>
                </a:cubicBezTo>
                <a:lnTo>
                  <a:pt x="21600" y="534"/>
                </a:lnTo>
                <a:cubicBezTo>
                  <a:pt x="21600" y="238"/>
                  <a:pt x="21404" y="0"/>
                  <a:pt x="21161" y="0"/>
                </a:cubicBezTo>
                <a:lnTo>
                  <a:pt x="439" y="0"/>
                </a:lnTo>
                <a:close/>
                <a:moveTo>
                  <a:pt x="883" y="1073"/>
                </a:moveTo>
                <a:cubicBezTo>
                  <a:pt x="883" y="1073"/>
                  <a:pt x="20722" y="1073"/>
                  <a:pt x="20722" y="1073"/>
                </a:cubicBezTo>
                <a:lnTo>
                  <a:pt x="20722" y="4299"/>
                </a:lnTo>
                <a:lnTo>
                  <a:pt x="883" y="4299"/>
                </a:lnTo>
                <a:lnTo>
                  <a:pt x="883" y="1073"/>
                </a:lnTo>
                <a:close/>
                <a:moveTo>
                  <a:pt x="3313" y="2135"/>
                </a:moveTo>
                <a:cubicBezTo>
                  <a:pt x="3070" y="2135"/>
                  <a:pt x="2874" y="2372"/>
                  <a:pt x="2874" y="2668"/>
                </a:cubicBezTo>
                <a:cubicBezTo>
                  <a:pt x="2874" y="2964"/>
                  <a:pt x="3070" y="3208"/>
                  <a:pt x="3313" y="3208"/>
                </a:cubicBezTo>
                <a:lnTo>
                  <a:pt x="3533" y="3208"/>
                </a:lnTo>
                <a:cubicBezTo>
                  <a:pt x="3776" y="3208"/>
                  <a:pt x="3972" y="2964"/>
                  <a:pt x="3972" y="2668"/>
                </a:cubicBezTo>
                <a:cubicBezTo>
                  <a:pt x="3972" y="2372"/>
                  <a:pt x="3776" y="2135"/>
                  <a:pt x="3533" y="2135"/>
                </a:cubicBezTo>
                <a:lnTo>
                  <a:pt x="3313" y="2135"/>
                </a:lnTo>
                <a:close/>
                <a:moveTo>
                  <a:pt x="5229" y="2135"/>
                </a:moveTo>
                <a:cubicBezTo>
                  <a:pt x="4986" y="2135"/>
                  <a:pt x="4790" y="2372"/>
                  <a:pt x="4790" y="2668"/>
                </a:cubicBezTo>
                <a:cubicBezTo>
                  <a:pt x="4790" y="2964"/>
                  <a:pt x="4986" y="3208"/>
                  <a:pt x="5229" y="3208"/>
                </a:cubicBezTo>
                <a:lnTo>
                  <a:pt x="5449" y="3208"/>
                </a:lnTo>
                <a:cubicBezTo>
                  <a:pt x="5692" y="3208"/>
                  <a:pt x="5888" y="2964"/>
                  <a:pt x="5888" y="2668"/>
                </a:cubicBezTo>
                <a:cubicBezTo>
                  <a:pt x="5888" y="2372"/>
                  <a:pt x="5692" y="2135"/>
                  <a:pt x="5449" y="2135"/>
                </a:cubicBezTo>
                <a:lnTo>
                  <a:pt x="5229" y="2135"/>
                </a:lnTo>
                <a:close/>
                <a:moveTo>
                  <a:pt x="6985" y="2135"/>
                </a:moveTo>
                <a:cubicBezTo>
                  <a:pt x="6742" y="2135"/>
                  <a:pt x="6546" y="2372"/>
                  <a:pt x="6546" y="2668"/>
                </a:cubicBezTo>
                <a:cubicBezTo>
                  <a:pt x="6546" y="2964"/>
                  <a:pt x="6742" y="3208"/>
                  <a:pt x="6985" y="3208"/>
                </a:cubicBezTo>
                <a:lnTo>
                  <a:pt x="7205" y="3208"/>
                </a:lnTo>
                <a:cubicBezTo>
                  <a:pt x="7449" y="3208"/>
                  <a:pt x="7644" y="2964"/>
                  <a:pt x="7644" y="2668"/>
                </a:cubicBezTo>
                <a:cubicBezTo>
                  <a:pt x="7644" y="2372"/>
                  <a:pt x="7449" y="2135"/>
                  <a:pt x="7205" y="2135"/>
                </a:cubicBezTo>
                <a:lnTo>
                  <a:pt x="6985" y="2135"/>
                </a:lnTo>
                <a:close/>
                <a:moveTo>
                  <a:pt x="883" y="5373"/>
                </a:moveTo>
                <a:lnTo>
                  <a:pt x="20722" y="5373"/>
                </a:lnTo>
                <a:lnTo>
                  <a:pt x="20722" y="20533"/>
                </a:lnTo>
                <a:cubicBezTo>
                  <a:pt x="20722" y="20533"/>
                  <a:pt x="883" y="20533"/>
                  <a:pt x="883" y="20533"/>
                </a:cubicBezTo>
                <a:lnTo>
                  <a:pt x="883" y="5373"/>
                </a:lnTo>
                <a:close/>
                <a:moveTo>
                  <a:pt x="3313" y="8150"/>
                </a:moveTo>
                <a:cubicBezTo>
                  <a:pt x="3070" y="8150"/>
                  <a:pt x="2874" y="8388"/>
                  <a:pt x="2874" y="8684"/>
                </a:cubicBezTo>
                <a:lnTo>
                  <a:pt x="2874" y="13025"/>
                </a:lnTo>
                <a:cubicBezTo>
                  <a:pt x="2874" y="13321"/>
                  <a:pt x="3070" y="13559"/>
                  <a:pt x="3313" y="13559"/>
                </a:cubicBezTo>
                <a:lnTo>
                  <a:pt x="6841" y="13559"/>
                </a:lnTo>
                <a:cubicBezTo>
                  <a:pt x="7084" y="13559"/>
                  <a:pt x="7280" y="13321"/>
                  <a:pt x="7280" y="13025"/>
                </a:cubicBezTo>
                <a:lnTo>
                  <a:pt x="7280" y="8684"/>
                </a:lnTo>
                <a:cubicBezTo>
                  <a:pt x="7280" y="8388"/>
                  <a:pt x="7084" y="8150"/>
                  <a:pt x="6841" y="8150"/>
                </a:cubicBezTo>
                <a:lnTo>
                  <a:pt x="3313" y="8150"/>
                </a:lnTo>
                <a:close/>
                <a:moveTo>
                  <a:pt x="9061" y="8150"/>
                </a:moveTo>
                <a:cubicBezTo>
                  <a:pt x="8817" y="8150"/>
                  <a:pt x="8622" y="8388"/>
                  <a:pt x="8622" y="8684"/>
                </a:cubicBezTo>
                <a:lnTo>
                  <a:pt x="8622" y="13025"/>
                </a:lnTo>
                <a:cubicBezTo>
                  <a:pt x="8622" y="13321"/>
                  <a:pt x="8817" y="13559"/>
                  <a:pt x="9061" y="13559"/>
                </a:cubicBezTo>
                <a:lnTo>
                  <a:pt x="12589" y="13559"/>
                </a:lnTo>
                <a:cubicBezTo>
                  <a:pt x="12832" y="13559"/>
                  <a:pt x="13028" y="13321"/>
                  <a:pt x="13028" y="13025"/>
                </a:cubicBezTo>
                <a:lnTo>
                  <a:pt x="13028" y="8684"/>
                </a:lnTo>
                <a:cubicBezTo>
                  <a:pt x="13028" y="8388"/>
                  <a:pt x="12832" y="8150"/>
                  <a:pt x="12589" y="8150"/>
                </a:cubicBezTo>
                <a:lnTo>
                  <a:pt x="9061" y="8150"/>
                </a:lnTo>
                <a:close/>
                <a:moveTo>
                  <a:pt x="14649" y="8150"/>
                </a:moveTo>
                <a:cubicBezTo>
                  <a:pt x="14406" y="8150"/>
                  <a:pt x="14210" y="8388"/>
                  <a:pt x="14210" y="8684"/>
                </a:cubicBezTo>
                <a:lnTo>
                  <a:pt x="14210" y="13025"/>
                </a:lnTo>
                <a:cubicBezTo>
                  <a:pt x="14210" y="13321"/>
                  <a:pt x="14406" y="13559"/>
                  <a:pt x="14649" y="13559"/>
                </a:cubicBezTo>
                <a:lnTo>
                  <a:pt x="18177" y="13559"/>
                </a:lnTo>
                <a:cubicBezTo>
                  <a:pt x="18420" y="13559"/>
                  <a:pt x="18616" y="13321"/>
                  <a:pt x="18616" y="13025"/>
                </a:cubicBezTo>
                <a:lnTo>
                  <a:pt x="18616" y="8684"/>
                </a:lnTo>
                <a:cubicBezTo>
                  <a:pt x="18616" y="8388"/>
                  <a:pt x="18420" y="8150"/>
                  <a:pt x="18177" y="8150"/>
                </a:cubicBezTo>
                <a:lnTo>
                  <a:pt x="14649" y="8150"/>
                </a:lnTo>
                <a:close/>
                <a:moveTo>
                  <a:pt x="3757" y="9223"/>
                </a:moveTo>
                <a:lnTo>
                  <a:pt x="6402" y="9223"/>
                </a:lnTo>
                <a:cubicBezTo>
                  <a:pt x="6402" y="9223"/>
                  <a:pt x="6402" y="12492"/>
                  <a:pt x="6402" y="12492"/>
                </a:cubicBezTo>
                <a:lnTo>
                  <a:pt x="3757" y="12492"/>
                </a:lnTo>
                <a:lnTo>
                  <a:pt x="3757" y="9223"/>
                </a:lnTo>
                <a:close/>
                <a:moveTo>
                  <a:pt x="9505" y="9223"/>
                </a:moveTo>
                <a:lnTo>
                  <a:pt x="12145" y="9223"/>
                </a:lnTo>
                <a:lnTo>
                  <a:pt x="12145" y="12492"/>
                </a:lnTo>
                <a:lnTo>
                  <a:pt x="9505" y="12492"/>
                </a:lnTo>
                <a:cubicBezTo>
                  <a:pt x="9505" y="12492"/>
                  <a:pt x="9505" y="9223"/>
                  <a:pt x="9505" y="9223"/>
                </a:cubicBezTo>
                <a:close/>
                <a:moveTo>
                  <a:pt x="15094" y="9223"/>
                </a:moveTo>
                <a:lnTo>
                  <a:pt x="17738" y="9223"/>
                </a:lnTo>
                <a:lnTo>
                  <a:pt x="17738" y="12492"/>
                </a:lnTo>
                <a:lnTo>
                  <a:pt x="15094" y="12492"/>
                </a:lnTo>
                <a:cubicBezTo>
                  <a:pt x="15094" y="12492"/>
                  <a:pt x="15094" y="9223"/>
                  <a:pt x="15094" y="9223"/>
                </a:cubicBezTo>
                <a:close/>
                <a:moveTo>
                  <a:pt x="3313" y="14942"/>
                </a:moveTo>
                <a:cubicBezTo>
                  <a:pt x="3070" y="14942"/>
                  <a:pt x="2874" y="15179"/>
                  <a:pt x="2874" y="15475"/>
                </a:cubicBezTo>
                <a:cubicBezTo>
                  <a:pt x="2874" y="15771"/>
                  <a:pt x="3070" y="16015"/>
                  <a:pt x="3313" y="16015"/>
                </a:cubicBezTo>
                <a:lnTo>
                  <a:pt x="6841" y="16015"/>
                </a:lnTo>
                <a:cubicBezTo>
                  <a:pt x="7084" y="16015"/>
                  <a:pt x="7280" y="15771"/>
                  <a:pt x="7280" y="15475"/>
                </a:cubicBezTo>
                <a:cubicBezTo>
                  <a:pt x="7280" y="15180"/>
                  <a:pt x="7084" y="14942"/>
                  <a:pt x="6841" y="14942"/>
                </a:cubicBezTo>
                <a:lnTo>
                  <a:pt x="3313" y="14942"/>
                </a:lnTo>
                <a:close/>
                <a:moveTo>
                  <a:pt x="9061" y="14942"/>
                </a:moveTo>
                <a:cubicBezTo>
                  <a:pt x="8818" y="14942"/>
                  <a:pt x="8622" y="15179"/>
                  <a:pt x="8622" y="15475"/>
                </a:cubicBezTo>
                <a:cubicBezTo>
                  <a:pt x="8622" y="15771"/>
                  <a:pt x="8818" y="16015"/>
                  <a:pt x="9061" y="16015"/>
                </a:cubicBezTo>
                <a:lnTo>
                  <a:pt x="12589" y="16015"/>
                </a:lnTo>
                <a:cubicBezTo>
                  <a:pt x="12832" y="16015"/>
                  <a:pt x="13028" y="15771"/>
                  <a:pt x="13028" y="15475"/>
                </a:cubicBezTo>
                <a:cubicBezTo>
                  <a:pt x="13028" y="15180"/>
                  <a:pt x="12832" y="14942"/>
                  <a:pt x="12589" y="14942"/>
                </a:cubicBezTo>
                <a:lnTo>
                  <a:pt x="9061" y="14942"/>
                </a:lnTo>
                <a:close/>
                <a:moveTo>
                  <a:pt x="14649" y="14942"/>
                </a:moveTo>
                <a:cubicBezTo>
                  <a:pt x="14406" y="14942"/>
                  <a:pt x="14210" y="15179"/>
                  <a:pt x="14210" y="15475"/>
                </a:cubicBezTo>
                <a:cubicBezTo>
                  <a:pt x="14210" y="15771"/>
                  <a:pt x="14406" y="16015"/>
                  <a:pt x="14649" y="16015"/>
                </a:cubicBezTo>
                <a:lnTo>
                  <a:pt x="18177" y="16015"/>
                </a:lnTo>
                <a:cubicBezTo>
                  <a:pt x="18421" y="16015"/>
                  <a:pt x="18616" y="15771"/>
                  <a:pt x="18616" y="15475"/>
                </a:cubicBezTo>
                <a:cubicBezTo>
                  <a:pt x="18616" y="15180"/>
                  <a:pt x="18421" y="14942"/>
                  <a:pt x="18177" y="14942"/>
                </a:cubicBezTo>
                <a:lnTo>
                  <a:pt x="14649" y="14942"/>
                </a:lnTo>
                <a:close/>
                <a:moveTo>
                  <a:pt x="3313" y="16882"/>
                </a:moveTo>
                <a:cubicBezTo>
                  <a:pt x="3070" y="16882"/>
                  <a:pt x="2874" y="17120"/>
                  <a:pt x="2874" y="17416"/>
                </a:cubicBezTo>
                <a:cubicBezTo>
                  <a:pt x="2874" y="17712"/>
                  <a:pt x="3070" y="17956"/>
                  <a:pt x="3313" y="17956"/>
                </a:cubicBezTo>
                <a:lnTo>
                  <a:pt x="6841" y="17956"/>
                </a:lnTo>
                <a:cubicBezTo>
                  <a:pt x="7084" y="17956"/>
                  <a:pt x="7280" y="17712"/>
                  <a:pt x="7280" y="17416"/>
                </a:cubicBezTo>
                <a:cubicBezTo>
                  <a:pt x="7280" y="17120"/>
                  <a:pt x="7084" y="16882"/>
                  <a:pt x="6841" y="16882"/>
                </a:cubicBezTo>
                <a:lnTo>
                  <a:pt x="3313" y="16882"/>
                </a:lnTo>
                <a:close/>
                <a:moveTo>
                  <a:pt x="9061" y="16882"/>
                </a:moveTo>
                <a:cubicBezTo>
                  <a:pt x="8818" y="16882"/>
                  <a:pt x="8622" y="17120"/>
                  <a:pt x="8622" y="17416"/>
                </a:cubicBezTo>
                <a:cubicBezTo>
                  <a:pt x="8622" y="17712"/>
                  <a:pt x="8818" y="17956"/>
                  <a:pt x="9061" y="17956"/>
                </a:cubicBezTo>
                <a:lnTo>
                  <a:pt x="12589" y="17956"/>
                </a:lnTo>
                <a:cubicBezTo>
                  <a:pt x="12832" y="17956"/>
                  <a:pt x="13028" y="17712"/>
                  <a:pt x="13028" y="17416"/>
                </a:cubicBezTo>
                <a:cubicBezTo>
                  <a:pt x="13028" y="17120"/>
                  <a:pt x="12832" y="16882"/>
                  <a:pt x="12589" y="16882"/>
                </a:cubicBezTo>
                <a:lnTo>
                  <a:pt x="9061" y="16882"/>
                </a:lnTo>
                <a:close/>
                <a:moveTo>
                  <a:pt x="14649" y="16882"/>
                </a:moveTo>
                <a:cubicBezTo>
                  <a:pt x="14406" y="16882"/>
                  <a:pt x="14210" y="17120"/>
                  <a:pt x="14210" y="17416"/>
                </a:cubicBezTo>
                <a:cubicBezTo>
                  <a:pt x="14210" y="17712"/>
                  <a:pt x="14406" y="17956"/>
                  <a:pt x="14649" y="17956"/>
                </a:cubicBezTo>
                <a:lnTo>
                  <a:pt x="18177" y="17956"/>
                </a:lnTo>
                <a:cubicBezTo>
                  <a:pt x="18421" y="17956"/>
                  <a:pt x="18616" y="17712"/>
                  <a:pt x="18616" y="17416"/>
                </a:cubicBezTo>
                <a:cubicBezTo>
                  <a:pt x="18616" y="17120"/>
                  <a:pt x="18421" y="16882"/>
                  <a:pt x="18177" y="16882"/>
                </a:cubicBezTo>
                <a:lnTo>
                  <a:pt x="14649" y="1688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">
            <a:extLst>
              <a:ext uri="{FF2B5EF4-FFF2-40B4-BE49-F238E27FC236}">
                <a16:creationId xmlns:a16="http://schemas.microsoft.com/office/drawing/2014/main" xmlns="" id="{4114A446-EECE-7741-A03C-ACC0A528D66F}"/>
              </a:ext>
            </a:extLst>
          </p:cNvPr>
          <p:cNvSpPr/>
          <p:nvPr/>
        </p:nvSpPr>
        <p:spPr>
          <a:xfrm>
            <a:off x="6871950" y="1998915"/>
            <a:ext cx="837529" cy="8375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00" extrusionOk="0">
                <a:moveTo>
                  <a:pt x="20218" y="20311"/>
                </a:moveTo>
                <a:lnTo>
                  <a:pt x="16963" y="19042"/>
                </a:lnTo>
                <a:lnTo>
                  <a:pt x="18953" y="17043"/>
                </a:lnTo>
                <a:cubicBezTo>
                  <a:pt x="18953" y="17043"/>
                  <a:pt x="20218" y="20311"/>
                  <a:pt x="20218" y="20311"/>
                </a:cubicBezTo>
                <a:close/>
                <a:moveTo>
                  <a:pt x="4881" y="4905"/>
                </a:moveTo>
                <a:cubicBezTo>
                  <a:pt x="4881" y="4905"/>
                  <a:pt x="4881" y="4905"/>
                  <a:pt x="4881" y="4905"/>
                </a:cubicBezTo>
                <a:cubicBezTo>
                  <a:pt x="4881" y="4905"/>
                  <a:pt x="4881" y="4905"/>
                  <a:pt x="4881" y="4905"/>
                </a:cubicBezTo>
                <a:lnTo>
                  <a:pt x="3762" y="6030"/>
                </a:lnTo>
                <a:lnTo>
                  <a:pt x="2907" y="5171"/>
                </a:lnTo>
                <a:lnTo>
                  <a:pt x="5146" y="2922"/>
                </a:lnTo>
                <a:lnTo>
                  <a:pt x="6001" y="3781"/>
                </a:lnTo>
                <a:cubicBezTo>
                  <a:pt x="6001" y="3781"/>
                  <a:pt x="4881" y="4905"/>
                  <a:pt x="4881" y="4905"/>
                </a:cubicBezTo>
                <a:close/>
                <a:moveTo>
                  <a:pt x="1396" y="3654"/>
                </a:moveTo>
                <a:cubicBezTo>
                  <a:pt x="779" y="3033"/>
                  <a:pt x="779" y="2025"/>
                  <a:pt x="1396" y="1404"/>
                </a:cubicBezTo>
                <a:cubicBezTo>
                  <a:pt x="2014" y="784"/>
                  <a:pt x="3018" y="784"/>
                  <a:pt x="3635" y="1404"/>
                </a:cubicBezTo>
                <a:lnTo>
                  <a:pt x="4679" y="2453"/>
                </a:lnTo>
                <a:lnTo>
                  <a:pt x="2440" y="4702"/>
                </a:lnTo>
                <a:cubicBezTo>
                  <a:pt x="2440" y="4702"/>
                  <a:pt x="1396" y="3654"/>
                  <a:pt x="1396" y="3654"/>
                </a:cubicBezTo>
                <a:close/>
                <a:moveTo>
                  <a:pt x="10737" y="13975"/>
                </a:moveTo>
                <a:lnTo>
                  <a:pt x="10089" y="14626"/>
                </a:lnTo>
                <a:lnTo>
                  <a:pt x="9315" y="13850"/>
                </a:lnTo>
                <a:cubicBezTo>
                  <a:pt x="9186" y="13720"/>
                  <a:pt x="8977" y="13720"/>
                  <a:pt x="8848" y="13850"/>
                </a:cubicBezTo>
                <a:cubicBezTo>
                  <a:pt x="8719" y="13979"/>
                  <a:pt x="8719" y="14189"/>
                  <a:pt x="8848" y="14319"/>
                </a:cubicBezTo>
                <a:lnTo>
                  <a:pt x="9621" y="15096"/>
                </a:lnTo>
                <a:lnTo>
                  <a:pt x="8854" y="15866"/>
                </a:lnTo>
                <a:lnTo>
                  <a:pt x="7095" y="14099"/>
                </a:lnTo>
                <a:cubicBezTo>
                  <a:pt x="6966" y="13969"/>
                  <a:pt x="6757" y="13969"/>
                  <a:pt x="6628" y="14099"/>
                </a:cubicBezTo>
                <a:cubicBezTo>
                  <a:pt x="6499" y="14228"/>
                  <a:pt x="6499" y="14439"/>
                  <a:pt x="6628" y="14568"/>
                </a:cubicBezTo>
                <a:lnTo>
                  <a:pt x="8387" y="16335"/>
                </a:lnTo>
                <a:lnTo>
                  <a:pt x="7620" y="17106"/>
                </a:lnTo>
                <a:lnTo>
                  <a:pt x="6847" y="16330"/>
                </a:lnTo>
                <a:cubicBezTo>
                  <a:pt x="6718" y="16200"/>
                  <a:pt x="6509" y="16200"/>
                  <a:pt x="6380" y="16330"/>
                </a:cubicBezTo>
                <a:cubicBezTo>
                  <a:pt x="6251" y="16459"/>
                  <a:pt x="6251" y="16669"/>
                  <a:pt x="6380" y="16799"/>
                </a:cubicBezTo>
                <a:lnTo>
                  <a:pt x="7153" y="17575"/>
                </a:lnTo>
                <a:lnTo>
                  <a:pt x="6386" y="18346"/>
                </a:lnTo>
                <a:lnTo>
                  <a:pt x="5613" y="17569"/>
                </a:lnTo>
                <a:cubicBezTo>
                  <a:pt x="5484" y="17440"/>
                  <a:pt x="5274" y="17440"/>
                  <a:pt x="5146" y="17569"/>
                </a:cubicBezTo>
                <a:cubicBezTo>
                  <a:pt x="5016" y="17699"/>
                  <a:pt x="5016" y="17909"/>
                  <a:pt x="5146" y="18039"/>
                </a:cubicBezTo>
                <a:lnTo>
                  <a:pt x="5919" y="18815"/>
                </a:lnTo>
                <a:lnTo>
                  <a:pt x="5151" y="19586"/>
                </a:lnTo>
                <a:lnTo>
                  <a:pt x="3392" y="17819"/>
                </a:lnTo>
                <a:cubicBezTo>
                  <a:pt x="3263" y="17689"/>
                  <a:pt x="3054" y="17689"/>
                  <a:pt x="2925" y="17819"/>
                </a:cubicBezTo>
                <a:cubicBezTo>
                  <a:pt x="2796" y="17948"/>
                  <a:pt x="2796" y="18158"/>
                  <a:pt x="2925" y="18288"/>
                </a:cubicBezTo>
                <a:lnTo>
                  <a:pt x="4684" y="20055"/>
                </a:lnTo>
                <a:lnTo>
                  <a:pt x="4013" y="20730"/>
                </a:lnTo>
                <a:cubicBezTo>
                  <a:pt x="3945" y="20799"/>
                  <a:pt x="3854" y="20836"/>
                  <a:pt x="3757" y="20836"/>
                </a:cubicBezTo>
                <a:cubicBezTo>
                  <a:pt x="3661" y="20836"/>
                  <a:pt x="3570" y="20799"/>
                  <a:pt x="3502" y="20730"/>
                </a:cubicBezTo>
                <a:lnTo>
                  <a:pt x="766" y="17981"/>
                </a:lnTo>
                <a:cubicBezTo>
                  <a:pt x="625" y="17840"/>
                  <a:pt x="625" y="17609"/>
                  <a:pt x="766" y="17468"/>
                </a:cubicBezTo>
                <a:lnTo>
                  <a:pt x="7489" y="10713"/>
                </a:lnTo>
                <a:cubicBezTo>
                  <a:pt x="7489" y="10713"/>
                  <a:pt x="10737" y="13975"/>
                  <a:pt x="10737" y="13975"/>
                </a:cubicBezTo>
                <a:close/>
                <a:moveTo>
                  <a:pt x="21101" y="3049"/>
                </a:moveTo>
                <a:lnTo>
                  <a:pt x="18365" y="301"/>
                </a:lnTo>
                <a:cubicBezTo>
                  <a:pt x="17967" y="-100"/>
                  <a:pt x="17318" y="-100"/>
                  <a:pt x="16920" y="301"/>
                </a:cubicBezTo>
                <a:lnTo>
                  <a:pt x="11768" y="5475"/>
                </a:lnTo>
                <a:cubicBezTo>
                  <a:pt x="11639" y="5605"/>
                  <a:pt x="11639" y="5815"/>
                  <a:pt x="11768" y="5945"/>
                </a:cubicBezTo>
                <a:cubicBezTo>
                  <a:pt x="11897" y="6074"/>
                  <a:pt x="12106" y="6074"/>
                  <a:pt x="12235" y="5945"/>
                </a:cubicBezTo>
                <a:lnTo>
                  <a:pt x="17387" y="770"/>
                </a:lnTo>
                <a:cubicBezTo>
                  <a:pt x="17455" y="701"/>
                  <a:pt x="17546" y="663"/>
                  <a:pt x="17642" y="663"/>
                </a:cubicBezTo>
                <a:cubicBezTo>
                  <a:pt x="17739" y="663"/>
                  <a:pt x="17830" y="701"/>
                  <a:pt x="17898" y="770"/>
                </a:cubicBezTo>
                <a:lnTo>
                  <a:pt x="20634" y="3518"/>
                </a:lnTo>
                <a:cubicBezTo>
                  <a:pt x="20703" y="3587"/>
                  <a:pt x="20740" y="3678"/>
                  <a:pt x="20740" y="3775"/>
                </a:cubicBezTo>
                <a:cubicBezTo>
                  <a:pt x="20740" y="3872"/>
                  <a:pt x="20703" y="3963"/>
                  <a:pt x="20634" y="4032"/>
                </a:cubicBezTo>
                <a:lnTo>
                  <a:pt x="19963" y="4707"/>
                </a:lnTo>
                <a:lnTo>
                  <a:pt x="18203" y="2939"/>
                </a:lnTo>
                <a:cubicBezTo>
                  <a:pt x="18074" y="2810"/>
                  <a:pt x="17865" y="2810"/>
                  <a:pt x="17736" y="2939"/>
                </a:cubicBezTo>
                <a:cubicBezTo>
                  <a:pt x="17607" y="3069"/>
                  <a:pt x="17607" y="3279"/>
                  <a:pt x="17736" y="3409"/>
                </a:cubicBezTo>
                <a:lnTo>
                  <a:pt x="19496" y="5176"/>
                </a:lnTo>
                <a:lnTo>
                  <a:pt x="18728" y="5947"/>
                </a:lnTo>
                <a:lnTo>
                  <a:pt x="17955" y="5170"/>
                </a:lnTo>
                <a:cubicBezTo>
                  <a:pt x="17826" y="5040"/>
                  <a:pt x="17617" y="5040"/>
                  <a:pt x="17488" y="5170"/>
                </a:cubicBezTo>
                <a:cubicBezTo>
                  <a:pt x="17359" y="5299"/>
                  <a:pt x="17359" y="5509"/>
                  <a:pt x="17488" y="5639"/>
                </a:cubicBezTo>
                <a:lnTo>
                  <a:pt x="18261" y="6416"/>
                </a:lnTo>
                <a:lnTo>
                  <a:pt x="17494" y="7186"/>
                </a:lnTo>
                <a:lnTo>
                  <a:pt x="16721" y="6410"/>
                </a:lnTo>
                <a:cubicBezTo>
                  <a:pt x="16592" y="6280"/>
                  <a:pt x="16383" y="6280"/>
                  <a:pt x="16254" y="6410"/>
                </a:cubicBezTo>
                <a:cubicBezTo>
                  <a:pt x="16125" y="6539"/>
                  <a:pt x="16125" y="6749"/>
                  <a:pt x="16254" y="6879"/>
                </a:cubicBezTo>
                <a:lnTo>
                  <a:pt x="17027" y="7656"/>
                </a:lnTo>
                <a:lnTo>
                  <a:pt x="16260" y="8426"/>
                </a:lnTo>
                <a:lnTo>
                  <a:pt x="14501" y="6659"/>
                </a:lnTo>
                <a:cubicBezTo>
                  <a:pt x="14372" y="6530"/>
                  <a:pt x="14162" y="6530"/>
                  <a:pt x="14034" y="6659"/>
                </a:cubicBezTo>
                <a:cubicBezTo>
                  <a:pt x="13904" y="6789"/>
                  <a:pt x="13904" y="6999"/>
                  <a:pt x="14034" y="7128"/>
                </a:cubicBezTo>
                <a:lnTo>
                  <a:pt x="15793" y="8896"/>
                </a:lnTo>
                <a:lnTo>
                  <a:pt x="15026" y="9666"/>
                </a:lnTo>
                <a:lnTo>
                  <a:pt x="14253" y="8890"/>
                </a:lnTo>
                <a:cubicBezTo>
                  <a:pt x="14124" y="8760"/>
                  <a:pt x="13914" y="8760"/>
                  <a:pt x="13785" y="8890"/>
                </a:cubicBezTo>
                <a:cubicBezTo>
                  <a:pt x="13657" y="9019"/>
                  <a:pt x="13657" y="9229"/>
                  <a:pt x="13785" y="9359"/>
                </a:cubicBezTo>
                <a:lnTo>
                  <a:pt x="14558" y="10136"/>
                </a:lnTo>
                <a:lnTo>
                  <a:pt x="13909" y="10787"/>
                </a:lnTo>
                <a:lnTo>
                  <a:pt x="10662" y="7525"/>
                </a:lnTo>
                <a:lnTo>
                  <a:pt x="11266" y="6918"/>
                </a:lnTo>
                <a:cubicBezTo>
                  <a:pt x="11395" y="6789"/>
                  <a:pt x="11395" y="6579"/>
                  <a:pt x="11266" y="6449"/>
                </a:cubicBezTo>
                <a:cubicBezTo>
                  <a:pt x="11137" y="6320"/>
                  <a:pt x="10928" y="6320"/>
                  <a:pt x="10799" y="6449"/>
                </a:cubicBezTo>
                <a:lnTo>
                  <a:pt x="10195" y="7056"/>
                </a:lnTo>
                <a:lnTo>
                  <a:pt x="4102" y="935"/>
                </a:lnTo>
                <a:cubicBezTo>
                  <a:pt x="3678" y="509"/>
                  <a:pt x="3115" y="275"/>
                  <a:pt x="2516" y="275"/>
                </a:cubicBezTo>
                <a:cubicBezTo>
                  <a:pt x="1916" y="275"/>
                  <a:pt x="1353" y="509"/>
                  <a:pt x="929" y="935"/>
                </a:cubicBezTo>
                <a:cubicBezTo>
                  <a:pt x="505" y="1361"/>
                  <a:pt x="272" y="1927"/>
                  <a:pt x="272" y="2529"/>
                </a:cubicBezTo>
                <a:cubicBezTo>
                  <a:pt x="272" y="3131"/>
                  <a:pt x="505" y="3697"/>
                  <a:pt x="929" y="4123"/>
                </a:cubicBezTo>
                <a:lnTo>
                  <a:pt x="7022" y="10244"/>
                </a:lnTo>
                <a:lnTo>
                  <a:pt x="298" y="16998"/>
                </a:lnTo>
                <a:cubicBezTo>
                  <a:pt x="-100" y="17399"/>
                  <a:pt x="-100" y="18050"/>
                  <a:pt x="298" y="18451"/>
                </a:cubicBezTo>
                <a:lnTo>
                  <a:pt x="3035" y="21199"/>
                </a:lnTo>
                <a:cubicBezTo>
                  <a:pt x="3228" y="21393"/>
                  <a:pt x="3484" y="21500"/>
                  <a:pt x="3757" y="21500"/>
                </a:cubicBezTo>
                <a:cubicBezTo>
                  <a:pt x="4030" y="21500"/>
                  <a:pt x="4287" y="21393"/>
                  <a:pt x="4480" y="21199"/>
                </a:cubicBezTo>
                <a:lnTo>
                  <a:pt x="11204" y="14445"/>
                </a:lnTo>
                <a:lnTo>
                  <a:pt x="11683" y="14926"/>
                </a:lnTo>
                <a:cubicBezTo>
                  <a:pt x="11812" y="15055"/>
                  <a:pt x="12021" y="15055"/>
                  <a:pt x="12150" y="14926"/>
                </a:cubicBezTo>
                <a:cubicBezTo>
                  <a:pt x="12279" y="14796"/>
                  <a:pt x="12279" y="14586"/>
                  <a:pt x="12150" y="14456"/>
                </a:cubicBezTo>
                <a:lnTo>
                  <a:pt x="11489" y="13792"/>
                </a:lnTo>
                <a:cubicBezTo>
                  <a:pt x="11476" y="13772"/>
                  <a:pt x="11461" y="13753"/>
                  <a:pt x="11443" y="13735"/>
                </a:cubicBezTo>
                <a:cubicBezTo>
                  <a:pt x="11425" y="13717"/>
                  <a:pt x="11406" y="13702"/>
                  <a:pt x="11386" y="13689"/>
                </a:cubicBezTo>
                <a:lnTo>
                  <a:pt x="4229" y="6499"/>
                </a:lnTo>
                <a:lnTo>
                  <a:pt x="5115" y="5609"/>
                </a:lnTo>
                <a:lnTo>
                  <a:pt x="5662" y="6159"/>
                </a:lnTo>
                <a:cubicBezTo>
                  <a:pt x="5727" y="6224"/>
                  <a:pt x="5811" y="6257"/>
                  <a:pt x="5896" y="6257"/>
                </a:cubicBezTo>
                <a:cubicBezTo>
                  <a:pt x="5980" y="6257"/>
                  <a:pt x="6065" y="6224"/>
                  <a:pt x="6129" y="6159"/>
                </a:cubicBezTo>
                <a:cubicBezTo>
                  <a:pt x="6259" y="6030"/>
                  <a:pt x="6259" y="5820"/>
                  <a:pt x="6129" y="5690"/>
                </a:cubicBezTo>
                <a:lnTo>
                  <a:pt x="5582" y="5140"/>
                </a:lnTo>
                <a:lnTo>
                  <a:pt x="6468" y="4250"/>
                </a:lnTo>
                <a:lnTo>
                  <a:pt x="9961" y="7760"/>
                </a:lnTo>
                <a:cubicBezTo>
                  <a:pt x="9961" y="7760"/>
                  <a:pt x="9961" y="7760"/>
                  <a:pt x="9962" y="7760"/>
                </a:cubicBezTo>
                <a:cubicBezTo>
                  <a:pt x="9962" y="7760"/>
                  <a:pt x="9962" y="7760"/>
                  <a:pt x="9962" y="7761"/>
                </a:cubicBezTo>
                <a:lnTo>
                  <a:pt x="13644" y="11459"/>
                </a:lnTo>
                <a:cubicBezTo>
                  <a:pt x="13653" y="11471"/>
                  <a:pt x="13663" y="11483"/>
                  <a:pt x="13674" y="11494"/>
                </a:cubicBezTo>
                <a:cubicBezTo>
                  <a:pt x="13685" y="11505"/>
                  <a:pt x="13696" y="11515"/>
                  <a:pt x="13708" y="11524"/>
                </a:cubicBezTo>
                <a:lnTo>
                  <a:pt x="18610" y="16449"/>
                </a:lnTo>
                <a:lnTo>
                  <a:pt x="17724" y="17338"/>
                </a:lnTo>
                <a:lnTo>
                  <a:pt x="12779" y="12370"/>
                </a:lnTo>
                <a:cubicBezTo>
                  <a:pt x="12776" y="12367"/>
                  <a:pt x="12773" y="12363"/>
                  <a:pt x="12770" y="12360"/>
                </a:cubicBezTo>
                <a:lnTo>
                  <a:pt x="10798" y="10379"/>
                </a:lnTo>
                <a:cubicBezTo>
                  <a:pt x="10795" y="10376"/>
                  <a:pt x="10791" y="10373"/>
                  <a:pt x="10788" y="10370"/>
                </a:cubicBezTo>
                <a:lnTo>
                  <a:pt x="7304" y="6870"/>
                </a:lnTo>
                <a:cubicBezTo>
                  <a:pt x="7175" y="6741"/>
                  <a:pt x="6966" y="6741"/>
                  <a:pt x="6837" y="6870"/>
                </a:cubicBezTo>
                <a:cubicBezTo>
                  <a:pt x="6708" y="7000"/>
                  <a:pt x="6708" y="7210"/>
                  <a:pt x="6837" y="7339"/>
                </a:cubicBezTo>
                <a:lnTo>
                  <a:pt x="17257" y="17808"/>
                </a:lnTo>
                <a:lnTo>
                  <a:pt x="16371" y="18697"/>
                </a:lnTo>
                <a:lnTo>
                  <a:pt x="13232" y="15544"/>
                </a:lnTo>
                <a:cubicBezTo>
                  <a:pt x="13103" y="15414"/>
                  <a:pt x="12894" y="15414"/>
                  <a:pt x="12765" y="15544"/>
                </a:cubicBezTo>
                <a:cubicBezTo>
                  <a:pt x="12636" y="15674"/>
                  <a:pt x="12636" y="15884"/>
                  <a:pt x="12765" y="16013"/>
                </a:cubicBezTo>
                <a:lnTo>
                  <a:pt x="16138" y="19401"/>
                </a:lnTo>
                <a:cubicBezTo>
                  <a:pt x="16170" y="19433"/>
                  <a:pt x="16210" y="19459"/>
                  <a:pt x="16252" y="19476"/>
                </a:cubicBezTo>
                <a:lnTo>
                  <a:pt x="20243" y="21032"/>
                </a:lnTo>
                <a:cubicBezTo>
                  <a:pt x="20306" y="21057"/>
                  <a:pt x="20371" y="21069"/>
                  <a:pt x="20436" y="21069"/>
                </a:cubicBezTo>
                <a:cubicBezTo>
                  <a:pt x="20576" y="21069"/>
                  <a:pt x="20713" y="21014"/>
                  <a:pt x="20816" y="20911"/>
                </a:cubicBezTo>
                <a:cubicBezTo>
                  <a:pt x="20966" y="20760"/>
                  <a:pt x="21013" y="20534"/>
                  <a:pt x="20936" y="20336"/>
                </a:cubicBezTo>
                <a:lnTo>
                  <a:pt x="19385" y="16328"/>
                </a:lnTo>
                <a:cubicBezTo>
                  <a:pt x="19368" y="16286"/>
                  <a:pt x="19343" y="16246"/>
                  <a:pt x="19310" y="16214"/>
                </a:cubicBezTo>
                <a:lnTo>
                  <a:pt x="14377" y="11257"/>
                </a:lnTo>
                <a:lnTo>
                  <a:pt x="21101" y="4501"/>
                </a:lnTo>
                <a:cubicBezTo>
                  <a:pt x="21500" y="4101"/>
                  <a:pt x="21500" y="3450"/>
                  <a:pt x="21101" y="3049"/>
                </a:cubicBezTo>
                <a:cubicBezTo>
                  <a:pt x="21101" y="3049"/>
                  <a:pt x="21101" y="3049"/>
                  <a:pt x="21101" y="3049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xmlns="" id="{6087AEE4-9433-0745-8D96-0CC1E03323F4}"/>
              </a:ext>
            </a:extLst>
          </p:cNvPr>
          <p:cNvSpPr/>
          <p:nvPr/>
        </p:nvSpPr>
        <p:spPr>
          <a:xfrm>
            <a:off x="1417147" y="4478453"/>
            <a:ext cx="835736" cy="837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600" extrusionOk="0">
                <a:moveTo>
                  <a:pt x="1656" y="0"/>
                </a:moveTo>
                <a:cubicBezTo>
                  <a:pt x="743" y="0"/>
                  <a:pt x="0" y="744"/>
                  <a:pt x="0" y="1657"/>
                </a:cubicBezTo>
                <a:lnTo>
                  <a:pt x="0" y="19943"/>
                </a:lnTo>
                <a:cubicBezTo>
                  <a:pt x="0" y="20856"/>
                  <a:pt x="743" y="21600"/>
                  <a:pt x="1656" y="21600"/>
                </a:cubicBezTo>
                <a:lnTo>
                  <a:pt x="12001" y="21600"/>
                </a:lnTo>
                <a:cubicBezTo>
                  <a:pt x="12914" y="21600"/>
                  <a:pt x="13657" y="20856"/>
                  <a:pt x="13657" y="19943"/>
                </a:cubicBezTo>
                <a:lnTo>
                  <a:pt x="13657" y="14737"/>
                </a:lnTo>
                <a:lnTo>
                  <a:pt x="18568" y="14040"/>
                </a:lnTo>
                <a:cubicBezTo>
                  <a:pt x="18706" y="14021"/>
                  <a:pt x="18826" y="13932"/>
                  <a:pt x="18887" y="13806"/>
                </a:cubicBezTo>
                <a:cubicBezTo>
                  <a:pt x="18949" y="13680"/>
                  <a:pt x="18943" y="13531"/>
                  <a:pt x="18873" y="13410"/>
                </a:cubicBezTo>
                <a:lnTo>
                  <a:pt x="17322" y="10721"/>
                </a:lnTo>
                <a:cubicBezTo>
                  <a:pt x="17958" y="10132"/>
                  <a:pt x="18127" y="9159"/>
                  <a:pt x="17675" y="8376"/>
                </a:cubicBezTo>
                <a:cubicBezTo>
                  <a:pt x="17421" y="7936"/>
                  <a:pt x="17011" y="7624"/>
                  <a:pt x="16521" y="7493"/>
                </a:cubicBezTo>
                <a:cubicBezTo>
                  <a:pt x="16169" y="7399"/>
                  <a:pt x="15810" y="7406"/>
                  <a:pt x="15471" y="7512"/>
                </a:cubicBezTo>
                <a:lnTo>
                  <a:pt x="13920" y="4823"/>
                </a:lnTo>
                <a:cubicBezTo>
                  <a:pt x="13850" y="4702"/>
                  <a:pt x="13725" y="4623"/>
                  <a:pt x="13586" y="4613"/>
                </a:cubicBezTo>
                <a:cubicBezTo>
                  <a:pt x="13446" y="4603"/>
                  <a:pt x="13309" y="4665"/>
                  <a:pt x="13223" y="4776"/>
                </a:cubicBezTo>
                <a:lnTo>
                  <a:pt x="8394" y="10946"/>
                </a:lnTo>
                <a:lnTo>
                  <a:pt x="6366" y="12116"/>
                </a:lnTo>
                <a:cubicBezTo>
                  <a:pt x="5210" y="12784"/>
                  <a:pt x="4815" y="14268"/>
                  <a:pt x="5483" y="15425"/>
                </a:cubicBezTo>
                <a:cubicBezTo>
                  <a:pt x="5806" y="15986"/>
                  <a:pt x="6328" y="16385"/>
                  <a:pt x="6953" y="16552"/>
                </a:cubicBezTo>
                <a:cubicBezTo>
                  <a:pt x="7161" y="16608"/>
                  <a:pt x="7372" y="16638"/>
                  <a:pt x="7583" y="16638"/>
                </a:cubicBezTo>
                <a:cubicBezTo>
                  <a:pt x="8002" y="16638"/>
                  <a:pt x="8417" y="16529"/>
                  <a:pt x="8790" y="16313"/>
                </a:cubicBezTo>
                <a:lnTo>
                  <a:pt x="9029" y="16170"/>
                </a:lnTo>
                <a:lnTo>
                  <a:pt x="9873" y="17631"/>
                </a:lnTo>
                <a:lnTo>
                  <a:pt x="845" y="17631"/>
                </a:lnTo>
                <a:lnTo>
                  <a:pt x="845" y="3543"/>
                </a:lnTo>
                <a:lnTo>
                  <a:pt x="12813" y="3543"/>
                </a:lnTo>
                <a:lnTo>
                  <a:pt x="12813" y="3672"/>
                </a:lnTo>
                <a:cubicBezTo>
                  <a:pt x="12813" y="3905"/>
                  <a:pt x="13005" y="4093"/>
                  <a:pt x="13237" y="4093"/>
                </a:cubicBezTo>
                <a:cubicBezTo>
                  <a:pt x="13470" y="4093"/>
                  <a:pt x="13657" y="3905"/>
                  <a:pt x="13657" y="3672"/>
                </a:cubicBezTo>
                <a:lnTo>
                  <a:pt x="13657" y="1657"/>
                </a:lnTo>
                <a:cubicBezTo>
                  <a:pt x="13657" y="744"/>
                  <a:pt x="12914" y="0"/>
                  <a:pt x="12001" y="0"/>
                </a:cubicBezTo>
                <a:lnTo>
                  <a:pt x="1656" y="0"/>
                </a:lnTo>
                <a:close/>
                <a:moveTo>
                  <a:pt x="1656" y="845"/>
                </a:moveTo>
                <a:lnTo>
                  <a:pt x="12001" y="845"/>
                </a:lnTo>
                <a:cubicBezTo>
                  <a:pt x="12449" y="845"/>
                  <a:pt x="12813" y="1209"/>
                  <a:pt x="12813" y="1657"/>
                </a:cubicBezTo>
                <a:lnTo>
                  <a:pt x="12813" y="2698"/>
                </a:lnTo>
                <a:lnTo>
                  <a:pt x="845" y="2698"/>
                </a:lnTo>
                <a:cubicBezTo>
                  <a:pt x="845" y="2698"/>
                  <a:pt x="845" y="1657"/>
                  <a:pt x="845" y="1657"/>
                </a:cubicBezTo>
                <a:cubicBezTo>
                  <a:pt x="845" y="1209"/>
                  <a:pt x="1208" y="845"/>
                  <a:pt x="1656" y="845"/>
                </a:cubicBezTo>
                <a:close/>
                <a:moveTo>
                  <a:pt x="5306" y="1223"/>
                </a:moveTo>
                <a:cubicBezTo>
                  <a:pt x="5074" y="1223"/>
                  <a:pt x="4886" y="1410"/>
                  <a:pt x="4886" y="1643"/>
                </a:cubicBezTo>
                <a:cubicBezTo>
                  <a:pt x="4886" y="1876"/>
                  <a:pt x="5074" y="2068"/>
                  <a:pt x="5306" y="2068"/>
                </a:cubicBezTo>
                <a:lnTo>
                  <a:pt x="8341" y="2068"/>
                </a:lnTo>
                <a:cubicBezTo>
                  <a:pt x="8574" y="2068"/>
                  <a:pt x="8766" y="1876"/>
                  <a:pt x="8766" y="1643"/>
                </a:cubicBezTo>
                <a:cubicBezTo>
                  <a:pt x="8766" y="1410"/>
                  <a:pt x="8574" y="1223"/>
                  <a:pt x="8341" y="1223"/>
                </a:cubicBezTo>
                <a:lnTo>
                  <a:pt x="5306" y="1223"/>
                </a:lnTo>
                <a:close/>
                <a:moveTo>
                  <a:pt x="17628" y="4293"/>
                </a:moveTo>
                <a:cubicBezTo>
                  <a:pt x="17403" y="4233"/>
                  <a:pt x="17173" y="4364"/>
                  <a:pt x="17112" y="4589"/>
                </a:cubicBezTo>
                <a:lnTo>
                  <a:pt x="16812" y="5716"/>
                </a:lnTo>
                <a:cubicBezTo>
                  <a:pt x="16751" y="5941"/>
                  <a:pt x="16887" y="6172"/>
                  <a:pt x="17112" y="6232"/>
                </a:cubicBezTo>
                <a:cubicBezTo>
                  <a:pt x="17149" y="6242"/>
                  <a:pt x="17181" y="6246"/>
                  <a:pt x="17217" y="6246"/>
                </a:cubicBezTo>
                <a:cubicBezTo>
                  <a:pt x="17403" y="6246"/>
                  <a:pt x="17577" y="6125"/>
                  <a:pt x="17628" y="5936"/>
                </a:cubicBezTo>
                <a:lnTo>
                  <a:pt x="17928" y="4809"/>
                </a:lnTo>
                <a:cubicBezTo>
                  <a:pt x="17988" y="4584"/>
                  <a:pt x="17853" y="4353"/>
                  <a:pt x="17628" y="4293"/>
                </a:cubicBezTo>
                <a:close/>
                <a:moveTo>
                  <a:pt x="2100" y="4737"/>
                </a:moveTo>
                <a:cubicBezTo>
                  <a:pt x="1867" y="4737"/>
                  <a:pt x="1680" y="4925"/>
                  <a:pt x="1680" y="5158"/>
                </a:cubicBezTo>
                <a:cubicBezTo>
                  <a:pt x="1680" y="5391"/>
                  <a:pt x="1867" y="5583"/>
                  <a:pt x="2100" y="5583"/>
                </a:cubicBezTo>
                <a:lnTo>
                  <a:pt x="7917" y="5583"/>
                </a:lnTo>
                <a:cubicBezTo>
                  <a:pt x="8149" y="5583"/>
                  <a:pt x="8341" y="5391"/>
                  <a:pt x="8341" y="5158"/>
                </a:cubicBezTo>
                <a:cubicBezTo>
                  <a:pt x="8341" y="4925"/>
                  <a:pt x="8149" y="4737"/>
                  <a:pt x="7917" y="4737"/>
                </a:cubicBezTo>
                <a:lnTo>
                  <a:pt x="2100" y="4737"/>
                </a:lnTo>
                <a:close/>
                <a:moveTo>
                  <a:pt x="13500" y="5788"/>
                </a:moveTo>
                <a:lnTo>
                  <a:pt x="17833" y="13290"/>
                </a:lnTo>
                <a:cubicBezTo>
                  <a:pt x="17833" y="13290"/>
                  <a:pt x="16721" y="13448"/>
                  <a:pt x="16721" y="13448"/>
                </a:cubicBezTo>
                <a:lnTo>
                  <a:pt x="12808" y="6672"/>
                </a:lnTo>
                <a:lnTo>
                  <a:pt x="13500" y="5788"/>
                </a:lnTo>
                <a:close/>
                <a:moveTo>
                  <a:pt x="21226" y="5974"/>
                </a:moveTo>
                <a:cubicBezTo>
                  <a:pt x="21122" y="5946"/>
                  <a:pt x="21007" y="5959"/>
                  <a:pt x="20906" y="6017"/>
                </a:cubicBezTo>
                <a:lnTo>
                  <a:pt x="18840" y="7211"/>
                </a:lnTo>
                <a:cubicBezTo>
                  <a:pt x="18638" y="7328"/>
                  <a:pt x="18571" y="7587"/>
                  <a:pt x="18687" y="7789"/>
                </a:cubicBezTo>
                <a:cubicBezTo>
                  <a:pt x="18765" y="7924"/>
                  <a:pt x="18904" y="7999"/>
                  <a:pt x="19050" y="7999"/>
                </a:cubicBezTo>
                <a:cubicBezTo>
                  <a:pt x="19121" y="7999"/>
                  <a:pt x="19193" y="7980"/>
                  <a:pt x="19260" y="7942"/>
                </a:cubicBezTo>
                <a:lnTo>
                  <a:pt x="21331" y="6748"/>
                </a:lnTo>
                <a:cubicBezTo>
                  <a:pt x="21532" y="6631"/>
                  <a:pt x="21600" y="6372"/>
                  <a:pt x="21483" y="6170"/>
                </a:cubicBezTo>
                <a:cubicBezTo>
                  <a:pt x="21425" y="6069"/>
                  <a:pt x="21330" y="6002"/>
                  <a:pt x="21226" y="5974"/>
                </a:cubicBezTo>
                <a:close/>
                <a:moveTo>
                  <a:pt x="2100" y="6724"/>
                </a:moveTo>
                <a:cubicBezTo>
                  <a:pt x="1867" y="6724"/>
                  <a:pt x="1680" y="6911"/>
                  <a:pt x="1680" y="7144"/>
                </a:cubicBezTo>
                <a:cubicBezTo>
                  <a:pt x="1680" y="7377"/>
                  <a:pt x="1867" y="7569"/>
                  <a:pt x="2100" y="7569"/>
                </a:cubicBezTo>
                <a:lnTo>
                  <a:pt x="6175" y="7569"/>
                </a:lnTo>
                <a:cubicBezTo>
                  <a:pt x="6408" y="7569"/>
                  <a:pt x="6595" y="7377"/>
                  <a:pt x="6595" y="7144"/>
                </a:cubicBezTo>
                <a:cubicBezTo>
                  <a:pt x="6595" y="6911"/>
                  <a:pt x="6408" y="6724"/>
                  <a:pt x="6175" y="6724"/>
                </a:cubicBezTo>
                <a:lnTo>
                  <a:pt x="2100" y="6724"/>
                </a:lnTo>
                <a:close/>
                <a:moveTo>
                  <a:pt x="7902" y="6724"/>
                </a:moveTo>
                <a:cubicBezTo>
                  <a:pt x="7791" y="6724"/>
                  <a:pt x="7685" y="6769"/>
                  <a:pt x="7607" y="6848"/>
                </a:cubicBezTo>
                <a:cubicBezTo>
                  <a:pt x="7528" y="6927"/>
                  <a:pt x="7482" y="7033"/>
                  <a:pt x="7482" y="7144"/>
                </a:cubicBezTo>
                <a:cubicBezTo>
                  <a:pt x="7482" y="7255"/>
                  <a:pt x="7528" y="7367"/>
                  <a:pt x="7607" y="7445"/>
                </a:cubicBezTo>
                <a:cubicBezTo>
                  <a:pt x="7685" y="7524"/>
                  <a:pt x="7791" y="7569"/>
                  <a:pt x="7902" y="7569"/>
                </a:cubicBezTo>
                <a:cubicBezTo>
                  <a:pt x="8013" y="7569"/>
                  <a:pt x="8125" y="7524"/>
                  <a:pt x="8203" y="7445"/>
                </a:cubicBezTo>
                <a:cubicBezTo>
                  <a:pt x="8281" y="7367"/>
                  <a:pt x="8327" y="7255"/>
                  <a:pt x="8327" y="7144"/>
                </a:cubicBezTo>
                <a:cubicBezTo>
                  <a:pt x="8327" y="7033"/>
                  <a:pt x="8281" y="6927"/>
                  <a:pt x="8203" y="6848"/>
                </a:cubicBezTo>
                <a:cubicBezTo>
                  <a:pt x="8125" y="6769"/>
                  <a:pt x="8013" y="6724"/>
                  <a:pt x="7902" y="6724"/>
                </a:cubicBezTo>
                <a:close/>
                <a:moveTo>
                  <a:pt x="12250" y="7388"/>
                </a:moveTo>
                <a:lnTo>
                  <a:pt x="15819" y="13577"/>
                </a:lnTo>
                <a:cubicBezTo>
                  <a:pt x="15819" y="13577"/>
                  <a:pt x="10899" y="14279"/>
                  <a:pt x="10899" y="14279"/>
                </a:cubicBezTo>
                <a:lnTo>
                  <a:pt x="9181" y="11304"/>
                </a:lnTo>
                <a:lnTo>
                  <a:pt x="12250" y="7388"/>
                </a:lnTo>
                <a:close/>
                <a:moveTo>
                  <a:pt x="15910" y="8276"/>
                </a:moveTo>
                <a:cubicBezTo>
                  <a:pt x="16040" y="8261"/>
                  <a:pt x="16175" y="8270"/>
                  <a:pt x="16306" y="8305"/>
                </a:cubicBezTo>
                <a:cubicBezTo>
                  <a:pt x="16578" y="8378"/>
                  <a:pt x="16804" y="8552"/>
                  <a:pt x="16945" y="8797"/>
                </a:cubicBezTo>
                <a:cubicBezTo>
                  <a:pt x="17162" y="9172"/>
                  <a:pt x="17120" y="9629"/>
                  <a:pt x="16878" y="9957"/>
                </a:cubicBezTo>
                <a:lnTo>
                  <a:pt x="15910" y="8276"/>
                </a:lnTo>
                <a:close/>
                <a:moveTo>
                  <a:pt x="2100" y="8711"/>
                </a:moveTo>
                <a:cubicBezTo>
                  <a:pt x="1867" y="8711"/>
                  <a:pt x="1680" y="8898"/>
                  <a:pt x="1680" y="9131"/>
                </a:cubicBezTo>
                <a:cubicBezTo>
                  <a:pt x="1680" y="9364"/>
                  <a:pt x="1867" y="9556"/>
                  <a:pt x="2100" y="9556"/>
                </a:cubicBezTo>
                <a:lnTo>
                  <a:pt x="2119" y="9556"/>
                </a:lnTo>
                <a:cubicBezTo>
                  <a:pt x="2352" y="9556"/>
                  <a:pt x="2543" y="9364"/>
                  <a:pt x="2543" y="9131"/>
                </a:cubicBezTo>
                <a:cubicBezTo>
                  <a:pt x="2543" y="8898"/>
                  <a:pt x="2352" y="8711"/>
                  <a:pt x="2119" y="8711"/>
                </a:cubicBezTo>
                <a:lnTo>
                  <a:pt x="2100" y="8711"/>
                </a:lnTo>
                <a:close/>
                <a:moveTo>
                  <a:pt x="3779" y="8711"/>
                </a:moveTo>
                <a:cubicBezTo>
                  <a:pt x="3547" y="8711"/>
                  <a:pt x="3359" y="8898"/>
                  <a:pt x="3359" y="9131"/>
                </a:cubicBezTo>
                <a:cubicBezTo>
                  <a:pt x="3359" y="9364"/>
                  <a:pt x="3547" y="9556"/>
                  <a:pt x="3779" y="9556"/>
                </a:cubicBezTo>
                <a:lnTo>
                  <a:pt x="6977" y="9556"/>
                </a:lnTo>
                <a:cubicBezTo>
                  <a:pt x="7209" y="9556"/>
                  <a:pt x="7397" y="9364"/>
                  <a:pt x="7397" y="9131"/>
                </a:cubicBezTo>
                <a:cubicBezTo>
                  <a:pt x="7397" y="8898"/>
                  <a:pt x="7209" y="8711"/>
                  <a:pt x="6977" y="8711"/>
                </a:cubicBezTo>
                <a:lnTo>
                  <a:pt x="3779" y="8711"/>
                </a:lnTo>
                <a:close/>
                <a:moveTo>
                  <a:pt x="19770" y="9489"/>
                </a:moveTo>
                <a:cubicBezTo>
                  <a:pt x="19545" y="9429"/>
                  <a:pt x="19315" y="9560"/>
                  <a:pt x="19255" y="9785"/>
                </a:cubicBezTo>
                <a:cubicBezTo>
                  <a:pt x="19195" y="10010"/>
                  <a:pt x="19326" y="10246"/>
                  <a:pt x="19551" y="10306"/>
                </a:cubicBezTo>
                <a:lnTo>
                  <a:pt x="20715" y="10616"/>
                </a:lnTo>
                <a:cubicBezTo>
                  <a:pt x="20752" y="10626"/>
                  <a:pt x="20789" y="10630"/>
                  <a:pt x="20825" y="10630"/>
                </a:cubicBezTo>
                <a:cubicBezTo>
                  <a:pt x="21011" y="10630"/>
                  <a:pt x="21180" y="10504"/>
                  <a:pt x="21230" y="10315"/>
                </a:cubicBezTo>
                <a:cubicBezTo>
                  <a:pt x="21291" y="10090"/>
                  <a:pt x="21159" y="9860"/>
                  <a:pt x="20935" y="9800"/>
                </a:cubicBezTo>
                <a:lnTo>
                  <a:pt x="19770" y="9489"/>
                </a:lnTo>
                <a:close/>
                <a:moveTo>
                  <a:pt x="8523" y="11843"/>
                </a:moveTo>
                <a:lnTo>
                  <a:pt x="10097" y="14580"/>
                </a:lnTo>
                <a:cubicBezTo>
                  <a:pt x="10097" y="14580"/>
                  <a:pt x="8370" y="15583"/>
                  <a:pt x="8370" y="15583"/>
                </a:cubicBezTo>
                <a:cubicBezTo>
                  <a:pt x="8005" y="15793"/>
                  <a:pt x="7579" y="15849"/>
                  <a:pt x="7172" y="15740"/>
                </a:cubicBezTo>
                <a:cubicBezTo>
                  <a:pt x="6765" y="15631"/>
                  <a:pt x="6424" y="15366"/>
                  <a:pt x="6213" y="15000"/>
                </a:cubicBezTo>
                <a:cubicBezTo>
                  <a:pt x="5778" y="14246"/>
                  <a:pt x="6037" y="13282"/>
                  <a:pt x="6791" y="12846"/>
                </a:cubicBezTo>
                <a:lnTo>
                  <a:pt x="8523" y="11843"/>
                </a:lnTo>
                <a:close/>
                <a:moveTo>
                  <a:pt x="12813" y="14857"/>
                </a:moveTo>
                <a:cubicBezTo>
                  <a:pt x="12813" y="14857"/>
                  <a:pt x="12813" y="17631"/>
                  <a:pt x="12813" y="17631"/>
                </a:cubicBezTo>
                <a:lnTo>
                  <a:pt x="12173" y="17631"/>
                </a:lnTo>
                <a:lnTo>
                  <a:pt x="12302" y="17555"/>
                </a:lnTo>
                <a:cubicBezTo>
                  <a:pt x="12504" y="17439"/>
                  <a:pt x="12576" y="17184"/>
                  <a:pt x="12460" y="16982"/>
                </a:cubicBezTo>
                <a:lnTo>
                  <a:pt x="11353" y="15067"/>
                </a:lnTo>
                <a:lnTo>
                  <a:pt x="12813" y="14857"/>
                </a:lnTo>
                <a:close/>
                <a:moveTo>
                  <a:pt x="10522" y="15311"/>
                </a:moveTo>
                <a:lnTo>
                  <a:pt x="11515" y="17035"/>
                </a:lnTo>
                <a:lnTo>
                  <a:pt x="10756" y="17474"/>
                </a:lnTo>
                <a:cubicBezTo>
                  <a:pt x="10756" y="17474"/>
                  <a:pt x="9759" y="15750"/>
                  <a:pt x="9759" y="15750"/>
                </a:cubicBezTo>
                <a:lnTo>
                  <a:pt x="10522" y="15311"/>
                </a:lnTo>
                <a:close/>
                <a:moveTo>
                  <a:pt x="845" y="18472"/>
                </a:moveTo>
                <a:lnTo>
                  <a:pt x="12813" y="18472"/>
                </a:lnTo>
                <a:cubicBezTo>
                  <a:pt x="12813" y="18472"/>
                  <a:pt x="12813" y="19943"/>
                  <a:pt x="12813" y="19943"/>
                </a:cubicBezTo>
                <a:cubicBezTo>
                  <a:pt x="12813" y="20391"/>
                  <a:pt x="12449" y="20755"/>
                  <a:pt x="12001" y="20755"/>
                </a:cubicBezTo>
                <a:lnTo>
                  <a:pt x="1656" y="20755"/>
                </a:lnTo>
                <a:cubicBezTo>
                  <a:pt x="1208" y="20755"/>
                  <a:pt x="845" y="20391"/>
                  <a:pt x="845" y="19943"/>
                </a:cubicBezTo>
                <a:lnTo>
                  <a:pt x="845" y="18472"/>
                </a:lnTo>
                <a:close/>
                <a:moveTo>
                  <a:pt x="6681" y="19102"/>
                </a:moveTo>
                <a:cubicBezTo>
                  <a:pt x="6570" y="19102"/>
                  <a:pt x="6463" y="19148"/>
                  <a:pt x="6385" y="19227"/>
                </a:cubicBezTo>
                <a:cubicBezTo>
                  <a:pt x="6307" y="19305"/>
                  <a:pt x="6261" y="19412"/>
                  <a:pt x="6261" y="19523"/>
                </a:cubicBezTo>
                <a:cubicBezTo>
                  <a:pt x="6261" y="19634"/>
                  <a:pt x="6307" y="19745"/>
                  <a:pt x="6385" y="19823"/>
                </a:cubicBezTo>
                <a:cubicBezTo>
                  <a:pt x="6463" y="19902"/>
                  <a:pt x="6570" y="19948"/>
                  <a:pt x="6681" y="19948"/>
                </a:cubicBezTo>
                <a:cubicBezTo>
                  <a:pt x="6792" y="19948"/>
                  <a:pt x="6903" y="19902"/>
                  <a:pt x="6981" y="19823"/>
                </a:cubicBezTo>
                <a:cubicBezTo>
                  <a:pt x="7060" y="19745"/>
                  <a:pt x="7105" y="19634"/>
                  <a:pt x="7105" y="19523"/>
                </a:cubicBezTo>
                <a:cubicBezTo>
                  <a:pt x="7105" y="19411"/>
                  <a:pt x="7060" y="19305"/>
                  <a:pt x="6981" y="19227"/>
                </a:cubicBezTo>
                <a:cubicBezTo>
                  <a:pt x="6903" y="19148"/>
                  <a:pt x="6792" y="19102"/>
                  <a:pt x="6681" y="1910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Shape">
            <a:extLst>
              <a:ext uri="{FF2B5EF4-FFF2-40B4-BE49-F238E27FC236}">
                <a16:creationId xmlns:a16="http://schemas.microsoft.com/office/drawing/2014/main" xmlns="" id="{B1EC7D71-57B9-8646-80A4-DCABCAE75036}"/>
              </a:ext>
            </a:extLst>
          </p:cNvPr>
          <p:cNvSpPr/>
          <p:nvPr/>
        </p:nvSpPr>
        <p:spPr>
          <a:xfrm>
            <a:off x="6836121" y="4586810"/>
            <a:ext cx="837596" cy="735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9" y="0"/>
                </a:moveTo>
                <a:cubicBezTo>
                  <a:pt x="196" y="0"/>
                  <a:pt x="0" y="223"/>
                  <a:pt x="0" y="501"/>
                </a:cubicBezTo>
                <a:lnTo>
                  <a:pt x="0" y="17819"/>
                </a:lnTo>
                <a:cubicBezTo>
                  <a:pt x="0" y="18096"/>
                  <a:pt x="196" y="18319"/>
                  <a:pt x="439" y="18319"/>
                </a:cubicBezTo>
                <a:lnTo>
                  <a:pt x="8446" y="18319"/>
                </a:lnTo>
                <a:lnTo>
                  <a:pt x="8141" y="20593"/>
                </a:lnTo>
                <a:lnTo>
                  <a:pt x="6866" y="20593"/>
                </a:lnTo>
                <a:cubicBezTo>
                  <a:pt x="6622" y="20593"/>
                  <a:pt x="6427" y="20817"/>
                  <a:pt x="6427" y="21094"/>
                </a:cubicBezTo>
                <a:cubicBezTo>
                  <a:pt x="6427" y="21371"/>
                  <a:pt x="6622" y="21600"/>
                  <a:pt x="6866" y="21600"/>
                </a:cubicBezTo>
                <a:lnTo>
                  <a:pt x="14729" y="21600"/>
                </a:lnTo>
                <a:cubicBezTo>
                  <a:pt x="14973" y="21600"/>
                  <a:pt x="15173" y="21371"/>
                  <a:pt x="15173" y="21094"/>
                </a:cubicBezTo>
                <a:cubicBezTo>
                  <a:pt x="15173" y="20817"/>
                  <a:pt x="14973" y="20593"/>
                  <a:pt x="14729" y="20593"/>
                </a:cubicBezTo>
                <a:lnTo>
                  <a:pt x="13455" y="20593"/>
                </a:lnTo>
                <a:lnTo>
                  <a:pt x="13154" y="18319"/>
                </a:lnTo>
                <a:lnTo>
                  <a:pt x="21156" y="18319"/>
                </a:lnTo>
                <a:cubicBezTo>
                  <a:pt x="21399" y="18319"/>
                  <a:pt x="21600" y="18096"/>
                  <a:pt x="21600" y="17819"/>
                </a:cubicBezTo>
                <a:lnTo>
                  <a:pt x="21600" y="501"/>
                </a:lnTo>
                <a:cubicBezTo>
                  <a:pt x="21600" y="223"/>
                  <a:pt x="21399" y="0"/>
                  <a:pt x="21156" y="0"/>
                </a:cubicBezTo>
                <a:lnTo>
                  <a:pt x="439" y="0"/>
                </a:lnTo>
                <a:close/>
                <a:moveTo>
                  <a:pt x="883" y="1007"/>
                </a:moveTo>
                <a:lnTo>
                  <a:pt x="20717" y="1007"/>
                </a:lnTo>
                <a:cubicBezTo>
                  <a:pt x="20717" y="1007"/>
                  <a:pt x="20717" y="14668"/>
                  <a:pt x="20717" y="14668"/>
                </a:cubicBezTo>
                <a:cubicBezTo>
                  <a:pt x="20637" y="14576"/>
                  <a:pt x="20524" y="14516"/>
                  <a:pt x="20402" y="14516"/>
                </a:cubicBezTo>
                <a:lnTo>
                  <a:pt x="18793" y="14516"/>
                </a:lnTo>
                <a:cubicBezTo>
                  <a:pt x="18549" y="14516"/>
                  <a:pt x="18349" y="14745"/>
                  <a:pt x="18349" y="15022"/>
                </a:cubicBezTo>
                <a:cubicBezTo>
                  <a:pt x="18349" y="15299"/>
                  <a:pt x="18549" y="15523"/>
                  <a:pt x="18793" y="15523"/>
                </a:cubicBezTo>
                <a:lnTo>
                  <a:pt x="20402" y="15523"/>
                </a:lnTo>
                <a:cubicBezTo>
                  <a:pt x="20524" y="15523"/>
                  <a:pt x="20637" y="15468"/>
                  <a:pt x="20717" y="15376"/>
                </a:cubicBezTo>
                <a:lnTo>
                  <a:pt x="20717" y="17313"/>
                </a:lnTo>
                <a:lnTo>
                  <a:pt x="883" y="17313"/>
                </a:lnTo>
                <a:lnTo>
                  <a:pt x="883" y="15523"/>
                </a:lnTo>
                <a:lnTo>
                  <a:pt x="17432" y="15523"/>
                </a:lnTo>
                <a:cubicBezTo>
                  <a:pt x="17675" y="15523"/>
                  <a:pt x="17871" y="15299"/>
                  <a:pt x="17871" y="15022"/>
                </a:cubicBezTo>
                <a:cubicBezTo>
                  <a:pt x="17871" y="14745"/>
                  <a:pt x="17675" y="14522"/>
                  <a:pt x="17432" y="14522"/>
                </a:cubicBezTo>
                <a:lnTo>
                  <a:pt x="883" y="14522"/>
                </a:lnTo>
                <a:lnTo>
                  <a:pt x="883" y="1007"/>
                </a:lnTo>
                <a:close/>
                <a:moveTo>
                  <a:pt x="2425" y="2786"/>
                </a:moveTo>
                <a:cubicBezTo>
                  <a:pt x="2182" y="2786"/>
                  <a:pt x="1986" y="3009"/>
                  <a:pt x="1986" y="3286"/>
                </a:cubicBezTo>
                <a:lnTo>
                  <a:pt x="1986" y="4429"/>
                </a:lnTo>
                <a:cubicBezTo>
                  <a:pt x="1986" y="4706"/>
                  <a:pt x="2182" y="4929"/>
                  <a:pt x="2425" y="4929"/>
                </a:cubicBezTo>
                <a:cubicBezTo>
                  <a:pt x="2669" y="4929"/>
                  <a:pt x="2869" y="4706"/>
                  <a:pt x="2869" y="4429"/>
                </a:cubicBezTo>
                <a:lnTo>
                  <a:pt x="2869" y="3286"/>
                </a:lnTo>
                <a:cubicBezTo>
                  <a:pt x="2869" y="3009"/>
                  <a:pt x="2669" y="2786"/>
                  <a:pt x="2425" y="2786"/>
                </a:cubicBezTo>
                <a:close/>
                <a:moveTo>
                  <a:pt x="7381" y="3482"/>
                </a:moveTo>
                <a:cubicBezTo>
                  <a:pt x="6597" y="3482"/>
                  <a:pt x="5959" y="4211"/>
                  <a:pt x="5959" y="5103"/>
                </a:cubicBezTo>
                <a:lnTo>
                  <a:pt x="5959" y="10474"/>
                </a:lnTo>
                <a:cubicBezTo>
                  <a:pt x="5959" y="11367"/>
                  <a:pt x="6597" y="12095"/>
                  <a:pt x="7381" y="12095"/>
                </a:cubicBezTo>
                <a:lnTo>
                  <a:pt x="13956" y="12095"/>
                </a:lnTo>
                <a:cubicBezTo>
                  <a:pt x="14741" y="12095"/>
                  <a:pt x="15379" y="11367"/>
                  <a:pt x="15379" y="10474"/>
                </a:cubicBezTo>
                <a:lnTo>
                  <a:pt x="15379" y="5103"/>
                </a:lnTo>
                <a:cubicBezTo>
                  <a:pt x="15379" y="4211"/>
                  <a:pt x="14740" y="3482"/>
                  <a:pt x="13956" y="3482"/>
                </a:cubicBezTo>
                <a:lnTo>
                  <a:pt x="7381" y="3482"/>
                </a:lnTo>
                <a:close/>
                <a:moveTo>
                  <a:pt x="7381" y="4489"/>
                </a:moveTo>
                <a:lnTo>
                  <a:pt x="13956" y="4489"/>
                </a:lnTo>
                <a:cubicBezTo>
                  <a:pt x="14255" y="4489"/>
                  <a:pt x="14500" y="4764"/>
                  <a:pt x="14500" y="5103"/>
                </a:cubicBezTo>
                <a:lnTo>
                  <a:pt x="14500" y="10474"/>
                </a:lnTo>
                <a:cubicBezTo>
                  <a:pt x="14500" y="10813"/>
                  <a:pt x="14255" y="11094"/>
                  <a:pt x="13956" y="11094"/>
                </a:cubicBezTo>
                <a:lnTo>
                  <a:pt x="7381" y="11094"/>
                </a:lnTo>
                <a:cubicBezTo>
                  <a:pt x="7083" y="11094"/>
                  <a:pt x="6842" y="10813"/>
                  <a:pt x="6842" y="10474"/>
                </a:cubicBezTo>
                <a:lnTo>
                  <a:pt x="6842" y="5103"/>
                </a:lnTo>
                <a:cubicBezTo>
                  <a:pt x="6842" y="4764"/>
                  <a:pt x="7083" y="4489"/>
                  <a:pt x="7381" y="4489"/>
                </a:cubicBezTo>
                <a:close/>
                <a:moveTo>
                  <a:pt x="2425" y="5397"/>
                </a:moveTo>
                <a:cubicBezTo>
                  <a:pt x="2182" y="5397"/>
                  <a:pt x="1986" y="5620"/>
                  <a:pt x="1986" y="5898"/>
                </a:cubicBezTo>
                <a:lnTo>
                  <a:pt x="1986" y="13080"/>
                </a:lnTo>
                <a:cubicBezTo>
                  <a:pt x="1986" y="13357"/>
                  <a:pt x="2182" y="13580"/>
                  <a:pt x="2425" y="13580"/>
                </a:cubicBezTo>
                <a:cubicBezTo>
                  <a:pt x="2669" y="13580"/>
                  <a:pt x="2869" y="13357"/>
                  <a:pt x="2869" y="13080"/>
                </a:cubicBezTo>
                <a:lnTo>
                  <a:pt x="2869" y="5898"/>
                </a:lnTo>
                <a:cubicBezTo>
                  <a:pt x="2869" y="5620"/>
                  <a:pt x="2669" y="5397"/>
                  <a:pt x="2425" y="5397"/>
                </a:cubicBezTo>
                <a:close/>
                <a:moveTo>
                  <a:pt x="9912" y="5920"/>
                </a:moveTo>
                <a:cubicBezTo>
                  <a:pt x="9836" y="5920"/>
                  <a:pt x="9760" y="5940"/>
                  <a:pt x="9692" y="5985"/>
                </a:cubicBezTo>
                <a:cubicBezTo>
                  <a:pt x="9556" y="6075"/>
                  <a:pt x="9473" y="6241"/>
                  <a:pt x="9473" y="6420"/>
                </a:cubicBezTo>
                <a:lnTo>
                  <a:pt x="9473" y="9277"/>
                </a:lnTo>
                <a:cubicBezTo>
                  <a:pt x="9473" y="9456"/>
                  <a:pt x="9556" y="9622"/>
                  <a:pt x="9692" y="9712"/>
                </a:cubicBezTo>
                <a:cubicBezTo>
                  <a:pt x="9761" y="9757"/>
                  <a:pt x="9836" y="9783"/>
                  <a:pt x="9912" y="9783"/>
                </a:cubicBezTo>
                <a:cubicBezTo>
                  <a:pt x="9988" y="9783"/>
                  <a:pt x="10064" y="9756"/>
                  <a:pt x="10132" y="9712"/>
                </a:cubicBezTo>
                <a:lnTo>
                  <a:pt x="12309" y="8286"/>
                </a:lnTo>
                <a:cubicBezTo>
                  <a:pt x="12445" y="8197"/>
                  <a:pt x="12528" y="8031"/>
                  <a:pt x="12528" y="7851"/>
                </a:cubicBezTo>
                <a:cubicBezTo>
                  <a:pt x="12528" y="7672"/>
                  <a:pt x="12445" y="7506"/>
                  <a:pt x="12309" y="7416"/>
                </a:cubicBezTo>
                <a:lnTo>
                  <a:pt x="10132" y="5985"/>
                </a:lnTo>
                <a:cubicBezTo>
                  <a:pt x="10063" y="5940"/>
                  <a:pt x="9988" y="5920"/>
                  <a:pt x="9912" y="5920"/>
                </a:cubicBezTo>
                <a:close/>
                <a:moveTo>
                  <a:pt x="10356" y="7291"/>
                </a:moveTo>
                <a:lnTo>
                  <a:pt x="11206" y="7851"/>
                </a:lnTo>
                <a:cubicBezTo>
                  <a:pt x="11206" y="7851"/>
                  <a:pt x="10356" y="8406"/>
                  <a:pt x="10356" y="8406"/>
                </a:cubicBezTo>
                <a:lnTo>
                  <a:pt x="10356" y="7291"/>
                </a:lnTo>
                <a:close/>
                <a:moveTo>
                  <a:pt x="9334" y="18319"/>
                </a:moveTo>
                <a:lnTo>
                  <a:pt x="12266" y="18319"/>
                </a:lnTo>
                <a:lnTo>
                  <a:pt x="12567" y="20593"/>
                </a:lnTo>
                <a:cubicBezTo>
                  <a:pt x="12567" y="20593"/>
                  <a:pt x="9033" y="20593"/>
                  <a:pt x="9033" y="20593"/>
                </a:cubicBezTo>
                <a:lnTo>
                  <a:pt x="9334" y="18319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8357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311D41BA-EB1A-1148-8CE7-C068321303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C88B1AB-2466-2E4C-B247-75A390BFB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28E2B7DC-96CB-C94C-AD2F-34E194E32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Structure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8B62294-1907-2A48-AF2E-77E57A42CA05}"/>
              </a:ext>
            </a:extLst>
          </p:cNvPr>
          <p:cNvGrpSpPr/>
          <p:nvPr/>
        </p:nvGrpSpPr>
        <p:grpSpPr>
          <a:xfrm>
            <a:off x="689428" y="1389001"/>
            <a:ext cx="10813127" cy="4641684"/>
            <a:chOff x="784799" y="1425363"/>
            <a:chExt cx="9701168" cy="442630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B7197119-D9AD-9C40-8F2B-B32967D633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2191" y="2790172"/>
              <a:ext cx="0" cy="2839624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ACCCBB80-35AC-2643-A9CC-206F7B90E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1582" y="2790172"/>
              <a:ext cx="0" cy="13287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938DD3EF-2F44-D842-BC0F-7C5BDEAF86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3778" y="2790172"/>
              <a:ext cx="0" cy="57471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06294D62-C6B5-A64E-BBFE-6C417A64CF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9842" y="2790172"/>
              <a:ext cx="0" cy="2082773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EF8097A0-09F5-0D45-9EFA-353BD4B548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20390" y="2790172"/>
              <a:ext cx="0" cy="57471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9196DA2E-955B-B443-ADAB-341407818B1F}"/>
                </a:ext>
              </a:extLst>
            </p:cNvPr>
            <p:cNvCxnSpPr>
              <a:stCxn id="53" idx="0"/>
            </p:cNvCxnSpPr>
            <p:nvPr/>
          </p:nvCxnSpPr>
          <p:spPr>
            <a:xfrm flipV="1">
              <a:off x="16488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BFCAA338-8715-AD45-862E-5F7F30E05A87}"/>
                </a:ext>
              </a:extLst>
            </p:cNvPr>
            <p:cNvCxnSpPr/>
            <p:nvPr/>
          </p:nvCxnSpPr>
          <p:spPr>
            <a:xfrm flipV="1">
              <a:off x="36000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0EE544BD-569D-3E43-B771-5E45B20A4AEE}"/>
                </a:ext>
              </a:extLst>
            </p:cNvPr>
            <p:cNvCxnSpPr>
              <a:cxnSpLocks/>
              <a:endCxn id="77" idx="2"/>
            </p:cNvCxnSpPr>
            <p:nvPr/>
          </p:nvCxnSpPr>
          <p:spPr>
            <a:xfrm flipH="1" flipV="1">
              <a:off x="5615998" y="1979719"/>
              <a:ext cx="2" cy="413438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D09AAEC0-3019-BA4F-A2B9-EA113A17B11B}"/>
                </a:ext>
              </a:extLst>
            </p:cNvPr>
            <p:cNvCxnSpPr/>
            <p:nvPr/>
          </p:nvCxnSpPr>
          <p:spPr>
            <a:xfrm flipV="1">
              <a:off x="76104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EB9ACAEA-AA1E-904D-BBEB-D6221290BCD7}"/>
                </a:ext>
              </a:extLst>
            </p:cNvPr>
            <p:cNvCxnSpPr/>
            <p:nvPr/>
          </p:nvCxnSpPr>
          <p:spPr>
            <a:xfrm flipV="1">
              <a:off x="96192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F663CC63-1CF4-C849-A00F-115E1D522A9D}"/>
                </a:ext>
              </a:extLst>
            </p:cNvPr>
            <p:cNvCxnSpPr>
              <a:cxnSpLocks/>
            </p:cNvCxnSpPr>
            <p:nvPr/>
          </p:nvCxnSpPr>
          <p:spPr>
            <a:xfrm>
              <a:off x="1648800" y="2138400"/>
              <a:ext cx="7970400" cy="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2AB4E239-1125-EA42-94B3-003DCA450B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5210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125A1E73-FC10-8849-AC21-E66702C5D4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5210" y="4118952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CD64ED67-42F6-0948-9ED5-BC2FA7D06C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5210" y="4872945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76ACDB8B-AF47-064A-9D77-936AB521B0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4601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43CF5144-DDF9-8E47-8B9B-D041D0C565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4601" y="4118952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F1519946-CED0-014E-9789-9BE7F96551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797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B0F4055C-38BB-B341-90F5-088E1AAB8E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22861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73031F98-375A-DB40-AD42-8714BA460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22861" y="4118952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068BE3C7-5D51-F440-85CA-EEB9F51A40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22861" y="4872945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AF77CD18-C605-E848-9621-5AE8866B9C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13409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0B02E5BD-E700-024E-9805-C9CE4D46EB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5210" y="5629796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EDCE2A82-069C-724D-BA63-AEDB7F68D7F7}"/>
                </a:ext>
              </a:extLst>
            </p:cNvPr>
            <p:cNvGrpSpPr/>
            <p:nvPr/>
          </p:nvGrpSpPr>
          <p:grpSpPr>
            <a:xfrm>
              <a:off x="4665598" y="1425363"/>
              <a:ext cx="1900799" cy="554355"/>
              <a:chOff x="4901950" y="1366347"/>
              <a:chExt cx="1428099" cy="67077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xmlns="" id="{C66B1678-C6D8-D34F-80CB-8ED1946804AB}"/>
                  </a:ext>
                </a:extLst>
              </p:cNvPr>
              <p:cNvSpPr/>
              <p:nvPr/>
            </p:nvSpPr>
            <p:spPr>
              <a:xfrm>
                <a:off x="4901950" y="1392429"/>
                <a:ext cx="1428099" cy="64468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6000">
                    <a:schemeClr val="accent6"/>
                  </a:gs>
                  <a:gs pos="50000">
                    <a:schemeClr val="accent1"/>
                  </a:gs>
                  <a:gs pos="94000">
                    <a:schemeClr val="accent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FB308281-C5BC-AB41-AA35-ADDB1CDFD46C}"/>
                  </a:ext>
                </a:extLst>
              </p:cNvPr>
              <p:cNvSpPr txBox="1"/>
              <p:nvPr/>
            </p:nvSpPr>
            <p:spPr>
              <a:xfrm>
                <a:off x="5085898" y="1366347"/>
                <a:ext cx="1060210" cy="586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CEO</a:t>
                </a:r>
                <a:endPara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DED7DFAE-5340-A84A-AC91-0B1C28FAC3D8}"/>
                </a:ext>
              </a:extLst>
            </p:cNvPr>
            <p:cNvGrpSpPr/>
            <p:nvPr/>
          </p:nvGrpSpPr>
          <p:grpSpPr>
            <a:xfrm>
              <a:off x="4751999" y="2386228"/>
              <a:ext cx="1728002" cy="440329"/>
              <a:chOff x="4751999" y="1440000"/>
              <a:chExt cx="1728002" cy="532800"/>
            </a:xfrm>
          </p:grpSpPr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xmlns="" id="{4218C105-73EB-544B-B245-95545F042FD8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xmlns="" id="{01192A64-E0D8-9B4F-AA7C-A11ED9EEA343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DEVELOPMENT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3DE589AD-338E-4848-8DF8-7CA499FE1C98}"/>
                </a:ext>
              </a:extLst>
            </p:cNvPr>
            <p:cNvGrpSpPr/>
            <p:nvPr/>
          </p:nvGrpSpPr>
          <p:grpSpPr>
            <a:xfrm>
              <a:off x="2750399" y="2386228"/>
              <a:ext cx="1728002" cy="440329"/>
              <a:chOff x="4751999" y="1440000"/>
              <a:chExt cx="1728002" cy="532800"/>
            </a:xfrm>
          </p:grpSpPr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xmlns="" id="{D6744DF9-01C7-5344-95C7-4F906B6C1F0D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xmlns="" id="{EBCFEAAB-6410-D941-90F2-9CBCFD5417B0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DESIGN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FD19E25B-1DDF-FF4D-AD9B-471DB8EECD9A}"/>
                </a:ext>
              </a:extLst>
            </p:cNvPr>
            <p:cNvGrpSpPr/>
            <p:nvPr/>
          </p:nvGrpSpPr>
          <p:grpSpPr>
            <a:xfrm>
              <a:off x="6753599" y="2386228"/>
              <a:ext cx="1728002" cy="440329"/>
              <a:chOff x="4751999" y="1440000"/>
              <a:chExt cx="1728002" cy="532800"/>
            </a:xfrm>
          </p:grpSpPr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xmlns="" id="{E8B7EC2F-9C86-F64C-A648-C60D5B0FE831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xmlns="" id="{CFC5F548-ADE4-3640-AC24-C00A099E6DE8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FINANCIAL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2AF30B51-4FCB-8D4C-B7FA-5060322AD675}"/>
                </a:ext>
              </a:extLst>
            </p:cNvPr>
            <p:cNvGrpSpPr/>
            <p:nvPr/>
          </p:nvGrpSpPr>
          <p:grpSpPr>
            <a:xfrm>
              <a:off x="5151598" y="3142512"/>
              <a:ext cx="1331169" cy="440331"/>
              <a:chOff x="4751999" y="1440000"/>
              <a:chExt cx="1728002" cy="532800"/>
            </a:xfrm>
          </p:grpSpPr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xmlns="" id="{8523674F-32B8-B742-9F3C-9ADD6EACBB96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id="{4F92C587-24AF-2343-AC2D-2ABB67B34420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title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DFFC2B78-F897-5742-8400-01F6D8B06171}"/>
                </a:ext>
              </a:extLst>
            </p:cNvPr>
            <p:cNvGrpSpPr/>
            <p:nvPr/>
          </p:nvGrpSpPr>
          <p:grpSpPr>
            <a:xfrm>
              <a:off x="3149998" y="3142512"/>
              <a:ext cx="1331169" cy="440331"/>
              <a:chOff x="4751999" y="1440000"/>
              <a:chExt cx="1728002" cy="532800"/>
            </a:xfrm>
          </p:grpSpPr>
          <p:sp>
            <p:nvSpPr>
              <p:cNvPr id="67" name="Rounded Rectangle 66">
                <a:extLst>
                  <a:ext uri="{FF2B5EF4-FFF2-40B4-BE49-F238E27FC236}">
                    <a16:creationId xmlns:a16="http://schemas.microsoft.com/office/drawing/2014/main" xmlns="" id="{5B9FBA39-47F8-C84C-BC98-CCCE960E87BB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3DA43EA2-BD05-EE45-BA4C-55F0C09D94D5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position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DC64CECF-197F-2B4A-B497-54467C4F3401}"/>
                </a:ext>
              </a:extLst>
            </p:cNvPr>
            <p:cNvGrpSpPr/>
            <p:nvPr/>
          </p:nvGrpSpPr>
          <p:grpSpPr>
            <a:xfrm>
              <a:off x="7153198" y="3142512"/>
              <a:ext cx="1331169" cy="440331"/>
              <a:chOff x="4751999" y="1440000"/>
              <a:chExt cx="1728002" cy="532800"/>
            </a:xfrm>
          </p:grpSpPr>
          <p:sp>
            <p:nvSpPr>
              <p:cNvPr id="65" name="Rounded Rectangle 64">
                <a:extLst>
                  <a:ext uri="{FF2B5EF4-FFF2-40B4-BE49-F238E27FC236}">
                    <a16:creationId xmlns:a16="http://schemas.microsoft.com/office/drawing/2014/main" xmlns="" id="{16E4934F-4CF7-8342-AD0D-73E3DE33B33F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F32A4928-1C3F-EE4B-8DA8-8DD9D3281107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Main title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D8444655-6F70-A34C-B011-5A06CE6A9645}"/>
                </a:ext>
              </a:extLst>
            </p:cNvPr>
            <p:cNvGrpSpPr/>
            <p:nvPr/>
          </p:nvGrpSpPr>
          <p:grpSpPr>
            <a:xfrm>
              <a:off x="5151598" y="3898789"/>
              <a:ext cx="1331169" cy="440331"/>
              <a:chOff x="4751999" y="1440000"/>
              <a:chExt cx="1728002" cy="532800"/>
            </a:xfrm>
          </p:grpSpPr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xmlns="" id="{56AC4373-9FA9-FD46-B57A-8ABEF4A0B634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D1294758-1051-9246-BFB4-FD5C5351AAB2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Example title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xmlns="" id="{CA59ADEB-C008-3647-8EF1-F8A1EE062460}"/>
                </a:ext>
              </a:extLst>
            </p:cNvPr>
            <p:cNvGrpSpPr/>
            <p:nvPr/>
          </p:nvGrpSpPr>
          <p:grpSpPr>
            <a:xfrm>
              <a:off x="3149998" y="3898789"/>
              <a:ext cx="1331169" cy="440331"/>
              <a:chOff x="4751999" y="1440000"/>
              <a:chExt cx="1728002" cy="532800"/>
            </a:xfrm>
          </p:grpSpPr>
          <p:sp>
            <p:nvSpPr>
              <p:cNvPr id="61" name="Rounded Rectangle 60">
                <a:extLst>
                  <a:ext uri="{FF2B5EF4-FFF2-40B4-BE49-F238E27FC236}">
                    <a16:creationId xmlns:a16="http://schemas.microsoft.com/office/drawing/2014/main" xmlns="" id="{F7429C38-88AA-E946-8705-132898987D5F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1C5B6143-8D53-B543-946D-6E82FF2AC054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Job title here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9DEF93C7-28A3-9043-89C4-93FD63A891AB}"/>
                </a:ext>
              </a:extLst>
            </p:cNvPr>
            <p:cNvGrpSpPr/>
            <p:nvPr/>
          </p:nvGrpSpPr>
          <p:grpSpPr>
            <a:xfrm>
              <a:off x="7153198" y="3898789"/>
              <a:ext cx="1331169" cy="440331"/>
              <a:chOff x="4751999" y="1440000"/>
              <a:chExt cx="1728002" cy="532800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xmlns="" id="{526EE3D8-8F97-1E40-9867-0DC0B818C997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655FDCD9-1771-5E4B-829E-0378D243DD36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Job title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9EC2CFCE-2591-244C-8AF1-172FD2AE9436}"/>
                </a:ext>
              </a:extLst>
            </p:cNvPr>
            <p:cNvGrpSpPr/>
            <p:nvPr/>
          </p:nvGrpSpPr>
          <p:grpSpPr>
            <a:xfrm>
              <a:off x="5151598" y="4655066"/>
              <a:ext cx="1331169" cy="440331"/>
              <a:chOff x="4751999" y="1440000"/>
              <a:chExt cx="1728002" cy="532800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xmlns="" id="{19003E70-E2D4-B643-9CB9-47ABDF1F1D52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50EB1253-10CA-6444-8292-F948FA95F543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Main title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C5F8474A-2B67-334D-8CCE-80BC7B896797}"/>
                </a:ext>
              </a:extLst>
            </p:cNvPr>
            <p:cNvGrpSpPr/>
            <p:nvPr/>
          </p:nvGrpSpPr>
          <p:grpSpPr>
            <a:xfrm>
              <a:off x="7153198" y="4655066"/>
              <a:ext cx="1331169" cy="440331"/>
              <a:chOff x="4751999" y="1440000"/>
              <a:chExt cx="1728002" cy="532800"/>
            </a:xfrm>
          </p:grpSpPr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xmlns="" id="{0287D8CF-369E-5C4B-9295-4D2292160310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2161400B-8711-D345-8DEB-289FFA391239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job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FF0C684B-FBF6-674D-A73D-737D9CCC17CB}"/>
                </a:ext>
              </a:extLst>
            </p:cNvPr>
            <p:cNvGrpSpPr/>
            <p:nvPr/>
          </p:nvGrpSpPr>
          <p:grpSpPr>
            <a:xfrm>
              <a:off x="784799" y="2386228"/>
              <a:ext cx="1728002" cy="440329"/>
              <a:chOff x="4751999" y="1440000"/>
              <a:chExt cx="1728002" cy="532800"/>
            </a:xfrm>
          </p:grpSpPr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xmlns="" id="{10381A8F-2321-4744-A2F2-6A58818FEF13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8CB1227D-3491-FE40-B392-6A7289F1B4BF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MARKETING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B1AE0E37-6F67-0540-B952-6CF8208F4BD3}"/>
                </a:ext>
              </a:extLst>
            </p:cNvPr>
            <p:cNvGrpSpPr/>
            <p:nvPr/>
          </p:nvGrpSpPr>
          <p:grpSpPr>
            <a:xfrm>
              <a:off x="1184398" y="3142512"/>
              <a:ext cx="1331169" cy="440331"/>
              <a:chOff x="4751999" y="1440000"/>
              <a:chExt cx="1728002" cy="532800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xmlns="" id="{DAE50450-837C-4F44-9CE5-6BA8BF7FE20B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0BBD774E-DBB5-084B-83BF-A1ADD435DD4A}"/>
                  </a:ext>
                </a:extLst>
              </p:cNvPr>
              <p:cNvSpPr txBox="1"/>
              <p:nvPr/>
            </p:nvSpPr>
            <p:spPr>
              <a:xfrm>
                <a:off x="4751999" y="1539894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Potition</a:t>
                </a: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title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BAC15600-1526-914B-83D9-2A48A81B4635}"/>
                </a:ext>
              </a:extLst>
            </p:cNvPr>
            <p:cNvGrpSpPr/>
            <p:nvPr/>
          </p:nvGrpSpPr>
          <p:grpSpPr>
            <a:xfrm>
              <a:off x="5151598" y="5411341"/>
              <a:ext cx="1331169" cy="440331"/>
              <a:chOff x="4751999" y="1440000"/>
              <a:chExt cx="1728002" cy="532800"/>
            </a:xfrm>
          </p:grpSpPr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xmlns="" id="{AD4CAC8D-8724-3742-B70E-81BBCCE96577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4796B7DE-BF84-184C-8EB3-B96C91FACF36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Potition</a:t>
                </a: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title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6515AA29-2686-F245-B8BB-FD0C0EEEB1EE}"/>
                </a:ext>
              </a:extLst>
            </p:cNvPr>
            <p:cNvGrpSpPr/>
            <p:nvPr/>
          </p:nvGrpSpPr>
          <p:grpSpPr>
            <a:xfrm>
              <a:off x="8755199" y="2386228"/>
              <a:ext cx="1728002" cy="440329"/>
              <a:chOff x="4751999" y="1440000"/>
              <a:chExt cx="1728002" cy="532800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F19D15E4-FB1B-DA4B-8EED-B787B02E20E5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427FAD25-72B0-D14A-9845-3CCF1C770F96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REVIEW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49A1971E-C554-1E45-9CE6-9DF8383EDF1D}"/>
                </a:ext>
              </a:extLst>
            </p:cNvPr>
            <p:cNvGrpSpPr/>
            <p:nvPr/>
          </p:nvGrpSpPr>
          <p:grpSpPr>
            <a:xfrm>
              <a:off x="9154798" y="3142512"/>
              <a:ext cx="1331169" cy="440331"/>
              <a:chOff x="4751999" y="1440000"/>
              <a:chExt cx="1728002" cy="532800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FE2BC3D1-B8E4-1A4C-A6C0-B96FCCFC03B4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EBD04EF6-AB60-404A-8361-177F2A089ACE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6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Position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209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98827685-73B5-AC47-BF5B-E232CB995A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48DB4AC-3522-9243-B914-66CB4F00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164EC2B4-86BA-DB42-A991-EE59D3AC7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Company History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748D4283-205C-0749-879F-EDFDF1594909}"/>
              </a:ext>
            </a:extLst>
          </p:cNvPr>
          <p:cNvSpPr/>
          <p:nvPr/>
        </p:nvSpPr>
        <p:spPr>
          <a:xfrm>
            <a:off x="672688" y="2791924"/>
            <a:ext cx="1823502" cy="182350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xmlns="" id="{9B9CB61E-6C07-CE4A-882A-E20E91FA668D}"/>
              </a:ext>
            </a:extLst>
          </p:cNvPr>
          <p:cNvSpPr/>
          <p:nvPr/>
        </p:nvSpPr>
        <p:spPr>
          <a:xfrm>
            <a:off x="2945995" y="2791924"/>
            <a:ext cx="1823502" cy="18235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D0B19E89-1771-6A45-B991-F1AFBFC85F0C}"/>
              </a:ext>
            </a:extLst>
          </p:cNvPr>
          <p:cNvSpPr/>
          <p:nvPr/>
        </p:nvSpPr>
        <p:spPr>
          <a:xfrm>
            <a:off x="5219302" y="2791924"/>
            <a:ext cx="1823502" cy="182350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xmlns="" id="{2CF0F583-C7C4-4D4C-80A7-1CA0D794ECF5}"/>
              </a:ext>
            </a:extLst>
          </p:cNvPr>
          <p:cNvSpPr/>
          <p:nvPr/>
        </p:nvSpPr>
        <p:spPr>
          <a:xfrm>
            <a:off x="7492609" y="2791924"/>
            <a:ext cx="1823502" cy="182350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xmlns="" id="{36FD48FE-B18E-4E4E-8C86-12EFAD17564A}"/>
              </a:ext>
            </a:extLst>
          </p:cNvPr>
          <p:cNvSpPr/>
          <p:nvPr/>
        </p:nvSpPr>
        <p:spPr>
          <a:xfrm>
            <a:off x="9765916" y="2791924"/>
            <a:ext cx="1823502" cy="182350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496023DE-1184-E94B-9024-4C76009C59C4}"/>
              </a:ext>
            </a:extLst>
          </p:cNvPr>
          <p:cNvSpPr/>
          <p:nvPr/>
        </p:nvSpPr>
        <p:spPr>
          <a:xfrm>
            <a:off x="2544233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E684F8A6-2521-074E-A223-B539550F8BDF}"/>
              </a:ext>
            </a:extLst>
          </p:cNvPr>
          <p:cNvSpPr/>
          <p:nvPr/>
        </p:nvSpPr>
        <p:spPr>
          <a:xfrm>
            <a:off x="4818740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2C3087B5-051C-F145-8F88-DACDC3DE8164}"/>
              </a:ext>
            </a:extLst>
          </p:cNvPr>
          <p:cNvSpPr/>
          <p:nvPr/>
        </p:nvSpPr>
        <p:spPr>
          <a:xfrm>
            <a:off x="7093247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xmlns="" id="{8582E0CF-6F86-404A-A00D-57BE0F517E60}"/>
              </a:ext>
            </a:extLst>
          </p:cNvPr>
          <p:cNvSpPr/>
          <p:nvPr/>
        </p:nvSpPr>
        <p:spPr>
          <a:xfrm>
            <a:off x="9367754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D66E1B7E-0285-8A4E-9682-654C164A7DE3}"/>
              </a:ext>
            </a:extLst>
          </p:cNvPr>
          <p:cNvGrpSpPr/>
          <p:nvPr/>
        </p:nvGrpSpPr>
        <p:grpSpPr>
          <a:xfrm>
            <a:off x="582764" y="1438740"/>
            <a:ext cx="2024910" cy="4519308"/>
            <a:chOff x="582764" y="1438740"/>
            <a:chExt cx="2024910" cy="451930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9634DC7-46F4-7A47-ACA7-7347B8FE2184}"/>
                </a:ext>
              </a:extLst>
            </p:cNvPr>
            <p:cNvSpPr txBox="1"/>
            <p:nvPr/>
          </p:nvSpPr>
          <p:spPr>
            <a:xfrm>
              <a:off x="582764" y="4816303"/>
              <a:ext cx="202491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</a:rPr>
                <a:t>Establish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123C06E-94D2-324D-9D32-E5F7FA0F147B}"/>
                </a:ext>
              </a:extLst>
            </p:cNvPr>
            <p:cNvSpPr txBox="1"/>
            <p:nvPr/>
          </p:nvSpPr>
          <p:spPr>
            <a:xfrm>
              <a:off x="582764" y="5195916"/>
              <a:ext cx="2024910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text.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B5B04EBE-A16E-074F-9DE1-1B2F1778BED7}"/>
                </a:ext>
              </a:extLst>
            </p:cNvPr>
            <p:cNvSpPr txBox="1"/>
            <p:nvPr/>
          </p:nvSpPr>
          <p:spPr>
            <a:xfrm>
              <a:off x="582764" y="1438740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1"/>
                  </a:solidFill>
                  <a:latin typeface="Arial" panose="020B0604020202020204" pitchFamily="34" charset="0"/>
                </a:rPr>
                <a:t>2018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AF37F42-DC57-0449-B474-7FA7198E4234}"/>
                </a:ext>
              </a:extLst>
            </p:cNvPr>
            <p:cNvSpPr txBox="1"/>
            <p:nvPr/>
          </p:nvSpPr>
          <p:spPr>
            <a:xfrm>
              <a:off x="582764" y="1956468"/>
              <a:ext cx="2024910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July 25</a:t>
              </a:r>
              <a:r>
                <a:rPr lang="en-US" sz="120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2018</a:t>
              </a:r>
              <a:endPara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9C699ADF-6932-5B47-B130-465AC4FD83D9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D9BE167E-8936-3245-8FEB-3205DFDB5864}"/>
              </a:ext>
            </a:extLst>
          </p:cNvPr>
          <p:cNvGrpSpPr/>
          <p:nvPr/>
        </p:nvGrpSpPr>
        <p:grpSpPr>
          <a:xfrm>
            <a:off x="2863309" y="1444154"/>
            <a:ext cx="2024910" cy="4533848"/>
            <a:chOff x="2863309" y="1444154"/>
            <a:chExt cx="2024910" cy="45338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D577E4ED-8C0C-3848-9A3A-B17A4AD87485}"/>
                </a:ext>
              </a:extLst>
            </p:cNvPr>
            <p:cNvSpPr txBox="1"/>
            <p:nvPr/>
          </p:nvSpPr>
          <p:spPr>
            <a:xfrm>
              <a:off x="2863309" y="1444154"/>
              <a:ext cx="202491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>
                  <a:solidFill>
                    <a:schemeClr val="accent2"/>
                  </a:solidFill>
                  <a:latin typeface="Arial" panose="020B0604020202020204" pitchFamily="34" charset="0"/>
                </a:rPr>
                <a:t>New Office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95F89DDA-5C8B-9F46-9274-4D9DE6C412DA}"/>
                </a:ext>
              </a:extLst>
            </p:cNvPr>
            <p:cNvSpPr txBox="1"/>
            <p:nvPr/>
          </p:nvSpPr>
          <p:spPr>
            <a:xfrm>
              <a:off x="2863309" y="1823767"/>
              <a:ext cx="2024910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text.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7408B5A1-7662-044F-AB2D-5F54B1E30C76}"/>
                </a:ext>
              </a:extLst>
            </p:cNvPr>
            <p:cNvSpPr txBox="1"/>
            <p:nvPr/>
          </p:nvSpPr>
          <p:spPr>
            <a:xfrm>
              <a:off x="2863309" y="5159807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2"/>
                  </a:solidFill>
                  <a:latin typeface="Arial" panose="020B0604020202020204" pitchFamily="34" charset="0"/>
                </a:rPr>
                <a:t>2019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80B34133-1E7F-5C4B-82F5-C388B8772C9E}"/>
                </a:ext>
              </a:extLst>
            </p:cNvPr>
            <p:cNvSpPr txBox="1"/>
            <p:nvPr/>
          </p:nvSpPr>
          <p:spPr>
            <a:xfrm>
              <a:off x="2863309" y="5677535"/>
              <a:ext cx="2024910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September 30, 2019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F20025BE-1585-4444-B001-DA24AD417B79}"/>
                </a:ext>
              </a:extLst>
            </p:cNvPr>
            <p:cNvCxnSpPr>
              <a:cxnSpLocks/>
            </p:cNvCxnSpPr>
            <p:nvPr/>
          </p:nvCxnSpPr>
          <p:spPr>
            <a:xfrm>
              <a:off x="3864980" y="4737540"/>
              <a:ext cx="0" cy="36971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4488A625-C547-C948-AFDD-E6B17DB1ED52}"/>
              </a:ext>
            </a:extLst>
          </p:cNvPr>
          <p:cNvGrpSpPr/>
          <p:nvPr/>
        </p:nvGrpSpPr>
        <p:grpSpPr>
          <a:xfrm>
            <a:off x="5106284" y="1438740"/>
            <a:ext cx="2024910" cy="4519308"/>
            <a:chOff x="582764" y="1438740"/>
            <a:chExt cx="2024910" cy="451930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1BEDAA18-9773-FE40-A765-01D1EA26ED2F}"/>
                </a:ext>
              </a:extLst>
            </p:cNvPr>
            <p:cNvSpPr txBox="1"/>
            <p:nvPr/>
          </p:nvSpPr>
          <p:spPr>
            <a:xfrm>
              <a:off x="582764" y="4816303"/>
              <a:ext cx="202491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>
                  <a:solidFill>
                    <a:schemeClr val="accent3"/>
                  </a:solidFill>
                  <a:latin typeface="Arial" panose="020B0604020202020204" pitchFamily="34" charset="0"/>
                </a:rPr>
                <a:t>Employee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BAE0EFDF-7D2C-024C-87E7-89BEB1EA09D4}"/>
                </a:ext>
              </a:extLst>
            </p:cNvPr>
            <p:cNvSpPr txBox="1"/>
            <p:nvPr/>
          </p:nvSpPr>
          <p:spPr>
            <a:xfrm>
              <a:off x="582764" y="5195916"/>
              <a:ext cx="2024910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text.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A01921F5-D4DC-E343-8AE7-216ABD014F8F}"/>
                </a:ext>
              </a:extLst>
            </p:cNvPr>
            <p:cNvSpPr txBox="1"/>
            <p:nvPr/>
          </p:nvSpPr>
          <p:spPr>
            <a:xfrm>
              <a:off x="582764" y="1438740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3"/>
                  </a:solidFill>
                  <a:latin typeface="Arial" panose="020B0604020202020204" pitchFamily="34" charset="0"/>
                </a:rPr>
                <a:t>2020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B35734F3-ED21-8244-BC3E-077F6B463010}"/>
                </a:ext>
              </a:extLst>
            </p:cNvPr>
            <p:cNvSpPr txBox="1"/>
            <p:nvPr/>
          </p:nvSpPr>
          <p:spPr>
            <a:xfrm>
              <a:off x="582764" y="1956468"/>
              <a:ext cx="2024910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February 10, 2020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xmlns="" id="{08B53196-8CC3-5D44-9640-6BE1CAAA594D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A05F01EE-991D-5F4B-896B-B063FA58FDC9}"/>
              </a:ext>
            </a:extLst>
          </p:cNvPr>
          <p:cNvGrpSpPr/>
          <p:nvPr/>
        </p:nvGrpSpPr>
        <p:grpSpPr>
          <a:xfrm>
            <a:off x="9665212" y="1438740"/>
            <a:ext cx="2024910" cy="4519308"/>
            <a:chOff x="582764" y="1438740"/>
            <a:chExt cx="2024910" cy="451930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780DD4EF-25BE-A243-800F-24A6F1A2C799}"/>
                </a:ext>
              </a:extLst>
            </p:cNvPr>
            <p:cNvSpPr txBox="1"/>
            <p:nvPr/>
          </p:nvSpPr>
          <p:spPr>
            <a:xfrm>
              <a:off x="582764" y="4816303"/>
              <a:ext cx="202491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>
                  <a:solidFill>
                    <a:schemeClr val="accent5"/>
                  </a:solidFill>
                  <a:latin typeface="Arial" panose="020B0604020202020204" pitchFamily="34" charset="0"/>
                </a:rPr>
                <a:t>Sales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1D78B36D-2DCA-BA48-9D17-A5D70BFA83BC}"/>
                </a:ext>
              </a:extLst>
            </p:cNvPr>
            <p:cNvSpPr txBox="1"/>
            <p:nvPr/>
          </p:nvSpPr>
          <p:spPr>
            <a:xfrm>
              <a:off x="582764" y="5195916"/>
              <a:ext cx="2024910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text.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1515E440-1ABA-7D46-B161-90149069D6F2}"/>
                </a:ext>
              </a:extLst>
            </p:cNvPr>
            <p:cNvSpPr txBox="1"/>
            <p:nvPr/>
          </p:nvSpPr>
          <p:spPr>
            <a:xfrm>
              <a:off x="582764" y="1438740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5"/>
                  </a:solidFill>
                  <a:latin typeface="Arial" panose="020B0604020202020204" pitchFamily="34" charset="0"/>
                </a:rPr>
                <a:t>2022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C3D9F0FA-EEB2-A044-9FFA-10D06A50EEED}"/>
                </a:ext>
              </a:extLst>
            </p:cNvPr>
            <p:cNvSpPr txBox="1"/>
            <p:nvPr/>
          </p:nvSpPr>
          <p:spPr>
            <a:xfrm>
              <a:off x="582764" y="1956468"/>
              <a:ext cx="2024910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December 30, 2022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xmlns="" id="{AE201226-B9E5-C14A-8B0C-D86AFF6C67D6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EB4F7533-F80B-3A40-BFAB-85AFF11234EC}"/>
              </a:ext>
            </a:extLst>
          </p:cNvPr>
          <p:cNvGrpSpPr/>
          <p:nvPr/>
        </p:nvGrpSpPr>
        <p:grpSpPr>
          <a:xfrm>
            <a:off x="7381025" y="1444154"/>
            <a:ext cx="2024910" cy="4533848"/>
            <a:chOff x="2863309" y="1444154"/>
            <a:chExt cx="2024910" cy="4533848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4177C720-A29F-EC4B-8A08-79342BE3E036}"/>
                </a:ext>
              </a:extLst>
            </p:cNvPr>
            <p:cNvSpPr txBox="1"/>
            <p:nvPr/>
          </p:nvSpPr>
          <p:spPr>
            <a:xfrm>
              <a:off x="2863309" y="1444154"/>
              <a:ext cx="202491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>
                  <a:solidFill>
                    <a:schemeClr val="accent4"/>
                  </a:solidFill>
                  <a:latin typeface="Arial" panose="020B0604020202020204" pitchFamily="34" charset="0"/>
                </a:rPr>
                <a:t>Growth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2AA663C8-42AA-8249-9FAA-18C0C099F883}"/>
                </a:ext>
              </a:extLst>
            </p:cNvPr>
            <p:cNvSpPr txBox="1"/>
            <p:nvPr/>
          </p:nvSpPr>
          <p:spPr>
            <a:xfrm>
              <a:off x="2863309" y="1823767"/>
              <a:ext cx="2024910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text.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ADDE6303-3910-DD47-B201-B4A49A9994BF}"/>
                </a:ext>
              </a:extLst>
            </p:cNvPr>
            <p:cNvSpPr txBox="1"/>
            <p:nvPr/>
          </p:nvSpPr>
          <p:spPr>
            <a:xfrm>
              <a:off x="2863309" y="5159807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4"/>
                  </a:solidFill>
                  <a:latin typeface="Arial" panose="020B0604020202020204" pitchFamily="34" charset="0"/>
                </a:rPr>
                <a:t>2021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9F63B00-3745-0046-9EC1-0E7E8647FB5C}"/>
                </a:ext>
              </a:extLst>
            </p:cNvPr>
            <p:cNvSpPr txBox="1"/>
            <p:nvPr/>
          </p:nvSpPr>
          <p:spPr>
            <a:xfrm>
              <a:off x="2863309" y="5677535"/>
              <a:ext cx="2024910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March 15, 2021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xmlns="" id="{B3628873-C655-9444-830A-73F345DE9985}"/>
                </a:ext>
              </a:extLst>
            </p:cNvPr>
            <p:cNvCxnSpPr>
              <a:cxnSpLocks/>
            </p:cNvCxnSpPr>
            <p:nvPr/>
          </p:nvCxnSpPr>
          <p:spPr>
            <a:xfrm>
              <a:off x="3864980" y="4737540"/>
              <a:ext cx="0" cy="36971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xmlns="" id="{1D060190-0FA0-B645-98CC-E0F16238483E}"/>
              </a:ext>
            </a:extLst>
          </p:cNvPr>
          <p:cNvSpPr/>
          <p:nvPr/>
        </p:nvSpPr>
        <p:spPr>
          <a:xfrm>
            <a:off x="571949" y="2737680"/>
            <a:ext cx="1823502" cy="182350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xmlns="" id="{A2508F68-9F66-B544-B33E-AEF7E875B9DA}"/>
              </a:ext>
            </a:extLst>
          </p:cNvPr>
          <p:cNvSpPr/>
          <p:nvPr/>
        </p:nvSpPr>
        <p:spPr>
          <a:xfrm>
            <a:off x="2845256" y="2737680"/>
            <a:ext cx="1823502" cy="182350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xmlns="" id="{C25447F0-A2F9-0640-B9D4-4ACA417BA419}"/>
              </a:ext>
            </a:extLst>
          </p:cNvPr>
          <p:cNvSpPr/>
          <p:nvPr/>
        </p:nvSpPr>
        <p:spPr>
          <a:xfrm>
            <a:off x="5118563" y="2737680"/>
            <a:ext cx="1823502" cy="182350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xmlns="" id="{A292A81F-F894-4E4F-8793-7A9E5EF8AD39}"/>
              </a:ext>
            </a:extLst>
          </p:cNvPr>
          <p:cNvSpPr/>
          <p:nvPr/>
        </p:nvSpPr>
        <p:spPr>
          <a:xfrm>
            <a:off x="7391870" y="2737680"/>
            <a:ext cx="1823502" cy="182350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xmlns="" id="{2ECE8545-BD56-2740-ACE1-D6B2912A2EC0}"/>
              </a:ext>
            </a:extLst>
          </p:cNvPr>
          <p:cNvSpPr/>
          <p:nvPr/>
        </p:nvSpPr>
        <p:spPr>
          <a:xfrm>
            <a:off x="9665177" y="2737680"/>
            <a:ext cx="1823502" cy="182350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xmlns="" id="{B7FC0B76-4F91-A844-9C9E-026E5BDD3983}"/>
              </a:ext>
            </a:extLst>
          </p:cNvPr>
          <p:cNvSpPr/>
          <p:nvPr/>
        </p:nvSpPr>
        <p:spPr>
          <a:xfrm>
            <a:off x="1089460" y="3256269"/>
            <a:ext cx="812789" cy="812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43" y="0"/>
                </a:moveTo>
                <a:cubicBezTo>
                  <a:pt x="11525" y="0"/>
                  <a:pt x="10741" y="587"/>
                  <a:pt x="10451" y="1407"/>
                </a:cubicBezTo>
                <a:lnTo>
                  <a:pt x="6810" y="1407"/>
                </a:lnTo>
                <a:cubicBezTo>
                  <a:pt x="5644" y="1407"/>
                  <a:pt x="4694" y="2358"/>
                  <a:pt x="4694" y="3523"/>
                </a:cubicBezTo>
                <a:cubicBezTo>
                  <a:pt x="4694" y="4688"/>
                  <a:pt x="5644" y="5634"/>
                  <a:pt x="6810" y="5634"/>
                </a:cubicBezTo>
                <a:lnTo>
                  <a:pt x="12443" y="5634"/>
                </a:lnTo>
                <a:cubicBezTo>
                  <a:pt x="13362" y="5634"/>
                  <a:pt x="14145" y="5047"/>
                  <a:pt x="14436" y="4227"/>
                </a:cubicBezTo>
                <a:lnTo>
                  <a:pt x="15848" y="4227"/>
                </a:lnTo>
                <a:lnTo>
                  <a:pt x="14657" y="11740"/>
                </a:lnTo>
                <a:lnTo>
                  <a:pt x="12680" y="11740"/>
                </a:lnTo>
                <a:lnTo>
                  <a:pt x="12680" y="8217"/>
                </a:lnTo>
                <a:cubicBezTo>
                  <a:pt x="12680" y="7637"/>
                  <a:pt x="12016" y="7308"/>
                  <a:pt x="11553" y="7656"/>
                </a:cubicBezTo>
                <a:lnTo>
                  <a:pt x="7046" y="11036"/>
                </a:lnTo>
                <a:lnTo>
                  <a:pt x="7046" y="8217"/>
                </a:lnTo>
                <a:cubicBezTo>
                  <a:pt x="7046" y="7636"/>
                  <a:pt x="6376" y="7309"/>
                  <a:pt x="5914" y="7656"/>
                </a:cubicBezTo>
                <a:lnTo>
                  <a:pt x="280" y="11882"/>
                </a:lnTo>
                <a:cubicBezTo>
                  <a:pt x="103" y="12016"/>
                  <a:pt x="0" y="12222"/>
                  <a:pt x="0" y="12443"/>
                </a:cubicBezTo>
                <a:lnTo>
                  <a:pt x="0" y="20896"/>
                </a:lnTo>
                <a:cubicBezTo>
                  <a:pt x="0" y="21285"/>
                  <a:pt x="315" y="21600"/>
                  <a:pt x="704" y="21600"/>
                </a:cubicBezTo>
                <a:lnTo>
                  <a:pt x="20896" y="21600"/>
                </a:lnTo>
                <a:cubicBezTo>
                  <a:pt x="21285" y="21600"/>
                  <a:pt x="21600" y="21286"/>
                  <a:pt x="21600" y="20896"/>
                </a:cubicBezTo>
                <a:lnTo>
                  <a:pt x="21600" y="12443"/>
                </a:lnTo>
                <a:cubicBezTo>
                  <a:pt x="21600" y="12354"/>
                  <a:pt x="20207" y="3557"/>
                  <a:pt x="20193" y="3469"/>
                </a:cubicBezTo>
                <a:lnTo>
                  <a:pt x="20193" y="2116"/>
                </a:lnTo>
                <a:cubicBezTo>
                  <a:pt x="20193" y="951"/>
                  <a:pt x="19242" y="0"/>
                  <a:pt x="18077" y="0"/>
                </a:cubicBezTo>
                <a:lnTo>
                  <a:pt x="12443" y="0"/>
                </a:lnTo>
                <a:close/>
                <a:moveTo>
                  <a:pt x="12443" y="1407"/>
                </a:moveTo>
                <a:lnTo>
                  <a:pt x="18077" y="1407"/>
                </a:lnTo>
                <a:cubicBezTo>
                  <a:pt x="18466" y="1407"/>
                  <a:pt x="18786" y="1727"/>
                  <a:pt x="18786" y="2116"/>
                </a:cubicBezTo>
                <a:lnTo>
                  <a:pt x="18786" y="2819"/>
                </a:lnTo>
                <a:cubicBezTo>
                  <a:pt x="18786" y="2819"/>
                  <a:pt x="13851" y="2819"/>
                  <a:pt x="13851" y="2819"/>
                </a:cubicBezTo>
                <a:cubicBezTo>
                  <a:pt x="13462" y="2819"/>
                  <a:pt x="13147" y="3134"/>
                  <a:pt x="13147" y="3523"/>
                </a:cubicBezTo>
                <a:cubicBezTo>
                  <a:pt x="13147" y="3911"/>
                  <a:pt x="12832" y="4227"/>
                  <a:pt x="12443" y="4227"/>
                </a:cubicBezTo>
                <a:lnTo>
                  <a:pt x="6810" y="4227"/>
                </a:lnTo>
                <a:cubicBezTo>
                  <a:pt x="6421" y="4227"/>
                  <a:pt x="6106" y="3911"/>
                  <a:pt x="6106" y="3523"/>
                </a:cubicBezTo>
                <a:cubicBezTo>
                  <a:pt x="6106" y="3135"/>
                  <a:pt x="6421" y="2819"/>
                  <a:pt x="6810" y="2819"/>
                </a:cubicBezTo>
                <a:lnTo>
                  <a:pt x="11036" y="2819"/>
                </a:lnTo>
                <a:cubicBezTo>
                  <a:pt x="11425" y="2819"/>
                  <a:pt x="11740" y="2505"/>
                  <a:pt x="11740" y="2116"/>
                </a:cubicBezTo>
                <a:cubicBezTo>
                  <a:pt x="11740" y="1727"/>
                  <a:pt x="12055" y="1407"/>
                  <a:pt x="12443" y="1407"/>
                </a:cubicBezTo>
                <a:close/>
                <a:moveTo>
                  <a:pt x="17270" y="4227"/>
                </a:moveTo>
                <a:lnTo>
                  <a:pt x="18884" y="4227"/>
                </a:lnTo>
                <a:cubicBezTo>
                  <a:pt x="18884" y="4227"/>
                  <a:pt x="19184" y="6106"/>
                  <a:pt x="19184" y="6106"/>
                </a:cubicBezTo>
                <a:lnTo>
                  <a:pt x="16975" y="6106"/>
                </a:lnTo>
                <a:lnTo>
                  <a:pt x="17270" y="4227"/>
                </a:lnTo>
                <a:close/>
                <a:moveTo>
                  <a:pt x="16306" y="10333"/>
                </a:moveTo>
                <a:lnTo>
                  <a:pt x="19848" y="10333"/>
                </a:lnTo>
                <a:lnTo>
                  <a:pt x="20070" y="11740"/>
                </a:lnTo>
                <a:cubicBezTo>
                  <a:pt x="20070" y="11740"/>
                  <a:pt x="16084" y="11740"/>
                  <a:pt x="16084" y="11740"/>
                </a:cubicBezTo>
                <a:lnTo>
                  <a:pt x="16306" y="10333"/>
                </a:lnTo>
                <a:close/>
                <a:moveTo>
                  <a:pt x="3754" y="14559"/>
                </a:moveTo>
                <a:lnTo>
                  <a:pt x="6573" y="14559"/>
                </a:lnTo>
                <a:cubicBezTo>
                  <a:pt x="6962" y="14559"/>
                  <a:pt x="7277" y="14874"/>
                  <a:pt x="7277" y="15263"/>
                </a:cubicBezTo>
                <a:cubicBezTo>
                  <a:pt x="7277" y="15263"/>
                  <a:pt x="7277" y="18077"/>
                  <a:pt x="7277" y="18077"/>
                </a:cubicBezTo>
                <a:cubicBezTo>
                  <a:pt x="7277" y="18466"/>
                  <a:pt x="6962" y="18786"/>
                  <a:pt x="6573" y="18786"/>
                </a:cubicBezTo>
                <a:lnTo>
                  <a:pt x="3754" y="18786"/>
                </a:lnTo>
                <a:cubicBezTo>
                  <a:pt x="3366" y="18786"/>
                  <a:pt x="3051" y="18466"/>
                  <a:pt x="3051" y="18077"/>
                </a:cubicBezTo>
                <a:lnTo>
                  <a:pt x="3051" y="15263"/>
                </a:lnTo>
                <a:cubicBezTo>
                  <a:pt x="3051" y="14874"/>
                  <a:pt x="3366" y="14559"/>
                  <a:pt x="3754" y="14559"/>
                </a:cubicBezTo>
                <a:close/>
                <a:moveTo>
                  <a:pt x="9393" y="14559"/>
                </a:moveTo>
                <a:lnTo>
                  <a:pt x="12207" y="14559"/>
                </a:lnTo>
                <a:cubicBezTo>
                  <a:pt x="12596" y="14559"/>
                  <a:pt x="12916" y="14874"/>
                  <a:pt x="12916" y="15263"/>
                </a:cubicBezTo>
                <a:cubicBezTo>
                  <a:pt x="12916" y="15263"/>
                  <a:pt x="12916" y="18077"/>
                  <a:pt x="12916" y="18077"/>
                </a:cubicBezTo>
                <a:cubicBezTo>
                  <a:pt x="12916" y="18466"/>
                  <a:pt x="12596" y="18786"/>
                  <a:pt x="12207" y="18786"/>
                </a:cubicBezTo>
                <a:lnTo>
                  <a:pt x="9393" y="18786"/>
                </a:lnTo>
                <a:cubicBezTo>
                  <a:pt x="9004" y="18786"/>
                  <a:pt x="8689" y="18466"/>
                  <a:pt x="8689" y="18077"/>
                </a:cubicBezTo>
                <a:lnTo>
                  <a:pt x="8689" y="15263"/>
                </a:lnTo>
                <a:cubicBezTo>
                  <a:pt x="8689" y="14874"/>
                  <a:pt x="9004" y="14559"/>
                  <a:pt x="9393" y="14559"/>
                </a:cubicBezTo>
                <a:close/>
                <a:moveTo>
                  <a:pt x="15027" y="14559"/>
                </a:moveTo>
                <a:lnTo>
                  <a:pt x="17846" y="14559"/>
                </a:lnTo>
                <a:cubicBezTo>
                  <a:pt x="18235" y="14559"/>
                  <a:pt x="18549" y="14874"/>
                  <a:pt x="18549" y="15263"/>
                </a:cubicBezTo>
                <a:cubicBezTo>
                  <a:pt x="18549" y="15263"/>
                  <a:pt x="18549" y="18077"/>
                  <a:pt x="18549" y="18077"/>
                </a:cubicBezTo>
                <a:cubicBezTo>
                  <a:pt x="18549" y="18466"/>
                  <a:pt x="18235" y="18786"/>
                  <a:pt x="17846" y="18786"/>
                </a:cubicBezTo>
                <a:lnTo>
                  <a:pt x="15027" y="18786"/>
                </a:lnTo>
                <a:cubicBezTo>
                  <a:pt x="14638" y="18786"/>
                  <a:pt x="14323" y="18466"/>
                  <a:pt x="14323" y="18077"/>
                </a:cubicBezTo>
                <a:lnTo>
                  <a:pt x="14323" y="15263"/>
                </a:lnTo>
                <a:cubicBezTo>
                  <a:pt x="14323" y="14874"/>
                  <a:pt x="14638" y="14559"/>
                  <a:pt x="15027" y="14559"/>
                </a:cubicBezTo>
                <a:close/>
                <a:moveTo>
                  <a:pt x="4409" y="16060"/>
                </a:moveTo>
                <a:cubicBezTo>
                  <a:pt x="4409" y="16060"/>
                  <a:pt x="4409" y="17467"/>
                  <a:pt x="4409" y="17467"/>
                </a:cubicBezTo>
                <a:lnTo>
                  <a:pt x="5816" y="17467"/>
                </a:lnTo>
                <a:lnTo>
                  <a:pt x="5816" y="16060"/>
                </a:lnTo>
                <a:lnTo>
                  <a:pt x="4409" y="16060"/>
                </a:lnTo>
                <a:close/>
                <a:moveTo>
                  <a:pt x="10077" y="16060"/>
                </a:moveTo>
                <a:cubicBezTo>
                  <a:pt x="10077" y="16060"/>
                  <a:pt x="10077" y="17467"/>
                  <a:pt x="10077" y="17467"/>
                </a:cubicBezTo>
                <a:lnTo>
                  <a:pt x="11484" y="17467"/>
                </a:lnTo>
                <a:lnTo>
                  <a:pt x="11484" y="16060"/>
                </a:lnTo>
                <a:lnTo>
                  <a:pt x="10077" y="16060"/>
                </a:lnTo>
                <a:close/>
                <a:moveTo>
                  <a:pt x="15745" y="16060"/>
                </a:moveTo>
                <a:cubicBezTo>
                  <a:pt x="15745" y="16060"/>
                  <a:pt x="15745" y="17467"/>
                  <a:pt x="15745" y="17467"/>
                </a:cubicBezTo>
                <a:lnTo>
                  <a:pt x="17152" y="17467"/>
                </a:lnTo>
                <a:lnTo>
                  <a:pt x="17152" y="16060"/>
                </a:lnTo>
                <a:lnTo>
                  <a:pt x="15745" y="1606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" name="Shape">
            <a:extLst>
              <a:ext uri="{FF2B5EF4-FFF2-40B4-BE49-F238E27FC236}">
                <a16:creationId xmlns:a16="http://schemas.microsoft.com/office/drawing/2014/main" xmlns="" id="{2920A696-ECCB-3742-AC62-AF477B0D0070}"/>
              </a:ext>
            </a:extLst>
          </p:cNvPr>
          <p:cNvSpPr/>
          <p:nvPr/>
        </p:nvSpPr>
        <p:spPr>
          <a:xfrm>
            <a:off x="3456215" y="3289545"/>
            <a:ext cx="647712" cy="809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7560"/>
                </a:moveTo>
                <a:lnTo>
                  <a:pt x="12150" y="7560"/>
                </a:lnTo>
                <a:lnTo>
                  <a:pt x="12150" y="5400"/>
                </a:lnTo>
                <a:lnTo>
                  <a:pt x="14850" y="5400"/>
                </a:lnTo>
                <a:cubicBezTo>
                  <a:pt x="14850" y="5400"/>
                  <a:pt x="14850" y="7560"/>
                  <a:pt x="14850" y="7560"/>
                </a:cubicBezTo>
                <a:close/>
                <a:moveTo>
                  <a:pt x="14850" y="11880"/>
                </a:moveTo>
                <a:lnTo>
                  <a:pt x="12150" y="11880"/>
                </a:lnTo>
                <a:lnTo>
                  <a:pt x="12150" y="9720"/>
                </a:lnTo>
                <a:lnTo>
                  <a:pt x="14850" y="9720"/>
                </a:lnTo>
                <a:cubicBezTo>
                  <a:pt x="14850" y="9720"/>
                  <a:pt x="14850" y="11880"/>
                  <a:pt x="14850" y="11880"/>
                </a:cubicBezTo>
                <a:close/>
                <a:moveTo>
                  <a:pt x="14850" y="16200"/>
                </a:moveTo>
                <a:lnTo>
                  <a:pt x="12150" y="16200"/>
                </a:lnTo>
                <a:lnTo>
                  <a:pt x="12150" y="14040"/>
                </a:lnTo>
                <a:lnTo>
                  <a:pt x="14850" y="14040"/>
                </a:lnTo>
                <a:cubicBezTo>
                  <a:pt x="14850" y="14040"/>
                  <a:pt x="14850" y="16200"/>
                  <a:pt x="14850" y="16200"/>
                </a:cubicBezTo>
                <a:close/>
                <a:moveTo>
                  <a:pt x="9450" y="7560"/>
                </a:moveTo>
                <a:lnTo>
                  <a:pt x="6750" y="7560"/>
                </a:lnTo>
                <a:lnTo>
                  <a:pt x="6750" y="5400"/>
                </a:lnTo>
                <a:lnTo>
                  <a:pt x="9450" y="5400"/>
                </a:lnTo>
                <a:cubicBezTo>
                  <a:pt x="9450" y="5400"/>
                  <a:pt x="9450" y="7560"/>
                  <a:pt x="9450" y="7560"/>
                </a:cubicBezTo>
                <a:close/>
                <a:moveTo>
                  <a:pt x="9450" y="11880"/>
                </a:moveTo>
                <a:lnTo>
                  <a:pt x="6750" y="11880"/>
                </a:lnTo>
                <a:lnTo>
                  <a:pt x="6750" y="9720"/>
                </a:lnTo>
                <a:lnTo>
                  <a:pt x="9450" y="9720"/>
                </a:lnTo>
                <a:cubicBezTo>
                  <a:pt x="9450" y="9720"/>
                  <a:pt x="9450" y="11880"/>
                  <a:pt x="9450" y="11880"/>
                </a:cubicBezTo>
                <a:close/>
                <a:moveTo>
                  <a:pt x="9450" y="16200"/>
                </a:moveTo>
                <a:lnTo>
                  <a:pt x="6750" y="16200"/>
                </a:lnTo>
                <a:lnTo>
                  <a:pt x="6750" y="14040"/>
                </a:lnTo>
                <a:lnTo>
                  <a:pt x="9450" y="14040"/>
                </a:lnTo>
                <a:cubicBezTo>
                  <a:pt x="9450" y="14040"/>
                  <a:pt x="9450" y="16200"/>
                  <a:pt x="9450" y="16200"/>
                </a:cubicBezTo>
                <a:close/>
                <a:moveTo>
                  <a:pt x="17550" y="2160"/>
                </a:moveTo>
                <a:lnTo>
                  <a:pt x="17550" y="0"/>
                </a:lnTo>
                <a:lnTo>
                  <a:pt x="4050" y="0"/>
                </a:lnTo>
                <a:lnTo>
                  <a:pt x="4050" y="2160"/>
                </a:lnTo>
                <a:lnTo>
                  <a:pt x="0" y="2160"/>
                </a:lnTo>
                <a:lnTo>
                  <a:pt x="0" y="21600"/>
                </a:lnTo>
                <a:lnTo>
                  <a:pt x="8100" y="21600"/>
                </a:lnTo>
                <a:lnTo>
                  <a:pt x="8100" y="19440"/>
                </a:lnTo>
                <a:lnTo>
                  <a:pt x="13500" y="19440"/>
                </a:lnTo>
                <a:lnTo>
                  <a:pt x="13500" y="21600"/>
                </a:lnTo>
                <a:lnTo>
                  <a:pt x="21600" y="21600"/>
                </a:lnTo>
                <a:lnTo>
                  <a:pt x="21600" y="2160"/>
                </a:lnTo>
                <a:cubicBezTo>
                  <a:pt x="21600" y="2160"/>
                  <a:pt x="17550" y="2160"/>
                  <a:pt x="17550" y="216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" name="Shape">
            <a:extLst>
              <a:ext uri="{FF2B5EF4-FFF2-40B4-BE49-F238E27FC236}">
                <a16:creationId xmlns:a16="http://schemas.microsoft.com/office/drawing/2014/main" xmlns="" id="{513D62C0-19B2-A142-94C7-3067CED0547F}"/>
              </a:ext>
            </a:extLst>
          </p:cNvPr>
          <p:cNvSpPr/>
          <p:nvPr/>
        </p:nvSpPr>
        <p:spPr>
          <a:xfrm>
            <a:off x="5620914" y="3263389"/>
            <a:ext cx="894068" cy="894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35" y="0"/>
                </a:moveTo>
                <a:cubicBezTo>
                  <a:pt x="9186" y="0"/>
                  <a:pt x="8901" y="285"/>
                  <a:pt x="8901" y="635"/>
                </a:cubicBezTo>
                <a:lnTo>
                  <a:pt x="8901" y="1511"/>
                </a:lnTo>
                <a:cubicBezTo>
                  <a:pt x="7718" y="1753"/>
                  <a:pt x="6585" y="2225"/>
                  <a:pt x="5575" y="2893"/>
                </a:cubicBezTo>
                <a:lnTo>
                  <a:pt x="4984" y="2298"/>
                </a:lnTo>
                <a:cubicBezTo>
                  <a:pt x="4737" y="2051"/>
                  <a:pt x="4336" y="2051"/>
                  <a:pt x="4089" y="2298"/>
                </a:cubicBezTo>
                <a:lnTo>
                  <a:pt x="2298" y="4089"/>
                </a:lnTo>
                <a:cubicBezTo>
                  <a:pt x="2051" y="4336"/>
                  <a:pt x="2051" y="4737"/>
                  <a:pt x="2298" y="4984"/>
                </a:cubicBezTo>
                <a:lnTo>
                  <a:pt x="2893" y="5575"/>
                </a:lnTo>
                <a:cubicBezTo>
                  <a:pt x="2225" y="6585"/>
                  <a:pt x="1753" y="7718"/>
                  <a:pt x="1511" y="8901"/>
                </a:cubicBezTo>
                <a:lnTo>
                  <a:pt x="635" y="8901"/>
                </a:lnTo>
                <a:cubicBezTo>
                  <a:pt x="285" y="8901"/>
                  <a:pt x="0" y="9186"/>
                  <a:pt x="0" y="9535"/>
                </a:cubicBezTo>
                <a:lnTo>
                  <a:pt x="0" y="12065"/>
                </a:lnTo>
                <a:cubicBezTo>
                  <a:pt x="0" y="12414"/>
                  <a:pt x="285" y="12699"/>
                  <a:pt x="635" y="12699"/>
                </a:cubicBezTo>
                <a:lnTo>
                  <a:pt x="1511" y="12699"/>
                </a:lnTo>
                <a:cubicBezTo>
                  <a:pt x="1753" y="13882"/>
                  <a:pt x="2225" y="15015"/>
                  <a:pt x="2893" y="16025"/>
                </a:cubicBezTo>
                <a:lnTo>
                  <a:pt x="2298" y="16616"/>
                </a:lnTo>
                <a:cubicBezTo>
                  <a:pt x="2051" y="16863"/>
                  <a:pt x="2051" y="17264"/>
                  <a:pt x="2298" y="17511"/>
                </a:cubicBezTo>
                <a:lnTo>
                  <a:pt x="4089" y="19302"/>
                </a:lnTo>
                <a:cubicBezTo>
                  <a:pt x="4336" y="19549"/>
                  <a:pt x="4737" y="19549"/>
                  <a:pt x="4984" y="19302"/>
                </a:cubicBezTo>
                <a:lnTo>
                  <a:pt x="5575" y="18712"/>
                </a:lnTo>
                <a:cubicBezTo>
                  <a:pt x="6585" y="19380"/>
                  <a:pt x="7718" y="19847"/>
                  <a:pt x="8901" y="20089"/>
                </a:cubicBezTo>
                <a:lnTo>
                  <a:pt x="8901" y="20970"/>
                </a:lnTo>
                <a:cubicBezTo>
                  <a:pt x="8901" y="21320"/>
                  <a:pt x="9186" y="21600"/>
                  <a:pt x="9535" y="21600"/>
                </a:cubicBezTo>
                <a:lnTo>
                  <a:pt x="12065" y="21600"/>
                </a:lnTo>
                <a:cubicBezTo>
                  <a:pt x="12414" y="21600"/>
                  <a:pt x="12699" y="21320"/>
                  <a:pt x="12699" y="20970"/>
                </a:cubicBezTo>
                <a:lnTo>
                  <a:pt x="12699" y="20089"/>
                </a:lnTo>
                <a:cubicBezTo>
                  <a:pt x="13882" y="19847"/>
                  <a:pt x="15015" y="19380"/>
                  <a:pt x="16025" y="18712"/>
                </a:cubicBezTo>
                <a:lnTo>
                  <a:pt x="16616" y="19302"/>
                </a:lnTo>
                <a:cubicBezTo>
                  <a:pt x="16863" y="19549"/>
                  <a:pt x="17264" y="19549"/>
                  <a:pt x="17511" y="19302"/>
                </a:cubicBezTo>
                <a:lnTo>
                  <a:pt x="19302" y="17511"/>
                </a:lnTo>
                <a:cubicBezTo>
                  <a:pt x="19549" y="17264"/>
                  <a:pt x="19549" y="16863"/>
                  <a:pt x="19302" y="16616"/>
                </a:cubicBezTo>
                <a:lnTo>
                  <a:pt x="18712" y="16025"/>
                </a:lnTo>
                <a:cubicBezTo>
                  <a:pt x="19380" y="15015"/>
                  <a:pt x="19847" y="13882"/>
                  <a:pt x="20089" y="12699"/>
                </a:cubicBezTo>
                <a:lnTo>
                  <a:pt x="20970" y="12699"/>
                </a:lnTo>
                <a:cubicBezTo>
                  <a:pt x="21320" y="12699"/>
                  <a:pt x="21600" y="12414"/>
                  <a:pt x="21600" y="12065"/>
                </a:cubicBezTo>
                <a:lnTo>
                  <a:pt x="21600" y="9535"/>
                </a:lnTo>
                <a:cubicBezTo>
                  <a:pt x="21600" y="9186"/>
                  <a:pt x="21320" y="8901"/>
                  <a:pt x="20970" y="8901"/>
                </a:cubicBezTo>
                <a:lnTo>
                  <a:pt x="20089" y="8901"/>
                </a:lnTo>
                <a:cubicBezTo>
                  <a:pt x="19847" y="7718"/>
                  <a:pt x="19380" y="6585"/>
                  <a:pt x="18712" y="5575"/>
                </a:cubicBezTo>
                <a:lnTo>
                  <a:pt x="19302" y="4984"/>
                </a:lnTo>
                <a:cubicBezTo>
                  <a:pt x="19549" y="4737"/>
                  <a:pt x="19549" y="4336"/>
                  <a:pt x="19302" y="4089"/>
                </a:cubicBezTo>
                <a:lnTo>
                  <a:pt x="17511" y="2298"/>
                </a:lnTo>
                <a:cubicBezTo>
                  <a:pt x="17264" y="2051"/>
                  <a:pt x="16863" y="2051"/>
                  <a:pt x="16616" y="2298"/>
                </a:cubicBezTo>
                <a:lnTo>
                  <a:pt x="16025" y="2893"/>
                </a:lnTo>
                <a:cubicBezTo>
                  <a:pt x="15015" y="2225"/>
                  <a:pt x="13882" y="1753"/>
                  <a:pt x="12699" y="1511"/>
                </a:cubicBezTo>
                <a:lnTo>
                  <a:pt x="12699" y="635"/>
                </a:lnTo>
                <a:cubicBezTo>
                  <a:pt x="12699" y="285"/>
                  <a:pt x="12414" y="0"/>
                  <a:pt x="12065" y="0"/>
                </a:cubicBezTo>
                <a:lnTo>
                  <a:pt x="9535" y="0"/>
                </a:lnTo>
                <a:close/>
                <a:moveTo>
                  <a:pt x="10800" y="5107"/>
                </a:moveTo>
                <a:cubicBezTo>
                  <a:pt x="13946" y="5107"/>
                  <a:pt x="16498" y="7655"/>
                  <a:pt x="16498" y="10800"/>
                </a:cubicBezTo>
                <a:cubicBezTo>
                  <a:pt x="16498" y="13862"/>
                  <a:pt x="13996" y="16498"/>
                  <a:pt x="10800" y="16498"/>
                </a:cubicBezTo>
                <a:cubicBezTo>
                  <a:pt x="7600" y="16498"/>
                  <a:pt x="5107" y="13857"/>
                  <a:pt x="5107" y="10800"/>
                </a:cubicBezTo>
                <a:cubicBezTo>
                  <a:pt x="5107" y="7655"/>
                  <a:pt x="7655" y="5107"/>
                  <a:pt x="10800" y="5107"/>
                </a:cubicBezTo>
                <a:close/>
                <a:moveTo>
                  <a:pt x="10874" y="6455"/>
                </a:moveTo>
                <a:cubicBezTo>
                  <a:pt x="9478" y="6455"/>
                  <a:pt x="8345" y="7588"/>
                  <a:pt x="8345" y="8984"/>
                </a:cubicBezTo>
                <a:cubicBezTo>
                  <a:pt x="8345" y="10341"/>
                  <a:pt x="9418" y="11448"/>
                  <a:pt x="10761" y="11509"/>
                </a:cubicBezTo>
                <a:cubicBezTo>
                  <a:pt x="9300" y="11542"/>
                  <a:pt x="8021" y="12279"/>
                  <a:pt x="7243" y="13403"/>
                </a:cubicBezTo>
                <a:cubicBezTo>
                  <a:pt x="8045" y="14541"/>
                  <a:pt x="9364" y="15292"/>
                  <a:pt x="10859" y="15292"/>
                </a:cubicBezTo>
                <a:cubicBezTo>
                  <a:pt x="12355" y="15292"/>
                  <a:pt x="13673" y="14541"/>
                  <a:pt x="14475" y="13403"/>
                </a:cubicBezTo>
                <a:cubicBezTo>
                  <a:pt x="13700" y="12282"/>
                  <a:pt x="12426" y="11547"/>
                  <a:pt x="10972" y="11509"/>
                </a:cubicBezTo>
                <a:cubicBezTo>
                  <a:pt x="12322" y="11456"/>
                  <a:pt x="13408" y="10347"/>
                  <a:pt x="13408" y="8984"/>
                </a:cubicBezTo>
                <a:cubicBezTo>
                  <a:pt x="13408" y="7588"/>
                  <a:pt x="12270" y="6455"/>
                  <a:pt x="10874" y="64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" name="Shape">
            <a:extLst>
              <a:ext uri="{FF2B5EF4-FFF2-40B4-BE49-F238E27FC236}">
                <a16:creationId xmlns:a16="http://schemas.microsoft.com/office/drawing/2014/main" xmlns="" id="{FE8B0DBC-46B3-B448-8260-4C4FCFA5AA9E}"/>
              </a:ext>
            </a:extLst>
          </p:cNvPr>
          <p:cNvSpPr/>
          <p:nvPr/>
        </p:nvSpPr>
        <p:spPr>
          <a:xfrm>
            <a:off x="7991203" y="3291065"/>
            <a:ext cx="712069" cy="817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75" y="0"/>
                </a:moveTo>
                <a:cubicBezTo>
                  <a:pt x="15276" y="0"/>
                  <a:pt x="14956" y="284"/>
                  <a:pt x="14956" y="631"/>
                </a:cubicBezTo>
                <a:cubicBezTo>
                  <a:pt x="14956" y="979"/>
                  <a:pt x="15276" y="1258"/>
                  <a:pt x="15675" y="1258"/>
                </a:cubicBezTo>
                <a:lnTo>
                  <a:pt x="16090" y="1258"/>
                </a:lnTo>
                <a:cubicBezTo>
                  <a:pt x="12524" y="3786"/>
                  <a:pt x="8943" y="5321"/>
                  <a:pt x="6436" y="6192"/>
                </a:cubicBezTo>
                <a:cubicBezTo>
                  <a:pt x="3338" y="7267"/>
                  <a:pt x="1167" y="7593"/>
                  <a:pt x="1146" y="7596"/>
                </a:cubicBezTo>
                <a:cubicBezTo>
                  <a:pt x="752" y="7653"/>
                  <a:pt x="486" y="7973"/>
                  <a:pt x="550" y="8316"/>
                </a:cubicBezTo>
                <a:cubicBezTo>
                  <a:pt x="609" y="8624"/>
                  <a:pt x="911" y="8845"/>
                  <a:pt x="1258" y="8845"/>
                </a:cubicBezTo>
                <a:cubicBezTo>
                  <a:pt x="1297" y="8845"/>
                  <a:pt x="1342" y="8840"/>
                  <a:pt x="1382" y="8835"/>
                </a:cubicBezTo>
                <a:cubicBezTo>
                  <a:pt x="1475" y="8821"/>
                  <a:pt x="3692" y="8494"/>
                  <a:pt x="6925" y="7376"/>
                </a:cubicBezTo>
                <a:cubicBezTo>
                  <a:pt x="9614" y="6446"/>
                  <a:pt x="13495" y="4785"/>
                  <a:pt x="17320" y="2012"/>
                </a:cubicBezTo>
                <a:lnTo>
                  <a:pt x="17320" y="2687"/>
                </a:lnTo>
                <a:cubicBezTo>
                  <a:pt x="17320" y="3035"/>
                  <a:pt x="17640" y="3319"/>
                  <a:pt x="18039" y="3319"/>
                </a:cubicBezTo>
                <a:cubicBezTo>
                  <a:pt x="18438" y="3319"/>
                  <a:pt x="18764" y="3035"/>
                  <a:pt x="18764" y="2687"/>
                </a:cubicBezTo>
                <a:lnTo>
                  <a:pt x="18764" y="631"/>
                </a:lnTo>
                <a:cubicBezTo>
                  <a:pt x="18764" y="284"/>
                  <a:pt x="18438" y="0"/>
                  <a:pt x="18039" y="0"/>
                </a:cubicBezTo>
                <a:lnTo>
                  <a:pt x="15675" y="0"/>
                </a:lnTo>
                <a:close/>
                <a:moveTo>
                  <a:pt x="17978" y="5169"/>
                </a:moveTo>
                <a:cubicBezTo>
                  <a:pt x="17578" y="5169"/>
                  <a:pt x="17253" y="5452"/>
                  <a:pt x="17253" y="5800"/>
                </a:cubicBezTo>
                <a:lnTo>
                  <a:pt x="17253" y="20969"/>
                </a:lnTo>
                <a:cubicBezTo>
                  <a:pt x="17253" y="21316"/>
                  <a:pt x="17578" y="21600"/>
                  <a:pt x="17978" y="21600"/>
                </a:cubicBezTo>
                <a:lnTo>
                  <a:pt x="20876" y="21600"/>
                </a:lnTo>
                <a:cubicBezTo>
                  <a:pt x="21275" y="21600"/>
                  <a:pt x="21600" y="21316"/>
                  <a:pt x="21600" y="20969"/>
                </a:cubicBezTo>
                <a:lnTo>
                  <a:pt x="21600" y="5800"/>
                </a:lnTo>
                <a:cubicBezTo>
                  <a:pt x="21600" y="5452"/>
                  <a:pt x="21275" y="5169"/>
                  <a:pt x="20876" y="5169"/>
                </a:cubicBezTo>
                <a:lnTo>
                  <a:pt x="17978" y="5169"/>
                </a:lnTo>
                <a:close/>
                <a:moveTo>
                  <a:pt x="12227" y="7675"/>
                </a:moveTo>
                <a:cubicBezTo>
                  <a:pt x="11828" y="7675"/>
                  <a:pt x="11502" y="7958"/>
                  <a:pt x="11502" y="8306"/>
                </a:cubicBezTo>
                <a:lnTo>
                  <a:pt x="11502" y="20949"/>
                </a:lnTo>
                <a:cubicBezTo>
                  <a:pt x="11502" y="21297"/>
                  <a:pt x="11828" y="21576"/>
                  <a:pt x="12227" y="21576"/>
                </a:cubicBezTo>
                <a:lnTo>
                  <a:pt x="15124" y="21576"/>
                </a:lnTo>
                <a:cubicBezTo>
                  <a:pt x="15524" y="21576"/>
                  <a:pt x="15849" y="21297"/>
                  <a:pt x="15849" y="20949"/>
                </a:cubicBezTo>
                <a:lnTo>
                  <a:pt x="15849" y="8306"/>
                </a:lnTo>
                <a:cubicBezTo>
                  <a:pt x="15849" y="7958"/>
                  <a:pt x="15524" y="7675"/>
                  <a:pt x="15124" y="7675"/>
                </a:cubicBezTo>
                <a:lnTo>
                  <a:pt x="12227" y="7675"/>
                </a:lnTo>
                <a:close/>
                <a:moveTo>
                  <a:pt x="6476" y="10181"/>
                </a:moveTo>
                <a:cubicBezTo>
                  <a:pt x="6076" y="10181"/>
                  <a:pt x="5751" y="10465"/>
                  <a:pt x="5751" y="10812"/>
                </a:cubicBezTo>
                <a:lnTo>
                  <a:pt x="5751" y="20925"/>
                </a:lnTo>
                <a:cubicBezTo>
                  <a:pt x="5751" y="21272"/>
                  <a:pt x="6076" y="21556"/>
                  <a:pt x="6476" y="21556"/>
                </a:cubicBezTo>
                <a:lnTo>
                  <a:pt x="9373" y="21556"/>
                </a:lnTo>
                <a:cubicBezTo>
                  <a:pt x="9773" y="21556"/>
                  <a:pt x="10098" y="21272"/>
                  <a:pt x="10098" y="20925"/>
                </a:cubicBezTo>
                <a:lnTo>
                  <a:pt x="10098" y="10812"/>
                </a:lnTo>
                <a:cubicBezTo>
                  <a:pt x="10098" y="10465"/>
                  <a:pt x="9773" y="10181"/>
                  <a:pt x="9373" y="10181"/>
                </a:cubicBezTo>
                <a:lnTo>
                  <a:pt x="6476" y="10181"/>
                </a:lnTo>
                <a:close/>
                <a:moveTo>
                  <a:pt x="724" y="12687"/>
                </a:moveTo>
                <a:cubicBezTo>
                  <a:pt x="325" y="12687"/>
                  <a:pt x="0" y="12970"/>
                  <a:pt x="0" y="13318"/>
                </a:cubicBezTo>
                <a:lnTo>
                  <a:pt x="0" y="20900"/>
                </a:lnTo>
                <a:cubicBezTo>
                  <a:pt x="0" y="21248"/>
                  <a:pt x="325" y="21531"/>
                  <a:pt x="724" y="21531"/>
                </a:cubicBezTo>
                <a:lnTo>
                  <a:pt x="3622" y="21531"/>
                </a:lnTo>
                <a:cubicBezTo>
                  <a:pt x="4021" y="21531"/>
                  <a:pt x="4347" y="21248"/>
                  <a:pt x="4347" y="20900"/>
                </a:cubicBezTo>
                <a:lnTo>
                  <a:pt x="4347" y="13318"/>
                </a:lnTo>
                <a:cubicBezTo>
                  <a:pt x="4347" y="12970"/>
                  <a:pt x="4021" y="12687"/>
                  <a:pt x="3622" y="12687"/>
                </a:cubicBezTo>
                <a:lnTo>
                  <a:pt x="724" y="1268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5" name="Shape">
            <a:extLst>
              <a:ext uri="{FF2B5EF4-FFF2-40B4-BE49-F238E27FC236}">
                <a16:creationId xmlns:a16="http://schemas.microsoft.com/office/drawing/2014/main" xmlns="" id="{5D5BCBC8-FB9C-484C-9FA6-ABF1FC194E9E}"/>
              </a:ext>
            </a:extLst>
          </p:cNvPr>
          <p:cNvSpPr/>
          <p:nvPr/>
        </p:nvSpPr>
        <p:spPr>
          <a:xfrm>
            <a:off x="10202194" y="3292364"/>
            <a:ext cx="835077" cy="852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4" h="21439" extrusionOk="0">
                <a:moveTo>
                  <a:pt x="10488" y="0"/>
                </a:moveTo>
                <a:cubicBezTo>
                  <a:pt x="10102" y="2"/>
                  <a:pt x="9715" y="163"/>
                  <a:pt x="9436" y="481"/>
                </a:cubicBezTo>
                <a:lnTo>
                  <a:pt x="9075" y="896"/>
                </a:lnTo>
                <a:cubicBezTo>
                  <a:pt x="8677" y="1349"/>
                  <a:pt x="8034" y="1494"/>
                  <a:pt x="7477" y="1265"/>
                </a:cubicBezTo>
                <a:lnTo>
                  <a:pt x="6966" y="1055"/>
                </a:lnTo>
                <a:cubicBezTo>
                  <a:pt x="6183" y="734"/>
                  <a:pt x="5299" y="1169"/>
                  <a:pt x="5074" y="1977"/>
                </a:cubicBezTo>
                <a:lnTo>
                  <a:pt x="4929" y="2510"/>
                </a:lnTo>
                <a:cubicBezTo>
                  <a:pt x="4770" y="3090"/>
                  <a:pt x="4257" y="3504"/>
                  <a:pt x="3655" y="3535"/>
                </a:cubicBezTo>
                <a:lnTo>
                  <a:pt x="3099" y="3565"/>
                </a:lnTo>
                <a:cubicBezTo>
                  <a:pt x="2254" y="3614"/>
                  <a:pt x="1644" y="4384"/>
                  <a:pt x="1799" y="5210"/>
                </a:cubicBezTo>
                <a:lnTo>
                  <a:pt x="1902" y="5753"/>
                </a:lnTo>
                <a:cubicBezTo>
                  <a:pt x="2013" y="6342"/>
                  <a:pt x="1732" y="6933"/>
                  <a:pt x="1206" y="7223"/>
                </a:cubicBezTo>
                <a:lnTo>
                  <a:pt x="721" y="7490"/>
                </a:lnTo>
                <a:cubicBezTo>
                  <a:pt x="-17" y="7898"/>
                  <a:pt x="-227" y="8857"/>
                  <a:pt x="273" y="9534"/>
                </a:cubicBezTo>
                <a:lnTo>
                  <a:pt x="598" y="9979"/>
                </a:lnTo>
                <a:cubicBezTo>
                  <a:pt x="951" y="10462"/>
                  <a:pt x="962" y="11116"/>
                  <a:pt x="613" y="11608"/>
                </a:cubicBezTo>
                <a:lnTo>
                  <a:pt x="293" y="12054"/>
                </a:lnTo>
                <a:cubicBezTo>
                  <a:pt x="-193" y="12739"/>
                  <a:pt x="31" y="13693"/>
                  <a:pt x="778" y="14093"/>
                </a:cubicBezTo>
                <a:lnTo>
                  <a:pt x="1268" y="14354"/>
                </a:lnTo>
                <a:cubicBezTo>
                  <a:pt x="1799" y="14635"/>
                  <a:pt x="2086" y="15221"/>
                  <a:pt x="1985" y="15814"/>
                </a:cubicBezTo>
                <a:lnTo>
                  <a:pt x="1892" y="16357"/>
                </a:lnTo>
                <a:cubicBezTo>
                  <a:pt x="1750" y="17183"/>
                  <a:pt x="2378" y="17946"/>
                  <a:pt x="3222" y="17981"/>
                </a:cubicBezTo>
                <a:lnTo>
                  <a:pt x="3774" y="18002"/>
                </a:lnTo>
                <a:cubicBezTo>
                  <a:pt x="4376" y="18028"/>
                  <a:pt x="4895" y="18436"/>
                  <a:pt x="5063" y="19011"/>
                </a:cubicBezTo>
                <a:lnTo>
                  <a:pt x="5218" y="19539"/>
                </a:lnTo>
                <a:cubicBezTo>
                  <a:pt x="5452" y="20347"/>
                  <a:pt x="6348" y="20764"/>
                  <a:pt x="7126" y="20430"/>
                </a:cubicBezTo>
                <a:lnTo>
                  <a:pt x="7631" y="20215"/>
                </a:lnTo>
                <a:cubicBezTo>
                  <a:pt x="8184" y="19978"/>
                  <a:pt x="8833" y="20115"/>
                  <a:pt x="9235" y="20563"/>
                </a:cubicBezTo>
                <a:lnTo>
                  <a:pt x="9601" y="20973"/>
                </a:lnTo>
                <a:cubicBezTo>
                  <a:pt x="10167" y="21597"/>
                  <a:pt x="11152" y="21595"/>
                  <a:pt x="11705" y="20958"/>
                </a:cubicBezTo>
                <a:lnTo>
                  <a:pt x="12066" y="20543"/>
                </a:lnTo>
                <a:cubicBezTo>
                  <a:pt x="12464" y="20091"/>
                  <a:pt x="13107" y="19941"/>
                  <a:pt x="13664" y="20169"/>
                </a:cubicBezTo>
                <a:lnTo>
                  <a:pt x="14175" y="20379"/>
                </a:lnTo>
                <a:cubicBezTo>
                  <a:pt x="14958" y="20700"/>
                  <a:pt x="15842" y="20265"/>
                  <a:pt x="16067" y="19457"/>
                </a:cubicBezTo>
                <a:lnTo>
                  <a:pt x="16217" y="18924"/>
                </a:lnTo>
                <a:cubicBezTo>
                  <a:pt x="16376" y="18344"/>
                  <a:pt x="16889" y="17935"/>
                  <a:pt x="17491" y="17905"/>
                </a:cubicBezTo>
                <a:lnTo>
                  <a:pt x="18042" y="17874"/>
                </a:lnTo>
                <a:cubicBezTo>
                  <a:pt x="18887" y="17825"/>
                  <a:pt x="19497" y="17050"/>
                  <a:pt x="19342" y="16224"/>
                </a:cubicBezTo>
                <a:lnTo>
                  <a:pt x="19239" y="15686"/>
                </a:lnTo>
                <a:cubicBezTo>
                  <a:pt x="19128" y="15098"/>
                  <a:pt x="19414" y="14501"/>
                  <a:pt x="19940" y="14211"/>
                </a:cubicBezTo>
                <a:lnTo>
                  <a:pt x="20420" y="13945"/>
                </a:lnTo>
                <a:cubicBezTo>
                  <a:pt x="21158" y="13540"/>
                  <a:pt x="21373" y="12581"/>
                  <a:pt x="20873" y="11900"/>
                </a:cubicBezTo>
                <a:lnTo>
                  <a:pt x="20543" y="11460"/>
                </a:lnTo>
                <a:cubicBezTo>
                  <a:pt x="20190" y="10977"/>
                  <a:pt x="20184" y="10323"/>
                  <a:pt x="20533" y="9831"/>
                </a:cubicBezTo>
                <a:lnTo>
                  <a:pt x="20848" y="9380"/>
                </a:lnTo>
                <a:cubicBezTo>
                  <a:pt x="21334" y="8695"/>
                  <a:pt x="21110" y="7741"/>
                  <a:pt x="20363" y="7341"/>
                </a:cubicBezTo>
                <a:lnTo>
                  <a:pt x="19878" y="7085"/>
                </a:lnTo>
                <a:cubicBezTo>
                  <a:pt x="19348" y="6804"/>
                  <a:pt x="19055" y="6213"/>
                  <a:pt x="19156" y="5620"/>
                </a:cubicBezTo>
                <a:lnTo>
                  <a:pt x="19249" y="5082"/>
                </a:lnTo>
                <a:cubicBezTo>
                  <a:pt x="19391" y="4256"/>
                  <a:pt x="18769" y="3488"/>
                  <a:pt x="17924" y="3453"/>
                </a:cubicBezTo>
                <a:lnTo>
                  <a:pt x="17367" y="3432"/>
                </a:lnTo>
                <a:cubicBezTo>
                  <a:pt x="16766" y="3406"/>
                  <a:pt x="16246" y="3004"/>
                  <a:pt x="16078" y="2428"/>
                </a:cubicBezTo>
                <a:lnTo>
                  <a:pt x="15923" y="1900"/>
                </a:lnTo>
                <a:cubicBezTo>
                  <a:pt x="15689" y="1092"/>
                  <a:pt x="14798" y="675"/>
                  <a:pt x="14020" y="1009"/>
                </a:cubicBezTo>
                <a:lnTo>
                  <a:pt x="13510" y="1224"/>
                </a:lnTo>
                <a:cubicBezTo>
                  <a:pt x="12957" y="1461"/>
                  <a:pt x="12309" y="1319"/>
                  <a:pt x="11906" y="871"/>
                </a:cubicBezTo>
                <a:lnTo>
                  <a:pt x="11540" y="466"/>
                </a:lnTo>
                <a:cubicBezTo>
                  <a:pt x="11259" y="154"/>
                  <a:pt x="10874" y="-3"/>
                  <a:pt x="10488" y="0"/>
                </a:cubicBezTo>
                <a:close/>
                <a:moveTo>
                  <a:pt x="7698" y="6736"/>
                </a:moveTo>
                <a:cubicBezTo>
                  <a:pt x="8901" y="6736"/>
                  <a:pt x="9874" y="7704"/>
                  <a:pt x="9874" y="8898"/>
                </a:cubicBezTo>
                <a:cubicBezTo>
                  <a:pt x="9874" y="10093"/>
                  <a:pt x="8901" y="11060"/>
                  <a:pt x="7698" y="11060"/>
                </a:cubicBezTo>
                <a:cubicBezTo>
                  <a:pt x="6496" y="11060"/>
                  <a:pt x="5522" y="10089"/>
                  <a:pt x="5522" y="8898"/>
                </a:cubicBezTo>
                <a:cubicBezTo>
                  <a:pt x="5522" y="7704"/>
                  <a:pt x="6496" y="6736"/>
                  <a:pt x="7698" y="6736"/>
                </a:cubicBezTo>
                <a:close/>
                <a:moveTo>
                  <a:pt x="13371" y="6783"/>
                </a:moveTo>
                <a:cubicBezTo>
                  <a:pt x="13506" y="6770"/>
                  <a:pt x="13645" y="6808"/>
                  <a:pt x="13757" y="6900"/>
                </a:cubicBezTo>
                <a:cubicBezTo>
                  <a:pt x="13983" y="7085"/>
                  <a:pt x="14015" y="7419"/>
                  <a:pt x="13829" y="7643"/>
                </a:cubicBezTo>
                <a:cubicBezTo>
                  <a:pt x="13829" y="7643"/>
                  <a:pt x="8121" y="14472"/>
                  <a:pt x="8121" y="14472"/>
                </a:cubicBezTo>
                <a:cubicBezTo>
                  <a:pt x="7935" y="14696"/>
                  <a:pt x="7599" y="14728"/>
                  <a:pt x="7373" y="14544"/>
                </a:cubicBezTo>
                <a:cubicBezTo>
                  <a:pt x="7148" y="14359"/>
                  <a:pt x="7116" y="14025"/>
                  <a:pt x="7301" y="13801"/>
                </a:cubicBezTo>
                <a:lnTo>
                  <a:pt x="13010" y="6967"/>
                </a:lnTo>
                <a:cubicBezTo>
                  <a:pt x="13103" y="6855"/>
                  <a:pt x="13235" y="6795"/>
                  <a:pt x="13371" y="6783"/>
                </a:cubicBezTo>
                <a:close/>
                <a:moveTo>
                  <a:pt x="7832" y="8033"/>
                </a:moveTo>
                <a:cubicBezTo>
                  <a:pt x="7334" y="8033"/>
                  <a:pt x="6930" y="8434"/>
                  <a:pt x="6930" y="8929"/>
                </a:cubicBezTo>
                <a:cubicBezTo>
                  <a:pt x="6930" y="9424"/>
                  <a:pt x="7334" y="9826"/>
                  <a:pt x="7832" y="9826"/>
                </a:cubicBezTo>
                <a:cubicBezTo>
                  <a:pt x="8331" y="9826"/>
                  <a:pt x="8735" y="9424"/>
                  <a:pt x="8735" y="8929"/>
                </a:cubicBezTo>
                <a:cubicBezTo>
                  <a:pt x="8735" y="8434"/>
                  <a:pt x="8331" y="8033"/>
                  <a:pt x="7832" y="8033"/>
                </a:cubicBezTo>
                <a:close/>
                <a:moveTo>
                  <a:pt x="13432" y="10374"/>
                </a:moveTo>
                <a:cubicBezTo>
                  <a:pt x="14635" y="10374"/>
                  <a:pt x="15609" y="11341"/>
                  <a:pt x="15609" y="12536"/>
                </a:cubicBezTo>
                <a:cubicBezTo>
                  <a:pt x="15609" y="13730"/>
                  <a:pt x="14635" y="14698"/>
                  <a:pt x="13432" y="14698"/>
                </a:cubicBezTo>
                <a:cubicBezTo>
                  <a:pt x="12230" y="14698"/>
                  <a:pt x="11256" y="13730"/>
                  <a:pt x="11256" y="12536"/>
                </a:cubicBezTo>
                <a:cubicBezTo>
                  <a:pt x="11256" y="11341"/>
                  <a:pt x="12230" y="10374"/>
                  <a:pt x="13432" y="10374"/>
                </a:cubicBezTo>
                <a:close/>
                <a:moveTo>
                  <a:pt x="13443" y="11639"/>
                </a:moveTo>
                <a:cubicBezTo>
                  <a:pt x="12945" y="11639"/>
                  <a:pt x="12540" y="12041"/>
                  <a:pt x="12540" y="12536"/>
                </a:cubicBezTo>
                <a:cubicBezTo>
                  <a:pt x="12540" y="13031"/>
                  <a:pt x="12945" y="13432"/>
                  <a:pt x="13443" y="13432"/>
                </a:cubicBezTo>
                <a:cubicBezTo>
                  <a:pt x="13941" y="13432"/>
                  <a:pt x="14345" y="13031"/>
                  <a:pt x="14345" y="12536"/>
                </a:cubicBezTo>
                <a:cubicBezTo>
                  <a:pt x="14345" y="12041"/>
                  <a:pt x="13941" y="11639"/>
                  <a:pt x="13443" y="1163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58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561A2C98-6874-F642-ADE5-A631C67D46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280E134-0F3C-E443-A988-30FD27874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75EC594-3798-8E4E-AC32-C41F71E9A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Matrix Infographic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2372A1EA-4CE2-CA45-881F-9F29F09AED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2335723"/>
              </p:ext>
            </p:extLst>
          </p:nvPr>
        </p:nvGraphicFramePr>
        <p:xfrm>
          <a:off x="3618575" y="1474724"/>
          <a:ext cx="4909706" cy="4429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AD33164-9D02-8343-A70D-1B1C0E2BC380}"/>
              </a:ext>
            </a:extLst>
          </p:cNvPr>
          <p:cNvSpPr txBox="1"/>
          <p:nvPr/>
        </p:nvSpPr>
        <p:spPr>
          <a:xfrm>
            <a:off x="9840749" y="1670163"/>
            <a:ext cx="16618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Sample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Content 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FAB15DB-3ADB-7A4B-99F9-247B1F4F5FB9}"/>
              </a:ext>
            </a:extLst>
          </p:cNvPr>
          <p:cNvSpPr txBox="1"/>
          <p:nvPr/>
        </p:nvSpPr>
        <p:spPr>
          <a:xfrm>
            <a:off x="8758804" y="2514284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F5542B0-01D2-5442-8B76-A32236AADF36}"/>
              </a:ext>
            </a:extLst>
          </p:cNvPr>
          <p:cNvSpPr txBox="1"/>
          <p:nvPr/>
        </p:nvSpPr>
        <p:spPr>
          <a:xfrm>
            <a:off x="1673853" y="1670163"/>
            <a:ext cx="16618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Sample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Content 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73C8BC8-97BD-6C4D-911B-042E7341E4BE}"/>
              </a:ext>
            </a:extLst>
          </p:cNvPr>
          <p:cNvSpPr txBox="1"/>
          <p:nvPr/>
        </p:nvSpPr>
        <p:spPr>
          <a:xfrm>
            <a:off x="591908" y="2514284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86BF012-95E5-1E43-9649-3700EBE9CA8D}"/>
              </a:ext>
            </a:extLst>
          </p:cNvPr>
          <p:cNvSpPr txBox="1"/>
          <p:nvPr/>
        </p:nvSpPr>
        <p:spPr>
          <a:xfrm>
            <a:off x="9840749" y="4132623"/>
            <a:ext cx="16618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</a:rPr>
              <a:t>Sample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</a:rPr>
              <a:t>Content 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595ECEC-7733-724F-83EA-462F6087BD2B}"/>
              </a:ext>
            </a:extLst>
          </p:cNvPr>
          <p:cNvSpPr txBox="1"/>
          <p:nvPr/>
        </p:nvSpPr>
        <p:spPr>
          <a:xfrm>
            <a:off x="8758804" y="4976744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E725B86-623E-FA4C-8FEF-30388716DCCE}"/>
              </a:ext>
            </a:extLst>
          </p:cNvPr>
          <p:cNvSpPr txBox="1"/>
          <p:nvPr/>
        </p:nvSpPr>
        <p:spPr>
          <a:xfrm>
            <a:off x="1673853" y="4132623"/>
            <a:ext cx="16618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</a:rPr>
              <a:t>Sample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</a:rPr>
              <a:t>Content 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B897F70-9D7C-B449-9B89-67329F9965D8}"/>
              </a:ext>
            </a:extLst>
          </p:cNvPr>
          <p:cNvSpPr txBox="1"/>
          <p:nvPr/>
        </p:nvSpPr>
        <p:spPr>
          <a:xfrm>
            <a:off x="591908" y="4976744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94FCE66-60FF-9849-B4B8-FD5AA3914FA1}"/>
              </a:ext>
            </a:extLst>
          </p:cNvPr>
          <p:cNvSpPr/>
          <p:nvPr/>
        </p:nvSpPr>
        <p:spPr>
          <a:xfrm>
            <a:off x="1766385" y="2317221"/>
            <a:ext cx="510431" cy="588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4D4F905-F28F-E145-92CD-F362BBBE4D06}"/>
              </a:ext>
            </a:extLst>
          </p:cNvPr>
          <p:cNvSpPr/>
          <p:nvPr/>
        </p:nvSpPr>
        <p:spPr>
          <a:xfrm>
            <a:off x="9931611" y="2317221"/>
            <a:ext cx="510431" cy="58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220BE8E-BBEF-5045-9C64-DFFB5DD342C6}"/>
              </a:ext>
            </a:extLst>
          </p:cNvPr>
          <p:cNvSpPr/>
          <p:nvPr/>
        </p:nvSpPr>
        <p:spPr>
          <a:xfrm>
            <a:off x="1766385" y="4770691"/>
            <a:ext cx="510431" cy="588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3831DB1-E028-B44A-BD50-CAEB0CEBDDF4}"/>
              </a:ext>
            </a:extLst>
          </p:cNvPr>
          <p:cNvSpPr/>
          <p:nvPr/>
        </p:nvSpPr>
        <p:spPr>
          <a:xfrm>
            <a:off x="9931611" y="4770691"/>
            <a:ext cx="510431" cy="588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09D3EE4-BCBF-2F46-ADB7-0C20BCE3CF6D}"/>
              </a:ext>
            </a:extLst>
          </p:cNvPr>
          <p:cNvCxnSpPr>
            <a:cxnSpLocks/>
          </p:cNvCxnSpPr>
          <p:nvPr/>
        </p:nvCxnSpPr>
        <p:spPr>
          <a:xfrm flipH="1">
            <a:off x="8848230" y="3672188"/>
            <a:ext cx="2521146" cy="0"/>
          </a:xfrm>
          <a:prstGeom prst="line">
            <a:avLst/>
          </a:prstGeom>
          <a:ln w="3175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1E532018-CF0D-0246-B02A-882CDCE980FF}"/>
              </a:ext>
            </a:extLst>
          </p:cNvPr>
          <p:cNvCxnSpPr>
            <a:cxnSpLocks/>
          </p:cNvCxnSpPr>
          <p:nvPr/>
        </p:nvCxnSpPr>
        <p:spPr>
          <a:xfrm flipH="1">
            <a:off x="681334" y="3672188"/>
            <a:ext cx="2521146" cy="0"/>
          </a:xfrm>
          <a:prstGeom prst="line">
            <a:avLst/>
          </a:prstGeom>
          <a:ln w="3175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A1C95AC-FD27-3545-B7A8-559720109D6A}"/>
              </a:ext>
            </a:extLst>
          </p:cNvPr>
          <p:cNvSpPr txBox="1"/>
          <p:nvPr/>
        </p:nvSpPr>
        <p:spPr>
          <a:xfrm>
            <a:off x="855039" y="1650020"/>
            <a:ext cx="555120" cy="8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5500" dirty="0">
                <a:solidFill>
                  <a:schemeClr val="accent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BD125BCA-2535-1A47-BDA8-DAB7D9483DB4}"/>
              </a:ext>
            </a:extLst>
          </p:cNvPr>
          <p:cNvSpPr/>
          <p:nvPr/>
        </p:nvSpPr>
        <p:spPr>
          <a:xfrm>
            <a:off x="691822" y="1600990"/>
            <a:ext cx="851595" cy="851595"/>
          </a:xfrm>
          <a:prstGeom prst="ellipse">
            <a:avLst/>
          </a:prstGeom>
          <a:noFill/>
          <a:ln w="539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F62D721-61BD-804D-ACFB-6AFE9B690181}"/>
              </a:ext>
            </a:extLst>
          </p:cNvPr>
          <p:cNvSpPr txBox="1"/>
          <p:nvPr/>
        </p:nvSpPr>
        <p:spPr>
          <a:xfrm>
            <a:off x="855039" y="4084877"/>
            <a:ext cx="555120" cy="8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5500" dirty="0">
                <a:solidFill>
                  <a:schemeClr val="accent3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F9A995A8-7345-2D4F-BE9F-8DE0AE544623}"/>
              </a:ext>
            </a:extLst>
          </p:cNvPr>
          <p:cNvSpPr/>
          <p:nvPr/>
        </p:nvSpPr>
        <p:spPr>
          <a:xfrm>
            <a:off x="691822" y="4035847"/>
            <a:ext cx="851595" cy="851595"/>
          </a:xfrm>
          <a:prstGeom prst="ellipse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A330DF0-1386-D341-AE33-3C3ADFBEAA44}"/>
              </a:ext>
            </a:extLst>
          </p:cNvPr>
          <p:cNvSpPr txBox="1"/>
          <p:nvPr/>
        </p:nvSpPr>
        <p:spPr>
          <a:xfrm>
            <a:off x="9012710" y="1650020"/>
            <a:ext cx="555120" cy="8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55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66E74651-1F12-9545-B2CA-18F684CCBA2F}"/>
              </a:ext>
            </a:extLst>
          </p:cNvPr>
          <p:cNvSpPr/>
          <p:nvPr/>
        </p:nvSpPr>
        <p:spPr>
          <a:xfrm>
            <a:off x="8849493" y="1600990"/>
            <a:ext cx="851595" cy="851595"/>
          </a:xfrm>
          <a:prstGeom prst="ellipse">
            <a:avLst/>
          </a:prstGeom>
          <a:noFill/>
          <a:ln w="539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1AB4F9-F3C9-CA41-9CBB-9179EDFCAD31}"/>
              </a:ext>
            </a:extLst>
          </p:cNvPr>
          <p:cNvSpPr txBox="1"/>
          <p:nvPr/>
        </p:nvSpPr>
        <p:spPr>
          <a:xfrm>
            <a:off x="9012710" y="4084877"/>
            <a:ext cx="555120" cy="8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5500" dirty="0">
                <a:solidFill>
                  <a:schemeClr val="accent4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98339654-5BDE-CF49-9623-15D492C31BD1}"/>
              </a:ext>
            </a:extLst>
          </p:cNvPr>
          <p:cNvSpPr/>
          <p:nvPr/>
        </p:nvSpPr>
        <p:spPr>
          <a:xfrm>
            <a:off x="8849493" y="4035847"/>
            <a:ext cx="851595" cy="851595"/>
          </a:xfrm>
          <a:prstGeom prst="ellipse">
            <a:avLst/>
          </a:prstGeom>
          <a:noFill/>
          <a:ln w="539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xmlns="" id="{BBEAFCF7-AFE3-5E4B-B5B1-DDA8C55BB85E}"/>
              </a:ext>
            </a:extLst>
          </p:cNvPr>
          <p:cNvSpPr/>
          <p:nvPr/>
        </p:nvSpPr>
        <p:spPr>
          <a:xfrm>
            <a:off x="4648957" y="4329660"/>
            <a:ext cx="707139" cy="651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600" extrusionOk="0">
                <a:moveTo>
                  <a:pt x="9185" y="0"/>
                </a:moveTo>
                <a:cubicBezTo>
                  <a:pt x="6732" y="0"/>
                  <a:pt x="4426" y="1041"/>
                  <a:pt x="2692" y="2925"/>
                </a:cubicBezTo>
                <a:cubicBezTo>
                  <a:pt x="957" y="4810"/>
                  <a:pt x="0" y="7314"/>
                  <a:pt x="0" y="9980"/>
                </a:cubicBezTo>
                <a:cubicBezTo>
                  <a:pt x="0" y="12645"/>
                  <a:pt x="957" y="15150"/>
                  <a:pt x="2692" y="17035"/>
                </a:cubicBezTo>
                <a:cubicBezTo>
                  <a:pt x="3207" y="17595"/>
                  <a:pt x="3768" y="18082"/>
                  <a:pt x="4374" y="18487"/>
                </a:cubicBezTo>
                <a:lnTo>
                  <a:pt x="3110" y="20918"/>
                </a:lnTo>
                <a:cubicBezTo>
                  <a:pt x="3036" y="21060"/>
                  <a:pt x="3034" y="21232"/>
                  <a:pt x="3110" y="21373"/>
                </a:cubicBezTo>
                <a:cubicBezTo>
                  <a:pt x="3185" y="21513"/>
                  <a:pt x="3324" y="21600"/>
                  <a:pt x="3474" y="21600"/>
                </a:cubicBezTo>
                <a:lnTo>
                  <a:pt x="5647" y="21600"/>
                </a:lnTo>
                <a:cubicBezTo>
                  <a:pt x="5800" y="21600"/>
                  <a:pt x="5936" y="21516"/>
                  <a:pt x="6011" y="21373"/>
                </a:cubicBezTo>
                <a:lnTo>
                  <a:pt x="6912" y="19653"/>
                </a:lnTo>
                <a:cubicBezTo>
                  <a:pt x="7646" y="19856"/>
                  <a:pt x="8407" y="19960"/>
                  <a:pt x="9185" y="19960"/>
                </a:cubicBezTo>
                <a:cubicBezTo>
                  <a:pt x="9963" y="19960"/>
                  <a:pt x="10724" y="19856"/>
                  <a:pt x="11459" y="19653"/>
                </a:cubicBezTo>
                <a:lnTo>
                  <a:pt x="12359" y="21373"/>
                </a:lnTo>
                <a:cubicBezTo>
                  <a:pt x="12434" y="21516"/>
                  <a:pt x="12571" y="21600"/>
                  <a:pt x="12723" y="21600"/>
                </a:cubicBezTo>
                <a:lnTo>
                  <a:pt x="14896" y="21600"/>
                </a:lnTo>
                <a:cubicBezTo>
                  <a:pt x="15046" y="21600"/>
                  <a:pt x="15184" y="21513"/>
                  <a:pt x="15260" y="21373"/>
                </a:cubicBezTo>
                <a:cubicBezTo>
                  <a:pt x="15336" y="21232"/>
                  <a:pt x="15334" y="21060"/>
                  <a:pt x="15260" y="20918"/>
                </a:cubicBezTo>
                <a:lnTo>
                  <a:pt x="13987" y="18487"/>
                </a:lnTo>
                <a:cubicBezTo>
                  <a:pt x="14592" y="18082"/>
                  <a:pt x="15162" y="17595"/>
                  <a:pt x="15678" y="17035"/>
                </a:cubicBezTo>
                <a:cubicBezTo>
                  <a:pt x="16871" y="15739"/>
                  <a:pt x="17709" y="14121"/>
                  <a:pt x="18106" y="12351"/>
                </a:cubicBezTo>
                <a:lnTo>
                  <a:pt x="21144" y="12351"/>
                </a:lnTo>
                <a:cubicBezTo>
                  <a:pt x="21314" y="12351"/>
                  <a:pt x="21470" y="12246"/>
                  <a:pt x="21535" y="12075"/>
                </a:cubicBezTo>
                <a:cubicBezTo>
                  <a:pt x="21600" y="11904"/>
                  <a:pt x="21564" y="11701"/>
                  <a:pt x="21444" y="11571"/>
                </a:cubicBezTo>
                <a:cubicBezTo>
                  <a:pt x="21444" y="11571"/>
                  <a:pt x="19980" y="9980"/>
                  <a:pt x="19980" y="9980"/>
                </a:cubicBezTo>
                <a:lnTo>
                  <a:pt x="21444" y="8379"/>
                </a:lnTo>
                <a:cubicBezTo>
                  <a:pt x="21564" y="8249"/>
                  <a:pt x="21600" y="8056"/>
                  <a:pt x="21535" y="7885"/>
                </a:cubicBezTo>
                <a:cubicBezTo>
                  <a:pt x="21470" y="7714"/>
                  <a:pt x="21314" y="7599"/>
                  <a:pt x="21144" y="7599"/>
                </a:cubicBezTo>
                <a:lnTo>
                  <a:pt x="18106" y="7599"/>
                </a:lnTo>
                <a:cubicBezTo>
                  <a:pt x="17709" y="5829"/>
                  <a:pt x="16872" y="4222"/>
                  <a:pt x="15678" y="2925"/>
                </a:cubicBezTo>
                <a:cubicBezTo>
                  <a:pt x="13944" y="1041"/>
                  <a:pt x="11638" y="0"/>
                  <a:pt x="9185" y="0"/>
                </a:cubicBezTo>
                <a:close/>
                <a:moveTo>
                  <a:pt x="9185" y="919"/>
                </a:moveTo>
                <a:cubicBezTo>
                  <a:pt x="11413" y="919"/>
                  <a:pt x="13503" y="1855"/>
                  <a:pt x="15078" y="3567"/>
                </a:cubicBezTo>
                <a:cubicBezTo>
                  <a:pt x="16113" y="4692"/>
                  <a:pt x="16854" y="6077"/>
                  <a:pt x="17233" y="7599"/>
                </a:cubicBezTo>
                <a:lnTo>
                  <a:pt x="17015" y="7599"/>
                </a:lnTo>
                <a:cubicBezTo>
                  <a:pt x="16903" y="7599"/>
                  <a:pt x="16794" y="7651"/>
                  <a:pt x="16715" y="7737"/>
                </a:cubicBezTo>
                <a:lnTo>
                  <a:pt x="15596" y="8952"/>
                </a:lnTo>
                <a:cubicBezTo>
                  <a:pt x="15484" y="8120"/>
                  <a:pt x="15243" y="7307"/>
                  <a:pt x="14869" y="6571"/>
                </a:cubicBezTo>
                <a:cubicBezTo>
                  <a:pt x="14756" y="6349"/>
                  <a:pt x="14499" y="6271"/>
                  <a:pt x="14296" y="6393"/>
                </a:cubicBezTo>
                <a:cubicBezTo>
                  <a:pt x="14092" y="6515"/>
                  <a:pt x="14020" y="6794"/>
                  <a:pt x="14132" y="7016"/>
                </a:cubicBezTo>
                <a:cubicBezTo>
                  <a:pt x="14532" y="7802"/>
                  <a:pt x="14748" y="8663"/>
                  <a:pt x="14805" y="9525"/>
                </a:cubicBezTo>
                <a:lnTo>
                  <a:pt x="12950" y="9525"/>
                </a:lnTo>
                <a:cubicBezTo>
                  <a:pt x="12856" y="8598"/>
                  <a:pt x="12484" y="7734"/>
                  <a:pt x="11868" y="7065"/>
                </a:cubicBezTo>
                <a:cubicBezTo>
                  <a:pt x="11152" y="6287"/>
                  <a:pt x="10198" y="5859"/>
                  <a:pt x="9185" y="5859"/>
                </a:cubicBezTo>
                <a:cubicBezTo>
                  <a:pt x="8172" y="5859"/>
                  <a:pt x="7218" y="6287"/>
                  <a:pt x="6502" y="7065"/>
                </a:cubicBezTo>
                <a:cubicBezTo>
                  <a:pt x="5786" y="7843"/>
                  <a:pt x="5393" y="8879"/>
                  <a:pt x="5393" y="9980"/>
                </a:cubicBezTo>
                <a:cubicBezTo>
                  <a:pt x="5393" y="11080"/>
                  <a:pt x="5786" y="12116"/>
                  <a:pt x="6502" y="12895"/>
                </a:cubicBezTo>
                <a:cubicBezTo>
                  <a:pt x="7218" y="13673"/>
                  <a:pt x="8172" y="14100"/>
                  <a:pt x="9185" y="14100"/>
                </a:cubicBezTo>
                <a:cubicBezTo>
                  <a:pt x="10198" y="14100"/>
                  <a:pt x="11152" y="13673"/>
                  <a:pt x="11868" y="12895"/>
                </a:cubicBezTo>
                <a:cubicBezTo>
                  <a:pt x="12484" y="12225"/>
                  <a:pt x="12857" y="11362"/>
                  <a:pt x="12950" y="10434"/>
                </a:cubicBezTo>
                <a:lnTo>
                  <a:pt x="14805" y="10434"/>
                </a:lnTo>
                <a:cubicBezTo>
                  <a:pt x="14705" y="11865"/>
                  <a:pt x="14153" y="13258"/>
                  <a:pt x="13177" y="14318"/>
                </a:cubicBezTo>
                <a:cubicBezTo>
                  <a:pt x="12111" y="15476"/>
                  <a:pt x="10693" y="16116"/>
                  <a:pt x="9185" y="16116"/>
                </a:cubicBezTo>
                <a:cubicBezTo>
                  <a:pt x="7677" y="16116"/>
                  <a:pt x="6259" y="15476"/>
                  <a:pt x="5193" y="14318"/>
                </a:cubicBezTo>
                <a:cubicBezTo>
                  <a:pt x="4126" y="13159"/>
                  <a:pt x="3538" y="11618"/>
                  <a:pt x="3538" y="9980"/>
                </a:cubicBezTo>
                <a:cubicBezTo>
                  <a:pt x="3538" y="8341"/>
                  <a:pt x="4126" y="6800"/>
                  <a:pt x="5193" y="5642"/>
                </a:cubicBezTo>
                <a:cubicBezTo>
                  <a:pt x="6961" y="3720"/>
                  <a:pt x="9726" y="3293"/>
                  <a:pt x="11913" y="4605"/>
                </a:cubicBezTo>
                <a:cubicBezTo>
                  <a:pt x="12117" y="4727"/>
                  <a:pt x="12374" y="4648"/>
                  <a:pt x="12486" y="4427"/>
                </a:cubicBezTo>
                <a:cubicBezTo>
                  <a:pt x="12599" y="4205"/>
                  <a:pt x="12517" y="3926"/>
                  <a:pt x="12313" y="3804"/>
                </a:cubicBezTo>
                <a:cubicBezTo>
                  <a:pt x="11107" y="3080"/>
                  <a:pt x="9695" y="2794"/>
                  <a:pt x="8321" y="2994"/>
                </a:cubicBezTo>
                <a:cubicBezTo>
                  <a:pt x="6902" y="3201"/>
                  <a:pt x="5607" y="3887"/>
                  <a:pt x="4593" y="4990"/>
                </a:cubicBezTo>
                <a:cubicBezTo>
                  <a:pt x="3367" y="6321"/>
                  <a:pt x="2692" y="8097"/>
                  <a:pt x="2692" y="9980"/>
                </a:cubicBezTo>
                <a:cubicBezTo>
                  <a:pt x="2692" y="11863"/>
                  <a:pt x="3367" y="13628"/>
                  <a:pt x="4593" y="14960"/>
                </a:cubicBezTo>
                <a:cubicBezTo>
                  <a:pt x="5818" y="16291"/>
                  <a:pt x="7452" y="17025"/>
                  <a:pt x="9185" y="17025"/>
                </a:cubicBezTo>
                <a:cubicBezTo>
                  <a:pt x="10918" y="17025"/>
                  <a:pt x="12543" y="16291"/>
                  <a:pt x="13769" y="14960"/>
                </a:cubicBezTo>
                <a:cubicBezTo>
                  <a:pt x="14764" y="13878"/>
                  <a:pt x="15402" y="12515"/>
                  <a:pt x="15606" y="11008"/>
                </a:cubicBezTo>
                <a:lnTo>
                  <a:pt x="16715" y="12223"/>
                </a:lnTo>
                <a:cubicBezTo>
                  <a:pt x="16794" y="12308"/>
                  <a:pt x="16903" y="12351"/>
                  <a:pt x="17015" y="12351"/>
                </a:cubicBezTo>
                <a:lnTo>
                  <a:pt x="17233" y="12351"/>
                </a:lnTo>
                <a:cubicBezTo>
                  <a:pt x="16854" y="13872"/>
                  <a:pt x="16113" y="15259"/>
                  <a:pt x="15078" y="16383"/>
                </a:cubicBezTo>
                <a:cubicBezTo>
                  <a:pt x="14521" y="16988"/>
                  <a:pt x="13901" y="17499"/>
                  <a:pt x="13232" y="17904"/>
                </a:cubicBezTo>
                <a:cubicBezTo>
                  <a:pt x="13224" y="17909"/>
                  <a:pt x="13222" y="17909"/>
                  <a:pt x="13214" y="17914"/>
                </a:cubicBezTo>
                <a:cubicBezTo>
                  <a:pt x="13209" y="17917"/>
                  <a:pt x="13200" y="17921"/>
                  <a:pt x="13196" y="17924"/>
                </a:cubicBezTo>
                <a:cubicBezTo>
                  <a:pt x="12682" y="18231"/>
                  <a:pt x="12138" y="18483"/>
                  <a:pt x="11577" y="18665"/>
                </a:cubicBezTo>
                <a:cubicBezTo>
                  <a:pt x="11555" y="18670"/>
                  <a:pt x="11534" y="18676"/>
                  <a:pt x="11513" y="18685"/>
                </a:cubicBezTo>
                <a:cubicBezTo>
                  <a:pt x="10765" y="18920"/>
                  <a:pt x="9985" y="19041"/>
                  <a:pt x="9185" y="19041"/>
                </a:cubicBezTo>
                <a:cubicBezTo>
                  <a:pt x="8385" y="19041"/>
                  <a:pt x="7605" y="18920"/>
                  <a:pt x="6857" y="18685"/>
                </a:cubicBezTo>
                <a:cubicBezTo>
                  <a:pt x="6836" y="18676"/>
                  <a:pt x="6806" y="18670"/>
                  <a:pt x="6784" y="18665"/>
                </a:cubicBezTo>
                <a:cubicBezTo>
                  <a:pt x="6223" y="18483"/>
                  <a:pt x="5688" y="18231"/>
                  <a:pt x="5175" y="17924"/>
                </a:cubicBezTo>
                <a:cubicBezTo>
                  <a:pt x="5169" y="17921"/>
                  <a:pt x="5161" y="17917"/>
                  <a:pt x="5156" y="17914"/>
                </a:cubicBezTo>
                <a:cubicBezTo>
                  <a:pt x="5148" y="17909"/>
                  <a:pt x="5138" y="17909"/>
                  <a:pt x="5129" y="17904"/>
                </a:cubicBezTo>
                <a:cubicBezTo>
                  <a:pt x="4460" y="17499"/>
                  <a:pt x="3839" y="16988"/>
                  <a:pt x="3283" y="16383"/>
                </a:cubicBezTo>
                <a:cubicBezTo>
                  <a:pt x="1707" y="14671"/>
                  <a:pt x="846" y="12401"/>
                  <a:pt x="846" y="9980"/>
                </a:cubicBezTo>
                <a:cubicBezTo>
                  <a:pt x="846" y="7559"/>
                  <a:pt x="1707" y="5279"/>
                  <a:pt x="3283" y="3567"/>
                </a:cubicBezTo>
                <a:cubicBezTo>
                  <a:pt x="4858" y="1855"/>
                  <a:pt x="6957" y="919"/>
                  <a:pt x="9185" y="919"/>
                </a:cubicBezTo>
                <a:close/>
                <a:moveTo>
                  <a:pt x="13514" y="5059"/>
                </a:moveTo>
                <a:cubicBezTo>
                  <a:pt x="13406" y="5059"/>
                  <a:pt x="13305" y="5108"/>
                  <a:pt x="13223" y="5197"/>
                </a:cubicBezTo>
                <a:cubicBezTo>
                  <a:pt x="13059" y="5376"/>
                  <a:pt x="13059" y="5661"/>
                  <a:pt x="13223" y="5840"/>
                </a:cubicBezTo>
                <a:cubicBezTo>
                  <a:pt x="13223" y="5840"/>
                  <a:pt x="13223" y="5850"/>
                  <a:pt x="13223" y="5850"/>
                </a:cubicBezTo>
                <a:cubicBezTo>
                  <a:pt x="13305" y="5939"/>
                  <a:pt x="13415" y="5978"/>
                  <a:pt x="13523" y="5978"/>
                </a:cubicBezTo>
                <a:cubicBezTo>
                  <a:pt x="13631" y="5978"/>
                  <a:pt x="13741" y="5939"/>
                  <a:pt x="13823" y="5850"/>
                </a:cubicBezTo>
                <a:cubicBezTo>
                  <a:pt x="13987" y="5671"/>
                  <a:pt x="13987" y="5376"/>
                  <a:pt x="13823" y="5197"/>
                </a:cubicBezTo>
                <a:lnTo>
                  <a:pt x="13814" y="5197"/>
                </a:lnTo>
                <a:cubicBezTo>
                  <a:pt x="13732" y="5108"/>
                  <a:pt x="13622" y="5059"/>
                  <a:pt x="13514" y="5059"/>
                </a:cubicBezTo>
                <a:close/>
                <a:moveTo>
                  <a:pt x="9185" y="6778"/>
                </a:moveTo>
                <a:cubicBezTo>
                  <a:pt x="9973" y="6778"/>
                  <a:pt x="10711" y="7112"/>
                  <a:pt x="11268" y="7717"/>
                </a:cubicBezTo>
                <a:cubicBezTo>
                  <a:pt x="11724" y="8213"/>
                  <a:pt x="12015" y="8844"/>
                  <a:pt x="12104" y="9525"/>
                </a:cubicBezTo>
                <a:lnTo>
                  <a:pt x="10586" y="9525"/>
                </a:lnTo>
                <a:cubicBezTo>
                  <a:pt x="10635" y="9398"/>
                  <a:pt x="10627" y="9249"/>
                  <a:pt x="10558" y="9120"/>
                </a:cubicBezTo>
                <a:cubicBezTo>
                  <a:pt x="10442" y="8901"/>
                  <a:pt x="10187" y="8826"/>
                  <a:pt x="9985" y="8952"/>
                </a:cubicBezTo>
                <a:lnTo>
                  <a:pt x="8976" y="9585"/>
                </a:lnTo>
                <a:cubicBezTo>
                  <a:pt x="8845" y="9666"/>
                  <a:pt x="8767" y="9816"/>
                  <a:pt x="8767" y="9980"/>
                </a:cubicBezTo>
                <a:cubicBezTo>
                  <a:pt x="8767" y="10143"/>
                  <a:pt x="8845" y="10293"/>
                  <a:pt x="8976" y="10375"/>
                </a:cubicBezTo>
                <a:lnTo>
                  <a:pt x="9985" y="11008"/>
                </a:lnTo>
                <a:cubicBezTo>
                  <a:pt x="10052" y="11049"/>
                  <a:pt x="10123" y="11067"/>
                  <a:pt x="10195" y="11067"/>
                </a:cubicBezTo>
                <a:cubicBezTo>
                  <a:pt x="10340" y="11067"/>
                  <a:pt x="10480" y="10986"/>
                  <a:pt x="10558" y="10840"/>
                </a:cubicBezTo>
                <a:cubicBezTo>
                  <a:pt x="10626" y="10711"/>
                  <a:pt x="10635" y="10562"/>
                  <a:pt x="10586" y="10434"/>
                </a:cubicBezTo>
                <a:lnTo>
                  <a:pt x="12104" y="10434"/>
                </a:lnTo>
                <a:cubicBezTo>
                  <a:pt x="12015" y="11117"/>
                  <a:pt x="11724" y="11747"/>
                  <a:pt x="11268" y="12243"/>
                </a:cubicBezTo>
                <a:cubicBezTo>
                  <a:pt x="10711" y="12848"/>
                  <a:pt x="9973" y="13181"/>
                  <a:pt x="9185" y="13181"/>
                </a:cubicBezTo>
                <a:cubicBezTo>
                  <a:pt x="8397" y="13181"/>
                  <a:pt x="7660" y="12848"/>
                  <a:pt x="7103" y="12243"/>
                </a:cubicBezTo>
                <a:cubicBezTo>
                  <a:pt x="6546" y="11637"/>
                  <a:pt x="6239" y="10836"/>
                  <a:pt x="6239" y="9980"/>
                </a:cubicBezTo>
                <a:cubicBezTo>
                  <a:pt x="6239" y="9124"/>
                  <a:pt x="6546" y="8323"/>
                  <a:pt x="7103" y="7717"/>
                </a:cubicBezTo>
                <a:cubicBezTo>
                  <a:pt x="7660" y="7112"/>
                  <a:pt x="8397" y="6778"/>
                  <a:pt x="9185" y="6778"/>
                </a:cubicBezTo>
                <a:close/>
                <a:moveTo>
                  <a:pt x="17188" y="8517"/>
                </a:moveTo>
                <a:lnTo>
                  <a:pt x="20134" y="8517"/>
                </a:lnTo>
                <a:cubicBezTo>
                  <a:pt x="20134" y="8517"/>
                  <a:pt x="19207" y="9525"/>
                  <a:pt x="19207" y="9525"/>
                </a:cubicBezTo>
                <a:lnTo>
                  <a:pt x="16269" y="9525"/>
                </a:lnTo>
                <a:lnTo>
                  <a:pt x="17188" y="8517"/>
                </a:lnTo>
                <a:close/>
                <a:moveTo>
                  <a:pt x="16269" y="10434"/>
                </a:moveTo>
                <a:lnTo>
                  <a:pt x="19207" y="10434"/>
                </a:lnTo>
                <a:lnTo>
                  <a:pt x="20134" y="11442"/>
                </a:lnTo>
                <a:cubicBezTo>
                  <a:pt x="20134" y="11442"/>
                  <a:pt x="17188" y="11442"/>
                  <a:pt x="17188" y="11442"/>
                </a:cubicBezTo>
                <a:lnTo>
                  <a:pt x="16269" y="10434"/>
                </a:lnTo>
                <a:close/>
                <a:moveTo>
                  <a:pt x="5111" y="18932"/>
                </a:moveTo>
                <a:cubicBezTo>
                  <a:pt x="5426" y="19101"/>
                  <a:pt x="5753" y="19248"/>
                  <a:pt x="6084" y="19377"/>
                </a:cubicBezTo>
                <a:cubicBezTo>
                  <a:pt x="6084" y="19377"/>
                  <a:pt x="5402" y="20691"/>
                  <a:pt x="5402" y="20691"/>
                </a:cubicBezTo>
                <a:lnTo>
                  <a:pt x="4201" y="20691"/>
                </a:lnTo>
                <a:lnTo>
                  <a:pt x="5111" y="18932"/>
                </a:lnTo>
                <a:close/>
                <a:moveTo>
                  <a:pt x="13250" y="18932"/>
                </a:moveTo>
                <a:cubicBezTo>
                  <a:pt x="13250" y="18932"/>
                  <a:pt x="14169" y="20691"/>
                  <a:pt x="14169" y="20691"/>
                </a:cubicBezTo>
                <a:lnTo>
                  <a:pt x="12968" y="20691"/>
                </a:lnTo>
                <a:lnTo>
                  <a:pt x="12286" y="19377"/>
                </a:lnTo>
                <a:cubicBezTo>
                  <a:pt x="12616" y="19248"/>
                  <a:pt x="12936" y="19101"/>
                  <a:pt x="13250" y="1893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xmlns="" id="{1C54D593-48EA-4048-8318-9CCA20810292}"/>
              </a:ext>
            </a:extLst>
          </p:cNvPr>
          <p:cNvSpPr/>
          <p:nvPr/>
        </p:nvSpPr>
        <p:spPr>
          <a:xfrm>
            <a:off x="4638140" y="2217613"/>
            <a:ext cx="707278" cy="6989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0" y="0"/>
                </a:moveTo>
                <a:cubicBezTo>
                  <a:pt x="870" y="0"/>
                  <a:pt x="0" y="880"/>
                  <a:pt x="0" y="1963"/>
                </a:cubicBezTo>
                <a:cubicBezTo>
                  <a:pt x="0" y="3046"/>
                  <a:pt x="870" y="3926"/>
                  <a:pt x="1940" y="3926"/>
                </a:cubicBezTo>
                <a:lnTo>
                  <a:pt x="5318" y="3926"/>
                </a:lnTo>
                <a:cubicBezTo>
                  <a:pt x="5103" y="4242"/>
                  <a:pt x="4981" y="4629"/>
                  <a:pt x="4981" y="5041"/>
                </a:cubicBezTo>
                <a:cubicBezTo>
                  <a:pt x="4981" y="5452"/>
                  <a:pt x="5103" y="5831"/>
                  <a:pt x="5318" y="6146"/>
                </a:cubicBezTo>
                <a:lnTo>
                  <a:pt x="4216" y="6146"/>
                </a:lnTo>
                <a:cubicBezTo>
                  <a:pt x="3146" y="6146"/>
                  <a:pt x="2277" y="7026"/>
                  <a:pt x="2277" y="8109"/>
                </a:cubicBezTo>
                <a:cubicBezTo>
                  <a:pt x="2277" y="8731"/>
                  <a:pt x="2567" y="9288"/>
                  <a:pt x="3014" y="9648"/>
                </a:cubicBezTo>
                <a:cubicBezTo>
                  <a:pt x="2567" y="10008"/>
                  <a:pt x="2277" y="10565"/>
                  <a:pt x="2277" y="11187"/>
                </a:cubicBezTo>
                <a:cubicBezTo>
                  <a:pt x="2277" y="11809"/>
                  <a:pt x="2567" y="12357"/>
                  <a:pt x="3014" y="12717"/>
                </a:cubicBezTo>
                <a:cubicBezTo>
                  <a:pt x="2567" y="13077"/>
                  <a:pt x="2277" y="13634"/>
                  <a:pt x="2277" y="14256"/>
                </a:cubicBezTo>
                <a:cubicBezTo>
                  <a:pt x="2277" y="14877"/>
                  <a:pt x="2567" y="15435"/>
                  <a:pt x="3014" y="15795"/>
                </a:cubicBezTo>
                <a:cubicBezTo>
                  <a:pt x="2567" y="16155"/>
                  <a:pt x="2277" y="16712"/>
                  <a:pt x="2277" y="17333"/>
                </a:cubicBezTo>
                <a:cubicBezTo>
                  <a:pt x="2277" y="18416"/>
                  <a:pt x="3146" y="19296"/>
                  <a:pt x="4216" y="19296"/>
                </a:cubicBezTo>
                <a:lnTo>
                  <a:pt x="9188" y="19296"/>
                </a:lnTo>
                <a:cubicBezTo>
                  <a:pt x="10498" y="20714"/>
                  <a:pt x="12360" y="21600"/>
                  <a:pt x="14424" y="21600"/>
                </a:cubicBezTo>
                <a:cubicBezTo>
                  <a:pt x="18379" y="21600"/>
                  <a:pt x="21600" y="18340"/>
                  <a:pt x="21600" y="14339"/>
                </a:cubicBezTo>
                <a:cubicBezTo>
                  <a:pt x="21600" y="11008"/>
                  <a:pt x="19373" y="8204"/>
                  <a:pt x="16346" y="7354"/>
                </a:cubicBezTo>
                <a:cubicBezTo>
                  <a:pt x="16294" y="7230"/>
                  <a:pt x="16228" y="7111"/>
                  <a:pt x="16154" y="7003"/>
                </a:cubicBezTo>
                <a:lnTo>
                  <a:pt x="17256" y="7003"/>
                </a:lnTo>
                <a:cubicBezTo>
                  <a:pt x="18326" y="7003"/>
                  <a:pt x="19196" y="6123"/>
                  <a:pt x="19196" y="5041"/>
                </a:cubicBezTo>
                <a:cubicBezTo>
                  <a:pt x="19196" y="3958"/>
                  <a:pt x="18326" y="3078"/>
                  <a:pt x="17256" y="3078"/>
                </a:cubicBezTo>
                <a:lnTo>
                  <a:pt x="13878" y="3078"/>
                </a:lnTo>
                <a:cubicBezTo>
                  <a:pt x="14093" y="2762"/>
                  <a:pt x="14215" y="2374"/>
                  <a:pt x="14215" y="1963"/>
                </a:cubicBezTo>
                <a:cubicBezTo>
                  <a:pt x="14215" y="880"/>
                  <a:pt x="13345" y="0"/>
                  <a:pt x="12275" y="0"/>
                </a:cubicBezTo>
                <a:lnTo>
                  <a:pt x="1940" y="0"/>
                </a:lnTo>
                <a:close/>
                <a:moveTo>
                  <a:pt x="1940" y="857"/>
                </a:moveTo>
                <a:lnTo>
                  <a:pt x="12275" y="857"/>
                </a:lnTo>
                <a:cubicBezTo>
                  <a:pt x="12880" y="857"/>
                  <a:pt x="13368" y="1351"/>
                  <a:pt x="13368" y="1963"/>
                </a:cubicBezTo>
                <a:cubicBezTo>
                  <a:pt x="13368" y="2575"/>
                  <a:pt x="12880" y="3078"/>
                  <a:pt x="12275" y="3078"/>
                </a:cubicBezTo>
                <a:cubicBezTo>
                  <a:pt x="12275" y="3078"/>
                  <a:pt x="1940" y="3078"/>
                  <a:pt x="1940" y="3078"/>
                </a:cubicBezTo>
                <a:cubicBezTo>
                  <a:pt x="1335" y="3078"/>
                  <a:pt x="847" y="2575"/>
                  <a:pt x="847" y="1963"/>
                </a:cubicBezTo>
                <a:cubicBezTo>
                  <a:pt x="847" y="1351"/>
                  <a:pt x="1335" y="857"/>
                  <a:pt x="1940" y="857"/>
                </a:cubicBezTo>
                <a:close/>
                <a:moveTo>
                  <a:pt x="6921" y="3926"/>
                </a:moveTo>
                <a:cubicBezTo>
                  <a:pt x="6921" y="3926"/>
                  <a:pt x="17256" y="3926"/>
                  <a:pt x="17256" y="3926"/>
                </a:cubicBezTo>
                <a:cubicBezTo>
                  <a:pt x="17861" y="3926"/>
                  <a:pt x="18349" y="4428"/>
                  <a:pt x="18349" y="5041"/>
                </a:cubicBezTo>
                <a:cubicBezTo>
                  <a:pt x="18349" y="5653"/>
                  <a:pt x="17861" y="6146"/>
                  <a:pt x="17256" y="6146"/>
                </a:cubicBezTo>
                <a:lnTo>
                  <a:pt x="6921" y="6146"/>
                </a:lnTo>
                <a:cubicBezTo>
                  <a:pt x="6316" y="6146"/>
                  <a:pt x="5819" y="5653"/>
                  <a:pt x="5819" y="5041"/>
                </a:cubicBezTo>
                <a:cubicBezTo>
                  <a:pt x="5819" y="4428"/>
                  <a:pt x="6316" y="3926"/>
                  <a:pt x="6921" y="3926"/>
                </a:cubicBezTo>
                <a:close/>
                <a:moveTo>
                  <a:pt x="4216" y="7003"/>
                </a:moveTo>
                <a:lnTo>
                  <a:pt x="14552" y="7003"/>
                </a:lnTo>
                <a:cubicBezTo>
                  <a:pt x="14722" y="7003"/>
                  <a:pt x="14888" y="7043"/>
                  <a:pt x="15034" y="7114"/>
                </a:cubicBezTo>
                <a:cubicBezTo>
                  <a:pt x="14835" y="7097"/>
                  <a:pt x="14628" y="7086"/>
                  <a:pt x="14424" y="7086"/>
                </a:cubicBezTo>
                <a:cubicBezTo>
                  <a:pt x="12444" y="7086"/>
                  <a:pt x="10651" y="7906"/>
                  <a:pt x="9352" y="9224"/>
                </a:cubicBezTo>
                <a:lnTo>
                  <a:pt x="4216" y="9224"/>
                </a:lnTo>
                <a:cubicBezTo>
                  <a:pt x="3611" y="9224"/>
                  <a:pt x="3123" y="8721"/>
                  <a:pt x="3123" y="8109"/>
                </a:cubicBezTo>
                <a:cubicBezTo>
                  <a:pt x="3123" y="7497"/>
                  <a:pt x="3611" y="7003"/>
                  <a:pt x="4216" y="7003"/>
                </a:cubicBezTo>
                <a:close/>
                <a:moveTo>
                  <a:pt x="14424" y="7943"/>
                </a:moveTo>
                <a:cubicBezTo>
                  <a:pt x="17913" y="7943"/>
                  <a:pt x="20753" y="10808"/>
                  <a:pt x="20753" y="14339"/>
                </a:cubicBezTo>
                <a:cubicBezTo>
                  <a:pt x="20753" y="17869"/>
                  <a:pt x="17913" y="20743"/>
                  <a:pt x="14424" y="20743"/>
                </a:cubicBezTo>
                <a:cubicBezTo>
                  <a:pt x="10936" y="20743"/>
                  <a:pt x="8095" y="17869"/>
                  <a:pt x="8095" y="14339"/>
                </a:cubicBezTo>
                <a:cubicBezTo>
                  <a:pt x="8095" y="10808"/>
                  <a:pt x="10936" y="7943"/>
                  <a:pt x="14424" y="7943"/>
                </a:cubicBezTo>
                <a:close/>
                <a:moveTo>
                  <a:pt x="15280" y="8846"/>
                </a:moveTo>
                <a:cubicBezTo>
                  <a:pt x="15047" y="8846"/>
                  <a:pt x="14861" y="9034"/>
                  <a:pt x="14861" y="9270"/>
                </a:cubicBezTo>
                <a:cubicBezTo>
                  <a:pt x="14861" y="9506"/>
                  <a:pt x="15047" y="9703"/>
                  <a:pt x="15280" y="9703"/>
                </a:cubicBezTo>
                <a:lnTo>
                  <a:pt x="15308" y="9703"/>
                </a:lnTo>
                <a:cubicBezTo>
                  <a:pt x="15542" y="9703"/>
                  <a:pt x="15734" y="9514"/>
                  <a:pt x="15736" y="9280"/>
                </a:cubicBezTo>
                <a:cubicBezTo>
                  <a:pt x="15737" y="9044"/>
                  <a:pt x="15541" y="8847"/>
                  <a:pt x="15308" y="8846"/>
                </a:cubicBezTo>
                <a:lnTo>
                  <a:pt x="15280" y="8846"/>
                </a:lnTo>
                <a:close/>
                <a:moveTo>
                  <a:pt x="16601" y="9464"/>
                </a:moveTo>
                <a:cubicBezTo>
                  <a:pt x="16499" y="9500"/>
                  <a:pt x="16414" y="9570"/>
                  <a:pt x="16364" y="9676"/>
                </a:cubicBezTo>
                <a:cubicBezTo>
                  <a:pt x="16263" y="9888"/>
                  <a:pt x="16345" y="10145"/>
                  <a:pt x="16555" y="10247"/>
                </a:cubicBezTo>
                <a:cubicBezTo>
                  <a:pt x="18154" y="11025"/>
                  <a:pt x="19187" y="12691"/>
                  <a:pt x="19187" y="14486"/>
                </a:cubicBezTo>
                <a:cubicBezTo>
                  <a:pt x="19187" y="15254"/>
                  <a:pt x="19003" y="16015"/>
                  <a:pt x="18650" y="16688"/>
                </a:cubicBezTo>
                <a:cubicBezTo>
                  <a:pt x="18540" y="16896"/>
                  <a:pt x="18617" y="17149"/>
                  <a:pt x="18823" y="17260"/>
                </a:cubicBezTo>
                <a:cubicBezTo>
                  <a:pt x="18886" y="17294"/>
                  <a:pt x="18956" y="17315"/>
                  <a:pt x="19023" y="17315"/>
                </a:cubicBezTo>
                <a:cubicBezTo>
                  <a:pt x="19174" y="17315"/>
                  <a:pt x="19321" y="17229"/>
                  <a:pt x="19396" y="17085"/>
                </a:cubicBezTo>
                <a:cubicBezTo>
                  <a:pt x="19815" y="16289"/>
                  <a:pt x="20034" y="15393"/>
                  <a:pt x="20034" y="14486"/>
                </a:cubicBezTo>
                <a:cubicBezTo>
                  <a:pt x="20034" y="13421"/>
                  <a:pt x="19735" y="12384"/>
                  <a:pt x="19169" y="11491"/>
                </a:cubicBezTo>
                <a:cubicBezTo>
                  <a:pt x="18617" y="10622"/>
                  <a:pt x="17837" y="9929"/>
                  <a:pt x="16919" y="9482"/>
                </a:cubicBezTo>
                <a:cubicBezTo>
                  <a:pt x="16814" y="9431"/>
                  <a:pt x="16703" y="9428"/>
                  <a:pt x="16601" y="9464"/>
                </a:cubicBezTo>
                <a:close/>
                <a:moveTo>
                  <a:pt x="4216" y="10072"/>
                </a:moveTo>
                <a:lnTo>
                  <a:pt x="8633" y="10072"/>
                </a:lnTo>
                <a:cubicBezTo>
                  <a:pt x="8154" y="10736"/>
                  <a:pt x="7784" y="11486"/>
                  <a:pt x="7549" y="12293"/>
                </a:cubicBezTo>
                <a:lnTo>
                  <a:pt x="4216" y="12293"/>
                </a:lnTo>
                <a:cubicBezTo>
                  <a:pt x="3611" y="12293"/>
                  <a:pt x="3123" y="11799"/>
                  <a:pt x="3123" y="11187"/>
                </a:cubicBezTo>
                <a:cubicBezTo>
                  <a:pt x="3123" y="10575"/>
                  <a:pt x="3611" y="10072"/>
                  <a:pt x="4216" y="10072"/>
                </a:cubicBezTo>
                <a:close/>
                <a:moveTo>
                  <a:pt x="14597" y="10911"/>
                </a:moveTo>
                <a:cubicBezTo>
                  <a:pt x="14364" y="10911"/>
                  <a:pt x="14169" y="11099"/>
                  <a:pt x="14169" y="11334"/>
                </a:cubicBezTo>
                <a:lnTo>
                  <a:pt x="14169" y="11556"/>
                </a:lnTo>
                <a:cubicBezTo>
                  <a:pt x="13396" y="11734"/>
                  <a:pt x="12822" y="12395"/>
                  <a:pt x="12822" y="13177"/>
                </a:cubicBezTo>
                <a:cubicBezTo>
                  <a:pt x="12822" y="14096"/>
                  <a:pt x="13621" y="14845"/>
                  <a:pt x="14597" y="14845"/>
                </a:cubicBezTo>
                <a:cubicBezTo>
                  <a:pt x="15109" y="14845"/>
                  <a:pt x="15517" y="15208"/>
                  <a:pt x="15517" y="15656"/>
                </a:cubicBezTo>
                <a:cubicBezTo>
                  <a:pt x="15517" y="16104"/>
                  <a:pt x="15109" y="16467"/>
                  <a:pt x="14597" y="16467"/>
                </a:cubicBezTo>
                <a:cubicBezTo>
                  <a:pt x="14085" y="16467"/>
                  <a:pt x="13668" y="16104"/>
                  <a:pt x="13668" y="15656"/>
                </a:cubicBezTo>
                <a:cubicBezTo>
                  <a:pt x="13668" y="15421"/>
                  <a:pt x="13473" y="15232"/>
                  <a:pt x="13240" y="15232"/>
                </a:cubicBezTo>
                <a:cubicBezTo>
                  <a:pt x="13008" y="15232"/>
                  <a:pt x="12822" y="15421"/>
                  <a:pt x="12822" y="15656"/>
                </a:cubicBezTo>
                <a:cubicBezTo>
                  <a:pt x="12822" y="16438"/>
                  <a:pt x="13396" y="17100"/>
                  <a:pt x="14169" y="17278"/>
                </a:cubicBezTo>
                <a:lnTo>
                  <a:pt x="14169" y="17462"/>
                </a:lnTo>
                <a:cubicBezTo>
                  <a:pt x="14169" y="17698"/>
                  <a:pt x="14364" y="17886"/>
                  <a:pt x="14597" y="17886"/>
                </a:cubicBezTo>
                <a:cubicBezTo>
                  <a:pt x="14830" y="17886"/>
                  <a:pt x="15016" y="17698"/>
                  <a:pt x="15016" y="17462"/>
                </a:cubicBezTo>
                <a:lnTo>
                  <a:pt x="15016" y="17278"/>
                </a:lnTo>
                <a:cubicBezTo>
                  <a:pt x="15790" y="17100"/>
                  <a:pt x="16364" y="16438"/>
                  <a:pt x="16364" y="15656"/>
                </a:cubicBezTo>
                <a:cubicBezTo>
                  <a:pt x="16364" y="14737"/>
                  <a:pt x="15574" y="13988"/>
                  <a:pt x="14597" y="13988"/>
                </a:cubicBezTo>
                <a:cubicBezTo>
                  <a:pt x="14085" y="13988"/>
                  <a:pt x="13668" y="13626"/>
                  <a:pt x="13668" y="13177"/>
                </a:cubicBezTo>
                <a:cubicBezTo>
                  <a:pt x="13668" y="12729"/>
                  <a:pt x="14085" y="12367"/>
                  <a:pt x="14597" y="12367"/>
                </a:cubicBezTo>
                <a:cubicBezTo>
                  <a:pt x="15109" y="12367"/>
                  <a:pt x="15517" y="12729"/>
                  <a:pt x="15517" y="13177"/>
                </a:cubicBezTo>
                <a:cubicBezTo>
                  <a:pt x="15517" y="13413"/>
                  <a:pt x="15712" y="13601"/>
                  <a:pt x="15945" y="13601"/>
                </a:cubicBezTo>
                <a:cubicBezTo>
                  <a:pt x="16178" y="13601"/>
                  <a:pt x="16364" y="13413"/>
                  <a:pt x="16364" y="13177"/>
                </a:cubicBezTo>
                <a:cubicBezTo>
                  <a:pt x="16364" y="12395"/>
                  <a:pt x="15790" y="11734"/>
                  <a:pt x="15016" y="11556"/>
                </a:cubicBezTo>
                <a:lnTo>
                  <a:pt x="15016" y="11334"/>
                </a:lnTo>
                <a:cubicBezTo>
                  <a:pt x="15016" y="11099"/>
                  <a:pt x="14830" y="10911"/>
                  <a:pt x="14597" y="10911"/>
                </a:cubicBezTo>
                <a:close/>
                <a:moveTo>
                  <a:pt x="9926" y="11519"/>
                </a:moveTo>
                <a:cubicBezTo>
                  <a:pt x="9823" y="11551"/>
                  <a:pt x="9726" y="11627"/>
                  <a:pt x="9671" y="11731"/>
                </a:cubicBezTo>
                <a:cubicBezTo>
                  <a:pt x="9253" y="12527"/>
                  <a:pt x="9033" y="13422"/>
                  <a:pt x="9033" y="14329"/>
                </a:cubicBezTo>
                <a:cubicBezTo>
                  <a:pt x="9033" y="15395"/>
                  <a:pt x="9332" y="16431"/>
                  <a:pt x="9898" y="17324"/>
                </a:cubicBezTo>
                <a:cubicBezTo>
                  <a:pt x="10450" y="18193"/>
                  <a:pt x="11230" y="18886"/>
                  <a:pt x="12148" y="19333"/>
                </a:cubicBezTo>
                <a:cubicBezTo>
                  <a:pt x="12207" y="19362"/>
                  <a:pt x="12269" y="19379"/>
                  <a:pt x="12330" y="19379"/>
                </a:cubicBezTo>
                <a:cubicBezTo>
                  <a:pt x="12487" y="19379"/>
                  <a:pt x="12631" y="19283"/>
                  <a:pt x="12703" y="19130"/>
                </a:cubicBezTo>
                <a:cubicBezTo>
                  <a:pt x="12804" y="18918"/>
                  <a:pt x="12722" y="18670"/>
                  <a:pt x="12512" y="18568"/>
                </a:cubicBezTo>
                <a:cubicBezTo>
                  <a:pt x="10913" y="17790"/>
                  <a:pt x="9880" y="16124"/>
                  <a:pt x="9880" y="14329"/>
                </a:cubicBezTo>
                <a:cubicBezTo>
                  <a:pt x="9880" y="13561"/>
                  <a:pt x="10064" y="12800"/>
                  <a:pt x="10418" y="12127"/>
                </a:cubicBezTo>
                <a:cubicBezTo>
                  <a:pt x="10527" y="11919"/>
                  <a:pt x="10450" y="11657"/>
                  <a:pt x="10245" y="11546"/>
                </a:cubicBezTo>
                <a:cubicBezTo>
                  <a:pt x="10142" y="11491"/>
                  <a:pt x="10029" y="11487"/>
                  <a:pt x="9926" y="11519"/>
                </a:cubicBezTo>
                <a:close/>
                <a:moveTo>
                  <a:pt x="4216" y="13150"/>
                </a:moveTo>
                <a:lnTo>
                  <a:pt x="7349" y="13150"/>
                </a:lnTo>
                <a:cubicBezTo>
                  <a:pt x="7285" y="13539"/>
                  <a:pt x="7258" y="13931"/>
                  <a:pt x="7258" y="14339"/>
                </a:cubicBezTo>
                <a:cubicBezTo>
                  <a:pt x="7258" y="14686"/>
                  <a:pt x="7284" y="15036"/>
                  <a:pt x="7331" y="15371"/>
                </a:cubicBezTo>
                <a:lnTo>
                  <a:pt x="4216" y="15371"/>
                </a:lnTo>
                <a:cubicBezTo>
                  <a:pt x="3611" y="15371"/>
                  <a:pt x="3123" y="14868"/>
                  <a:pt x="3123" y="14256"/>
                </a:cubicBezTo>
                <a:cubicBezTo>
                  <a:pt x="3123" y="13644"/>
                  <a:pt x="3611" y="13150"/>
                  <a:pt x="4216" y="13150"/>
                </a:cubicBezTo>
                <a:close/>
                <a:moveTo>
                  <a:pt x="4216" y="16218"/>
                </a:moveTo>
                <a:lnTo>
                  <a:pt x="7504" y="16218"/>
                </a:lnTo>
                <a:cubicBezTo>
                  <a:pt x="7716" y="17022"/>
                  <a:pt x="8061" y="17771"/>
                  <a:pt x="8514" y="18439"/>
                </a:cubicBezTo>
                <a:cubicBezTo>
                  <a:pt x="8514" y="18439"/>
                  <a:pt x="4216" y="18439"/>
                  <a:pt x="4216" y="18439"/>
                </a:cubicBezTo>
                <a:cubicBezTo>
                  <a:pt x="3611" y="18439"/>
                  <a:pt x="3123" y="17945"/>
                  <a:pt x="3123" y="17333"/>
                </a:cubicBezTo>
                <a:cubicBezTo>
                  <a:pt x="3123" y="16722"/>
                  <a:pt x="3611" y="16218"/>
                  <a:pt x="4216" y="16218"/>
                </a:cubicBezTo>
                <a:close/>
                <a:moveTo>
                  <a:pt x="13832" y="19167"/>
                </a:moveTo>
                <a:cubicBezTo>
                  <a:pt x="13598" y="19167"/>
                  <a:pt x="13405" y="19355"/>
                  <a:pt x="13404" y="19591"/>
                </a:cubicBezTo>
                <a:cubicBezTo>
                  <a:pt x="13403" y="19827"/>
                  <a:pt x="13590" y="20023"/>
                  <a:pt x="13823" y="20024"/>
                </a:cubicBezTo>
                <a:lnTo>
                  <a:pt x="13851" y="20024"/>
                </a:lnTo>
                <a:cubicBezTo>
                  <a:pt x="14084" y="20024"/>
                  <a:pt x="14279" y="19827"/>
                  <a:pt x="14279" y="19591"/>
                </a:cubicBezTo>
                <a:cubicBezTo>
                  <a:pt x="14279" y="19355"/>
                  <a:pt x="14084" y="19167"/>
                  <a:pt x="13851" y="19167"/>
                </a:cubicBezTo>
                <a:lnTo>
                  <a:pt x="13832" y="1916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xmlns="" id="{1BFFA727-52FE-ED42-8AF0-28D2B0329F3E}"/>
              </a:ext>
            </a:extLst>
          </p:cNvPr>
          <p:cNvSpPr/>
          <p:nvPr/>
        </p:nvSpPr>
        <p:spPr>
          <a:xfrm>
            <a:off x="6799163" y="2206296"/>
            <a:ext cx="609177" cy="707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2" y="0"/>
                </a:moveTo>
                <a:cubicBezTo>
                  <a:pt x="6846" y="0"/>
                  <a:pt x="4462" y="2078"/>
                  <a:pt x="4462" y="4644"/>
                </a:cubicBezTo>
                <a:lnTo>
                  <a:pt x="4462" y="7422"/>
                </a:lnTo>
                <a:cubicBezTo>
                  <a:pt x="4462" y="9172"/>
                  <a:pt x="5440" y="10822"/>
                  <a:pt x="7052" y="11847"/>
                </a:cubicBezTo>
                <a:lnTo>
                  <a:pt x="5699" y="12894"/>
                </a:lnTo>
                <a:cubicBezTo>
                  <a:pt x="3075" y="12980"/>
                  <a:pt x="0" y="14795"/>
                  <a:pt x="0" y="17120"/>
                </a:cubicBezTo>
                <a:lnTo>
                  <a:pt x="0" y="21172"/>
                </a:lnTo>
                <a:cubicBezTo>
                  <a:pt x="0" y="21405"/>
                  <a:pt x="216" y="21600"/>
                  <a:pt x="486" y="21600"/>
                </a:cubicBezTo>
                <a:lnTo>
                  <a:pt x="21114" y="21600"/>
                </a:lnTo>
                <a:cubicBezTo>
                  <a:pt x="21384" y="21600"/>
                  <a:pt x="21600" y="21405"/>
                  <a:pt x="21600" y="21172"/>
                </a:cubicBezTo>
                <a:cubicBezTo>
                  <a:pt x="21600" y="21172"/>
                  <a:pt x="21600" y="17120"/>
                  <a:pt x="21600" y="17120"/>
                </a:cubicBezTo>
                <a:cubicBezTo>
                  <a:pt x="21600" y="14800"/>
                  <a:pt x="18530" y="12981"/>
                  <a:pt x="15901" y="12894"/>
                </a:cubicBezTo>
                <a:lnTo>
                  <a:pt x="14569" y="11856"/>
                </a:lnTo>
                <a:cubicBezTo>
                  <a:pt x="16203" y="10830"/>
                  <a:pt x="17191" y="9175"/>
                  <a:pt x="17191" y="7422"/>
                </a:cubicBezTo>
                <a:lnTo>
                  <a:pt x="17191" y="4644"/>
                </a:lnTo>
                <a:cubicBezTo>
                  <a:pt x="17191" y="2086"/>
                  <a:pt x="14769" y="0"/>
                  <a:pt x="11789" y="0"/>
                </a:cubicBezTo>
                <a:lnTo>
                  <a:pt x="9822" y="0"/>
                </a:lnTo>
                <a:close/>
                <a:moveTo>
                  <a:pt x="9822" y="847"/>
                </a:moveTo>
                <a:lnTo>
                  <a:pt x="11789" y="847"/>
                </a:lnTo>
                <a:cubicBezTo>
                  <a:pt x="14229" y="847"/>
                  <a:pt x="16208" y="2551"/>
                  <a:pt x="16208" y="4644"/>
                </a:cubicBezTo>
                <a:lnTo>
                  <a:pt x="16208" y="4990"/>
                </a:lnTo>
                <a:lnTo>
                  <a:pt x="15288" y="3852"/>
                </a:lnTo>
                <a:cubicBezTo>
                  <a:pt x="15205" y="3749"/>
                  <a:pt x="15074" y="3680"/>
                  <a:pt x="14929" y="3670"/>
                </a:cubicBezTo>
                <a:cubicBezTo>
                  <a:pt x="14783" y="3659"/>
                  <a:pt x="14640" y="3707"/>
                  <a:pt x="14537" y="3797"/>
                </a:cubicBezTo>
                <a:cubicBezTo>
                  <a:pt x="13542" y="4674"/>
                  <a:pt x="12394" y="5063"/>
                  <a:pt x="10805" y="5063"/>
                </a:cubicBezTo>
                <a:cubicBezTo>
                  <a:pt x="9216" y="5063"/>
                  <a:pt x="8059" y="4674"/>
                  <a:pt x="7063" y="3797"/>
                </a:cubicBezTo>
                <a:cubicBezTo>
                  <a:pt x="6960" y="3707"/>
                  <a:pt x="6817" y="3659"/>
                  <a:pt x="6671" y="3670"/>
                </a:cubicBezTo>
                <a:cubicBezTo>
                  <a:pt x="6525" y="3681"/>
                  <a:pt x="6394" y="3748"/>
                  <a:pt x="6312" y="3852"/>
                </a:cubicBezTo>
                <a:lnTo>
                  <a:pt x="5434" y="4954"/>
                </a:lnTo>
                <a:lnTo>
                  <a:pt x="5434" y="4644"/>
                </a:lnTo>
                <a:cubicBezTo>
                  <a:pt x="5434" y="2551"/>
                  <a:pt x="7401" y="847"/>
                  <a:pt x="9822" y="847"/>
                </a:cubicBezTo>
                <a:close/>
                <a:moveTo>
                  <a:pt x="14812" y="4726"/>
                </a:moveTo>
                <a:lnTo>
                  <a:pt x="16208" y="6465"/>
                </a:lnTo>
                <a:lnTo>
                  <a:pt x="16208" y="7422"/>
                </a:lnTo>
                <a:cubicBezTo>
                  <a:pt x="16208" y="9948"/>
                  <a:pt x="13813" y="12066"/>
                  <a:pt x="10805" y="12066"/>
                </a:cubicBezTo>
                <a:cubicBezTo>
                  <a:pt x="7808" y="12066"/>
                  <a:pt x="5434" y="9954"/>
                  <a:pt x="5434" y="7422"/>
                </a:cubicBezTo>
                <a:lnTo>
                  <a:pt x="5434" y="6447"/>
                </a:lnTo>
                <a:lnTo>
                  <a:pt x="6798" y="4735"/>
                </a:lnTo>
                <a:cubicBezTo>
                  <a:pt x="7888" y="5534"/>
                  <a:pt x="9178" y="5910"/>
                  <a:pt x="10805" y="5910"/>
                </a:cubicBezTo>
                <a:cubicBezTo>
                  <a:pt x="12434" y="5910"/>
                  <a:pt x="13722" y="5526"/>
                  <a:pt x="14812" y="4726"/>
                </a:cubicBezTo>
                <a:close/>
                <a:moveTo>
                  <a:pt x="8268" y="6994"/>
                </a:moveTo>
                <a:cubicBezTo>
                  <a:pt x="7997" y="6994"/>
                  <a:pt x="7781" y="7179"/>
                  <a:pt x="7781" y="7412"/>
                </a:cubicBezTo>
                <a:cubicBezTo>
                  <a:pt x="7781" y="7645"/>
                  <a:pt x="7997" y="7840"/>
                  <a:pt x="8268" y="7840"/>
                </a:cubicBezTo>
                <a:cubicBezTo>
                  <a:pt x="8538" y="7840"/>
                  <a:pt x="8765" y="7645"/>
                  <a:pt x="8765" y="7412"/>
                </a:cubicBezTo>
                <a:cubicBezTo>
                  <a:pt x="8765" y="7179"/>
                  <a:pt x="8538" y="6994"/>
                  <a:pt x="8268" y="6994"/>
                </a:cubicBezTo>
                <a:close/>
                <a:moveTo>
                  <a:pt x="13004" y="6994"/>
                </a:moveTo>
                <a:cubicBezTo>
                  <a:pt x="12733" y="6994"/>
                  <a:pt x="12518" y="7179"/>
                  <a:pt x="12518" y="7412"/>
                </a:cubicBezTo>
                <a:cubicBezTo>
                  <a:pt x="12518" y="7645"/>
                  <a:pt x="12733" y="7840"/>
                  <a:pt x="13004" y="7840"/>
                </a:cubicBezTo>
                <a:cubicBezTo>
                  <a:pt x="13274" y="7840"/>
                  <a:pt x="13501" y="7645"/>
                  <a:pt x="13501" y="7412"/>
                </a:cubicBezTo>
                <a:cubicBezTo>
                  <a:pt x="13501" y="7179"/>
                  <a:pt x="13274" y="6994"/>
                  <a:pt x="13004" y="6994"/>
                </a:cubicBezTo>
                <a:close/>
                <a:moveTo>
                  <a:pt x="9463" y="9935"/>
                </a:moveTo>
                <a:cubicBezTo>
                  <a:pt x="9345" y="9971"/>
                  <a:pt x="9235" y="10048"/>
                  <a:pt x="9177" y="10153"/>
                </a:cubicBezTo>
                <a:cubicBezTo>
                  <a:pt x="9062" y="10364"/>
                  <a:pt x="9175" y="10610"/>
                  <a:pt x="9420" y="10709"/>
                </a:cubicBezTo>
                <a:cubicBezTo>
                  <a:pt x="9831" y="10876"/>
                  <a:pt x="10263" y="10964"/>
                  <a:pt x="10721" y="10964"/>
                </a:cubicBezTo>
                <a:cubicBezTo>
                  <a:pt x="11168" y="10964"/>
                  <a:pt x="11606" y="10879"/>
                  <a:pt x="12011" y="10718"/>
                </a:cubicBezTo>
                <a:cubicBezTo>
                  <a:pt x="12257" y="10621"/>
                  <a:pt x="12367" y="10374"/>
                  <a:pt x="12254" y="10163"/>
                </a:cubicBezTo>
                <a:cubicBezTo>
                  <a:pt x="12141" y="9951"/>
                  <a:pt x="11844" y="9856"/>
                  <a:pt x="11598" y="9953"/>
                </a:cubicBezTo>
                <a:cubicBezTo>
                  <a:pt x="11323" y="10062"/>
                  <a:pt x="11026" y="10117"/>
                  <a:pt x="10721" y="10117"/>
                </a:cubicBezTo>
                <a:cubicBezTo>
                  <a:pt x="10409" y="10117"/>
                  <a:pt x="10112" y="10058"/>
                  <a:pt x="9833" y="9944"/>
                </a:cubicBezTo>
                <a:cubicBezTo>
                  <a:pt x="9710" y="9894"/>
                  <a:pt x="9581" y="9898"/>
                  <a:pt x="9463" y="9935"/>
                </a:cubicBezTo>
                <a:close/>
                <a:moveTo>
                  <a:pt x="7750" y="12439"/>
                </a:moveTo>
                <a:lnTo>
                  <a:pt x="10097" y="15681"/>
                </a:lnTo>
                <a:lnTo>
                  <a:pt x="8099" y="16546"/>
                </a:lnTo>
                <a:lnTo>
                  <a:pt x="6481" y="13423"/>
                </a:lnTo>
                <a:cubicBezTo>
                  <a:pt x="6481" y="13423"/>
                  <a:pt x="7750" y="12439"/>
                  <a:pt x="7750" y="12439"/>
                </a:cubicBezTo>
                <a:close/>
                <a:moveTo>
                  <a:pt x="13850" y="12439"/>
                </a:moveTo>
                <a:lnTo>
                  <a:pt x="15119" y="13423"/>
                </a:lnTo>
                <a:lnTo>
                  <a:pt x="13512" y="16546"/>
                </a:lnTo>
                <a:cubicBezTo>
                  <a:pt x="13512" y="16546"/>
                  <a:pt x="11503" y="15681"/>
                  <a:pt x="11503" y="15681"/>
                </a:cubicBezTo>
                <a:lnTo>
                  <a:pt x="13850" y="12439"/>
                </a:lnTo>
                <a:close/>
                <a:moveTo>
                  <a:pt x="9103" y="12703"/>
                </a:moveTo>
                <a:cubicBezTo>
                  <a:pt x="9656" y="12836"/>
                  <a:pt x="10225" y="12904"/>
                  <a:pt x="10805" y="12904"/>
                </a:cubicBezTo>
                <a:cubicBezTo>
                  <a:pt x="11380" y="12904"/>
                  <a:pt x="11947" y="12843"/>
                  <a:pt x="12497" y="12712"/>
                </a:cubicBezTo>
                <a:cubicBezTo>
                  <a:pt x="12497" y="12712"/>
                  <a:pt x="10805" y="15053"/>
                  <a:pt x="10805" y="15053"/>
                </a:cubicBezTo>
                <a:lnTo>
                  <a:pt x="9103" y="12703"/>
                </a:lnTo>
                <a:close/>
                <a:moveTo>
                  <a:pt x="5572" y="13741"/>
                </a:moveTo>
                <a:lnTo>
                  <a:pt x="7411" y="17293"/>
                </a:lnTo>
                <a:cubicBezTo>
                  <a:pt x="7466" y="17398"/>
                  <a:pt x="7561" y="17473"/>
                  <a:pt x="7686" y="17511"/>
                </a:cubicBezTo>
                <a:cubicBezTo>
                  <a:pt x="7812" y="17550"/>
                  <a:pt x="7958" y="17545"/>
                  <a:pt x="8078" y="17493"/>
                </a:cubicBezTo>
                <a:lnTo>
                  <a:pt x="8426" y="17347"/>
                </a:lnTo>
                <a:lnTo>
                  <a:pt x="8818" y="18413"/>
                </a:lnTo>
                <a:lnTo>
                  <a:pt x="8183" y="20753"/>
                </a:lnTo>
                <a:lnTo>
                  <a:pt x="983" y="20753"/>
                </a:lnTo>
                <a:cubicBezTo>
                  <a:pt x="983" y="20753"/>
                  <a:pt x="983" y="17120"/>
                  <a:pt x="983" y="17120"/>
                </a:cubicBezTo>
                <a:cubicBezTo>
                  <a:pt x="983" y="15382"/>
                  <a:pt x="3429" y="13878"/>
                  <a:pt x="5572" y="13741"/>
                </a:cubicBezTo>
                <a:close/>
                <a:moveTo>
                  <a:pt x="16028" y="13741"/>
                </a:moveTo>
                <a:cubicBezTo>
                  <a:pt x="18171" y="13878"/>
                  <a:pt x="20627" y="15382"/>
                  <a:pt x="20627" y="17120"/>
                </a:cubicBezTo>
                <a:cubicBezTo>
                  <a:pt x="20627" y="17120"/>
                  <a:pt x="20627" y="20753"/>
                  <a:pt x="20627" y="20753"/>
                </a:cubicBezTo>
                <a:lnTo>
                  <a:pt x="13406" y="20753"/>
                </a:lnTo>
                <a:lnTo>
                  <a:pt x="12782" y="18413"/>
                </a:lnTo>
                <a:lnTo>
                  <a:pt x="13205" y="17356"/>
                </a:lnTo>
                <a:lnTo>
                  <a:pt x="13533" y="17493"/>
                </a:lnTo>
                <a:cubicBezTo>
                  <a:pt x="13654" y="17545"/>
                  <a:pt x="13789" y="17550"/>
                  <a:pt x="13914" y="17511"/>
                </a:cubicBezTo>
                <a:cubicBezTo>
                  <a:pt x="14040" y="17473"/>
                  <a:pt x="14144" y="17398"/>
                  <a:pt x="14199" y="17293"/>
                </a:cubicBezTo>
                <a:lnTo>
                  <a:pt x="16028" y="13741"/>
                </a:lnTo>
                <a:close/>
                <a:moveTo>
                  <a:pt x="10805" y="16318"/>
                </a:moveTo>
                <a:lnTo>
                  <a:pt x="12328" y="16974"/>
                </a:lnTo>
                <a:cubicBezTo>
                  <a:pt x="12328" y="16974"/>
                  <a:pt x="11926" y="17967"/>
                  <a:pt x="11926" y="17967"/>
                </a:cubicBezTo>
                <a:lnTo>
                  <a:pt x="9685" y="17967"/>
                </a:lnTo>
                <a:lnTo>
                  <a:pt x="9315" y="16965"/>
                </a:lnTo>
                <a:lnTo>
                  <a:pt x="10805" y="16318"/>
                </a:lnTo>
                <a:close/>
                <a:moveTo>
                  <a:pt x="9716" y="18813"/>
                </a:moveTo>
                <a:lnTo>
                  <a:pt x="11884" y="18813"/>
                </a:lnTo>
                <a:lnTo>
                  <a:pt x="12402" y="20753"/>
                </a:lnTo>
                <a:lnTo>
                  <a:pt x="9188" y="20753"/>
                </a:lnTo>
                <a:cubicBezTo>
                  <a:pt x="9188" y="20753"/>
                  <a:pt x="9716" y="18813"/>
                  <a:pt x="9716" y="18813"/>
                </a:cubicBezTo>
                <a:close/>
                <a:moveTo>
                  <a:pt x="15034" y="18941"/>
                </a:moveTo>
                <a:cubicBezTo>
                  <a:pt x="14764" y="18941"/>
                  <a:pt x="14548" y="19127"/>
                  <a:pt x="14548" y="19360"/>
                </a:cubicBezTo>
                <a:cubicBezTo>
                  <a:pt x="14548" y="19593"/>
                  <a:pt x="14764" y="19788"/>
                  <a:pt x="15034" y="19788"/>
                </a:cubicBezTo>
                <a:lnTo>
                  <a:pt x="17001" y="19788"/>
                </a:lnTo>
                <a:cubicBezTo>
                  <a:pt x="17271" y="19788"/>
                  <a:pt x="17487" y="19593"/>
                  <a:pt x="17487" y="19360"/>
                </a:cubicBezTo>
                <a:cubicBezTo>
                  <a:pt x="17487" y="19127"/>
                  <a:pt x="17271" y="18941"/>
                  <a:pt x="17001" y="18941"/>
                </a:cubicBezTo>
                <a:lnTo>
                  <a:pt x="15034" y="18941"/>
                </a:lnTo>
                <a:close/>
                <a:moveTo>
                  <a:pt x="19094" y="18941"/>
                </a:moveTo>
                <a:cubicBezTo>
                  <a:pt x="18824" y="18941"/>
                  <a:pt x="18608" y="19127"/>
                  <a:pt x="18608" y="19360"/>
                </a:cubicBezTo>
                <a:cubicBezTo>
                  <a:pt x="18608" y="19593"/>
                  <a:pt x="18824" y="19788"/>
                  <a:pt x="19094" y="19788"/>
                </a:cubicBezTo>
                <a:cubicBezTo>
                  <a:pt x="19365" y="19788"/>
                  <a:pt x="19591" y="19593"/>
                  <a:pt x="19591" y="19360"/>
                </a:cubicBezTo>
                <a:cubicBezTo>
                  <a:pt x="19591" y="19127"/>
                  <a:pt x="19365" y="18941"/>
                  <a:pt x="19094" y="1894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Shape">
            <a:extLst>
              <a:ext uri="{FF2B5EF4-FFF2-40B4-BE49-F238E27FC236}">
                <a16:creationId xmlns:a16="http://schemas.microsoft.com/office/drawing/2014/main" xmlns="" id="{F3B94161-5222-5B42-AC05-8965E9F498EE}"/>
              </a:ext>
            </a:extLst>
          </p:cNvPr>
          <p:cNvSpPr/>
          <p:nvPr/>
        </p:nvSpPr>
        <p:spPr>
          <a:xfrm>
            <a:off x="6737723" y="4324793"/>
            <a:ext cx="707278" cy="6755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4" extrusionOk="0">
                <a:moveTo>
                  <a:pt x="10800" y="0"/>
                </a:moveTo>
                <a:cubicBezTo>
                  <a:pt x="10533" y="0"/>
                  <a:pt x="10317" y="225"/>
                  <a:pt x="10317" y="504"/>
                </a:cubicBezTo>
                <a:lnTo>
                  <a:pt x="10317" y="1074"/>
                </a:lnTo>
                <a:lnTo>
                  <a:pt x="965" y="1074"/>
                </a:lnTo>
                <a:cubicBezTo>
                  <a:pt x="432" y="1074"/>
                  <a:pt x="0" y="1525"/>
                  <a:pt x="0" y="2082"/>
                </a:cubicBezTo>
                <a:lnTo>
                  <a:pt x="0" y="3023"/>
                </a:lnTo>
                <a:cubicBezTo>
                  <a:pt x="0" y="3580"/>
                  <a:pt x="432" y="4030"/>
                  <a:pt x="965" y="4030"/>
                </a:cubicBezTo>
                <a:lnTo>
                  <a:pt x="1102" y="4030"/>
                </a:lnTo>
                <a:lnTo>
                  <a:pt x="1102" y="15380"/>
                </a:lnTo>
                <a:cubicBezTo>
                  <a:pt x="1102" y="15936"/>
                  <a:pt x="1534" y="16397"/>
                  <a:pt x="2067" y="16397"/>
                </a:cubicBezTo>
                <a:lnTo>
                  <a:pt x="10317" y="16397"/>
                </a:lnTo>
                <a:lnTo>
                  <a:pt x="10317" y="17870"/>
                </a:lnTo>
                <a:lnTo>
                  <a:pt x="6730" y="20617"/>
                </a:lnTo>
                <a:cubicBezTo>
                  <a:pt x="6514" y="20782"/>
                  <a:pt x="6471" y="21105"/>
                  <a:pt x="6629" y="21330"/>
                </a:cubicBezTo>
                <a:cubicBezTo>
                  <a:pt x="6788" y="21555"/>
                  <a:pt x="7088" y="21600"/>
                  <a:pt x="7303" y="21435"/>
                </a:cubicBezTo>
                <a:lnTo>
                  <a:pt x="10317" y="19125"/>
                </a:lnTo>
                <a:lnTo>
                  <a:pt x="10317" y="21026"/>
                </a:lnTo>
                <a:cubicBezTo>
                  <a:pt x="10317" y="21305"/>
                  <a:pt x="10533" y="21530"/>
                  <a:pt x="10800" y="21530"/>
                </a:cubicBezTo>
                <a:cubicBezTo>
                  <a:pt x="11067" y="21530"/>
                  <a:pt x="11283" y="21305"/>
                  <a:pt x="11283" y="21026"/>
                </a:cubicBezTo>
                <a:lnTo>
                  <a:pt x="11283" y="19125"/>
                </a:lnTo>
                <a:lnTo>
                  <a:pt x="14297" y="21435"/>
                </a:lnTo>
                <a:cubicBezTo>
                  <a:pt x="14383" y="21501"/>
                  <a:pt x="14480" y="21530"/>
                  <a:pt x="14579" y="21530"/>
                </a:cubicBezTo>
                <a:cubicBezTo>
                  <a:pt x="14728" y="21530"/>
                  <a:pt x="14876" y="21465"/>
                  <a:pt x="14971" y="21330"/>
                </a:cubicBezTo>
                <a:cubicBezTo>
                  <a:pt x="15129" y="21105"/>
                  <a:pt x="15086" y="20782"/>
                  <a:pt x="14870" y="20617"/>
                </a:cubicBezTo>
                <a:lnTo>
                  <a:pt x="11283" y="17870"/>
                </a:lnTo>
                <a:lnTo>
                  <a:pt x="11283" y="16397"/>
                </a:lnTo>
                <a:lnTo>
                  <a:pt x="19533" y="16397"/>
                </a:lnTo>
                <a:cubicBezTo>
                  <a:pt x="20066" y="16397"/>
                  <a:pt x="20498" y="15937"/>
                  <a:pt x="20498" y="15380"/>
                </a:cubicBezTo>
                <a:lnTo>
                  <a:pt x="20498" y="4030"/>
                </a:lnTo>
                <a:lnTo>
                  <a:pt x="20626" y="4030"/>
                </a:lnTo>
                <a:cubicBezTo>
                  <a:pt x="21159" y="4030"/>
                  <a:pt x="21600" y="3580"/>
                  <a:pt x="21600" y="3023"/>
                </a:cubicBezTo>
                <a:lnTo>
                  <a:pt x="21600" y="2082"/>
                </a:lnTo>
                <a:cubicBezTo>
                  <a:pt x="21600" y="1525"/>
                  <a:pt x="21159" y="1074"/>
                  <a:pt x="20626" y="1074"/>
                </a:cubicBezTo>
                <a:lnTo>
                  <a:pt x="11283" y="1074"/>
                </a:lnTo>
                <a:lnTo>
                  <a:pt x="11283" y="504"/>
                </a:lnTo>
                <a:cubicBezTo>
                  <a:pt x="11283" y="225"/>
                  <a:pt x="11067" y="0"/>
                  <a:pt x="10800" y="0"/>
                </a:cubicBezTo>
                <a:close/>
                <a:moveTo>
                  <a:pt x="965" y="2082"/>
                </a:moveTo>
                <a:lnTo>
                  <a:pt x="20626" y="2082"/>
                </a:lnTo>
                <a:cubicBezTo>
                  <a:pt x="20626" y="2082"/>
                  <a:pt x="20626" y="3023"/>
                  <a:pt x="20626" y="3023"/>
                </a:cubicBezTo>
                <a:lnTo>
                  <a:pt x="965" y="3023"/>
                </a:lnTo>
                <a:lnTo>
                  <a:pt x="965" y="2082"/>
                </a:lnTo>
                <a:close/>
                <a:moveTo>
                  <a:pt x="2067" y="4030"/>
                </a:moveTo>
                <a:lnTo>
                  <a:pt x="19533" y="4030"/>
                </a:lnTo>
                <a:cubicBezTo>
                  <a:pt x="19533" y="4030"/>
                  <a:pt x="19533" y="15380"/>
                  <a:pt x="19533" y="15380"/>
                </a:cubicBezTo>
                <a:lnTo>
                  <a:pt x="2067" y="15380"/>
                </a:lnTo>
                <a:lnTo>
                  <a:pt x="2067" y="4030"/>
                </a:lnTo>
                <a:close/>
                <a:moveTo>
                  <a:pt x="9307" y="5171"/>
                </a:moveTo>
                <a:cubicBezTo>
                  <a:pt x="7550" y="5171"/>
                  <a:pt x="6119" y="6663"/>
                  <a:pt x="6119" y="8498"/>
                </a:cubicBezTo>
                <a:cubicBezTo>
                  <a:pt x="6119" y="8748"/>
                  <a:pt x="6316" y="8954"/>
                  <a:pt x="6556" y="8954"/>
                </a:cubicBezTo>
                <a:lnTo>
                  <a:pt x="9307" y="8954"/>
                </a:lnTo>
                <a:cubicBezTo>
                  <a:pt x="9547" y="8954"/>
                  <a:pt x="9744" y="8748"/>
                  <a:pt x="9744" y="8498"/>
                </a:cubicBezTo>
                <a:lnTo>
                  <a:pt x="9744" y="5627"/>
                </a:lnTo>
                <a:cubicBezTo>
                  <a:pt x="9744" y="5376"/>
                  <a:pt x="9547" y="5171"/>
                  <a:pt x="9307" y="5171"/>
                </a:cubicBezTo>
                <a:close/>
                <a:moveTo>
                  <a:pt x="10618" y="5475"/>
                </a:moveTo>
                <a:cubicBezTo>
                  <a:pt x="10378" y="5475"/>
                  <a:pt x="10181" y="5680"/>
                  <a:pt x="10181" y="5931"/>
                </a:cubicBezTo>
                <a:lnTo>
                  <a:pt x="10181" y="9420"/>
                </a:lnTo>
                <a:lnTo>
                  <a:pt x="6848" y="9420"/>
                </a:lnTo>
                <a:cubicBezTo>
                  <a:pt x="6607" y="9420"/>
                  <a:pt x="6411" y="9615"/>
                  <a:pt x="6411" y="9867"/>
                </a:cubicBezTo>
                <a:cubicBezTo>
                  <a:pt x="6411" y="12290"/>
                  <a:pt x="8296" y="14268"/>
                  <a:pt x="10618" y="14268"/>
                </a:cubicBezTo>
                <a:cubicBezTo>
                  <a:pt x="12939" y="14268"/>
                  <a:pt x="14834" y="12289"/>
                  <a:pt x="14834" y="9867"/>
                </a:cubicBezTo>
                <a:cubicBezTo>
                  <a:pt x="14834" y="7444"/>
                  <a:pt x="12939" y="5475"/>
                  <a:pt x="10618" y="5475"/>
                </a:cubicBezTo>
                <a:close/>
                <a:moveTo>
                  <a:pt x="8869" y="6121"/>
                </a:moveTo>
                <a:cubicBezTo>
                  <a:pt x="8869" y="6121"/>
                  <a:pt x="8869" y="8042"/>
                  <a:pt x="8869" y="8042"/>
                </a:cubicBezTo>
                <a:lnTo>
                  <a:pt x="7030" y="8042"/>
                </a:lnTo>
                <a:cubicBezTo>
                  <a:pt x="7207" y="7072"/>
                  <a:pt x="7941" y="6307"/>
                  <a:pt x="8869" y="6121"/>
                </a:cubicBezTo>
                <a:close/>
                <a:moveTo>
                  <a:pt x="11055" y="6416"/>
                </a:moveTo>
                <a:cubicBezTo>
                  <a:pt x="12691" y="6639"/>
                  <a:pt x="13960" y="8099"/>
                  <a:pt x="13960" y="9867"/>
                </a:cubicBezTo>
                <a:cubicBezTo>
                  <a:pt x="13960" y="11788"/>
                  <a:pt x="12459" y="13355"/>
                  <a:pt x="10618" y="13355"/>
                </a:cubicBezTo>
                <a:cubicBezTo>
                  <a:pt x="8924" y="13355"/>
                  <a:pt x="7526" y="12031"/>
                  <a:pt x="7312" y="10323"/>
                </a:cubicBezTo>
                <a:lnTo>
                  <a:pt x="10618" y="10323"/>
                </a:lnTo>
                <a:cubicBezTo>
                  <a:pt x="10858" y="10323"/>
                  <a:pt x="11055" y="10117"/>
                  <a:pt x="11055" y="9867"/>
                </a:cubicBezTo>
                <a:lnTo>
                  <a:pt x="11055" y="6416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2297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0E97F401-6597-304A-94B6-25360EAE3F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B38A9F6-201D-BC42-87AB-463BA0FCC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D8019F81-C67F-F147-8A63-1AB3AB00D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Financial Activity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7A61615-C30D-6647-BED9-DC7960E2505F}"/>
              </a:ext>
            </a:extLst>
          </p:cNvPr>
          <p:cNvGrpSpPr/>
          <p:nvPr/>
        </p:nvGrpSpPr>
        <p:grpSpPr>
          <a:xfrm>
            <a:off x="7005407" y="1216617"/>
            <a:ext cx="4399638" cy="4726982"/>
            <a:chOff x="-495300" y="749300"/>
            <a:chExt cx="8561040" cy="9198001"/>
          </a:xfrm>
        </p:grpSpPr>
        <p:sp>
          <p:nvSpPr>
            <p:cNvPr id="6" name="Shape">
              <a:extLst>
                <a:ext uri="{FF2B5EF4-FFF2-40B4-BE49-F238E27FC236}">
                  <a16:creationId xmlns:a16="http://schemas.microsoft.com/office/drawing/2014/main" xmlns="" id="{459E28DE-D4AD-5E46-9BC1-B3AAF2978F16}"/>
                </a:ext>
              </a:extLst>
            </p:cNvPr>
            <p:cNvSpPr/>
            <p:nvPr/>
          </p:nvSpPr>
          <p:spPr>
            <a:xfrm>
              <a:off x="-495300" y="7277100"/>
              <a:ext cx="8561040" cy="267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54"/>
                  </a:moveTo>
                  <a:lnTo>
                    <a:pt x="19335" y="3247"/>
                  </a:lnTo>
                  <a:lnTo>
                    <a:pt x="19278" y="2872"/>
                  </a:lnTo>
                  <a:cubicBezTo>
                    <a:pt x="18790" y="1255"/>
                    <a:pt x="15184" y="0"/>
                    <a:pt x="10808" y="0"/>
                  </a:cubicBezTo>
                  <a:cubicBezTo>
                    <a:pt x="6559" y="0"/>
                    <a:pt x="3036" y="1184"/>
                    <a:pt x="2388" y="2732"/>
                  </a:cubicBezTo>
                  <a:lnTo>
                    <a:pt x="2289" y="3384"/>
                  </a:lnTo>
                  <a:lnTo>
                    <a:pt x="52" y="18053"/>
                  </a:lnTo>
                  <a:cubicBezTo>
                    <a:pt x="24" y="18149"/>
                    <a:pt x="0" y="18259"/>
                    <a:pt x="0" y="18357"/>
                  </a:cubicBezTo>
                  <a:lnTo>
                    <a:pt x="0" y="18362"/>
                  </a:lnTo>
                  <a:cubicBezTo>
                    <a:pt x="0" y="20154"/>
                    <a:pt x="4842" y="21600"/>
                    <a:pt x="10800" y="21600"/>
                  </a:cubicBezTo>
                  <a:cubicBezTo>
                    <a:pt x="16760" y="21600"/>
                    <a:pt x="21596" y="20143"/>
                    <a:pt x="21596" y="18350"/>
                  </a:cubicBezTo>
                  <a:cubicBezTo>
                    <a:pt x="21596" y="18285"/>
                    <a:pt x="21591" y="18219"/>
                    <a:pt x="21579" y="18156"/>
                  </a:cubicBezTo>
                  <a:cubicBezTo>
                    <a:pt x="21579" y="18156"/>
                    <a:pt x="21600" y="18154"/>
                    <a:pt x="21600" y="1815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70000">
                  <a:schemeClr val="accent5"/>
                </a:gs>
                <a:gs pos="32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xmlns="" id="{B63058ED-FCCE-5044-9F73-8007EEFFE15E}"/>
                </a:ext>
              </a:extLst>
            </p:cNvPr>
            <p:cNvSpPr/>
            <p:nvPr/>
          </p:nvSpPr>
          <p:spPr>
            <a:xfrm>
              <a:off x="406400" y="7277099"/>
              <a:ext cx="6756128" cy="80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21600"/>
                  </a:moveTo>
                  <a:cubicBezTo>
                    <a:pt x="16762" y="21600"/>
                    <a:pt x="21600" y="16764"/>
                    <a:pt x="21600" y="10800"/>
                  </a:cubicBezTo>
                  <a:lnTo>
                    <a:pt x="21600" y="10800"/>
                  </a:lnTo>
                  <a:lnTo>
                    <a:pt x="21528" y="9552"/>
                  </a:lnTo>
                  <a:cubicBezTo>
                    <a:pt x="20909" y="4175"/>
                    <a:pt x="16340" y="0"/>
                    <a:pt x="10795" y="0"/>
                  </a:cubicBezTo>
                  <a:cubicBezTo>
                    <a:pt x="5411" y="0"/>
                    <a:pt x="947" y="3937"/>
                    <a:pt x="126" y="9087"/>
                  </a:cubicBezTo>
                  <a:lnTo>
                    <a:pt x="0" y="11256"/>
                  </a:lnTo>
                  <a:cubicBezTo>
                    <a:pt x="239" y="17009"/>
                    <a:pt x="4980" y="21600"/>
                    <a:pt x="10795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xmlns="" id="{5D0D1806-50ED-2948-ADB4-A7CEF5E8E162}"/>
                </a:ext>
              </a:extLst>
            </p:cNvPr>
            <p:cNvSpPr/>
            <p:nvPr/>
          </p:nvSpPr>
          <p:spPr>
            <a:xfrm>
              <a:off x="711199" y="7277099"/>
              <a:ext cx="6176368" cy="47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8" y="21600"/>
                  </a:moveTo>
                  <a:cubicBezTo>
                    <a:pt x="14861" y="21600"/>
                    <a:pt x="18421" y="18490"/>
                    <a:pt x="20554" y="13743"/>
                  </a:cubicBezTo>
                  <a:cubicBezTo>
                    <a:pt x="20955" y="12850"/>
                    <a:pt x="21306" y="11898"/>
                    <a:pt x="21600" y="10899"/>
                  </a:cubicBezTo>
                  <a:cubicBezTo>
                    <a:pt x="19773" y="4482"/>
                    <a:pt x="15613" y="0"/>
                    <a:pt x="10772" y="0"/>
                  </a:cubicBezTo>
                  <a:cubicBezTo>
                    <a:pt x="5980" y="0"/>
                    <a:pt x="1855" y="4391"/>
                    <a:pt x="0" y="10702"/>
                  </a:cubicBezTo>
                  <a:cubicBezTo>
                    <a:pt x="292" y="11727"/>
                    <a:pt x="642" y="12702"/>
                    <a:pt x="1046" y="13617"/>
                  </a:cubicBezTo>
                  <a:cubicBezTo>
                    <a:pt x="3173" y="18434"/>
                    <a:pt x="6760" y="21600"/>
                    <a:pt x="10828" y="2160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xmlns="" id="{9742F7CC-7789-2947-95F0-309BA04883C2}"/>
                </a:ext>
              </a:extLst>
            </p:cNvPr>
            <p:cNvSpPr/>
            <p:nvPr/>
          </p:nvSpPr>
          <p:spPr>
            <a:xfrm>
              <a:off x="584200" y="5410199"/>
              <a:ext cx="6427366" cy="2215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11" y="16023"/>
                  </a:moveTo>
                  <a:lnTo>
                    <a:pt x="19078" y="3913"/>
                  </a:lnTo>
                  <a:lnTo>
                    <a:pt x="18974" y="3293"/>
                  </a:lnTo>
                  <a:cubicBezTo>
                    <a:pt x="18343" y="1427"/>
                    <a:pt x="14913" y="0"/>
                    <a:pt x="10775" y="0"/>
                  </a:cubicBezTo>
                  <a:cubicBezTo>
                    <a:pt x="6769" y="0"/>
                    <a:pt x="3426" y="1337"/>
                    <a:pt x="2645" y="3117"/>
                  </a:cubicBezTo>
                  <a:lnTo>
                    <a:pt x="2482" y="4090"/>
                  </a:lnTo>
                  <a:lnTo>
                    <a:pt x="468" y="16083"/>
                  </a:lnTo>
                  <a:lnTo>
                    <a:pt x="0" y="18869"/>
                  </a:lnTo>
                  <a:cubicBezTo>
                    <a:pt x="335" y="19233"/>
                    <a:pt x="819" y="19574"/>
                    <a:pt x="1430" y="19884"/>
                  </a:cubicBezTo>
                  <a:cubicBezTo>
                    <a:pt x="3473" y="20919"/>
                    <a:pt x="6921" y="21600"/>
                    <a:pt x="10830" y="21600"/>
                  </a:cubicBezTo>
                  <a:cubicBezTo>
                    <a:pt x="14705" y="21600"/>
                    <a:pt x="18125" y="20931"/>
                    <a:pt x="20175" y="19911"/>
                  </a:cubicBezTo>
                  <a:cubicBezTo>
                    <a:pt x="20775" y="19612"/>
                    <a:pt x="21258" y="19283"/>
                    <a:pt x="21600" y="18932"/>
                  </a:cubicBezTo>
                  <a:cubicBezTo>
                    <a:pt x="21600" y="18932"/>
                    <a:pt x="21111" y="16023"/>
                    <a:pt x="21111" y="16023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70000">
                  <a:schemeClr val="accent4"/>
                </a:gs>
                <a:gs pos="3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xmlns="" id="{88CE37A8-A1CC-9845-85BA-E5E70F1917BD}"/>
                </a:ext>
              </a:extLst>
            </p:cNvPr>
            <p:cNvSpPr/>
            <p:nvPr/>
          </p:nvSpPr>
          <p:spPr>
            <a:xfrm>
              <a:off x="1320800" y="5410199"/>
              <a:ext cx="4937659" cy="80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5" y="21600"/>
                  </a:moveTo>
                  <a:cubicBezTo>
                    <a:pt x="16762" y="21600"/>
                    <a:pt x="21600" y="16765"/>
                    <a:pt x="21600" y="10800"/>
                  </a:cubicBezTo>
                  <a:lnTo>
                    <a:pt x="21600" y="10800"/>
                  </a:lnTo>
                  <a:lnTo>
                    <a:pt x="21528" y="9552"/>
                  </a:lnTo>
                  <a:cubicBezTo>
                    <a:pt x="20909" y="4175"/>
                    <a:pt x="16340" y="0"/>
                    <a:pt x="10795" y="0"/>
                  </a:cubicBezTo>
                  <a:cubicBezTo>
                    <a:pt x="5411" y="0"/>
                    <a:pt x="947" y="3937"/>
                    <a:pt x="126" y="9087"/>
                  </a:cubicBezTo>
                  <a:lnTo>
                    <a:pt x="0" y="11256"/>
                  </a:lnTo>
                  <a:cubicBezTo>
                    <a:pt x="239" y="17009"/>
                    <a:pt x="4980" y="21600"/>
                    <a:pt x="10795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xmlns="" id="{6A345C15-37DD-424D-8A7A-1FA54D63F267}"/>
                </a:ext>
              </a:extLst>
            </p:cNvPr>
            <p:cNvSpPr/>
            <p:nvPr/>
          </p:nvSpPr>
          <p:spPr>
            <a:xfrm>
              <a:off x="1536699" y="5410199"/>
              <a:ext cx="4514665" cy="47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39" y="21600"/>
                  </a:moveTo>
                  <a:cubicBezTo>
                    <a:pt x="14865" y="21600"/>
                    <a:pt x="18419" y="18500"/>
                    <a:pt x="20554" y="13767"/>
                  </a:cubicBezTo>
                  <a:cubicBezTo>
                    <a:pt x="20955" y="12877"/>
                    <a:pt x="21306" y="11929"/>
                    <a:pt x="21600" y="10934"/>
                  </a:cubicBezTo>
                  <a:cubicBezTo>
                    <a:pt x="19778" y="4499"/>
                    <a:pt x="15611" y="0"/>
                    <a:pt x="10762" y="0"/>
                  </a:cubicBezTo>
                  <a:cubicBezTo>
                    <a:pt x="5979" y="0"/>
                    <a:pt x="1861" y="4375"/>
                    <a:pt x="0" y="10667"/>
                  </a:cubicBezTo>
                  <a:cubicBezTo>
                    <a:pt x="291" y="11695"/>
                    <a:pt x="642" y="12674"/>
                    <a:pt x="1046" y="13593"/>
                  </a:cubicBezTo>
                  <a:cubicBezTo>
                    <a:pt x="3171" y="18425"/>
                    <a:pt x="6764" y="21600"/>
                    <a:pt x="10839" y="2160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xmlns="" id="{6E395F3B-F44A-2E4C-B4C5-B4C7D44E3A94}"/>
                </a:ext>
              </a:extLst>
            </p:cNvPr>
            <p:cNvSpPr/>
            <p:nvPr/>
          </p:nvSpPr>
          <p:spPr>
            <a:xfrm>
              <a:off x="1485899" y="3543299"/>
              <a:ext cx="4625338" cy="2215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10" y="15717"/>
                  </a:moveTo>
                  <a:lnTo>
                    <a:pt x="18055" y="3913"/>
                  </a:lnTo>
                  <a:lnTo>
                    <a:pt x="17829" y="2941"/>
                  </a:lnTo>
                  <a:cubicBezTo>
                    <a:pt x="17023" y="1250"/>
                    <a:pt x="14166" y="0"/>
                    <a:pt x="10765" y="0"/>
                  </a:cubicBezTo>
                  <a:cubicBezTo>
                    <a:pt x="7487" y="0"/>
                    <a:pt x="4715" y="1161"/>
                    <a:pt x="3797" y="2758"/>
                  </a:cubicBezTo>
                  <a:lnTo>
                    <a:pt x="3483" y="4105"/>
                  </a:lnTo>
                  <a:lnTo>
                    <a:pt x="757" y="15785"/>
                  </a:lnTo>
                  <a:lnTo>
                    <a:pt x="0" y="19029"/>
                  </a:lnTo>
                  <a:cubicBezTo>
                    <a:pt x="325" y="19331"/>
                    <a:pt x="758" y="19616"/>
                    <a:pt x="1282" y="19879"/>
                  </a:cubicBezTo>
                  <a:cubicBezTo>
                    <a:pt x="3356" y="20917"/>
                    <a:pt x="6863" y="21600"/>
                    <a:pt x="10840" y="21600"/>
                  </a:cubicBezTo>
                  <a:cubicBezTo>
                    <a:pt x="14770" y="21600"/>
                    <a:pt x="18239" y="20934"/>
                    <a:pt x="20323" y="19916"/>
                  </a:cubicBezTo>
                  <a:cubicBezTo>
                    <a:pt x="20838" y="19664"/>
                    <a:pt x="21268" y="19391"/>
                    <a:pt x="21600" y="19101"/>
                  </a:cubicBezTo>
                  <a:cubicBezTo>
                    <a:pt x="21600" y="19101"/>
                    <a:pt x="20810" y="15717"/>
                    <a:pt x="20810" y="15717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71000">
                  <a:schemeClr val="accent3"/>
                </a:gs>
                <a:gs pos="3000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xmlns="" id="{4F8847AC-3FCD-0747-B2BB-04F4F5D41532}"/>
                </a:ext>
              </a:extLst>
            </p:cNvPr>
            <p:cNvSpPr/>
            <p:nvPr/>
          </p:nvSpPr>
          <p:spPr>
            <a:xfrm>
              <a:off x="2222499" y="3543300"/>
              <a:ext cx="3118521" cy="802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7" y="21600"/>
                  </a:moveTo>
                  <a:cubicBezTo>
                    <a:pt x="16769" y="21600"/>
                    <a:pt x="21600" y="1676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lnTo>
                    <a:pt x="21274" y="8118"/>
                  </a:lnTo>
                  <a:cubicBezTo>
                    <a:pt x="20079" y="3451"/>
                    <a:pt x="15847" y="0"/>
                    <a:pt x="10802" y="0"/>
                  </a:cubicBezTo>
                  <a:cubicBezTo>
                    <a:pt x="5941" y="0"/>
                    <a:pt x="1832" y="3203"/>
                    <a:pt x="470" y="7612"/>
                  </a:cubicBezTo>
                  <a:lnTo>
                    <a:pt x="0" y="11329"/>
                  </a:lnTo>
                  <a:cubicBezTo>
                    <a:pt x="276" y="17048"/>
                    <a:pt x="5002" y="21600"/>
                    <a:pt x="10797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xmlns="" id="{20EC2B78-5105-9C47-9D27-5D6B16045B14}"/>
                </a:ext>
              </a:extLst>
            </p:cNvPr>
            <p:cNvSpPr/>
            <p:nvPr/>
          </p:nvSpPr>
          <p:spPr>
            <a:xfrm>
              <a:off x="2374900" y="3543299"/>
              <a:ext cx="2833552" cy="47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" y="13544"/>
                  </a:moveTo>
                  <a:cubicBezTo>
                    <a:pt x="3118" y="18402"/>
                    <a:pt x="6746" y="21600"/>
                    <a:pt x="10863" y="21600"/>
                  </a:cubicBezTo>
                  <a:cubicBezTo>
                    <a:pt x="14901" y="21600"/>
                    <a:pt x="18469" y="18523"/>
                    <a:pt x="20621" y="13819"/>
                  </a:cubicBezTo>
                  <a:cubicBezTo>
                    <a:pt x="20990" y="13011"/>
                    <a:pt x="21319" y="12154"/>
                    <a:pt x="21600" y="11257"/>
                  </a:cubicBezTo>
                  <a:lnTo>
                    <a:pt x="21544" y="10569"/>
                  </a:lnTo>
                  <a:cubicBezTo>
                    <a:pt x="19656" y="4330"/>
                    <a:pt x="15529" y="0"/>
                    <a:pt x="10739" y="0"/>
                  </a:cubicBezTo>
                  <a:cubicBezTo>
                    <a:pt x="6049" y="0"/>
                    <a:pt x="1993" y="4150"/>
                    <a:pt x="54" y="10180"/>
                  </a:cubicBezTo>
                  <a:lnTo>
                    <a:pt x="0" y="10843"/>
                  </a:lnTo>
                  <a:cubicBezTo>
                    <a:pt x="277" y="11789"/>
                    <a:pt x="606" y="12692"/>
                    <a:pt x="981" y="13544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xmlns="" id="{320A9CA9-F847-2048-B4D3-BD0985C28010}"/>
                </a:ext>
              </a:extLst>
            </p:cNvPr>
            <p:cNvSpPr/>
            <p:nvPr/>
          </p:nvSpPr>
          <p:spPr>
            <a:xfrm>
              <a:off x="2374900" y="1676399"/>
              <a:ext cx="2833552" cy="2215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02" y="15181"/>
                  </a:moveTo>
                  <a:lnTo>
                    <a:pt x="15468" y="3279"/>
                  </a:lnTo>
                  <a:lnTo>
                    <a:pt x="15072" y="2241"/>
                  </a:lnTo>
                  <a:cubicBezTo>
                    <a:pt x="14305" y="917"/>
                    <a:pt x="12653" y="0"/>
                    <a:pt x="10739" y="0"/>
                  </a:cubicBezTo>
                  <a:cubicBezTo>
                    <a:pt x="8985" y="0"/>
                    <a:pt x="7451" y="770"/>
                    <a:pt x="6616" y="1919"/>
                  </a:cubicBezTo>
                  <a:lnTo>
                    <a:pt x="5960" y="3642"/>
                  </a:lnTo>
                  <a:lnTo>
                    <a:pt x="1535" y="15257"/>
                  </a:lnTo>
                  <a:lnTo>
                    <a:pt x="0" y="19288"/>
                  </a:lnTo>
                  <a:cubicBezTo>
                    <a:pt x="277" y="19491"/>
                    <a:pt x="606" y="19685"/>
                    <a:pt x="981" y="19868"/>
                  </a:cubicBezTo>
                  <a:cubicBezTo>
                    <a:pt x="3118" y="20913"/>
                    <a:pt x="6746" y="21600"/>
                    <a:pt x="10863" y="21600"/>
                  </a:cubicBezTo>
                  <a:cubicBezTo>
                    <a:pt x="14901" y="21600"/>
                    <a:pt x="18469" y="20939"/>
                    <a:pt x="20621" y="19927"/>
                  </a:cubicBezTo>
                  <a:cubicBezTo>
                    <a:pt x="20990" y="19754"/>
                    <a:pt x="21319" y="19569"/>
                    <a:pt x="21600" y="19377"/>
                  </a:cubicBezTo>
                  <a:cubicBezTo>
                    <a:pt x="21600" y="19377"/>
                    <a:pt x="20002" y="15181"/>
                    <a:pt x="20002" y="15181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71000">
                  <a:schemeClr val="accent2"/>
                </a:gs>
                <a:gs pos="36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xmlns="" id="{1F8005F5-11E7-234C-9968-97DE181B239A}"/>
                </a:ext>
              </a:extLst>
            </p:cNvPr>
            <p:cNvSpPr/>
            <p:nvPr/>
          </p:nvSpPr>
          <p:spPr>
            <a:xfrm>
              <a:off x="3162300" y="1676400"/>
              <a:ext cx="1257264" cy="802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10204"/>
                    <a:pt x="21550" y="9620"/>
                    <a:pt x="21457" y="9050"/>
                  </a:cubicBezTo>
                  <a:lnTo>
                    <a:pt x="20566" y="6186"/>
                  </a:lnTo>
                  <a:cubicBezTo>
                    <a:pt x="18835" y="2530"/>
                    <a:pt x="15114" y="0"/>
                    <a:pt x="10800" y="0"/>
                  </a:cubicBezTo>
                  <a:cubicBezTo>
                    <a:pt x="6846" y="0"/>
                    <a:pt x="3389" y="2126"/>
                    <a:pt x="1508" y="5297"/>
                  </a:cubicBezTo>
                  <a:lnTo>
                    <a:pt x="29" y="10052"/>
                  </a:lnTo>
                  <a:cubicBezTo>
                    <a:pt x="12" y="10299"/>
                    <a:pt x="0" y="10548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xmlns="" id="{1252D01B-1FFE-514F-A9E7-05968B004371}"/>
                </a:ext>
              </a:extLst>
            </p:cNvPr>
            <p:cNvSpPr/>
            <p:nvPr/>
          </p:nvSpPr>
          <p:spPr>
            <a:xfrm>
              <a:off x="3314700" y="1676399"/>
              <a:ext cx="960724" cy="330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2" y="14651"/>
                  </a:moveTo>
                  <a:cubicBezTo>
                    <a:pt x="3911" y="18963"/>
                    <a:pt x="7275" y="21600"/>
                    <a:pt x="10972" y="21600"/>
                  </a:cubicBezTo>
                  <a:cubicBezTo>
                    <a:pt x="14492" y="21600"/>
                    <a:pt x="17709" y="19207"/>
                    <a:pt x="20183" y="15257"/>
                  </a:cubicBezTo>
                  <a:cubicBezTo>
                    <a:pt x="20687" y="14451"/>
                    <a:pt x="21161" y="13581"/>
                    <a:pt x="21600" y="12652"/>
                  </a:cubicBezTo>
                  <a:lnTo>
                    <a:pt x="20851" y="8181"/>
                  </a:lnTo>
                  <a:cubicBezTo>
                    <a:pt x="18276" y="3149"/>
                    <a:pt x="14643" y="0"/>
                    <a:pt x="10608" y="0"/>
                  </a:cubicBezTo>
                  <a:cubicBezTo>
                    <a:pt x="6769" y="0"/>
                    <a:pt x="3291" y="2846"/>
                    <a:pt x="745" y="7457"/>
                  </a:cubicBezTo>
                  <a:lnTo>
                    <a:pt x="0" y="11900"/>
                  </a:lnTo>
                  <a:cubicBezTo>
                    <a:pt x="428" y="12878"/>
                    <a:pt x="894" y="13797"/>
                    <a:pt x="1392" y="14651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xmlns="" id="{6FC23EC9-6B08-724F-B09D-542F123AAF83}"/>
                </a:ext>
              </a:extLst>
            </p:cNvPr>
            <p:cNvSpPr/>
            <p:nvPr/>
          </p:nvSpPr>
          <p:spPr>
            <a:xfrm>
              <a:off x="3314700" y="749300"/>
              <a:ext cx="960724" cy="1128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41" y="6472"/>
                  </a:moveTo>
                  <a:lnTo>
                    <a:pt x="10737" y="0"/>
                  </a:lnTo>
                  <a:lnTo>
                    <a:pt x="6988" y="6549"/>
                  </a:lnTo>
                  <a:lnTo>
                    <a:pt x="0" y="18759"/>
                  </a:lnTo>
                  <a:cubicBezTo>
                    <a:pt x="428" y="19046"/>
                    <a:pt x="894" y="19315"/>
                    <a:pt x="1392" y="19565"/>
                  </a:cubicBezTo>
                  <a:cubicBezTo>
                    <a:pt x="3911" y="20828"/>
                    <a:pt x="7275" y="21600"/>
                    <a:pt x="10972" y="21600"/>
                  </a:cubicBezTo>
                  <a:cubicBezTo>
                    <a:pt x="14492" y="21600"/>
                    <a:pt x="17709" y="20899"/>
                    <a:pt x="20183" y="19742"/>
                  </a:cubicBezTo>
                  <a:cubicBezTo>
                    <a:pt x="20687" y="19506"/>
                    <a:pt x="21161" y="19252"/>
                    <a:pt x="21600" y="18980"/>
                  </a:cubicBezTo>
                  <a:cubicBezTo>
                    <a:pt x="21600" y="18980"/>
                    <a:pt x="14441" y="6472"/>
                    <a:pt x="14441" y="64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70000">
                  <a:schemeClr val="accent1"/>
                </a:gs>
                <a:gs pos="3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A00D555-7BEC-CE4A-9F9E-E2C87B8E280A}"/>
              </a:ext>
            </a:extLst>
          </p:cNvPr>
          <p:cNvSpPr txBox="1"/>
          <p:nvPr/>
        </p:nvSpPr>
        <p:spPr>
          <a:xfrm>
            <a:off x="2028136" y="1437081"/>
            <a:ext cx="48222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500" dirty="0">
                <a:gradFill flip="none" rotWithShape="1">
                  <a:gsLst>
                    <a:gs pos="17000">
                      <a:schemeClr val="accent6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$985k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984E120-E410-8146-9406-2087DCE55235}"/>
              </a:ext>
            </a:extLst>
          </p:cNvPr>
          <p:cNvSpPr txBox="1"/>
          <p:nvPr/>
        </p:nvSpPr>
        <p:spPr>
          <a:xfrm>
            <a:off x="2004339" y="2208866"/>
            <a:ext cx="4846088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 text, this is the sample.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784CD3D1-A5FA-0948-8BAE-33D270CA1E61}"/>
              </a:ext>
            </a:extLst>
          </p:cNvPr>
          <p:cNvSpPr/>
          <p:nvPr/>
        </p:nvSpPr>
        <p:spPr>
          <a:xfrm>
            <a:off x="686271" y="1495587"/>
            <a:ext cx="1138460" cy="113846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16200000" scaled="1"/>
            <a:tileRect/>
          </a:gra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9015B337-4E84-374F-A187-C03C19E1B271}"/>
              </a:ext>
            </a:extLst>
          </p:cNvPr>
          <p:cNvCxnSpPr>
            <a:cxnSpLocks/>
          </p:cNvCxnSpPr>
          <p:nvPr/>
        </p:nvCxnSpPr>
        <p:spPr>
          <a:xfrm flipH="1">
            <a:off x="681335" y="4493598"/>
            <a:ext cx="5889946" cy="0"/>
          </a:xfrm>
          <a:prstGeom prst="line">
            <a:avLst/>
          </a:prstGeom>
          <a:ln w="22225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E64854E2-E230-1045-A45F-EF28C24585EB}"/>
              </a:ext>
            </a:extLst>
          </p:cNvPr>
          <p:cNvCxnSpPr>
            <a:cxnSpLocks/>
          </p:cNvCxnSpPr>
          <p:nvPr/>
        </p:nvCxnSpPr>
        <p:spPr>
          <a:xfrm>
            <a:off x="3467723" y="3176034"/>
            <a:ext cx="0" cy="1062174"/>
          </a:xfrm>
          <a:prstGeom prst="line">
            <a:avLst/>
          </a:prstGeom>
          <a:ln w="22225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E3DF3B75-60F2-264E-BA63-B692A275CCC4}"/>
              </a:ext>
            </a:extLst>
          </p:cNvPr>
          <p:cNvCxnSpPr>
            <a:cxnSpLocks/>
          </p:cNvCxnSpPr>
          <p:nvPr/>
        </p:nvCxnSpPr>
        <p:spPr>
          <a:xfrm>
            <a:off x="3467723" y="4770520"/>
            <a:ext cx="0" cy="1062174"/>
          </a:xfrm>
          <a:prstGeom prst="line">
            <a:avLst/>
          </a:prstGeom>
          <a:ln w="22225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9935344B-ECA6-CC49-BF45-4D71BFBA7E19}"/>
              </a:ext>
            </a:extLst>
          </p:cNvPr>
          <p:cNvGrpSpPr/>
          <p:nvPr/>
        </p:nvGrpSpPr>
        <p:grpSpPr>
          <a:xfrm>
            <a:off x="582763" y="3208278"/>
            <a:ext cx="2555643" cy="1091814"/>
            <a:chOff x="582763" y="3006804"/>
            <a:chExt cx="2555643" cy="109181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A38BF39-D913-6341-8A47-101F9199B7E5}"/>
                </a:ext>
              </a:extLst>
            </p:cNvPr>
            <p:cNvSpPr txBox="1"/>
            <p:nvPr/>
          </p:nvSpPr>
          <p:spPr>
            <a:xfrm>
              <a:off x="763761" y="3066521"/>
              <a:ext cx="2374645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Arial" panose="020B0604020202020204" pitchFamily="34" charset="0"/>
                </a:rPr>
                <a:t>2018 | 85k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BB358CC-25EB-B844-9232-FBFB7CDDF5AC}"/>
                </a:ext>
              </a:extLst>
            </p:cNvPr>
            <p:cNvSpPr txBox="1"/>
            <p:nvPr/>
          </p:nvSpPr>
          <p:spPr>
            <a:xfrm>
              <a:off x="582763" y="3567319"/>
              <a:ext cx="2555643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own.</a:t>
              </a:r>
            </a:p>
          </p:txBody>
        </p:sp>
        <p:sp>
          <p:nvSpPr>
            <p:cNvPr id="54" name="Round Same Side Corner Rectangle 53">
              <a:extLst>
                <a:ext uri="{FF2B5EF4-FFF2-40B4-BE49-F238E27FC236}">
                  <a16:creationId xmlns:a16="http://schemas.microsoft.com/office/drawing/2014/main" xmlns="" id="{14A2A300-F4D9-C649-BF5B-BECB3721C245}"/>
                </a:ext>
              </a:extLst>
            </p:cNvPr>
            <p:cNvSpPr/>
            <p:nvPr/>
          </p:nvSpPr>
          <p:spPr>
            <a:xfrm rot="5400000">
              <a:off x="1632775" y="2082023"/>
              <a:ext cx="483345" cy="233290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CAEDE947-8933-E842-86FB-DD0A988BF04A}"/>
              </a:ext>
            </a:extLst>
          </p:cNvPr>
          <p:cNvGrpSpPr/>
          <p:nvPr/>
        </p:nvGrpSpPr>
        <p:grpSpPr>
          <a:xfrm>
            <a:off x="3824723" y="3208278"/>
            <a:ext cx="2555643" cy="1091814"/>
            <a:chOff x="582763" y="3006804"/>
            <a:chExt cx="2555643" cy="1091814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A3FB5CD3-A1FB-C94D-A360-8D67B1411EB7}"/>
                </a:ext>
              </a:extLst>
            </p:cNvPr>
            <p:cNvSpPr txBox="1"/>
            <p:nvPr/>
          </p:nvSpPr>
          <p:spPr>
            <a:xfrm>
              <a:off x="763761" y="3066521"/>
              <a:ext cx="2374645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2"/>
                  </a:solidFill>
                  <a:latin typeface="Arial" panose="020B0604020202020204" pitchFamily="34" charset="0"/>
                </a:rPr>
                <a:t>2019 | 135k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B7E96766-1FCD-D241-B648-EB009D8BF8D1}"/>
                </a:ext>
              </a:extLst>
            </p:cNvPr>
            <p:cNvSpPr txBox="1"/>
            <p:nvPr/>
          </p:nvSpPr>
          <p:spPr>
            <a:xfrm>
              <a:off x="582763" y="3567319"/>
              <a:ext cx="2555643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own.</a:t>
              </a:r>
            </a:p>
          </p:txBody>
        </p:sp>
        <p:sp>
          <p:nvSpPr>
            <p:cNvPr id="59" name="Round Same Side Corner Rectangle 58">
              <a:extLst>
                <a:ext uri="{FF2B5EF4-FFF2-40B4-BE49-F238E27FC236}">
                  <a16:creationId xmlns:a16="http://schemas.microsoft.com/office/drawing/2014/main" xmlns="" id="{0117AB51-ED22-1740-9F6C-E0CAC81FDB6A}"/>
                </a:ext>
              </a:extLst>
            </p:cNvPr>
            <p:cNvSpPr/>
            <p:nvPr/>
          </p:nvSpPr>
          <p:spPr>
            <a:xfrm rot="5400000">
              <a:off x="1632775" y="2082023"/>
              <a:ext cx="483345" cy="233290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3B5D2290-1D91-524E-87E3-D1DD81BC5B45}"/>
              </a:ext>
            </a:extLst>
          </p:cNvPr>
          <p:cNvGrpSpPr/>
          <p:nvPr/>
        </p:nvGrpSpPr>
        <p:grpSpPr>
          <a:xfrm>
            <a:off x="582763" y="4780056"/>
            <a:ext cx="2555643" cy="1091814"/>
            <a:chOff x="582763" y="3006804"/>
            <a:chExt cx="2555643" cy="109181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B8836B25-7449-4548-82C5-F026BDB484EA}"/>
                </a:ext>
              </a:extLst>
            </p:cNvPr>
            <p:cNvSpPr txBox="1"/>
            <p:nvPr/>
          </p:nvSpPr>
          <p:spPr>
            <a:xfrm>
              <a:off x="763761" y="3066521"/>
              <a:ext cx="2374645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3"/>
                  </a:solidFill>
                  <a:latin typeface="Arial" panose="020B0604020202020204" pitchFamily="34" charset="0"/>
                </a:rPr>
                <a:t>2020 | 365k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929FB9CF-2A39-BF42-8592-5360D117E8F2}"/>
                </a:ext>
              </a:extLst>
            </p:cNvPr>
            <p:cNvSpPr txBox="1"/>
            <p:nvPr/>
          </p:nvSpPr>
          <p:spPr>
            <a:xfrm>
              <a:off x="582763" y="3567319"/>
              <a:ext cx="2555643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own.</a:t>
              </a:r>
            </a:p>
          </p:txBody>
        </p:sp>
        <p:sp>
          <p:nvSpPr>
            <p:cNvPr id="63" name="Round Same Side Corner Rectangle 62">
              <a:extLst>
                <a:ext uri="{FF2B5EF4-FFF2-40B4-BE49-F238E27FC236}">
                  <a16:creationId xmlns:a16="http://schemas.microsoft.com/office/drawing/2014/main" xmlns="" id="{6A3C1EC1-A0A9-A446-84DB-78C6E140094F}"/>
                </a:ext>
              </a:extLst>
            </p:cNvPr>
            <p:cNvSpPr/>
            <p:nvPr/>
          </p:nvSpPr>
          <p:spPr>
            <a:xfrm rot="5400000">
              <a:off x="1632775" y="2082023"/>
              <a:ext cx="483345" cy="233290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38CCCF66-87E7-864E-AC9F-3AB473722D7B}"/>
              </a:ext>
            </a:extLst>
          </p:cNvPr>
          <p:cNvGrpSpPr/>
          <p:nvPr/>
        </p:nvGrpSpPr>
        <p:grpSpPr>
          <a:xfrm>
            <a:off x="3824723" y="4780056"/>
            <a:ext cx="2555643" cy="1091814"/>
            <a:chOff x="582763" y="3006804"/>
            <a:chExt cx="2555643" cy="1091814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89C8DBB6-D247-9245-929E-F01149A3E1BE}"/>
                </a:ext>
              </a:extLst>
            </p:cNvPr>
            <p:cNvSpPr txBox="1"/>
            <p:nvPr/>
          </p:nvSpPr>
          <p:spPr>
            <a:xfrm>
              <a:off x="763761" y="3066521"/>
              <a:ext cx="2374645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5"/>
                  </a:solidFill>
                  <a:latin typeface="Arial" panose="020B0604020202020204" pitchFamily="34" charset="0"/>
                </a:rPr>
                <a:t>2021 | 980k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DA1E4332-F474-AA41-8AA3-32AE0B9EE704}"/>
                </a:ext>
              </a:extLst>
            </p:cNvPr>
            <p:cNvSpPr txBox="1"/>
            <p:nvPr/>
          </p:nvSpPr>
          <p:spPr>
            <a:xfrm>
              <a:off x="582763" y="3567319"/>
              <a:ext cx="2555643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the sample dummy text you can change or replace your own.</a:t>
              </a:r>
            </a:p>
          </p:txBody>
        </p:sp>
        <p:sp>
          <p:nvSpPr>
            <p:cNvPr id="67" name="Round Same Side Corner Rectangle 66">
              <a:extLst>
                <a:ext uri="{FF2B5EF4-FFF2-40B4-BE49-F238E27FC236}">
                  <a16:creationId xmlns:a16="http://schemas.microsoft.com/office/drawing/2014/main" xmlns="" id="{22CFE8E6-8BD8-774B-B0C7-A8FDC49ACFF9}"/>
                </a:ext>
              </a:extLst>
            </p:cNvPr>
            <p:cNvSpPr/>
            <p:nvPr/>
          </p:nvSpPr>
          <p:spPr>
            <a:xfrm rot="5400000">
              <a:off x="1632775" y="2082023"/>
              <a:ext cx="483345" cy="233290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Shape">
            <a:extLst>
              <a:ext uri="{FF2B5EF4-FFF2-40B4-BE49-F238E27FC236}">
                <a16:creationId xmlns:a16="http://schemas.microsoft.com/office/drawing/2014/main" xmlns="" id="{D9DD4C97-236A-2B4E-B9DA-A8DD5F494FE9}"/>
              </a:ext>
            </a:extLst>
          </p:cNvPr>
          <p:cNvSpPr/>
          <p:nvPr/>
        </p:nvSpPr>
        <p:spPr>
          <a:xfrm>
            <a:off x="8980517" y="3225027"/>
            <a:ext cx="507866" cy="44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35" y="0"/>
                </a:moveTo>
                <a:cubicBezTo>
                  <a:pt x="3545" y="0"/>
                  <a:pt x="3370" y="114"/>
                  <a:pt x="3278" y="306"/>
                </a:cubicBezTo>
                <a:lnTo>
                  <a:pt x="67" y="6778"/>
                </a:lnTo>
                <a:cubicBezTo>
                  <a:pt x="23" y="6869"/>
                  <a:pt x="0" y="6977"/>
                  <a:pt x="0" y="7084"/>
                </a:cubicBezTo>
                <a:cubicBezTo>
                  <a:pt x="0" y="8535"/>
                  <a:pt x="768" y="9774"/>
                  <a:pt x="1858" y="10325"/>
                </a:cubicBezTo>
                <a:lnTo>
                  <a:pt x="1858" y="21000"/>
                </a:lnTo>
                <a:cubicBezTo>
                  <a:pt x="1858" y="21333"/>
                  <a:pt x="2091" y="21600"/>
                  <a:pt x="2382" y="21600"/>
                </a:cubicBezTo>
                <a:lnTo>
                  <a:pt x="5307" y="21600"/>
                </a:lnTo>
                <a:cubicBezTo>
                  <a:pt x="5312" y="21600"/>
                  <a:pt x="5322" y="21600"/>
                  <a:pt x="5326" y="21600"/>
                </a:cubicBezTo>
                <a:lnTo>
                  <a:pt x="9423" y="21600"/>
                </a:lnTo>
                <a:cubicBezTo>
                  <a:pt x="9427" y="21600"/>
                  <a:pt x="9438" y="21600"/>
                  <a:pt x="9442" y="21600"/>
                </a:cubicBezTo>
                <a:lnTo>
                  <a:pt x="19208" y="21600"/>
                </a:lnTo>
                <a:cubicBezTo>
                  <a:pt x="19500" y="21600"/>
                  <a:pt x="19742" y="21333"/>
                  <a:pt x="19742" y="21000"/>
                </a:cubicBezTo>
                <a:lnTo>
                  <a:pt x="19742" y="10402"/>
                </a:lnTo>
                <a:cubicBezTo>
                  <a:pt x="19742" y="10376"/>
                  <a:pt x="19747" y="10357"/>
                  <a:pt x="19742" y="10336"/>
                </a:cubicBezTo>
                <a:cubicBezTo>
                  <a:pt x="20837" y="9785"/>
                  <a:pt x="21600" y="8539"/>
                  <a:pt x="21600" y="7084"/>
                </a:cubicBezTo>
                <a:cubicBezTo>
                  <a:pt x="21600" y="6977"/>
                  <a:pt x="21582" y="6869"/>
                  <a:pt x="21533" y="6778"/>
                </a:cubicBezTo>
                <a:lnTo>
                  <a:pt x="18313" y="306"/>
                </a:lnTo>
                <a:cubicBezTo>
                  <a:pt x="18220" y="118"/>
                  <a:pt x="18045" y="0"/>
                  <a:pt x="17855" y="0"/>
                </a:cubicBezTo>
                <a:lnTo>
                  <a:pt x="3735" y="0"/>
                </a:lnTo>
                <a:close/>
                <a:moveTo>
                  <a:pt x="4049" y="1222"/>
                </a:moveTo>
                <a:lnTo>
                  <a:pt x="17551" y="1222"/>
                </a:lnTo>
                <a:lnTo>
                  <a:pt x="20056" y="6276"/>
                </a:lnTo>
                <a:lnTo>
                  <a:pt x="1544" y="6276"/>
                </a:lnTo>
                <a:cubicBezTo>
                  <a:pt x="1544" y="6276"/>
                  <a:pt x="4049" y="1222"/>
                  <a:pt x="4049" y="1222"/>
                </a:cubicBezTo>
                <a:close/>
                <a:moveTo>
                  <a:pt x="1096" y="7487"/>
                </a:moveTo>
                <a:lnTo>
                  <a:pt x="5107" y="7487"/>
                </a:lnTo>
                <a:cubicBezTo>
                  <a:pt x="4939" y="8580"/>
                  <a:pt x="4099" y="9408"/>
                  <a:pt x="3097" y="9408"/>
                </a:cubicBezTo>
                <a:cubicBezTo>
                  <a:pt x="2095" y="9414"/>
                  <a:pt x="1263" y="8580"/>
                  <a:pt x="1096" y="7487"/>
                </a:cubicBezTo>
                <a:close/>
                <a:moveTo>
                  <a:pt x="6231" y="7487"/>
                </a:moveTo>
                <a:cubicBezTo>
                  <a:pt x="6231" y="7487"/>
                  <a:pt x="10243" y="7487"/>
                  <a:pt x="10243" y="7487"/>
                </a:cubicBezTo>
                <a:cubicBezTo>
                  <a:pt x="10075" y="8580"/>
                  <a:pt x="9234" y="9408"/>
                  <a:pt x="8232" y="9408"/>
                </a:cubicBezTo>
                <a:cubicBezTo>
                  <a:pt x="7230" y="9408"/>
                  <a:pt x="6404" y="8580"/>
                  <a:pt x="6231" y="7487"/>
                </a:cubicBezTo>
                <a:close/>
                <a:moveTo>
                  <a:pt x="11367" y="7487"/>
                </a:moveTo>
                <a:cubicBezTo>
                  <a:pt x="11367" y="7487"/>
                  <a:pt x="15369" y="7487"/>
                  <a:pt x="15369" y="7487"/>
                </a:cubicBezTo>
                <a:cubicBezTo>
                  <a:pt x="15201" y="8580"/>
                  <a:pt x="14369" y="9408"/>
                  <a:pt x="13368" y="9408"/>
                </a:cubicBezTo>
                <a:cubicBezTo>
                  <a:pt x="12366" y="9408"/>
                  <a:pt x="11535" y="8580"/>
                  <a:pt x="11367" y="7487"/>
                </a:cubicBezTo>
                <a:close/>
                <a:moveTo>
                  <a:pt x="16503" y="7498"/>
                </a:moveTo>
                <a:lnTo>
                  <a:pt x="20514" y="7498"/>
                </a:lnTo>
                <a:cubicBezTo>
                  <a:pt x="20342" y="8585"/>
                  <a:pt x="19506" y="9419"/>
                  <a:pt x="18503" y="9419"/>
                </a:cubicBezTo>
                <a:cubicBezTo>
                  <a:pt x="17502" y="9419"/>
                  <a:pt x="16670" y="8590"/>
                  <a:pt x="16503" y="7498"/>
                </a:cubicBezTo>
                <a:close/>
                <a:moveTo>
                  <a:pt x="5669" y="9059"/>
                </a:moveTo>
                <a:cubicBezTo>
                  <a:pt x="6225" y="10004"/>
                  <a:pt x="7164" y="10631"/>
                  <a:pt x="8232" y="10631"/>
                </a:cubicBezTo>
                <a:cubicBezTo>
                  <a:pt x="9300" y="10631"/>
                  <a:pt x="10244" y="10004"/>
                  <a:pt x="10805" y="9059"/>
                </a:cubicBezTo>
                <a:cubicBezTo>
                  <a:pt x="11361" y="10004"/>
                  <a:pt x="12304" y="10631"/>
                  <a:pt x="13368" y="10631"/>
                </a:cubicBezTo>
                <a:cubicBezTo>
                  <a:pt x="14436" y="10631"/>
                  <a:pt x="15375" y="10004"/>
                  <a:pt x="15931" y="9059"/>
                </a:cubicBezTo>
                <a:cubicBezTo>
                  <a:pt x="16487" y="10004"/>
                  <a:pt x="17435" y="10631"/>
                  <a:pt x="18503" y="10631"/>
                </a:cubicBezTo>
                <a:cubicBezTo>
                  <a:pt x="18565" y="10631"/>
                  <a:pt x="18623" y="10620"/>
                  <a:pt x="18684" y="10620"/>
                </a:cubicBezTo>
                <a:cubicBezTo>
                  <a:pt x="18684" y="10620"/>
                  <a:pt x="18684" y="20388"/>
                  <a:pt x="18684" y="20388"/>
                </a:cubicBezTo>
                <a:lnTo>
                  <a:pt x="9957" y="20388"/>
                </a:lnTo>
                <a:lnTo>
                  <a:pt x="9957" y="13840"/>
                </a:lnTo>
                <a:cubicBezTo>
                  <a:pt x="9957" y="12697"/>
                  <a:pt x="9148" y="11766"/>
                  <a:pt x="8146" y="11766"/>
                </a:cubicBezTo>
                <a:lnTo>
                  <a:pt x="6603" y="11766"/>
                </a:lnTo>
                <a:cubicBezTo>
                  <a:pt x="5605" y="11766"/>
                  <a:pt x="4793" y="12692"/>
                  <a:pt x="4793" y="13840"/>
                </a:cubicBezTo>
                <a:lnTo>
                  <a:pt x="4793" y="20399"/>
                </a:lnTo>
                <a:lnTo>
                  <a:pt x="2916" y="20399"/>
                </a:lnTo>
                <a:lnTo>
                  <a:pt x="2916" y="10620"/>
                </a:lnTo>
                <a:cubicBezTo>
                  <a:pt x="2977" y="10625"/>
                  <a:pt x="3035" y="10631"/>
                  <a:pt x="3097" y="10631"/>
                </a:cubicBezTo>
                <a:cubicBezTo>
                  <a:pt x="4165" y="10631"/>
                  <a:pt x="5113" y="10004"/>
                  <a:pt x="5669" y="9059"/>
                </a:cubicBezTo>
                <a:close/>
                <a:moveTo>
                  <a:pt x="12434" y="11526"/>
                </a:moveTo>
                <a:cubicBezTo>
                  <a:pt x="11631" y="11526"/>
                  <a:pt x="10976" y="12276"/>
                  <a:pt x="10976" y="13196"/>
                </a:cubicBezTo>
                <a:lnTo>
                  <a:pt x="10976" y="15772"/>
                </a:lnTo>
                <a:cubicBezTo>
                  <a:pt x="10976" y="16692"/>
                  <a:pt x="11631" y="17442"/>
                  <a:pt x="12434" y="17442"/>
                </a:cubicBezTo>
                <a:lnTo>
                  <a:pt x="15369" y="17442"/>
                </a:lnTo>
                <a:cubicBezTo>
                  <a:pt x="16172" y="17442"/>
                  <a:pt x="16826" y="16692"/>
                  <a:pt x="16826" y="15772"/>
                </a:cubicBezTo>
                <a:lnTo>
                  <a:pt x="16826" y="13196"/>
                </a:lnTo>
                <a:cubicBezTo>
                  <a:pt x="16826" y="12276"/>
                  <a:pt x="16172" y="11526"/>
                  <a:pt x="15369" y="11526"/>
                </a:cubicBezTo>
                <a:lnTo>
                  <a:pt x="12434" y="11526"/>
                </a:lnTo>
                <a:close/>
                <a:moveTo>
                  <a:pt x="12434" y="12737"/>
                </a:moveTo>
                <a:lnTo>
                  <a:pt x="15369" y="12737"/>
                </a:lnTo>
                <a:cubicBezTo>
                  <a:pt x="15589" y="12737"/>
                  <a:pt x="15769" y="12948"/>
                  <a:pt x="15769" y="13196"/>
                </a:cubicBezTo>
                <a:cubicBezTo>
                  <a:pt x="15769" y="13196"/>
                  <a:pt x="15769" y="15772"/>
                  <a:pt x="15769" y="15772"/>
                </a:cubicBezTo>
                <a:cubicBezTo>
                  <a:pt x="15769" y="16024"/>
                  <a:pt x="15585" y="16230"/>
                  <a:pt x="15369" y="16230"/>
                </a:cubicBezTo>
                <a:lnTo>
                  <a:pt x="12434" y="16230"/>
                </a:lnTo>
                <a:cubicBezTo>
                  <a:pt x="12213" y="16230"/>
                  <a:pt x="12034" y="16020"/>
                  <a:pt x="12034" y="15772"/>
                </a:cubicBezTo>
                <a:lnTo>
                  <a:pt x="12034" y="13196"/>
                </a:lnTo>
                <a:cubicBezTo>
                  <a:pt x="12034" y="12943"/>
                  <a:pt x="12218" y="12737"/>
                  <a:pt x="12434" y="12737"/>
                </a:cubicBezTo>
                <a:close/>
                <a:moveTo>
                  <a:pt x="6603" y="12977"/>
                </a:moveTo>
                <a:lnTo>
                  <a:pt x="8146" y="12977"/>
                </a:lnTo>
                <a:cubicBezTo>
                  <a:pt x="8562" y="12977"/>
                  <a:pt x="8899" y="13359"/>
                  <a:pt x="8899" y="13840"/>
                </a:cubicBezTo>
                <a:lnTo>
                  <a:pt x="8899" y="20388"/>
                </a:lnTo>
                <a:lnTo>
                  <a:pt x="5850" y="20388"/>
                </a:lnTo>
                <a:lnTo>
                  <a:pt x="5850" y="13840"/>
                </a:lnTo>
                <a:cubicBezTo>
                  <a:pt x="5850" y="13364"/>
                  <a:pt x="6184" y="12977"/>
                  <a:pt x="6603" y="1297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0" name="Shape">
            <a:extLst>
              <a:ext uri="{FF2B5EF4-FFF2-40B4-BE49-F238E27FC236}">
                <a16:creationId xmlns:a16="http://schemas.microsoft.com/office/drawing/2014/main" xmlns="" id="{14343154-A28F-9948-AFC2-75E710E3EE59}"/>
              </a:ext>
            </a:extLst>
          </p:cNvPr>
          <p:cNvSpPr/>
          <p:nvPr/>
        </p:nvSpPr>
        <p:spPr>
          <a:xfrm>
            <a:off x="918554" y="1782288"/>
            <a:ext cx="642914" cy="565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34" y="19440"/>
                </a:moveTo>
                <a:cubicBezTo>
                  <a:pt x="20334" y="19837"/>
                  <a:pt x="20050" y="20160"/>
                  <a:pt x="19701" y="20160"/>
                </a:cubicBezTo>
                <a:lnTo>
                  <a:pt x="1899" y="20160"/>
                </a:lnTo>
                <a:cubicBezTo>
                  <a:pt x="1549" y="20160"/>
                  <a:pt x="1266" y="19837"/>
                  <a:pt x="1266" y="19440"/>
                </a:cubicBezTo>
                <a:lnTo>
                  <a:pt x="1266" y="8037"/>
                </a:lnTo>
                <a:lnTo>
                  <a:pt x="2275" y="11483"/>
                </a:lnTo>
                <a:cubicBezTo>
                  <a:pt x="2534" y="12366"/>
                  <a:pt x="3258" y="12960"/>
                  <a:pt x="4076" y="12960"/>
                </a:cubicBezTo>
                <a:lnTo>
                  <a:pt x="7636" y="12960"/>
                </a:lnTo>
                <a:lnTo>
                  <a:pt x="7636" y="13680"/>
                </a:lnTo>
                <a:cubicBezTo>
                  <a:pt x="7636" y="14078"/>
                  <a:pt x="7919" y="14400"/>
                  <a:pt x="8269" y="14400"/>
                </a:cubicBezTo>
                <a:lnTo>
                  <a:pt x="13331" y="14400"/>
                </a:lnTo>
                <a:cubicBezTo>
                  <a:pt x="13681" y="14400"/>
                  <a:pt x="13964" y="14078"/>
                  <a:pt x="13964" y="13680"/>
                </a:cubicBezTo>
                <a:lnTo>
                  <a:pt x="13964" y="12960"/>
                </a:lnTo>
                <a:lnTo>
                  <a:pt x="17524" y="12960"/>
                </a:lnTo>
                <a:cubicBezTo>
                  <a:pt x="18342" y="12960"/>
                  <a:pt x="19066" y="12366"/>
                  <a:pt x="19325" y="11483"/>
                </a:cubicBezTo>
                <a:lnTo>
                  <a:pt x="20334" y="8037"/>
                </a:lnTo>
                <a:cubicBezTo>
                  <a:pt x="20334" y="8037"/>
                  <a:pt x="20334" y="19440"/>
                  <a:pt x="20334" y="19440"/>
                </a:cubicBezTo>
                <a:close/>
                <a:moveTo>
                  <a:pt x="12698" y="11520"/>
                </a:moveTo>
                <a:lnTo>
                  <a:pt x="12698" y="12960"/>
                </a:lnTo>
                <a:lnTo>
                  <a:pt x="8901" y="12960"/>
                </a:lnTo>
                <a:lnTo>
                  <a:pt x="8901" y="11520"/>
                </a:lnTo>
                <a:cubicBezTo>
                  <a:pt x="8901" y="11520"/>
                  <a:pt x="12698" y="11520"/>
                  <a:pt x="12698" y="11520"/>
                </a:cubicBezTo>
                <a:close/>
                <a:moveTo>
                  <a:pt x="20089" y="4320"/>
                </a:moveTo>
                <a:lnTo>
                  <a:pt x="18124" y="11028"/>
                </a:lnTo>
                <a:cubicBezTo>
                  <a:pt x="18038" y="11322"/>
                  <a:pt x="17796" y="11520"/>
                  <a:pt x="17524" y="11520"/>
                </a:cubicBezTo>
                <a:lnTo>
                  <a:pt x="13964" y="11520"/>
                </a:lnTo>
                <a:lnTo>
                  <a:pt x="13964" y="10800"/>
                </a:lnTo>
                <a:cubicBezTo>
                  <a:pt x="13964" y="10402"/>
                  <a:pt x="13681" y="10080"/>
                  <a:pt x="13331" y="10080"/>
                </a:cubicBezTo>
                <a:lnTo>
                  <a:pt x="8269" y="10080"/>
                </a:lnTo>
                <a:cubicBezTo>
                  <a:pt x="7919" y="10080"/>
                  <a:pt x="7636" y="10402"/>
                  <a:pt x="7636" y="10800"/>
                </a:cubicBezTo>
                <a:lnTo>
                  <a:pt x="7636" y="11520"/>
                </a:lnTo>
                <a:lnTo>
                  <a:pt x="4076" y="11520"/>
                </a:lnTo>
                <a:cubicBezTo>
                  <a:pt x="3803" y="11520"/>
                  <a:pt x="3562" y="11322"/>
                  <a:pt x="3476" y="11028"/>
                </a:cubicBezTo>
                <a:lnTo>
                  <a:pt x="1511" y="4320"/>
                </a:lnTo>
                <a:cubicBezTo>
                  <a:pt x="1511" y="4320"/>
                  <a:pt x="20089" y="4320"/>
                  <a:pt x="20089" y="4320"/>
                </a:cubicBezTo>
                <a:close/>
                <a:moveTo>
                  <a:pt x="7636" y="2160"/>
                </a:moveTo>
                <a:cubicBezTo>
                  <a:pt x="7636" y="1763"/>
                  <a:pt x="7920" y="1440"/>
                  <a:pt x="8269" y="1440"/>
                </a:cubicBezTo>
                <a:lnTo>
                  <a:pt x="13331" y="1440"/>
                </a:lnTo>
                <a:cubicBezTo>
                  <a:pt x="13680" y="1440"/>
                  <a:pt x="13964" y="1763"/>
                  <a:pt x="13964" y="2160"/>
                </a:cubicBezTo>
                <a:lnTo>
                  <a:pt x="13964" y="2880"/>
                </a:lnTo>
                <a:lnTo>
                  <a:pt x="7636" y="2880"/>
                </a:lnTo>
                <a:cubicBezTo>
                  <a:pt x="7636" y="2880"/>
                  <a:pt x="7636" y="2160"/>
                  <a:pt x="7636" y="2160"/>
                </a:cubicBezTo>
                <a:close/>
                <a:moveTo>
                  <a:pt x="20971" y="2880"/>
                </a:moveTo>
                <a:cubicBezTo>
                  <a:pt x="20970" y="2880"/>
                  <a:pt x="20968" y="2880"/>
                  <a:pt x="20967" y="2880"/>
                </a:cubicBezTo>
                <a:lnTo>
                  <a:pt x="15230" y="2880"/>
                </a:lnTo>
                <a:lnTo>
                  <a:pt x="15230" y="2160"/>
                </a:lnTo>
                <a:cubicBezTo>
                  <a:pt x="15230" y="969"/>
                  <a:pt x="14378" y="0"/>
                  <a:pt x="13331" y="0"/>
                </a:cubicBezTo>
                <a:lnTo>
                  <a:pt x="8269" y="0"/>
                </a:lnTo>
                <a:cubicBezTo>
                  <a:pt x="7222" y="0"/>
                  <a:pt x="6370" y="969"/>
                  <a:pt x="6370" y="2160"/>
                </a:cubicBezTo>
                <a:lnTo>
                  <a:pt x="6370" y="2880"/>
                </a:lnTo>
                <a:lnTo>
                  <a:pt x="633" y="2880"/>
                </a:lnTo>
                <a:cubicBezTo>
                  <a:pt x="281" y="2880"/>
                  <a:pt x="0" y="3208"/>
                  <a:pt x="0" y="3600"/>
                </a:cubicBezTo>
                <a:lnTo>
                  <a:pt x="0" y="19440"/>
                </a:lnTo>
                <a:cubicBezTo>
                  <a:pt x="0" y="20631"/>
                  <a:pt x="852" y="21600"/>
                  <a:pt x="1899" y="21600"/>
                </a:cubicBezTo>
                <a:lnTo>
                  <a:pt x="19701" y="21600"/>
                </a:lnTo>
                <a:cubicBezTo>
                  <a:pt x="20748" y="21600"/>
                  <a:pt x="21600" y="20631"/>
                  <a:pt x="21600" y="19440"/>
                </a:cubicBezTo>
                <a:lnTo>
                  <a:pt x="21600" y="3615"/>
                </a:lnTo>
                <a:cubicBezTo>
                  <a:pt x="21600" y="3614"/>
                  <a:pt x="21600" y="3613"/>
                  <a:pt x="21600" y="3612"/>
                </a:cubicBezTo>
                <a:cubicBezTo>
                  <a:pt x="21576" y="3139"/>
                  <a:pt x="21320" y="2883"/>
                  <a:pt x="20971" y="2880"/>
                </a:cubicBezTo>
                <a:cubicBezTo>
                  <a:pt x="20971" y="2880"/>
                  <a:pt x="20971" y="2880"/>
                  <a:pt x="20971" y="288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" name="Shape">
            <a:extLst>
              <a:ext uri="{FF2B5EF4-FFF2-40B4-BE49-F238E27FC236}">
                <a16:creationId xmlns:a16="http://schemas.microsoft.com/office/drawing/2014/main" xmlns="" id="{6399E215-82CE-A345-BBEA-BE6822869A3C}"/>
              </a:ext>
            </a:extLst>
          </p:cNvPr>
          <p:cNvSpPr/>
          <p:nvPr/>
        </p:nvSpPr>
        <p:spPr>
          <a:xfrm>
            <a:off x="9013152" y="5212435"/>
            <a:ext cx="428786" cy="499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68" y="0"/>
                </a:moveTo>
                <a:cubicBezTo>
                  <a:pt x="13720" y="0"/>
                  <a:pt x="13032" y="240"/>
                  <a:pt x="12436" y="456"/>
                </a:cubicBezTo>
                <a:cubicBezTo>
                  <a:pt x="11966" y="622"/>
                  <a:pt x="11522" y="785"/>
                  <a:pt x="11161" y="785"/>
                </a:cubicBezTo>
                <a:cubicBezTo>
                  <a:pt x="11051" y="785"/>
                  <a:pt x="10962" y="768"/>
                  <a:pt x="10868" y="737"/>
                </a:cubicBezTo>
                <a:cubicBezTo>
                  <a:pt x="9624" y="346"/>
                  <a:pt x="8667" y="107"/>
                  <a:pt x="7742" y="107"/>
                </a:cubicBezTo>
                <a:cubicBezTo>
                  <a:pt x="6571" y="107"/>
                  <a:pt x="5571" y="514"/>
                  <a:pt x="4593" y="1377"/>
                </a:cubicBezTo>
                <a:cubicBezTo>
                  <a:pt x="4389" y="1556"/>
                  <a:pt x="4363" y="1835"/>
                  <a:pt x="4525" y="2046"/>
                </a:cubicBezTo>
                <a:lnTo>
                  <a:pt x="7392" y="5778"/>
                </a:lnTo>
                <a:cubicBezTo>
                  <a:pt x="6681" y="6232"/>
                  <a:pt x="5326" y="7184"/>
                  <a:pt x="3961" y="8590"/>
                </a:cubicBezTo>
                <a:cubicBezTo>
                  <a:pt x="2816" y="9770"/>
                  <a:pt x="1900" y="11039"/>
                  <a:pt x="1241" y="12341"/>
                </a:cubicBezTo>
                <a:cubicBezTo>
                  <a:pt x="416" y="13980"/>
                  <a:pt x="0" y="15688"/>
                  <a:pt x="0" y="17422"/>
                </a:cubicBezTo>
                <a:cubicBezTo>
                  <a:pt x="0" y="19725"/>
                  <a:pt x="2182" y="21600"/>
                  <a:pt x="4864" y="21600"/>
                </a:cubicBezTo>
                <a:lnTo>
                  <a:pt x="16736" y="21600"/>
                </a:lnTo>
                <a:cubicBezTo>
                  <a:pt x="19418" y="21600"/>
                  <a:pt x="21600" y="19725"/>
                  <a:pt x="21600" y="17422"/>
                </a:cubicBezTo>
                <a:cubicBezTo>
                  <a:pt x="21600" y="15688"/>
                  <a:pt x="21184" y="13980"/>
                  <a:pt x="20359" y="12341"/>
                </a:cubicBezTo>
                <a:cubicBezTo>
                  <a:pt x="19700" y="11039"/>
                  <a:pt x="18789" y="9770"/>
                  <a:pt x="17639" y="8590"/>
                </a:cubicBezTo>
                <a:cubicBezTo>
                  <a:pt x="16248" y="7152"/>
                  <a:pt x="14857" y="6193"/>
                  <a:pt x="14152" y="5749"/>
                </a:cubicBezTo>
                <a:lnTo>
                  <a:pt x="16826" y="1503"/>
                </a:lnTo>
                <a:cubicBezTo>
                  <a:pt x="16957" y="1292"/>
                  <a:pt x="16906" y="1029"/>
                  <a:pt x="16702" y="863"/>
                </a:cubicBezTo>
                <a:cubicBezTo>
                  <a:pt x="16012" y="284"/>
                  <a:pt x="15283" y="0"/>
                  <a:pt x="14468" y="0"/>
                </a:cubicBezTo>
                <a:close/>
                <a:moveTo>
                  <a:pt x="14468" y="1066"/>
                </a:moveTo>
                <a:cubicBezTo>
                  <a:pt x="14708" y="1066"/>
                  <a:pt x="15043" y="1106"/>
                  <a:pt x="15472" y="1367"/>
                </a:cubicBezTo>
                <a:lnTo>
                  <a:pt x="12967" y="5371"/>
                </a:lnTo>
                <a:lnTo>
                  <a:pt x="8599" y="5371"/>
                </a:lnTo>
                <a:cubicBezTo>
                  <a:pt x="8599" y="5371"/>
                  <a:pt x="5857" y="1823"/>
                  <a:pt x="5857" y="1823"/>
                </a:cubicBezTo>
                <a:cubicBezTo>
                  <a:pt x="6463" y="1374"/>
                  <a:pt x="7046" y="1173"/>
                  <a:pt x="7742" y="1173"/>
                </a:cubicBezTo>
                <a:cubicBezTo>
                  <a:pt x="8484" y="1173"/>
                  <a:pt x="9325" y="1390"/>
                  <a:pt x="10439" y="1745"/>
                </a:cubicBezTo>
                <a:cubicBezTo>
                  <a:pt x="10669" y="1817"/>
                  <a:pt x="10910" y="1852"/>
                  <a:pt x="11161" y="1852"/>
                </a:cubicBezTo>
                <a:cubicBezTo>
                  <a:pt x="11773" y="1852"/>
                  <a:pt x="12362" y="1647"/>
                  <a:pt x="12922" y="1445"/>
                </a:cubicBezTo>
                <a:cubicBezTo>
                  <a:pt x="13460" y="1252"/>
                  <a:pt x="13971" y="1066"/>
                  <a:pt x="14468" y="1066"/>
                </a:cubicBezTo>
                <a:close/>
                <a:moveTo>
                  <a:pt x="8453" y="6447"/>
                </a:moveTo>
                <a:lnTo>
                  <a:pt x="13147" y="6447"/>
                </a:lnTo>
                <a:cubicBezTo>
                  <a:pt x="13623" y="6730"/>
                  <a:pt x="15165" y="7722"/>
                  <a:pt x="16691" y="9307"/>
                </a:cubicBezTo>
                <a:cubicBezTo>
                  <a:pt x="19111" y="11813"/>
                  <a:pt x="20336" y="14538"/>
                  <a:pt x="20336" y="17422"/>
                </a:cubicBezTo>
                <a:cubicBezTo>
                  <a:pt x="20346" y="19133"/>
                  <a:pt x="18728" y="20524"/>
                  <a:pt x="16736" y="20524"/>
                </a:cubicBezTo>
                <a:lnTo>
                  <a:pt x="4864" y="20524"/>
                </a:lnTo>
                <a:cubicBezTo>
                  <a:pt x="2872" y="20524"/>
                  <a:pt x="1253" y="19133"/>
                  <a:pt x="1253" y="17422"/>
                </a:cubicBezTo>
                <a:cubicBezTo>
                  <a:pt x="1253" y="14543"/>
                  <a:pt x="2483" y="11813"/>
                  <a:pt x="4898" y="9307"/>
                </a:cubicBezTo>
                <a:cubicBezTo>
                  <a:pt x="6424" y="7722"/>
                  <a:pt x="7982" y="6735"/>
                  <a:pt x="8453" y="6447"/>
                </a:cubicBezTo>
                <a:close/>
                <a:moveTo>
                  <a:pt x="10856" y="9617"/>
                </a:moveTo>
                <a:cubicBezTo>
                  <a:pt x="10511" y="9617"/>
                  <a:pt x="10236" y="9864"/>
                  <a:pt x="10236" y="10160"/>
                </a:cubicBezTo>
                <a:lnTo>
                  <a:pt x="10236" y="10907"/>
                </a:lnTo>
                <a:lnTo>
                  <a:pt x="10145" y="10907"/>
                </a:lnTo>
                <a:cubicBezTo>
                  <a:pt x="8933" y="10907"/>
                  <a:pt x="7945" y="11755"/>
                  <a:pt x="7945" y="12797"/>
                </a:cubicBezTo>
                <a:cubicBezTo>
                  <a:pt x="7945" y="13839"/>
                  <a:pt x="8933" y="14688"/>
                  <a:pt x="10145" y="14688"/>
                </a:cubicBezTo>
                <a:lnTo>
                  <a:pt x="11579" y="14688"/>
                </a:lnTo>
                <a:cubicBezTo>
                  <a:pt x="12102" y="14688"/>
                  <a:pt x="12527" y="15053"/>
                  <a:pt x="12527" y="15502"/>
                </a:cubicBezTo>
                <a:cubicBezTo>
                  <a:pt x="12527" y="15951"/>
                  <a:pt x="12102" y="16316"/>
                  <a:pt x="11579" y="16316"/>
                </a:cubicBezTo>
                <a:lnTo>
                  <a:pt x="9006" y="16316"/>
                </a:lnTo>
                <a:cubicBezTo>
                  <a:pt x="8661" y="16316"/>
                  <a:pt x="8374" y="16553"/>
                  <a:pt x="8374" y="16850"/>
                </a:cubicBezTo>
                <a:cubicBezTo>
                  <a:pt x="8374" y="17146"/>
                  <a:pt x="8661" y="17392"/>
                  <a:pt x="9006" y="17392"/>
                </a:cubicBezTo>
                <a:lnTo>
                  <a:pt x="10236" y="17392"/>
                </a:lnTo>
                <a:lnTo>
                  <a:pt x="10236" y="18158"/>
                </a:lnTo>
                <a:cubicBezTo>
                  <a:pt x="10236" y="18455"/>
                  <a:pt x="10523" y="18701"/>
                  <a:pt x="10868" y="18701"/>
                </a:cubicBezTo>
                <a:cubicBezTo>
                  <a:pt x="11213" y="18701"/>
                  <a:pt x="11500" y="18455"/>
                  <a:pt x="11500" y="18158"/>
                </a:cubicBezTo>
                <a:lnTo>
                  <a:pt x="11500" y="17392"/>
                </a:lnTo>
                <a:lnTo>
                  <a:pt x="11601" y="17392"/>
                </a:lnTo>
                <a:cubicBezTo>
                  <a:pt x="11607" y="17392"/>
                  <a:pt x="11607" y="17392"/>
                  <a:pt x="11613" y="17392"/>
                </a:cubicBezTo>
                <a:cubicBezTo>
                  <a:pt x="12815" y="17379"/>
                  <a:pt x="13779" y="16535"/>
                  <a:pt x="13779" y="15502"/>
                </a:cubicBezTo>
                <a:cubicBezTo>
                  <a:pt x="13779" y="14460"/>
                  <a:pt x="12792" y="13611"/>
                  <a:pt x="11579" y="13611"/>
                </a:cubicBezTo>
                <a:lnTo>
                  <a:pt x="10145" y="13611"/>
                </a:lnTo>
                <a:cubicBezTo>
                  <a:pt x="9623" y="13611"/>
                  <a:pt x="9197" y="13246"/>
                  <a:pt x="9197" y="12797"/>
                </a:cubicBezTo>
                <a:cubicBezTo>
                  <a:pt x="9197" y="12348"/>
                  <a:pt x="9623" y="11983"/>
                  <a:pt x="10145" y="11983"/>
                </a:cubicBezTo>
                <a:lnTo>
                  <a:pt x="12673" y="11983"/>
                </a:lnTo>
                <a:cubicBezTo>
                  <a:pt x="13018" y="11983"/>
                  <a:pt x="13305" y="11746"/>
                  <a:pt x="13305" y="11450"/>
                </a:cubicBezTo>
                <a:cubicBezTo>
                  <a:pt x="13305" y="11153"/>
                  <a:pt x="13018" y="10907"/>
                  <a:pt x="12673" y="10907"/>
                </a:cubicBezTo>
                <a:lnTo>
                  <a:pt x="11488" y="10907"/>
                </a:lnTo>
                <a:lnTo>
                  <a:pt x="11488" y="10160"/>
                </a:lnTo>
                <a:cubicBezTo>
                  <a:pt x="11488" y="9864"/>
                  <a:pt x="11201" y="9617"/>
                  <a:pt x="10856" y="961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" name="Shape">
            <a:extLst>
              <a:ext uri="{FF2B5EF4-FFF2-40B4-BE49-F238E27FC236}">
                <a16:creationId xmlns:a16="http://schemas.microsoft.com/office/drawing/2014/main" xmlns="" id="{C8234510-7C14-9A4F-8A86-9610479639B7}"/>
              </a:ext>
            </a:extLst>
          </p:cNvPr>
          <p:cNvSpPr/>
          <p:nvPr/>
        </p:nvSpPr>
        <p:spPr>
          <a:xfrm>
            <a:off x="8903331" y="4175452"/>
            <a:ext cx="534399" cy="463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600" extrusionOk="0">
                <a:moveTo>
                  <a:pt x="15589" y="0"/>
                </a:moveTo>
                <a:cubicBezTo>
                  <a:pt x="15199" y="0"/>
                  <a:pt x="14833" y="180"/>
                  <a:pt x="14557" y="501"/>
                </a:cubicBezTo>
                <a:lnTo>
                  <a:pt x="13534" y="1691"/>
                </a:lnTo>
                <a:cubicBezTo>
                  <a:pt x="13377" y="1875"/>
                  <a:pt x="13263" y="2088"/>
                  <a:pt x="13193" y="2318"/>
                </a:cubicBezTo>
                <a:lnTo>
                  <a:pt x="8400" y="1315"/>
                </a:lnTo>
                <a:cubicBezTo>
                  <a:pt x="6244" y="818"/>
                  <a:pt x="4140" y="2452"/>
                  <a:pt x="3706" y="4959"/>
                </a:cubicBezTo>
                <a:lnTo>
                  <a:pt x="3491" y="6233"/>
                </a:lnTo>
                <a:cubicBezTo>
                  <a:pt x="3247" y="7641"/>
                  <a:pt x="4030" y="9018"/>
                  <a:pt x="5241" y="9302"/>
                </a:cubicBezTo>
                <a:cubicBezTo>
                  <a:pt x="6452" y="9585"/>
                  <a:pt x="7635" y="8674"/>
                  <a:pt x="7880" y="7266"/>
                </a:cubicBezTo>
                <a:lnTo>
                  <a:pt x="8014" y="6483"/>
                </a:lnTo>
                <a:lnTo>
                  <a:pt x="10159" y="6702"/>
                </a:lnTo>
                <a:lnTo>
                  <a:pt x="15778" y="13227"/>
                </a:lnTo>
                <a:lnTo>
                  <a:pt x="16792" y="14407"/>
                </a:lnTo>
                <a:cubicBezTo>
                  <a:pt x="16998" y="14647"/>
                  <a:pt x="16998" y="15045"/>
                  <a:pt x="16792" y="15284"/>
                </a:cubicBezTo>
                <a:cubicBezTo>
                  <a:pt x="16586" y="15524"/>
                  <a:pt x="16253" y="15524"/>
                  <a:pt x="16047" y="15284"/>
                </a:cubicBezTo>
                <a:lnTo>
                  <a:pt x="13319" y="12110"/>
                </a:lnTo>
                <a:cubicBezTo>
                  <a:pt x="13129" y="11890"/>
                  <a:pt x="12826" y="11890"/>
                  <a:pt x="12637" y="12110"/>
                </a:cubicBezTo>
                <a:cubicBezTo>
                  <a:pt x="12447" y="12331"/>
                  <a:pt x="12447" y="12694"/>
                  <a:pt x="12637" y="12914"/>
                </a:cubicBezTo>
                <a:lnTo>
                  <a:pt x="15356" y="16077"/>
                </a:lnTo>
                <a:cubicBezTo>
                  <a:pt x="15456" y="16193"/>
                  <a:pt x="15509" y="16352"/>
                  <a:pt x="15509" y="16516"/>
                </a:cubicBezTo>
                <a:cubicBezTo>
                  <a:pt x="15509" y="16680"/>
                  <a:pt x="15456" y="16828"/>
                  <a:pt x="15356" y="16944"/>
                </a:cubicBezTo>
                <a:cubicBezTo>
                  <a:pt x="15150" y="17184"/>
                  <a:pt x="14817" y="17183"/>
                  <a:pt x="14611" y="16944"/>
                </a:cubicBezTo>
                <a:lnTo>
                  <a:pt x="11883" y="13781"/>
                </a:lnTo>
                <a:cubicBezTo>
                  <a:pt x="11693" y="13560"/>
                  <a:pt x="11390" y="13560"/>
                  <a:pt x="11200" y="13781"/>
                </a:cubicBezTo>
                <a:cubicBezTo>
                  <a:pt x="11011" y="14001"/>
                  <a:pt x="11011" y="14363"/>
                  <a:pt x="11200" y="14584"/>
                </a:cubicBezTo>
                <a:lnTo>
                  <a:pt x="13920" y="17748"/>
                </a:lnTo>
                <a:cubicBezTo>
                  <a:pt x="14126" y="17987"/>
                  <a:pt x="14126" y="18375"/>
                  <a:pt x="13920" y="18614"/>
                </a:cubicBezTo>
                <a:cubicBezTo>
                  <a:pt x="13820" y="18731"/>
                  <a:pt x="13693" y="18802"/>
                  <a:pt x="13552" y="18802"/>
                </a:cubicBezTo>
                <a:cubicBezTo>
                  <a:pt x="13411" y="18802"/>
                  <a:pt x="13275" y="18731"/>
                  <a:pt x="13175" y="18614"/>
                </a:cubicBezTo>
                <a:lnTo>
                  <a:pt x="10447" y="15451"/>
                </a:lnTo>
                <a:cubicBezTo>
                  <a:pt x="10257" y="15230"/>
                  <a:pt x="9954" y="15230"/>
                  <a:pt x="9764" y="15451"/>
                </a:cubicBezTo>
                <a:cubicBezTo>
                  <a:pt x="9575" y="15672"/>
                  <a:pt x="9575" y="16024"/>
                  <a:pt x="9764" y="16244"/>
                </a:cubicBezTo>
                <a:lnTo>
                  <a:pt x="12484" y="19418"/>
                </a:lnTo>
                <a:cubicBezTo>
                  <a:pt x="12690" y="19658"/>
                  <a:pt x="12690" y="20045"/>
                  <a:pt x="12484" y="20285"/>
                </a:cubicBezTo>
                <a:cubicBezTo>
                  <a:pt x="12278" y="20524"/>
                  <a:pt x="11945" y="20524"/>
                  <a:pt x="11739" y="20285"/>
                </a:cubicBezTo>
                <a:lnTo>
                  <a:pt x="2099" y="9072"/>
                </a:lnTo>
                <a:lnTo>
                  <a:pt x="825" y="7590"/>
                </a:lnTo>
                <a:cubicBezTo>
                  <a:pt x="635" y="7369"/>
                  <a:pt x="332" y="7369"/>
                  <a:pt x="143" y="7590"/>
                </a:cubicBezTo>
                <a:cubicBezTo>
                  <a:pt x="-47" y="7810"/>
                  <a:pt x="-47" y="8173"/>
                  <a:pt x="143" y="8394"/>
                </a:cubicBezTo>
                <a:lnTo>
                  <a:pt x="1417" y="9876"/>
                </a:lnTo>
                <a:lnTo>
                  <a:pt x="2799" y="11484"/>
                </a:lnTo>
                <a:lnTo>
                  <a:pt x="2037" y="12371"/>
                </a:lnTo>
                <a:cubicBezTo>
                  <a:pt x="1786" y="12662"/>
                  <a:pt x="1651" y="13046"/>
                  <a:pt x="1651" y="13457"/>
                </a:cubicBezTo>
                <a:cubicBezTo>
                  <a:pt x="1651" y="13868"/>
                  <a:pt x="1786" y="14262"/>
                  <a:pt x="2037" y="14553"/>
                </a:cubicBezTo>
                <a:lnTo>
                  <a:pt x="2288" y="14835"/>
                </a:lnTo>
                <a:cubicBezTo>
                  <a:pt x="2507" y="15089"/>
                  <a:pt x="2783" y="15249"/>
                  <a:pt x="3087" y="15284"/>
                </a:cubicBezTo>
                <a:cubicBezTo>
                  <a:pt x="3117" y="15637"/>
                  <a:pt x="3254" y="15969"/>
                  <a:pt x="3473" y="16223"/>
                </a:cubicBezTo>
                <a:lnTo>
                  <a:pt x="3715" y="16505"/>
                </a:lnTo>
                <a:cubicBezTo>
                  <a:pt x="3939" y="16766"/>
                  <a:pt x="4229" y="16921"/>
                  <a:pt x="4523" y="16954"/>
                </a:cubicBezTo>
                <a:cubicBezTo>
                  <a:pt x="4553" y="17308"/>
                  <a:pt x="4690" y="17629"/>
                  <a:pt x="4909" y="17883"/>
                </a:cubicBezTo>
                <a:lnTo>
                  <a:pt x="5151" y="18176"/>
                </a:lnTo>
                <a:cubicBezTo>
                  <a:pt x="5370" y="18430"/>
                  <a:pt x="5655" y="18590"/>
                  <a:pt x="5959" y="18625"/>
                </a:cubicBezTo>
                <a:cubicBezTo>
                  <a:pt x="5989" y="18978"/>
                  <a:pt x="6117" y="19299"/>
                  <a:pt x="6336" y="19554"/>
                </a:cubicBezTo>
                <a:lnTo>
                  <a:pt x="6587" y="19846"/>
                </a:lnTo>
                <a:cubicBezTo>
                  <a:pt x="6845" y="20147"/>
                  <a:pt x="7181" y="20295"/>
                  <a:pt x="7521" y="20295"/>
                </a:cubicBezTo>
                <a:cubicBezTo>
                  <a:pt x="7859" y="20295"/>
                  <a:pt x="8205" y="20147"/>
                  <a:pt x="8463" y="19846"/>
                </a:cubicBezTo>
                <a:lnTo>
                  <a:pt x="9226" y="18959"/>
                </a:lnTo>
                <a:lnTo>
                  <a:pt x="11057" y="21088"/>
                </a:lnTo>
                <a:cubicBezTo>
                  <a:pt x="11340" y="21418"/>
                  <a:pt x="11715" y="21600"/>
                  <a:pt x="12116" y="21600"/>
                </a:cubicBezTo>
                <a:cubicBezTo>
                  <a:pt x="12517" y="21600"/>
                  <a:pt x="12891" y="21418"/>
                  <a:pt x="13175" y="21088"/>
                </a:cubicBezTo>
                <a:cubicBezTo>
                  <a:pt x="13443" y="20776"/>
                  <a:pt x="13599" y="20358"/>
                  <a:pt x="13615" y="19919"/>
                </a:cubicBezTo>
                <a:cubicBezTo>
                  <a:pt x="13992" y="19901"/>
                  <a:pt x="14343" y="19730"/>
                  <a:pt x="14611" y="19418"/>
                </a:cubicBezTo>
                <a:cubicBezTo>
                  <a:pt x="14888" y="19096"/>
                  <a:pt x="15027" y="18681"/>
                  <a:pt x="15042" y="18259"/>
                </a:cubicBezTo>
                <a:cubicBezTo>
                  <a:pt x="15405" y="18242"/>
                  <a:pt x="15770" y="18069"/>
                  <a:pt x="16047" y="17748"/>
                </a:cubicBezTo>
                <a:cubicBezTo>
                  <a:pt x="16324" y="17426"/>
                  <a:pt x="16463" y="17011"/>
                  <a:pt x="16478" y="16589"/>
                </a:cubicBezTo>
                <a:cubicBezTo>
                  <a:pt x="16841" y="16571"/>
                  <a:pt x="17198" y="16399"/>
                  <a:pt x="17474" y="16077"/>
                </a:cubicBezTo>
                <a:cubicBezTo>
                  <a:pt x="18059" y="15397"/>
                  <a:pt x="18059" y="14294"/>
                  <a:pt x="17474" y="13614"/>
                </a:cubicBezTo>
                <a:lnTo>
                  <a:pt x="16801" y="12831"/>
                </a:lnTo>
                <a:lnTo>
                  <a:pt x="20984" y="7966"/>
                </a:lnTo>
                <a:cubicBezTo>
                  <a:pt x="21553" y="7303"/>
                  <a:pt x="21553" y="6227"/>
                  <a:pt x="20984" y="5564"/>
                </a:cubicBezTo>
                <a:lnTo>
                  <a:pt x="16622" y="501"/>
                </a:lnTo>
                <a:cubicBezTo>
                  <a:pt x="16346" y="180"/>
                  <a:pt x="15980" y="0"/>
                  <a:pt x="15589" y="0"/>
                </a:cubicBezTo>
                <a:close/>
                <a:moveTo>
                  <a:pt x="15589" y="1128"/>
                </a:moveTo>
                <a:cubicBezTo>
                  <a:pt x="15720" y="1128"/>
                  <a:pt x="15847" y="1187"/>
                  <a:pt x="15939" y="1295"/>
                </a:cubicBezTo>
                <a:lnTo>
                  <a:pt x="20293" y="6368"/>
                </a:lnTo>
                <a:cubicBezTo>
                  <a:pt x="20385" y="6476"/>
                  <a:pt x="20436" y="6613"/>
                  <a:pt x="20436" y="6765"/>
                </a:cubicBezTo>
                <a:cubicBezTo>
                  <a:pt x="20436" y="6917"/>
                  <a:pt x="20385" y="7065"/>
                  <a:pt x="20293" y="7172"/>
                </a:cubicBezTo>
                <a:lnTo>
                  <a:pt x="18928" y="8769"/>
                </a:lnTo>
                <a:lnTo>
                  <a:pt x="14225" y="3289"/>
                </a:lnTo>
                <a:cubicBezTo>
                  <a:pt x="14133" y="3181"/>
                  <a:pt x="14082" y="3043"/>
                  <a:pt x="14082" y="2892"/>
                </a:cubicBezTo>
                <a:cubicBezTo>
                  <a:pt x="14082" y="2739"/>
                  <a:pt x="14133" y="2592"/>
                  <a:pt x="14225" y="2485"/>
                </a:cubicBezTo>
                <a:lnTo>
                  <a:pt x="15248" y="1295"/>
                </a:lnTo>
                <a:cubicBezTo>
                  <a:pt x="15341" y="1187"/>
                  <a:pt x="15459" y="1128"/>
                  <a:pt x="15589" y="1128"/>
                </a:cubicBezTo>
                <a:close/>
                <a:moveTo>
                  <a:pt x="7018" y="2432"/>
                </a:moveTo>
                <a:cubicBezTo>
                  <a:pt x="7402" y="2341"/>
                  <a:pt x="7812" y="2337"/>
                  <a:pt x="8221" y="2432"/>
                </a:cubicBezTo>
                <a:cubicBezTo>
                  <a:pt x="8224" y="2433"/>
                  <a:pt x="8226" y="2432"/>
                  <a:pt x="8230" y="2432"/>
                </a:cubicBezTo>
                <a:lnTo>
                  <a:pt x="12951" y="3414"/>
                </a:lnTo>
                <a:lnTo>
                  <a:pt x="18237" y="9563"/>
                </a:lnTo>
                <a:cubicBezTo>
                  <a:pt x="18237" y="9563"/>
                  <a:pt x="16119" y="12027"/>
                  <a:pt x="16119" y="12027"/>
                </a:cubicBezTo>
                <a:lnTo>
                  <a:pt x="10725" y="5752"/>
                </a:lnTo>
                <a:cubicBezTo>
                  <a:pt x="10644" y="5658"/>
                  <a:pt x="10533" y="5607"/>
                  <a:pt x="10420" y="5596"/>
                </a:cubicBezTo>
                <a:lnTo>
                  <a:pt x="7664" y="5314"/>
                </a:lnTo>
                <a:cubicBezTo>
                  <a:pt x="7650" y="5313"/>
                  <a:pt x="7633" y="5314"/>
                  <a:pt x="7619" y="5314"/>
                </a:cubicBezTo>
                <a:cubicBezTo>
                  <a:pt x="7390" y="5314"/>
                  <a:pt x="7190" y="5498"/>
                  <a:pt x="7144" y="5763"/>
                </a:cubicBezTo>
                <a:lnTo>
                  <a:pt x="6928" y="7036"/>
                </a:lnTo>
                <a:cubicBezTo>
                  <a:pt x="6790" y="7833"/>
                  <a:pt x="6115" y="8356"/>
                  <a:pt x="5429" y="8195"/>
                </a:cubicBezTo>
                <a:cubicBezTo>
                  <a:pt x="5097" y="8118"/>
                  <a:pt x="4809" y="7897"/>
                  <a:pt x="4621" y="7569"/>
                </a:cubicBezTo>
                <a:cubicBezTo>
                  <a:pt x="4434" y="7241"/>
                  <a:pt x="4375" y="6838"/>
                  <a:pt x="4442" y="6452"/>
                </a:cubicBezTo>
                <a:lnTo>
                  <a:pt x="4657" y="5178"/>
                </a:lnTo>
                <a:cubicBezTo>
                  <a:pt x="4904" y="3753"/>
                  <a:pt x="5864" y="2707"/>
                  <a:pt x="7018" y="2432"/>
                </a:cubicBezTo>
                <a:close/>
                <a:moveTo>
                  <a:pt x="19153" y="6347"/>
                </a:moveTo>
                <a:cubicBezTo>
                  <a:pt x="18884" y="6347"/>
                  <a:pt x="18668" y="6599"/>
                  <a:pt x="18668" y="6911"/>
                </a:cubicBezTo>
                <a:cubicBezTo>
                  <a:pt x="18668" y="7223"/>
                  <a:pt x="18884" y="7475"/>
                  <a:pt x="19153" y="7475"/>
                </a:cubicBezTo>
                <a:cubicBezTo>
                  <a:pt x="19421" y="7475"/>
                  <a:pt x="19637" y="7223"/>
                  <a:pt x="19637" y="6911"/>
                </a:cubicBezTo>
                <a:cubicBezTo>
                  <a:pt x="19637" y="6599"/>
                  <a:pt x="19421" y="6347"/>
                  <a:pt x="19153" y="6347"/>
                </a:cubicBezTo>
                <a:close/>
                <a:moveTo>
                  <a:pt x="3437" y="12340"/>
                </a:moveTo>
                <a:lnTo>
                  <a:pt x="4191" y="13206"/>
                </a:lnTo>
                <a:lnTo>
                  <a:pt x="3473" y="14042"/>
                </a:lnTo>
                <a:cubicBezTo>
                  <a:pt x="3335" y="14201"/>
                  <a:pt x="3107" y="14201"/>
                  <a:pt x="2970" y="14042"/>
                </a:cubicBezTo>
                <a:cubicBezTo>
                  <a:pt x="2970" y="14042"/>
                  <a:pt x="2719" y="13749"/>
                  <a:pt x="2719" y="13749"/>
                </a:cubicBezTo>
                <a:cubicBezTo>
                  <a:pt x="2582" y="13590"/>
                  <a:pt x="2582" y="13335"/>
                  <a:pt x="2719" y="13175"/>
                </a:cubicBezTo>
                <a:lnTo>
                  <a:pt x="3437" y="12340"/>
                </a:lnTo>
                <a:close/>
                <a:moveTo>
                  <a:pt x="4873" y="14010"/>
                </a:moveTo>
                <a:lnTo>
                  <a:pt x="5618" y="14877"/>
                </a:lnTo>
                <a:lnTo>
                  <a:pt x="4909" y="15712"/>
                </a:lnTo>
                <a:cubicBezTo>
                  <a:pt x="4771" y="15871"/>
                  <a:pt x="4543" y="15871"/>
                  <a:pt x="4406" y="15712"/>
                </a:cubicBezTo>
                <a:cubicBezTo>
                  <a:pt x="4406" y="15712"/>
                  <a:pt x="4155" y="15420"/>
                  <a:pt x="4155" y="15420"/>
                </a:cubicBezTo>
                <a:cubicBezTo>
                  <a:pt x="4018" y="15260"/>
                  <a:pt x="4018" y="14995"/>
                  <a:pt x="4155" y="14835"/>
                </a:cubicBezTo>
                <a:lnTo>
                  <a:pt x="4873" y="14010"/>
                </a:lnTo>
                <a:close/>
                <a:moveTo>
                  <a:pt x="6309" y="15670"/>
                </a:moveTo>
                <a:lnTo>
                  <a:pt x="7054" y="16547"/>
                </a:lnTo>
                <a:lnTo>
                  <a:pt x="6336" y="17372"/>
                </a:lnTo>
                <a:cubicBezTo>
                  <a:pt x="6199" y="17532"/>
                  <a:pt x="5979" y="17532"/>
                  <a:pt x="5842" y="17372"/>
                </a:cubicBezTo>
                <a:cubicBezTo>
                  <a:pt x="5842" y="17372"/>
                  <a:pt x="5591" y="17090"/>
                  <a:pt x="5591" y="17090"/>
                </a:cubicBezTo>
                <a:cubicBezTo>
                  <a:pt x="5525" y="17012"/>
                  <a:pt x="5492" y="16907"/>
                  <a:pt x="5492" y="16798"/>
                </a:cubicBezTo>
                <a:cubicBezTo>
                  <a:pt x="5492" y="16688"/>
                  <a:pt x="5525" y="16583"/>
                  <a:pt x="5591" y="16505"/>
                </a:cubicBezTo>
                <a:lnTo>
                  <a:pt x="6309" y="15670"/>
                </a:lnTo>
                <a:close/>
                <a:moveTo>
                  <a:pt x="7745" y="17341"/>
                </a:moveTo>
                <a:lnTo>
                  <a:pt x="8490" y="18207"/>
                </a:lnTo>
                <a:cubicBezTo>
                  <a:pt x="8490" y="18207"/>
                  <a:pt x="7772" y="19042"/>
                  <a:pt x="7772" y="19042"/>
                </a:cubicBezTo>
                <a:cubicBezTo>
                  <a:pt x="7634" y="19201"/>
                  <a:pt x="7416" y="19201"/>
                  <a:pt x="7278" y="19042"/>
                </a:cubicBezTo>
                <a:lnTo>
                  <a:pt x="7027" y="18760"/>
                </a:lnTo>
                <a:cubicBezTo>
                  <a:pt x="6890" y="18600"/>
                  <a:pt x="6890" y="18335"/>
                  <a:pt x="7027" y="18176"/>
                </a:cubicBezTo>
                <a:lnTo>
                  <a:pt x="7745" y="1734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" name="Shape">
            <a:extLst>
              <a:ext uri="{FF2B5EF4-FFF2-40B4-BE49-F238E27FC236}">
                <a16:creationId xmlns:a16="http://schemas.microsoft.com/office/drawing/2014/main" xmlns="" id="{9396C924-C332-B44D-BE3D-80CE621C0239}"/>
              </a:ext>
            </a:extLst>
          </p:cNvPr>
          <p:cNvSpPr/>
          <p:nvPr/>
        </p:nvSpPr>
        <p:spPr>
          <a:xfrm>
            <a:off x="8942635" y="2218829"/>
            <a:ext cx="455790" cy="480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23" y="0"/>
                </a:moveTo>
                <a:cubicBezTo>
                  <a:pt x="8433" y="0"/>
                  <a:pt x="7285" y="343"/>
                  <a:pt x="6302" y="980"/>
                </a:cubicBezTo>
                <a:lnTo>
                  <a:pt x="1081" y="4358"/>
                </a:lnTo>
                <a:cubicBezTo>
                  <a:pt x="598" y="4671"/>
                  <a:pt x="309" y="5196"/>
                  <a:pt x="309" y="5750"/>
                </a:cubicBezTo>
                <a:cubicBezTo>
                  <a:pt x="309" y="6332"/>
                  <a:pt x="619" y="6861"/>
                  <a:pt x="1139" y="7169"/>
                </a:cubicBezTo>
                <a:cubicBezTo>
                  <a:pt x="1659" y="7478"/>
                  <a:pt x="2286" y="7507"/>
                  <a:pt x="2838" y="7252"/>
                </a:cubicBezTo>
                <a:lnTo>
                  <a:pt x="6698" y="5457"/>
                </a:lnTo>
                <a:lnTo>
                  <a:pt x="6698" y="5650"/>
                </a:lnTo>
                <a:cubicBezTo>
                  <a:pt x="6698" y="6589"/>
                  <a:pt x="7542" y="7362"/>
                  <a:pt x="8532" y="7362"/>
                </a:cubicBezTo>
                <a:lnTo>
                  <a:pt x="12315" y="7362"/>
                </a:lnTo>
                <a:cubicBezTo>
                  <a:pt x="13087" y="7362"/>
                  <a:pt x="13837" y="7475"/>
                  <a:pt x="14574" y="7691"/>
                </a:cubicBezTo>
                <a:lnTo>
                  <a:pt x="16996" y="8396"/>
                </a:lnTo>
                <a:lnTo>
                  <a:pt x="16996" y="9340"/>
                </a:lnTo>
                <a:cubicBezTo>
                  <a:pt x="16996" y="9641"/>
                  <a:pt x="17287" y="9880"/>
                  <a:pt x="17604" y="9880"/>
                </a:cubicBezTo>
                <a:lnTo>
                  <a:pt x="21050" y="9880"/>
                </a:lnTo>
                <a:cubicBezTo>
                  <a:pt x="21367" y="9880"/>
                  <a:pt x="21600" y="9641"/>
                  <a:pt x="21600" y="9340"/>
                </a:cubicBezTo>
                <a:lnTo>
                  <a:pt x="21600" y="668"/>
                </a:lnTo>
                <a:cubicBezTo>
                  <a:pt x="21600" y="367"/>
                  <a:pt x="21368" y="110"/>
                  <a:pt x="21050" y="110"/>
                </a:cubicBezTo>
                <a:lnTo>
                  <a:pt x="17604" y="110"/>
                </a:lnTo>
                <a:cubicBezTo>
                  <a:pt x="17287" y="110"/>
                  <a:pt x="16996" y="367"/>
                  <a:pt x="16996" y="668"/>
                </a:cubicBezTo>
                <a:lnTo>
                  <a:pt x="16996" y="1538"/>
                </a:lnTo>
                <a:lnTo>
                  <a:pt x="16620" y="1236"/>
                </a:lnTo>
                <a:cubicBezTo>
                  <a:pt x="15577" y="441"/>
                  <a:pt x="14290" y="0"/>
                  <a:pt x="12952" y="0"/>
                </a:cubicBezTo>
                <a:lnTo>
                  <a:pt x="9623" y="0"/>
                </a:lnTo>
                <a:close/>
                <a:moveTo>
                  <a:pt x="9623" y="1090"/>
                </a:moveTo>
                <a:lnTo>
                  <a:pt x="12952" y="1090"/>
                </a:lnTo>
                <a:cubicBezTo>
                  <a:pt x="14029" y="1090"/>
                  <a:pt x="15067" y="1448"/>
                  <a:pt x="15906" y="2088"/>
                </a:cubicBezTo>
                <a:lnTo>
                  <a:pt x="16996" y="2939"/>
                </a:lnTo>
                <a:lnTo>
                  <a:pt x="16996" y="7252"/>
                </a:lnTo>
                <a:lnTo>
                  <a:pt x="14912" y="6648"/>
                </a:lnTo>
                <a:cubicBezTo>
                  <a:pt x="14064" y="6399"/>
                  <a:pt x="13202" y="6272"/>
                  <a:pt x="12315" y="6272"/>
                </a:cubicBezTo>
                <a:lnTo>
                  <a:pt x="8532" y="6272"/>
                </a:lnTo>
                <a:cubicBezTo>
                  <a:pt x="8176" y="6272"/>
                  <a:pt x="7856" y="5987"/>
                  <a:pt x="7856" y="5650"/>
                </a:cubicBezTo>
                <a:lnTo>
                  <a:pt x="7856" y="4990"/>
                </a:lnTo>
                <a:cubicBezTo>
                  <a:pt x="8604" y="4811"/>
                  <a:pt x="10198" y="4494"/>
                  <a:pt x="11833" y="4743"/>
                </a:cubicBezTo>
                <a:cubicBezTo>
                  <a:pt x="12146" y="4791"/>
                  <a:pt x="12448" y="4592"/>
                  <a:pt x="12499" y="4294"/>
                </a:cubicBezTo>
                <a:cubicBezTo>
                  <a:pt x="12549" y="3997"/>
                  <a:pt x="12339" y="3720"/>
                  <a:pt x="12026" y="3672"/>
                </a:cubicBezTo>
                <a:cubicBezTo>
                  <a:pt x="9563" y="3296"/>
                  <a:pt x="7249" y="4024"/>
                  <a:pt x="7123" y="4065"/>
                </a:cubicBezTo>
                <a:cubicBezTo>
                  <a:pt x="7110" y="4070"/>
                  <a:pt x="7094" y="4070"/>
                  <a:pt x="7084" y="4075"/>
                </a:cubicBezTo>
                <a:cubicBezTo>
                  <a:pt x="7073" y="4079"/>
                  <a:pt x="7066" y="4088"/>
                  <a:pt x="7055" y="4093"/>
                </a:cubicBezTo>
                <a:lnTo>
                  <a:pt x="2345" y="6272"/>
                </a:lnTo>
                <a:cubicBezTo>
                  <a:pt x="2150" y="6363"/>
                  <a:pt x="1931" y="6353"/>
                  <a:pt x="1747" y="6245"/>
                </a:cubicBezTo>
                <a:cubicBezTo>
                  <a:pt x="1563" y="6135"/>
                  <a:pt x="1457" y="5956"/>
                  <a:pt x="1457" y="5750"/>
                </a:cubicBezTo>
                <a:cubicBezTo>
                  <a:pt x="1457" y="5557"/>
                  <a:pt x="1560" y="5374"/>
                  <a:pt x="1728" y="5265"/>
                </a:cubicBezTo>
                <a:lnTo>
                  <a:pt x="6949" y="1877"/>
                </a:lnTo>
                <a:cubicBezTo>
                  <a:pt x="7740" y="1365"/>
                  <a:pt x="8666" y="1090"/>
                  <a:pt x="9623" y="1090"/>
                </a:cubicBezTo>
                <a:close/>
                <a:moveTo>
                  <a:pt x="18145" y="1199"/>
                </a:moveTo>
                <a:lnTo>
                  <a:pt x="20451" y="1199"/>
                </a:lnTo>
                <a:lnTo>
                  <a:pt x="20451" y="8781"/>
                </a:lnTo>
                <a:lnTo>
                  <a:pt x="18145" y="8781"/>
                </a:lnTo>
                <a:cubicBezTo>
                  <a:pt x="18145" y="8781"/>
                  <a:pt x="18145" y="1199"/>
                  <a:pt x="18145" y="1199"/>
                </a:cubicBezTo>
                <a:close/>
                <a:moveTo>
                  <a:pt x="10144" y="8790"/>
                </a:moveTo>
                <a:cubicBezTo>
                  <a:pt x="9149" y="8790"/>
                  <a:pt x="8339" y="9559"/>
                  <a:pt x="8339" y="10502"/>
                </a:cubicBezTo>
                <a:cubicBezTo>
                  <a:pt x="8339" y="11062"/>
                  <a:pt x="8745" y="11698"/>
                  <a:pt x="9584" y="12453"/>
                </a:cubicBezTo>
                <a:cubicBezTo>
                  <a:pt x="10140" y="12953"/>
                  <a:pt x="10690" y="13325"/>
                  <a:pt x="10713" y="13341"/>
                </a:cubicBezTo>
                <a:cubicBezTo>
                  <a:pt x="10813" y="13408"/>
                  <a:pt x="10934" y="13451"/>
                  <a:pt x="11051" y="13451"/>
                </a:cubicBezTo>
                <a:cubicBezTo>
                  <a:pt x="11168" y="13451"/>
                  <a:pt x="11279" y="13408"/>
                  <a:pt x="11379" y="13341"/>
                </a:cubicBezTo>
                <a:cubicBezTo>
                  <a:pt x="11402" y="13325"/>
                  <a:pt x="11961" y="12953"/>
                  <a:pt x="12518" y="12453"/>
                </a:cubicBezTo>
                <a:cubicBezTo>
                  <a:pt x="13357" y="11698"/>
                  <a:pt x="13763" y="11062"/>
                  <a:pt x="13763" y="10502"/>
                </a:cubicBezTo>
                <a:cubicBezTo>
                  <a:pt x="13763" y="9559"/>
                  <a:pt x="12953" y="8790"/>
                  <a:pt x="11958" y="8790"/>
                </a:cubicBezTo>
                <a:cubicBezTo>
                  <a:pt x="11637" y="8790"/>
                  <a:pt x="11324" y="8869"/>
                  <a:pt x="11051" y="9019"/>
                </a:cubicBezTo>
                <a:cubicBezTo>
                  <a:pt x="10778" y="8869"/>
                  <a:pt x="10465" y="8790"/>
                  <a:pt x="10144" y="8790"/>
                </a:cubicBezTo>
                <a:close/>
                <a:moveTo>
                  <a:pt x="10144" y="9880"/>
                </a:moveTo>
                <a:cubicBezTo>
                  <a:pt x="10329" y="9880"/>
                  <a:pt x="10501" y="9951"/>
                  <a:pt x="10626" y="10081"/>
                </a:cubicBezTo>
                <a:cubicBezTo>
                  <a:pt x="10735" y="10194"/>
                  <a:pt x="10890" y="10264"/>
                  <a:pt x="11051" y="10264"/>
                </a:cubicBezTo>
                <a:cubicBezTo>
                  <a:pt x="11212" y="10264"/>
                  <a:pt x="11367" y="10194"/>
                  <a:pt x="11476" y="10081"/>
                </a:cubicBezTo>
                <a:cubicBezTo>
                  <a:pt x="11601" y="9951"/>
                  <a:pt x="11772" y="9880"/>
                  <a:pt x="11958" y="9880"/>
                </a:cubicBezTo>
                <a:cubicBezTo>
                  <a:pt x="12318" y="9880"/>
                  <a:pt x="12614" y="10160"/>
                  <a:pt x="12614" y="10502"/>
                </a:cubicBezTo>
                <a:cubicBezTo>
                  <a:pt x="12614" y="10850"/>
                  <a:pt x="11844" y="11620"/>
                  <a:pt x="11051" y="12215"/>
                </a:cubicBezTo>
                <a:cubicBezTo>
                  <a:pt x="10258" y="11621"/>
                  <a:pt x="9487" y="10851"/>
                  <a:pt x="9487" y="10502"/>
                </a:cubicBezTo>
                <a:cubicBezTo>
                  <a:pt x="9487" y="10160"/>
                  <a:pt x="9783" y="9880"/>
                  <a:pt x="10144" y="9880"/>
                </a:cubicBezTo>
                <a:close/>
                <a:moveTo>
                  <a:pt x="627" y="11720"/>
                </a:moveTo>
                <a:cubicBezTo>
                  <a:pt x="310" y="11720"/>
                  <a:pt x="0" y="11977"/>
                  <a:pt x="0" y="12279"/>
                </a:cubicBezTo>
                <a:lnTo>
                  <a:pt x="0" y="20950"/>
                </a:lnTo>
                <a:cubicBezTo>
                  <a:pt x="0" y="21251"/>
                  <a:pt x="310" y="21490"/>
                  <a:pt x="627" y="21490"/>
                </a:cubicBezTo>
                <a:lnTo>
                  <a:pt x="4073" y="21490"/>
                </a:lnTo>
                <a:cubicBezTo>
                  <a:pt x="4391" y="21490"/>
                  <a:pt x="4604" y="21251"/>
                  <a:pt x="4604" y="20950"/>
                </a:cubicBezTo>
                <a:lnTo>
                  <a:pt x="4604" y="20080"/>
                </a:lnTo>
                <a:lnTo>
                  <a:pt x="5009" y="20364"/>
                </a:lnTo>
                <a:cubicBezTo>
                  <a:pt x="6052" y="21159"/>
                  <a:pt x="7387" y="21600"/>
                  <a:pt x="8725" y="21600"/>
                </a:cubicBezTo>
                <a:lnTo>
                  <a:pt x="12055" y="21600"/>
                </a:lnTo>
                <a:cubicBezTo>
                  <a:pt x="13244" y="21600"/>
                  <a:pt x="14393" y="21266"/>
                  <a:pt x="15375" y="20629"/>
                </a:cubicBezTo>
                <a:lnTo>
                  <a:pt x="20596" y="17251"/>
                </a:lnTo>
                <a:cubicBezTo>
                  <a:pt x="21079" y="16939"/>
                  <a:pt x="21368" y="16422"/>
                  <a:pt x="21368" y="15868"/>
                </a:cubicBezTo>
                <a:cubicBezTo>
                  <a:pt x="21368" y="15286"/>
                  <a:pt x="21058" y="14757"/>
                  <a:pt x="20538" y="14449"/>
                </a:cubicBezTo>
                <a:cubicBezTo>
                  <a:pt x="20018" y="14141"/>
                  <a:pt x="19352" y="14102"/>
                  <a:pt x="18801" y="14357"/>
                </a:cubicBezTo>
                <a:lnTo>
                  <a:pt x="14892" y="16161"/>
                </a:lnTo>
                <a:lnTo>
                  <a:pt x="14892" y="15969"/>
                </a:lnTo>
                <a:cubicBezTo>
                  <a:pt x="14892" y="15029"/>
                  <a:pt x="14135" y="14284"/>
                  <a:pt x="13145" y="14284"/>
                </a:cubicBezTo>
                <a:lnTo>
                  <a:pt x="9362" y="14284"/>
                </a:lnTo>
                <a:cubicBezTo>
                  <a:pt x="8590" y="14284"/>
                  <a:pt x="7802" y="14162"/>
                  <a:pt x="7065" y="13945"/>
                </a:cubicBezTo>
                <a:lnTo>
                  <a:pt x="4604" y="13222"/>
                </a:lnTo>
                <a:lnTo>
                  <a:pt x="4604" y="12279"/>
                </a:lnTo>
                <a:cubicBezTo>
                  <a:pt x="4604" y="11977"/>
                  <a:pt x="4391" y="11720"/>
                  <a:pt x="4073" y="11720"/>
                </a:cubicBezTo>
                <a:lnTo>
                  <a:pt x="627" y="11720"/>
                </a:lnTo>
                <a:close/>
                <a:moveTo>
                  <a:pt x="1149" y="12810"/>
                </a:moveTo>
                <a:lnTo>
                  <a:pt x="3455" y="12810"/>
                </a:lnTo>
                <a:cubicBezTo>
                  <a:pt x="3455" y="12810"/>
                  <a:pt x="3455" y="20400"/>
                  <a:pt x="3455" y="20401"/>
                </a:cubicBezTo>
                <a:lnTo>
                  <a:pt x="1149" y="20401"/>
                </a:lnTo>
                <a:lnTo>
                  <a:pt x="1149" y="12810"/>
                </a:lnTo>
                <a:close/>
                <a:moveTo>
                  <a:pt x="4604" y="14357"/>
                </a:moveTo>
                <a:lnTo>
                  <a:pt x="6727" y="14989"/>
                </a:lnTo>
                <a:cubicBezTo>
                  <a:pt x="7575" y="15238"/>
                  <a:pt x="8475" y="15374"/>
                  <a:pt x="9362" y="15374"/>
                </a:cubicBezTo>
                <a:lnTo>
                  <a:pt x="13145" y="15374"/>
                </a:lnTo>
                <a:cubicBezTo>
                  <a:pt x="13501" y="15374"/>
                  <a:pt x="13744" y="15631"/>
                  <a:pt x="13744" y="15969"/>
                </a:cubicBezTo>
                <a:lnTo>
                  <a:pt x="13744" y="16628"/>
                </a:lnTo>
                <a:cubicBezTo>
                  <a:pt x="13054" y="16807"/>
                  <a:pt x="11441" y="17116"/>
                  <a:pt x="9806" y="16866"/>
                </a:cubicBezTo>
                <a:cubicBezTo>
                  <a:pt x="9493" y="16818"/>
                  <a:pt x="9210" y="17026"/>
                  <a:pt x="9159" y="17324"/>
                </a:cubicBezTo>
                <a:cubicBezTo>
                  <a:pt x="9109" y="17622"/>
                  <a:pt x="9328" y="17899"/>
                  <a:pt x="9642" y="17947"/>
                </a:cubicBezTo>
                <a:cubicBezTo>
                  <a:pt x="10142" y="18023"/>
                  <a:pt x="10638" y="18056"/>
                  <a:pt x="11109" y="18056"/>
                </a:cubicBezTo>
                <a:cubicBezTo>
                  <a:pt x="12959" y="18056"/>
                  <a:pt x="14458" y="17584"/>
                  <a:pt x="14554" y="17553"/>
                </a:cubicBezTo>
                <a:cubicBezTo>
                  <a:pt x="14576" y="17546"/>
                  <a:pt x="14593" y="17535"/>
                  <a:pt x="14612" y="17525"/>
                </a:cubicBezTo>
                <a:cubicBezTo>
                  <a:pt x="14614" y="17525"/>
                  <a:pt x="14620" y="17526"/>
                  <a:pt x="14622" y="17525"/>
                </a:cubicBezTo>
                <a:lnTo>
                  <a:pt x="19332" y="15346"/>
                </a:lnTo>
                <a:cubicBezTo>
                  <a:pt x="19527" y="15256"/>
                  <a:pt x="19746" y="15265"/>
                  <a:pt x="19930" y="15374"/>
                </a:cubicBezTo>
                <a:cubicBezTo>
                  <a:pt x="20114" y="15483"/>
                  <a:pt x="20220" y="15662"/>
                  <a:pt x="20220" y="15868"/>
                </a:cubicBezTo>
                <a:cubicBezTo>
                  <a:pt x="20220" y="16061"/>
                  <a:pt x="20118" y="16245"/>
                  <a:pt x="19950" y="16353"/>
                </a:cubicBezTo>
                <a:lnTo>
                  <a:pt x="14718" y="19723"/>
                </a:lnTo>
                <a:cubicBezTo>
                  <a:pt x="13928" y="20235"/>
                  <a:pt x="13012" y="20501"/>
                  <a:pt x="12055" y="20501"/>
                </a:cubicBezTo>
                <a:lnTo>
                  <a:pt x="8725" y="20501"/>
                </a:lnTo>
                <a:cubicBezTo>
                  <a:pt x="7649" y="20501"/>
                  <a:pt x="6572" y="20161"/>
                  <a:pt x="5733" y="19521"/>
                </a:cubicBezTo>
                <a:lnTo>
                  <a:pt x="4604" y="18679"/>
                </a:lnTo>
                <a:lnTo>
                  <a:pt x="4604" y="1435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4117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4F3F3EF-0691-7440-9FB4-74DA583D7D84}"/>
              </a:ext>
            </a:extLst>
          </p:cNvPr>
          <p:cNvSpPr txBox="1"/>
          <p:nvPr/>
        </p:nvSpPr>
        <p:spPr>
          <a:xfrm>
            <a:off x="591908" y="2320271"/>
            <a:ext cx="274375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>
                <a:solidFill>
                  <a:schemeClr val="accent1"/>
                </a:solidFill>
                <a:latin typeface="Arial" panose="020B0604020202020204" pitchFamily="34" charset="0"/>
              </a:rPr>
              <a:t>Strengths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6A537E-400A-9A46-9C6E-A7DE173E3067}"/>
              </a:ext>
            </a:extLst>
          </p:cNvPr>
          <p:cNvSpPr txBox="1"/>
          <p:nvPr/>
        </p:nvSpPr>
        <p:spPr>
          <a:xfrm>
            <a:off x="591908" y="2770316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5DD2D360-2AFA-6B40-AF2B-A076CE0C37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74A7FE5-8329-5A4B-9BDE-7453798A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09BEC587-69AE-434C-9862-74F7AA36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740E4A-D050-844F-8A64-DC46E7704B89}"/>
              </a:ext>
            </a:extLst>
          </p:cNvPr>
          <p:cNvGrpSpPr/>
          <p:nvPr/>
        </p:nvGrpSpPr>
        <p:grpSpPr>
          <a:xfrm>
            <a:off x="3911627" y="1755680"/>
            <a:ext cx="4005080" cy="4010916"/>
            <a:chOff x="3298888" y="1756512"/>
            <a:chExt cx="3917814" cy="3923524"/>
          </a:xfrm>
        </p:grpSpPr>
        <p:sp>
          <p:nvSpPr>
            <p:cNvPr id="7" name="Cube 6">
              <a:extLst>
                <a:ext uri="{FF2B5EF4-FFF2-40B4-BE49-F238E27FC236}">
                  <a16:creationId xmlns:a16="http://schemas.microsoft.com/office/drawing/2014/main" xmlns="" id="{6AAB94EA-7B64-FE49-AEC5-7585F8D40454}"/>
                </a:ext>
              </a:extLst>
            </p:cNvPr>
            <p:cNvSpPr/>
            <p:nvPr/>
          </p:nvSpPr>
          <p:spPr>
            <a:xfrm rot="8100000">
              <a:off x="4490627" y="1756512"/>
              <a:ext cx="1534340" cy="1534340"/>
            </a:xfrm>
            <a:prstGeom prst="cube">
              <a:avLst>
                <a:gd name="adj" fmla="val 1463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xmlns="" id="{C459DEB4-AA9C-7C42-A1DC-7CC6B54613B0}"/>
                </a:ext>
              </a:extLst>
            </p:cNvPr>
            <p:cNvSpPr/>
            <p:nvPr/>
          </p:nvSpPr>
          <p:spPr>
            <a:xfrm rot="13500000">
              <a:off x="5682362" y="2951104"/>
              <a:ext cx="1534340" cy="1534340"/>
            </a:xfrm>
            <a:prstGeom prst="cube">
              <a:avLst>
                <a:gd name="adj" fmla="val 1463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xmlns="" id="{FE242076-6381-F347-9761-651C5B9C26B0}"/>
                </a:ext>
              </a:extLst>
            </p:cNvPr>
            <p:cNvSpPr/>
            <p:nvPr/>
          </p:nvSpPr>
          <p:spPr>
            <a:xfrm rot="18900000">
              <a:off x="4490629" y="4145696"/>
              <a:ext cx="1534340" cy="1534340"/>
            </a:xfrm>
            <a:prstGeom prst="cube">
              <a:avLst>
                <a:gd name="adj" fmla="val 1463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xmlns="" id="{1B15E104-75CD-0946-9CD4-DBBCFE5F30A1}"/>
                </a:ext>
              </a:extLst>
            </p:cNvPr>
            <p:cNvSpPr/>
            <p:nvPr/>
          </p:nvSpPr>
          <p:spPr>
            <a:xfrm rot="2700000">
              <a:off x="3298888" y="2951104"/>
              <a:ext cx="1534340" cy="1534340"/>
            </a:xfrm>
            <a:prstGeom prst="cube">
              <a:avLst>
                <a:gd name="adj" fmla="val 1463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4E2DCC-8B34-A147-93F5-A0267776CD9B}"/>
              </a:ext>
            </a:extLst>
          </p:cNvPr>
          <p:cNvSpPr txBox="1"/>
          <p:nvPr/>
        </p:nvSpPr>
        <p:spPr>
          <a:xfrm>
            <a:off x="3880631" y="3393733"/>
            <a:ext cx="1284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4F46A55-B929-8341-8650-03045947D3D8}"/>
              </a:ext>
            </a:extLst>
          </p:cNvPr>
          <p:cNvSpPr txBox="1"/>
          <p:nvPr/>
        </p:nvSpPr>
        <p:spPr>
          <a:xfrm>
            <a:off x="5262584" y="1969653"/>
            <a:ext cx="1284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FFBC9EF-47AB-BA40-8555-47F0EF10F617}"/>
              </a:ext>
            </a:extLst>
          </p:cNvPr>
          <p:cNvSpPr txBox="1"/>
          <p:nvPr/>
        </p:nvSpPr>
        <p:spPr>
          <a:xfrm>
            <a:off x="6603380" y="3393733"/>
            <a:ext cx="1284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</a:rPr>
              <a:t>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52ACD15-1E9E-CF40-B716-D7A71A1224D9}"/>
              </a:ext>
            </a:extLst>
          </p:cNvPr>
          <p:cNvSpPr txBox="1"/>
          <p:nvPr/>
        </p:nvSpPr>
        <p:spPr>
          <a:xfrm>
            <a:off x="5262584" y="4796349"/>
            <a:ext cx="1284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42F8D1F-F9B0-214E-9465-EADAA6953A67}"/>
              </a:ext>
            </a:extLst>
          </p:cNvPr>
          <p:cNvSpPr txBox="1"/>
          <p:nvPr/>
        </p:nvSpPr>
        <p:spPr>
          <a:xfrm>
            <a:off x="591908" y="4787858"/>
            <a:ext cx="274375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>
                <a:solidFill>
                  <a:schemeClr val="accent3"/>
                </a:solidFill>
                <a:latin typeface="Arial" panose="020B0604020202020204" pitchFamily="34" charset="0"/>
              </a:rPr>
              <a:t>Opportunities</a:t>
            </a:r>
            <a:endParaRPr lang="en-US" sz="2800" dirty="0">
              <a:solidFill>
                <a:schemeClr val="accent3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7A5486D-D68B-BE41-97BB-8F749BD3C542}"/>
              </a:ext>
            </a:extLst>
          </p:cNvPr>
          <p:cNvSpPr txBox="1"/>
          <p:nvPr/>
        </p:nvSpPr>
        <p:spPr>
          <a:xfrm>
            <a:off x="591908" y="5228759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E4F4EB5-D0CA-4844-B6D5-414ED3CAFB51}"/>
              </a:ext>
            </a:extLst>
          </p:cNvPr>
          <p:cNvSpPr txBox="1"/>
          <p:nvPr/>
        </p:nvSpPr>
        <p:spPr>
          <a:xfrm>
            <a:off x="8758804" y="2320271"/>
            <a:ext cx="274375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>
                <a:solidFill>
                  <a:schemeClr val="accent2"/>
                </a:solidFill>
                <a:latin typeface="Arial" panose="020B0604020202020204" pitchFamily="34" charset="0"/>
              </a:rPr>
              <a:t>Weaknesses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750AEDB-C461-D848-82F9-6409724E82B7}"/>
              </a:ext>
            </a:extLst>
          </p:cNvPr>
          <p:cNvSpPr txBox="1"/>
          <p:nvPr/>
        </p:nvSpPr>
        <p:spPr>
          <a:xfrm>
            <a:off x="8758804" y="2770316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9307DD3-AF05-0A42-9FD6-BEBF85A41BB3}"/>
              </a:ext>
            </a:extLst>
          </p:cNvPr>
          <p:cNvSpPr txBox="1"/>
          <p:nvPr/>
        </p:nvSpPr>
        <p:spPr>
          <a:xfrm>
            <a:off x="8758804" y="4787858"/>
            <a:ext cx="274375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accent5"/>
                </a:solidFill>
                <a:latin typeface="Arial" panose="020B0604020202020204" pitchFamily="34" charset="0"/>
              </a:rPr>
              <a:t>Threats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AAA2295-F12E-C746-8F99-B2B323B3D9DB}"/>
              </a:ext>
            </a:extLst>
          </p:cNvPr>
          <p:cNvSpPr txBox="1"/>
          <p:nvPr/>
        </p:nvSpPr>
        <p:spPr>
          <a:xfrm>
            <a:off x="8758804" y="5228759"/>
            <a:ext cx="2743752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sample dummy text you can change or replace your own text here because we used dummy.</a:t>
            </a:r>
          </a:p>
        </p:txBody>
      </p:sp>
      <p:sp>
        <p:nvSpPr>
          <p:cNvPr id="27" name="Round Same Side Corner Rectangle 26">
            <a:extLst>
              <a:ext uri="{FF2B5EF4-FFF2-40B4-BE49-F238E27FC236}">
                <a16:creationId xmlns:a16="http://schemas.microsoft.com/office/drawing/2014/main" xmlns="" id="{D09BBC56-7A85-3049-90C9-44EDA0E25306}"/>
              </a:ext>
            </a:extLst>
          </p:cNvPr>
          <p:cNvSpPr/>
          <p:nvPr/>
        </p:nvSpPr>
        <p:spPr>
          <a:xfrm rot="5400000">
            <a:off x="923495" y="2475835"/>
            <a:ext cx="55320" cy="55335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 Same Side Corner Rectangle 28">
            <a:extLst>
              <a:ext uri="{FF2B5EF4-FFF2-40B4-BE49-F238E27FC236}">
                <a16:creationId xmlns:a16="http://schemas.microsoft.com/office/drawing/2014/main" xmlns="" id="{9AE85FF6-0C30-B942-BE25-8DA280284EE1}"/>
              </a:ext>
            </a:extLst>
          </p:cNvPr>
          <p:cNvSpPr/>
          <p:nvPr/>
        </p:nvSpPr>
        <p:spPr>
          <a:xfrm rot="5400000">
            <a:off x="923495" y="4942940"/>
            <a:ext cx="55320" cy="55335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 Same Side Corner Rectangle 29">
            <a:extLst>
              <a:ext uri="{FF2B5EF4-FFF2-40B4-BE49-F238E27FC236}">
                <a16:creationId xmlns:a16="http://schemas.microsoft.com/office/drawing/2014/main" xmlns="" id="{3B6EA38F-0E4D-1D42-8F1D-9AE5D55DA808}"/>
              </a:ext>
            </a:extLst>
          </p:cNvPr>
          <p:cNvSpPr/>
          <p:nvPr/>
        </p:nvSpPr>
        <p:spPr>
          <a:xfrm rot="5400000">
            <a:off x="9079943" y="2475835"/>
            <a:ext cx="55320" cy="55335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 Same Side Corner Rectangle 30">
            <a:extLst>
              <a:ext uri="{FF2B5EF4-FFF2-40B4-BE49-F238E27FC236}">
                <a16:creationId xmlns:a16="http://schemas.microsoft.com/office/drawing/2014/main" xmlns="" id="{1F44CA5F-AA51-0948-9C90-F077D6B8C1BE}"/>
              </a:ext>
            </a:extLst>
          </p:cNvPr>
          <p:cNvSpPr/>
          <p:nvPr/>
        </p:nvSpPr>
        <p:spPr>
          <a:xfrm rot="5400000">
            <a:off x="9079943" y="4942940"/>
            <a:ext cx="55320" cy="55335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xmlns="" id="{E946C1E6-A7EF-724E-A04A-1CACD1254A57}"/>
              </a:ext>
            </a:extLst>
          </p:cNvPr>
          <p:cNvSpPr/>
          <p:nvPr/>
        </p:nvSpPr>
        <p:spPr>
          <a:xfrm>
            <a:off x="698543" y="1533904"/>
            <a:ext cx="680924" cy="70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600" extrusionOk="0">
                <a:moveTo>
                  <a:pt x="18882" y="0"/>
                </a:moveTo>
                <a:cubicBezTo>
                  <a:pt x="18668" y="0"/>
                  <a:pt x="18492" y="170"/>
                  <a:pt x="18492" y="376"/>
                </a:cubicBezTo>
                <a:lnTo>
                  <a:pt x="18492" y="745"/>
                </a:lnTo>
                <a:lnTo>
                  <a:pt x="18108" y="745"/>
                </a:lnTo>
                <a:cubicBezTo>
                  <a:pt x="17895" y="745"/>
                  <a:pt x="17718" y="915"/>
                  <a:pt x="17718" y="1121"/>
                </a:cubicBezTo>
                <a:cubicBezTo>
                  <a:pt x="17718" y="1326"/>
                  <a:pt x="17895" y="1490"/>
                  <a:pt x="18108" y="1490"/>
                </a:cubicBezTo>
                <a:lnTo>
                  <a:pt x="18492" y="1490"/>
                </a:lnTo>
                <a:lnTo>
                  <a:pt x="18492" y="1865"/>
                </a:lnTo>
                <a:cubicBezTo>
                  <a:pt x="18492" y="2071"/>
                  <a:pt x="18668" y="2234"/>
                  <a:pt x="18882" y="2234"/>
                </a:cubicBezTo>
                <a:cubicBezTo>
                  <a:pt x="19096" y="2234"/>
                  <a:pt x="19265" y="2071"/>
                  <a:pt x="19265" y="1865"/>
                </a:cubicBezTo>
                <a:lnTo>
                  <a:pt x="19265" y="1490"/>
                </a:lnTo>
                <a:lnTo>
                  <a:pt x="19656" y="1490"/>
                </a:lnTo>
                <a:cubicBezTo>
                  <a:pt x="19870" y="1490"/>
                  <a:pt x="20039" y="1326"/>
                  <a:pt x="20039" y="1121"/>
                </a:cubicBezTo>
                <a:cubicBezTo>
                  <a:pt x="20039" y="915"/>
                  <a:pt x="19870" y="745"/>
                  <a:pt x="19656" y="745"/>
                </a:cubicBezTo>
                <a:lnTo>
                  <a:pt x="19265" y="745"/>
                </a:lnTo>
                <a:lnTo>
                  <a:pt x="19265" y="376"/>
                </a:lnTo>
                <a:cubicBezTo>
                  <a:pt x="19265" y="170"/>
                  <a:pt x="19096" y="0"/>
                  <a:pt x="18882" y="0"/>
                </a:cubicBezTo>
                <a:close/>
                <a:moveTo>
                  <a:pt x="9768" y="656"/>
                </a:moveTo>
                <a:cubicBezTo>
                  <a:pt x="9050" y="655"/>
                  <a:pt x="8387" y="1037"/>
                  <a:pt x="8050" y="1647"/>
                </a:cubicBezTo>
                <a:cubicBezTo>
                  <a:pt x="7823" y="2076"/>
                  <a:pt x="7836" y="2589"/>
                  <a:pt x="8085" y="3007"/>
                </a:cubicBezTo>
                <a:cubicBezTo>
                  <a:pt x="8450" y="3636"/>
                  <a:pt x="9080" y="4380"/>
                  <a:pt x="10002" y="4380"/>
                </a:cubicBezTo>
                <a:cubicBezTo>
                  <a:pt x="10895" y="4353"/>
                  <a:pt x="11784" y="4463"/>
                  <a:pt x="12643" y="4701"/>
                </a:cubicBezTo>
                <a:cubicBezTo>
                  <a:pt x="12826" y="4760"/>
                  <a:pt x="12992" y="4860"/>
                  <a:pt x="13125" y="4995"/>
                </a:cubicBezTo>
                <a:cubicBezTo>
                  <a:pt x="14630" y="6546"/>
                  <a:pt x="14474" y="8307"/>
                  <a:pt x="14339" y="9860"/>
                </a:cubicBezTo>
                <a:cubicBezTo>
                  <a:pt x="14300" y="10292"/>
                  <a:pt x="14268" y="10702"/>
                  <a:pt x="14268" y="11090"/>
                </a:cubicBezTo>
                <a:cubicBezTo>
                  <a:pt x="14279" y="11622"/>
                  <a:pt x="14350" y="12146"/>
                  <a:pt x="14481" y="12662"/>
                </a:cubicBezTo>
                <a:cubicBezTo>
                  <a:pt x="14560" y="12999"/>
                  <a:pt x="14475" y="13352"/>
                  <a:pt x="14247" y="13619"/>
                </a:cubicBezTo>
                <a:cubicBezTo>
                  <a:pt x="14994" y="13920"/>
                  <a:pt x="15706" y="14294"/>
                  <a:pt x="16376" y="14733"/>
                </a:cubicBezTo>
                <a:cubicBezTo>
                  <a:pt x="16491" y="14807"/>
                  <a:pt x="16556" y="14934"/>
                  <a:pt x="16547" y="15067"/>
                </a:cubicBezTo>
                <a:cubicBezTo>
                  <a:pt x="16537" y="15200"/>
                  <a:pt x="16451" y="15317"/>
                  <a:pt x="16327" y="15375"/>
                </a:cubicBezTo>
                <a:cubicBezTo>
                  <a:pt x="16202" y="15433"/>
                  <a:pt x="16058" y="15429"/>
                  <a:pt x="15943" y="15354"/>
                </a:cubicBezTo>
                <a:cubicBezTo>
                  <a:pt x="15056" y="14765"/>
                  <a:pt x="14077" y="14309"/>
                  <a:pt x="13047" y="14001"/>
                </a:cubicBezTo>
                <a:cubicBezTo>
                  <a:pt x="13040" y="14000"/>
                  <a:pt x="13040" y="13998"/>
                  <a:pt x="13033" y="13995"/>
                </a:cubicBezTo>
                <a:cubicBezTo>
                  <a:pt x="12417" y="13808"/>
                  <a:pt x="11776" y="13706"/>
                  <a:pt x="11131" y="13694"/>
                </a:cubicBezTo>
                <a:cubicBezTo>
                  <a:pt x="10839" y="13694"/>
                  <a:pt x="10559" y="13707"/>
                  <a:pt x="10286" y="13728"/>
                </a:cubicBezTo>
                <a:cubicBezTo>
                  <a:pt x="10107" y="13743"/>
                  <a:pt x="9934" y="13772"/>
                  <a:pt x="9761" y="13796"/>
                </a:cubicBezTo>
                <a:cubicBezTo>
                  <a:pt x="9678" y="13807"/>
                  <a:pt x="9593" y="13811"/>
                  <a:pt x="9512" y="13824"/>
                </a:cubicBezTo>
                <a:cubicBezTo>
                  <a:pt x="9298" y="13861"/>
                  <a:pt x="9085" y="13909"/>
                  <a:pt x="8880" y="13960"/>
                </a:cubicBezTo>
                <a:cubicBezTo>
                  <a:pt x="8849" y="13968"/>
                  <a:pt x="8819" y="13973"/>
                  <a:pt x="8788" y="13981"/>
                </a:cubicBezTo>
                <a:cubicBezTo>
                  <a:pt x="8562" y="14041"/>
                  <a:pt x="8341" y="14114"/>
                  <a:pt x="8128" y="14193"/>
                </a:cubicBezTo>
                <a:lnTo>
                  <a:pt x="8114" y="14200"/>
                </a:lnTo>
                <a:cubicBezTo>
                  <a:pt x="5518" y="15169"/>
                  <a:pt x="3774" y="17563"/>
                  <a:pt x="2726" y="21518"/>
                </a:cubicBezTo>
                <a:lnTo>
                  <a:pt x="6027" y="21518"/>
                </a:lnTo>
                <a:cubicBezTo>
                  <a:pt x="6233" y="21519"/>
                  <a:pt x="6428" y="21440"/>
                  <a:pt x="6573" y="21299"/>
                </a:cubicBezTo>
                <a:lnTo>
                  <a:pt x="6836" y="21053"/>
                </a:lnTo>
                <a:cubicBezTo>
                  <a:pt x="7044" y="20853"/>
                  <a:pt x="7353" y="20783"/>
                  <a:pt x="7631" y="20876"/>
                </a:cubicBezTo>
                <a:cubicBezTo>
                  <a:pt x="9024" y="21309"/>
                  <a:pt x="10476" y="21522"/>
                  <a:pt x="11940" y="21518"/>
                </a:cubicBezTo>
                <a:cubicBezTo>
                  <a:pt x="18307" y="21518"/>
                  <a:pt x="20733" y="18561"/>
                  <a:pt x="21480" y="17288"/>
                </a:cubicBezTo>
                <a:cubicBezTo>
                  <a:pt x="21577" y="17123"/>
                  <a:pt x="21600" y="16925"/>
                  <a:pt x="21551" y="16742"/>
                </a:cubicBezTo>
                <a:lnTo>
                  <a:pt x="20494" y="12669"/>
                </a:lnTo>
                <a:cubicBezTo>
                  <a:pt x="19878" y="10309"/>
                  <a:pt x="18228" y="8143"/>
                  <a:pt x="17242" y="6854"/>
                </a:cubicBezTo>
                <a:cubicBezTo>
                  <a:pt x="17010" y="6548"/>
                  <a:pt x="16813" y="6291"/>
                  <a:pt x="16667" y="6082"/>
                </a:cubicBezTo>
                <a:cubicBezTo>
                  <a:pt x="16491" y="5826"/>
                  <a:pt x="16220" y="5397"/>
                  <a:pt x="15872" y="4804"/>
                </a:cubicBezTo>
                <a:cubicBezTo>
                  <a:pt x="15371" y="3953"/>
                  <a:pt x="14674" y="3228"/>
                  <a:pt x="13828" y="2685"/>
                </a:cubicBezTo>
                <a:lnTo>
                  <a:pt x="11152" y="970"/>
                </a:lnTo>
                <a:cubicBezTo>
                  <a:pt x="10833" y="765"/>
                  <a:pt x="10457" y="656"/>
                  <a:pt x="10073" y="656"/>
                </a:cubicBezTo>
                <a:lnTo>
                  <a:pt x="9768" y="656"/>
                </a:lnTo>
                <a:close/>
                <a:moveTo>
                  <a:pt x="5707" y="6997"/>
                </a:moveTo>
                <a:cubicBezTo>
                  <a:pt x="5493" y="6997"/>
                  <a:pt x="5317" y="7167"/>
                  <a:pt x="5317" y="7373"/>
                </a:cubicBezTo>
                <a:lnTo>
                  <a:pt x="5317" y="7742"/>
                </a:lnTo>
                <a:lnTo>
                  <a:pt x="4933" y="7742"/>
                </a:lnTo>
                <a:cubicBezTo>
                  <a:pt x="4720" y="7742"/>
                  <a:pt x="4543" y="7912"/>
                  <a:pt x="4543" y="8118"/>
                </a:cubicBezTo>
                <a:cubicBezTo>
                  <a:pt x="4543" y="8324"/>
                  <a:pt x="4720" y="8487"/>
                  <a:pt x="4933" y="8487"/>
                </a:cubicBezTo>
                <a:lnTo>
                  <a:pt x="5317" y="8487"/>
                </a:lnTo>
                <a:lnTo>
                  <a:pt x="5317" y="8863"/>
                </a:lnTo>
                <a:cubicBezTo>
                  <a:pt x="5317" y="9069"/>
                  <a:pt x="5493" y="9232"/>
                  <a:pt x="5707" y="9232"/>
                </a:cubicBezTo>
                <a:cubicBezTo>
                  <a:pt x="5921" y="9232"/>
                  <a:pt x="6091" y="9069"/>
                  <a:pt x="6091" y="8863"/>
                </a:cubicBezTo>
                <a:lnTo>
                  <a:pt x="6091" y="8487"/>
                </a:lnTo>
                <a:lnTo>
                  <a:pt x="6481" y="8487"/>
                </a:lnTo>
                <a:cubicBezTo>
                  <a:pt x="6695" y="8487"/>
                  <a:pt x="6864" y="8324"/>
                  <a:pt x="6864" y="8118"/>
                </a:cubicBezTo>
                <a:cubicBezTo>
                  <a:pt x="6864" y="7912"/>
                  <a:pt x="6695" y="7742"/>
                  <a:pt x="6481" y="7742"/>
                </a:cubicBezTo>
                <a:lnTo>
                  <a:pt x="6091" y="7742"/>
                </a:lnTo>
                <a:lnTo>
                  <a:pt x="6091" y="7373"/>
                </a:lnTo>
                <a:cubicBezTo>
                  <a:pt x="6091" y="7167"/>
                  <a:pt x="5921" y="6997"/>
                  <a:pt x="5707" y="6997"/>
                </a:cubicBezTo>
                <a:close/>
                <a:moveTo>
                  <a:pt x="4273" y="13776"/>
                </a:moveTo>
                <a:cubicBezTo>
                  <a:pt x="2823" y="13801"/>
                  <a:pt x="1407" y="14212"/>
                  <a:pt x="185" y="14965"/>
                </a:cubicBezTo>
                <a:cubicBezTo>
                  <a:pt x="72" y="15033"/>
                  <a:pt x="1" y="15151"/>
                  <a:pt x="0" y="15279"/>
                </a:cubicBezTo>
                <a:cubicBezTo>
                  <a:pt x="0" y="15279"/>
                  <a:pt x="0" y="21224"/>
                  <a:pt x="0" y="21224"/>
                </a:cubicBezTo>
                <a:cubicBezTo>
                  <a:pt x="0" y="21431"/>
                  <a:pt x="176" y="21600"/>
                  <a:pt x="390" y="21600"/>
                </a:cubicBezTo>
                <a:lnTo>
                  <a:pt x="2023" y="21600"/>
                </a:lnTo>
                <a:cubicBezTo>
                  <a:pt x="2952" y="17983"/>
                  <a:pt x="4428" y="15553"/>
                  <a:pt x="6552" y="14234"/>
                </a:cubicBezTo>
                <a:cubicBezTo>
                  <a:pt x="5830" y="13939"/>
                  <a:pt x="5057" y="13785"/>
                  <a:pt x="4273" y="1377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xmlns="" id="{D1670C1A-99B6-F440-A4D0-95ABCA0468CB}"/>
              </a:ext>
            </a:extLst>
          </p:cNvPr>
          <p:cNvSpPr/>
          <p:nvPr/>
        </p:nvSpPr>
        <p:spPr>
          <a:xfrm>
            <a:off x="8812711" y="1590777"/>
            <a:ext cx="786535" cy="720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1" y="0"/>
                </a:moveTo>
                <a:cubicBezTo>
                  <a:pt x="9600" y="0"/>
                  <a:pt x="9224" y="411"/>
                  <a:pt x="9224" y="914"/>
                </a:cubicBezTo>
                <a:lnTo>
                  <a:pt x="9224" y="2142"/>
                </a:lnTo>
                <a:cubicBezTo>
                  <a:pt x="9224" y="2645"/>
                  <a:pt x="9600" y="3046"/>
                  <a:pt x="10061" y="3046"/>
                </a:cubicBezTo>
                <a:cubicBezTo>
                  <a:pt x="10522" y="3046"/>
                  <a:pt x="10890" y="2645"/>
                  <a:pt x="10890" y="2142"/>
                </a:cubicBezTo>
                <a:lnTo>
                  <a:pt x="10890" y="914"/>
                </a:lnTo>
                <a:cubicBezTo>
                  <a:pt x="10890" y="411"/>
                  <a:pt x="10522" y="0"/>
                  <a:pt x="10061" y="0"/>
                </a:cubicBezTo>
                <a:close/>
                <a:moveTo>
                  <a:pt x="3720" y="3145"/>
                </a:moveTo>
                <a:cubicBezTo>
                  <a:pt x="3507" y="3145"/>
                  <a:pt x="3289" y="3232"/>
                  <a:pt x="3126" y="3410"/>
                </a:cubicBezTo>
                <a:cubicBezTo>
                  <a:pt x="2800" y="3766"/>
                  <a:pt x="2800" y="4341"/>
                  <a:pt x="3126" y="4697"/>
                </a:cubicBezTo>
                <a:cubicBezTo>
                  <a:pt x="3126" y="4697"/>
                  <a:pt x="3927" y="5572"/>
                  <a:pt x="3927" y="5572"/>
                </a:cubicBezTo>
                <a:cubicBezTo>
                  <a:pt x="4091" y="5749"/>
                  <a:pt x="4299" y="5837"/>
                  <a:pt x="4513" y="5837"/>
                </a:cubicBezTo>
                <a:cubicBezTo>
                  <a:pt x="4726" y="5837"/>
                  <a:pt x="4944" y="5749"/>
                  <a:pt x="5107" y="5572"/>
                </a:cubicBezTo>
                <a:cubicBezTo>
                  <a:pt x="5433" y="5216"/>
                  <a:pt x="5433" y="4640"/>
                  <a:pt x="5107" y="4285"/>
                </a:cubicBezTo>
                <a:lnTo>
                  <a:pt x="4306" y="3410"/>
                </a:lnTo>
                <a:cubicBezTo>
                  <a:pt x="4143" y="3232"/>
                  <a:pt x="3934" y="3145"/>
                  <a:pt x="3720" y="3145"/>
                </a:cubicBezTo>
                <a:close/>
                <a:moveTo>
                  <a:pt x="10088" y="4088"/>
                </a:moveTo>
                <a:cubicBezTo>
                  <a:pt x="6752" y="4088"/>
                  <a:pt x="4035" y="7052"/>
                  <a:pt x="4035" y="10692"/>
                </a:cubicBezTo>
                <a:cubicBezTo>
                  <a:pt x="4035" y="14332"/>
                  <a:pt x="6752" y="17286"/>
                  <a:pt x="10088" y="17286"/>
                </a:cubicBezTo>
                <a:cubicBezTo>
                  <a:pt x="11071" y="17286"/>
                  <a:pt x="11996" y="17034"/>
                  <a:pt x="12818" y="16578"/>
                </a:cubicBezTo>
                <a:cubicBezTo>
                  <a:pt x="13639" y="17034"/>
                  <a:pt x="14573" y="17286"/>
                  <a:pt x="15556" y="17286"/>
                </a:cubicBezTo>
                <a:cubicBezTo>
                  <a:pt x="16288" y="17286"/>
                  <a:pt x="17001" y="17153"/>
                  <a:pt x="17682" y="16873"/>
                </a:cubicBezTo>
                <a:cubicBezTo>
                  <a:pt x="18113" y="16696"/>
                  <a:pt x="18330" y="16164"/>
                  <a:pt x="18168" y="15694"/>
                </a:cubicBezTo>
                <a:cubicBezTo>
                  <a:pt x="18006" y="15223"/>
                  <a:pt x="17528" y="14986"/>
                  <a:pt x="17096" y="15163"/>
                </a:cubicBezTo>
                <a:cubicBezTo>
                  <a:pt x="16604" y="15365"/>
                  <a:pt x="16087" y="15468"/>
                  <a:pt x="15556" y="15468"/>
                </a:cubicBezTo>
                <a:cubicBezTo>
                  <a:pt x="15160" y="15468"/>
                  <a:pt x="14777" y="15409"/>
                  <a:pt x="14412" y="15301"/>
                </a:cubicBezTo>
                <a:cubicBezTo>
                  <a:pt x="15481" y="14110"/>
                  <a:pt x="16132" y="12486"/>
                  <a:pt x="16132" y="10692"/>
                </a:cubicBezTo>
                <a:cubicBezTo>
                  <a:pt x="16132" y="8898"/>
                  <a:pt x="15481" y="7264"/>
                  <a:pt x="14412" y="6073"/>
                </a:cubicBezTo>
                <a:cubicBezTo>
                  <a:pt x="14777" y="5965"/>
                  <a:pt x="15160" y="5906"/>
                  <a:pt x="15556" y="5906"/>
                </a:cubicBezTo>
                <a:cubicBezTo>
                  <a:pt x="17972" y="5906"/>
                  <a:pt x="19934" y="8056"/>
                  <a:pt x="19934" y="10692"/>
                </a:cubicBezTo>
                <a:cubicBezTo>
                  <a:pt x="19934" y="11342"/>
                  <a:pt x="19814" y="11966"/>
                  <a:pt x="19582" y="12559"/>
                </a:cubicBezTo>
                <a:cubicBezTo>
                  <a:pt x="19402" y="13022"/>
                  <a:pt x="19600" y="13561"/>
                  <a:pt x="20024" y="13758"/>
                </a:cubicBezTo>
                <a:cubicBezTo>
                  <a:pt x="20448" y="13955"/>
                  <a:pt x="20942" y="13739"/>
                  <a:pt x="21123" y="13276"/>
                </a:cubicBezTo>
                <a:cubicBezTo>
                  <a:pt x="21443" y="12457"/>
                  <a:pt x="21600" y="11589"/>
                  <a:pt x="21600" y="10692"/>
                </a:cubicBezTo>
                <a:cubicBezTo>
                  <a:pt x="21600" y="7052"/>
                  <a:pt x="18892" y="4088"/>
                  <a:pt x="15556" y="4088"/>
                </a:cubicBezTo>
                <a:cubicBezTo>
                  <a:pt x="14573" y="4088"/>
                  <a:pt x="13639" y="4350"/>
                  <a:pt x="12818" y="4805"/>
                </a:cubicBezTo>
                <a:cubicBezTo>
                  <a:pt x="11996" y="4350"/>
                  <a:pt x="11071" y="4088"/>
                  <a:pt x="10088" y="4088"/>
                </a:cubicBezTo>
                <a:close/>
                <a:moveTo>
                  <a:pt x="10088" y="5906"/>
                </a:moveTo>
                <a:cubicBezTo>
                  <a:pt x="10484" y="5906"/>
                  <a:pt x="10867" y="5965"/>
                  <a:pt x="11232" y="6073"/>
                </a:cubicBezTo>
                <a:cubicBezTo>
                  <a:pt x="10164" y="7264"/>
                  <a:pt x="9503" y="8898"/>
                  <a:pt x="9503" y="10692"/>
                </a:cubicBezTo>
                <a:cubicBezTo>
                  <a:pt x="9503" y="12486"/>
                  <a:pt x="10164" y="14110"/>
                  <a:pt x="11232" y="15301"/>
                </a:cubicBezTo>
                <a:cubicBezTo>
                  <a:pt x="10867" y="15409"/>
                  <a:pt x="10484" y="15468"/>
                  <a:pt x="10088" y="15468"/>
                </a:cubicBezTo>
                <a:cubicBezTo>
                  <a:pt x="7672" y="15468"/>
                  <a:pt x="5702" y="13327"/>
                  <a:pt x="5702" y="10692"/>
                </a:cubicBezTo>
                <a:cubicBezTo>
                  <a:pt x="5702" y="8056"/>
                  <a:pt x="7672" y="5906"/>
                  <a:pt x="10088" y="5906"/>
                </a:cubicBezTo>
                <a:close/>
                <a:moveTo>
                  <a:pt x="12818" y="6958"/>
                </a:moveTo>
                <a:cubicBezTo>
                  <a:pt x="13822" y="7834"/>
                  <a:pt x="14466" y="9183"/>
                  <a:pt x="14466" y="10692"/>
                </a:cubicBezTo>
                <a:cubicBezTo>
                  <a:pt x="14466" y="12201"/>
                  <a:pt x="13822" y="13550"/>
                  <a:pt x="12818" y="14426"/>
                </a:cubicBezTo>
                <a:cubicBezTo>
                  <a:pt x="11814" y="13550"/>
                  <a:pt x="11169" y="12201"/>
                  <a:pt x="11169" y="10692"/>
                </a:cubicBezTo>
                <a:cubicBezTo>
                  <a:pt x="11169" y="9183"/>
                  <a:pt x="11814" y="7834"/>
                  <a:pt x="12818" y="6958"/>
                </a:cubicBezTo>
                <a:close/>
                <a:moveTo>
                  <a:pt x="838" y="10063"/>
                </a:moveTo>
                <a:cubicBezTo>
                  <a:pt x="377" y="10063"/>
                  <a:pt x="0" y="10474"/>
                  <a:pt x="0" y="10977"/>
                </a:cubicBezTo>
                <a:cubicBezTo>
                  <a:pt x="0" y="11480"/>
                  <a:pt x="377" y="11881"/>
                  <a:pt x="838" y="11881"/>
                </a:cubicBezTo>
                <a:lnTo>
                  <a:pt x="1964" y="11881"/>
                </a:lnTo>
                <a:cubicBezTo>
                  <a:pt x="2425" y="11881"/>
                  <a:pt x="2792" y="11480"/>
                  <a:pt x="2792" y="10977"/>
                </a:cubicBezTo>
                <a:cubicBezTo>
                  <a:pt x="2792" y="10474"/>
                  <a:pt x="2425" y="10063"/>
                  <a:pt x="1964" y="10063"/>
                </a:cubicBezTo>
                <a:lnTo>
                  <a:pt x="838" y="10063"/>
                </a:lnTo>
                <a:close/>
                <a:moveTo>
                  <a:pt x="4513" y="16038"/>
                </a:moveTo>
                <a:cubicBezTo>
                  <a:pt x="4299" y="16038"/>
                  <a:pt x="4090" y="16126"/>
                  <a:pt x="3927" y="16303"/>
                </a:cubicBezTo>
                <a:lnTo>
                  <a:pt x="3126" y="17178"/>
                </a:lnTo>
                <a:cubicBezTo>
                  <a:pt x="2800" y="17533"/>
                  <a:pt x="2800" y="18110"/>
                  <a:pt x="3126" y="18465"/>
                </a:cubicBezTo>
                <a:cubicBezTo>
                  <a:pt x="3289" y="18643"/>
                  <a:pt x="3506" y="18730"/>
                  <a:pt x="3720" y="18730"/>
                </a:cubicBezTo>
                <a:cubicBezTo>
                  <a:pt x="3933" y="18730"/>
                  <a:pt x="4143" y="18643"/>
                  <a:pt x="4306" y="18465"/>
                </a:cubicBezTo>
                <a:lnTo>
                  <a:pt x="5107" y="17591"/>
                </a:lnTo>
                <a:cubicBezTo>
                  <a:pt x="5433" y="17235"/>
                  <a:pt x="5433" y="16659"/>
                  <a:pt x="5107" y="16303"/>
                </a:cubicBezTo>
                <a:cubicBezTo>
                  <a:pt x="4944" y="16126"/>
                  <a:pt x="4726" y="16038"/>
                  <a:pt x="4513" y="16038"/>
                </a:cubicBezTo>
                <a:close/>
                <a:moveTo>
                  <a:pt x="10061" y="18554"/>
                </a:moveTo>
                <a:cubicBezTo>
                  <a:pt x="9600" y="18554"/>
                  <a:pt x="9224" y="18964"/>
                  <a:pt x="9224" y="19468"/>
                </a:cubicBezTo>
                <a:lnTo>
                  <a:pt x="9224" y="20696"/>
                </a:lnTo>
                <a:cubicBezTo>
                  <a:pt x="9224" y="21199"/>
                  <a:pt x="9600" y="21600"/>
                  <a:pt x="10061" y="21600"/>
                </a:cubicBezTo>
                <a:cubicBezTo>
                  <a:pt x="10522" y="21600"/>
                  <a:pt x="10890" y="21199"/>
                  <a:pt x="10890" y="20696"/>
                </a:cubicBezTo>
                <a:lnTo>
                  <a:pt x="10890" y="19468"/>
                </a:lnTo>
                <a:cubicBezTo>
                  <a:pt x="10890" y="18964"/>
                  <a:pt x="10522" y="18554"/>
                  <a:pt x="10061" y="185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xmlns="" id="{D96074F5-5F88-8747-9E41-58ACB1C0A51F}"/>
              </a:ext>
            </a:extLst>
          </p:cNvPr>
          <p:cNvSpPr/>
          <p:nvPr/>
        </p:nvSpPr>
        <p:spPr>
          <a:xfrm>
            <a:off x="673066" y="3880272"/>
            <a:ext cx="615332" cy="856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10407" y="0"/>
                  <a:pt x="10102" y="139"/>
                  <a:pt x="9953" y="355"/>
                </a:cubicBezTo>
                <a:lnTo>
                  <a:pt x="8336" y="2707"/>
                </a:lnTo>
                <a:lnTo>
                  <a:pt x="4710" y="3090"/>
                </a:lnTo>
                <a:cubicBezTo>
                  <a:pt x="4378" y="3124"/>
                  <a:pt x="4109" y="3291"/>
                  <a:pt x="4006" y="3520"/>
                </a:cubicBezTo>
                <a:cubicBezTo>
                  <a:pt x="3902" y="3750"/>
                  <a:pt x="3985" y="4001"/>
                  <a:pt x="4225" y="4170"/>
                </a:cubicBezTo>
                <a:cubicBezTo>
                  <a:pt x="4225" y="4170"/>
                  <a:pt x="6842" y="6002"/>
                  <a:pt x="6842" y="6002"/>
                </a:cubicBezTo>
                <a:lnTo>
                  <a:pt x="6223" y="8592"/>
                </a:lnTo>
                <a:cubicBezTo>
                  <a:pt x="6166" y="8830"/>
                  <a:pt x="6304" y="9066"/>
                  <a:pt x="6575" y="9207"/>
                </a:cubicBezTo>
                <a:cubicBezTo>
                  <a:pt x="6729" y="9287"/>
                  <a:pt x="6916" y="9330"/>
                  <a:pt x="7099" y="9330"/>
                </a:cubicBezTo>
                <a:cubicBezTo>
                  <a:pt x="7239" y="9330"/>
                  <a:pt x="7379" y="9304"/>
                  <a:pt x="7508" y="9255"/>
                </a:cubicBezTo>
                <a:lnTo>
                  <a:pt x="10743" y="8032"/>
                </a:lnTo>
                <a:lnTo>
                  <a:pt x="13978" y="9255"/>
                </a:lnTo>
                <a:cubicBezTo>
                  <a:pt x="14108" y="9304"/>
                  <a:pt x="14245" y="9330"/>
                  <a:pt x="14387" y="9330"/>
                </a:cubicBezTo>
                <a:cubicBezTo>
                  <a:pt x="14873" y="9330"/>
                  <a:pt x="15272" y="9044"/>
                  <a:pt x="15272" y="8695"/>
                </a:cubicBezTo>
                <a:cubicBezTo>
                  <a:pt x="15272" y="8646"/>
                  <a:pt x="15268" y="8603"/>
                  <a:pt x="15253" y="8558"/>
                </a:cubicBezTo>
                <a:lnTo>
                  <a:pt x="14644" y="6002"/>
                </a:lnTo>
                <a:lnTo>
                  <a:pt x="17261" y="4170"/>
                </a:lnTo>
                <a:cubicBezTo>
                  <a:pt x="17501" y="4001"/>
                  <a:pt x="17584" y="3750"/>
                  <a:pt x="17480" y="3520"/>
                </a:cubicBezTo>
                <a:cubicBezTo>
                  <a:pt x="17376" y="3291"/>
                  <a:pt x="17098" y="3124"/>
                  <a:pt x="16766" y="3090"/>
                </a:cubicBezTo>
                <a:lnTo>
                  <a:pt x="13150" y="2707"/>
                </a:lnTo>
                <a:lnTo>
                  <a:pt x="11533" y="355"/>
                </a:lnTo>
                <a:cubicBezTo>
                  <a:pt x="11384" y="139"/>
                  <a:pt x="11078" y="0"/>
                  <a:pt x="10743" y="0"/>
                </a:cubicBezTo>
                <a:close/>
                <a:moveTo>
                  <a:pt x="10534" y="11374"/>
                </a:moveTo>
                <a:cubicBezTo>
                  <a:pt x="8753" y="11374"/>
                  <a:pt x="7308" y="12412"/>
                  <a:pt x="7308" y="13691"/>
                </a:cubicBezTo>
                <a:cubicBezTo>
                  <a:pt x="7308" y="14971"/>
                  <a:pt x="8753" y="16015"/>
                  <a:pt x="10534" y="16015"/>
                </a:cubicBezTo>
                <a:cubicBezTo>
                  <a:pt x="12314" y="16015"/>
                  <a:pt x="13769" y="14971"/>
                  <a:pt x="13769" y="13691"/>
                </a:cubicBezTo>
                <a:cubicBezTo>
                  <a:pt x="13769" y="12412"/>
                  <a:pt x="12314" y="11374"/>
                  <a:pt x="10534" y="11374"/>
                </a:cubicBezTo>
                <a:close/>
                <a:moveTo>
                  <a:pt x="1247" y="12687"/>
                </a:moveTo>
                <a:cubicBezTo>
                  <a:pt x="915" y="12687"/>
                  <a:pt x="596" y="12778"/>
                  <a:pt x="362" y="12946"/>
                </a:cubicBezTo>
                <a:cubicBezTo>
                  <a:pt x="127" y="13115"/>
                  <a:pt x="0" y="13344"/>
                  <a:pt x="0" y="13582"/>
                </a:cubicBezTo>
                <a:cubicBezTo>
                  <a:pt x="0" y="13820"/>
                  <a:pt x="127" y="14043"/>
                  <a:pt x="362" y="14211"/>
                </a:cubicBezTo>
                <a:lnTo>
                  <a:pt x="7175" y="19105"/>
                </a:lnTo>
                <a:cubicBezTo>
                  <a:pt x="7340" y="19224"/>
                  <a:pt x="7432" y="19381"/>
                  <a:pt x="7432" y="19549"/>
                </a:cubicBezTo>
                <a:lnTo>
                  <a:pt x="7432" y="21600"/>
                </a:lnTo>
                <a:lnTo>
                  <a:pt x="14168" y="21600"/>
                </a:lnTo>
                <a:lnTo>
                  <a:pt x="14168" y="19549"/>
                </a:lnTo>
                <a:cubicBezTo>
                  <a:pt x="14168" y="19381"/>
                  <a:pt x="14260" y="19224"/>
                  <a:pt x="14425" y="19105"/>
                </a:cubicBezTo>
                <a:lnTo>
                  <a:pt x="21229" y="14211"/>
                </a:lnTo>
                <a:cubicBezTo>
                  <a:pt x="21464" y="14043"/>
                  <a:pt x="21600" y="13820"/>
                  <a:pt x="21600" y="13582"/>
                </a:cubicBezTo>
                <a:cubicBezTo>
                  <a:pt x="21600" y="13344"/>
                  <a:pt x="21464" y="13115"/>
                  <a:pt x="21229" y="12946"/>
                </a:cubicBezTo>
                <a:cubicBezTo>
                  <a:pt x="20994" y="12778"/>
                  <a:pt x="20685" y="12687"/>
                  <a:pt x="20353" y="12687"/>
                </a:cubicBezTo>
                <a:cubicBezTo>
                  <a:pt x="20022" y="12687"/>
                  <a:pt x="19713" y="12778"/>
                  <a:pt x="19478" y="12946"/>
                </a:cubicBezTo>
                <a:lnTo>
                  <a:pt x="13788" y="17034"/>
                </a:lnTo>
                <a:cubicBezTo>
                  <a:pt x="13622" y="17153"/>
                  <a:pt x="13394" y="17218"/>
                  <a:pt x="13160" y="17218"/>
                </a:cubicBezTo>
                <a:lnTo>
                  <a:pt x="8431" y="17218"/>
                </a:lnTo>
                <a:cubicBezTo>
                  <a:pt x="8197" y="17218"/>
                  <a:pt x="7977" y="17153"/>
                  <a:pt x="7812" y="17034"/>
                </a:cubicBezTo>
                <a:lnTo>
                  <a:pt x="2122" y="12946"/>
                </a:lnTo>
                <a:cubicBezTo>
                  <a:pt x="1887" y="12778"/>
                  <a:pt x="1578" y="12687"/>
                  <a:pt x="1247" y="12687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Shape">
            <a:extLst>
              <a:ext uri="{FF2B5EF4-FFF2-40B4-BE49-F238E27FC236}">
                <a16:creationId xmlns:a16="http://schemas.microsoft.com/office/drawing/2014/main" xmlns="" id="{98895386-10DD-D844-BA5D-3E6281F2FCA0}"/>
              </a:ext>
            </a:extLst>
          </p:cNvPr>
          <p:cNvSpPr/>
          <p:nvPr/>
        </p:nvSpPr>
        <p:spPr>
          <a:xfrm>
            <a:off x="8857622" y="4078521"/>
            <a:ext cx="642980" cy="6429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632" y="0"/>
                  <a:pt x="10465" y="43"/>
                  <a:pt x="10317" y="137"/>
                </a:cubicBezTo>
                <a:lnTo>
                  <a:pt x="419" y="6438"/>
                </a:lnTo>
                <a:cubicBezTo>
                  <a:pt x="159" y="6603"/>
                  <a:pt x="0" y="6895"/>
                  <a:pt x="0" y="7203"/>
                </a:cubicBezTo>
                <a:lnTo>
                  <a:pt x="0" y="20698"/>
                </a:lnTo>
                <a:cubicBezTo>
                  <a:pt x="0" y="21196"/>
                  <a:pt x="405" y="21600"/>
                  <a:pt x="902" y="21600"/>
                </a:cubicBezTo>
                <a:lnTo>
                  <a:pt x="20698" y="21600"/>
                </a:lnTo>
                <a:cubicBezTo>
                  <a:pt x="21195" y="21600"/>
                  <a:pt x="21600" y="21196"/>
                  <a:pt x="21600" y="20698"/>
                </a:cubicBezTo>
                <a:lnTo>
                  <a:pt x="21600" y="7203"/>
                </a:lnTo>
                <a:cubicBezTo>
                  <a:pt x="21600" y="6895"/>
                  <a:pt x="21440" y="6604"/>
                  <a:pt x="21181" y="6438"/>
                </a:cubicBezTo>
                <a:lnTo>
                  <a:pt x="11283" y="137"/>
                </a:lnTo>
                <a:cubicBezTo>
                  <a:pt x="11135" y="43"/>
                  <a:pt x="10968" y="0"/>
                  <a:pt x="10800" y="0"/>
                </a:cubicBezTo>
                <a:close/>
                <a:moveTo>
                  <a:pt x="10800" y="1967"/>
                </a:moveTo>
                <a:lnTo>
                  <a:pt x="19223" y="7331"/>
                </a:lnTo>
                <a:lnTo>
                  <a:pt x="16154" y="10117"/>
                </a:lnTo>
                <a:cubicBezTo>
                  <a:pt x="15810" y="7422"/>
                  <a:pt x="13517" y="5400"/>
                  <a:pt x="10800" y="5400"/>
                </a:cubicBezTo>
                <a:cubicBezTo>
                  <a:pt x="8083" y="5400"/>
                  <a:pt x="5790" y="7422"/>
                  <a:pt x="5446" y="10117"/>
                </a:cubicBezTo>
                <a:lnTo>
                  <a:pt x="2377" y="7331"/>
                </a:lnTo>
                <a:cubicBezTo>
                  <a:pt x="2377" y="7331"/>
                  <a:pt x="10800" y="1967"/>
                  <a:pt x="10800" y="1967"/>
                </a:cubicBezTo>
                <a:close/>
                <a:moveTo>
                  <a:pt x="10800" y="7203"/>
                </a:moveTo>
                <a:cubicBezTo>
                  <a:pt x="12788" y="7203"/>
                  <a:pt x="14397" y="8812"/>
                  <a:pt x="14397" y="10800"/>
                </a:cubicBezTo>
                <a:cubicBezTo>
                  <a:pt x="14399" y="11579"/>
                  <a:pt x="14147" y="12337"/>
                  <a:pt x="13678" y="12958"/>
                </a:cubicBezTo>
                <a:cubicBezTo>
                  <a:pt x="13561" y="13114"/>
                  <a:pt x="13495" y="13301"/>
                  <a:pt x="13495" y="13495"/>
                </a:cubicBezTo>
                <a:lnTo>
                  <a:pt x="13495" y="14925"/>
                </a:lnTo>
                <a:lnTo>
                  <a:pt x="13231" y="14661"/>
                </a:lnTo>
                <a:cubicBezTo>
                  <a:pt x="12958" y="14387"/>
                  <a:pt x="12540" y="14324"/>
                  <a:pt x="12193" y="14497"/>
                </a:cubicBezTo>
                <a:lnTo>
                  <a:pt x="10800" y="15189"/>
                </a:lnTo>
                <a:lnTo>
                  <a:pt x="9398" y="14497"/>
                </a:lnTo>
                <a:cubicBezTo>
                  <a:pt x="9051" y="14324"/>
                  <a:pt x="8633" y="14387"/>
                  <a:pt x="8360" y="14661"/>
                </a:cubicBezTo>
                <a:lnTo>
                  <a:pt x="8095" y="14925"/>
                </a:lnTo>
                <a:lnTo>
                  <a:pt x="8095" y="13495"/>
                </a:lnTo>
                <a:cubicBezTo>
                  <a:pt x="8096" y="13301"/>
                  <a:pt x="8039" y="13114"/>
                  <a:pt x="7922" y="12958"/>
                </a:cubicBezTo>
                <a:cubicBezTo>
                  <a:pt x="7453" y="12336"/>
                  <a:pt x="7201" y="11579"/>
                  <a:pt x="7203" y="10800"/>
                </a:cubicBezTo>
                <a:cubicBezTo>
                  <a:pt x="7203" y="8812"/>
                  <a:pt x="8812" y="7203"/>
                  <a:pt x="10800" y="7203"/>
                </a:cubicBezTo>
                <a:close/>
                <a:moveTo>
                  <a:pt x="1803" y="9234"/>
                </a:moveTo>
                <a:cubicBezTo>
                  <a:pt x="1803" y="9234"/>
                  <a:pt x="5819" y="12885"/>
                  <a:pt x="5819" y="12885"/>
                </a:cubicBezTo>
                <a:cubicBezTo>
                  <a:pt x="5821" y="12890"/>
                  <a:pt x="5817" y="12899"/>
                  <a:pt x="5819" y="12904"/>
                </a:cubicBezTo>
                <a:lnTo>
                  <a:pt x="1803" y="15462"/>
                </a:lnTo>
                <a:lnTo>
                  <a:pt x="1803" y="9234"/>
                </a:lnTo>
                <a:close/>
                <a:moveTo>
                  <a:pt x="19797" y="9234"/>
                </a:moveTo>
                <a:lnTo>
                  <a:pt x="19797" y="15462"/>
                </a:lnTo>
                <a:lnTo>
                  <a:pt x="15772" y="12904"/>
                </a:lnTo>
                <a:cubicBezTo>
                  <a:pt x="15774" y="12899"/>
                  <a:pt x="15779" y="12890"/>
                  <a:pt x="15781" y="12885"/>
                </a:cubicBezTo>
                <a:lnTo>
                  <a:pt x="19797" y="9234"/>
                </a:lnTo>
                <a:close/>
                <a:moveTo>
                  <a:pt x="8769" y="10782"/>
                </a:moveTo>
                <a:cubicBezTo>
                  <a:pt x="8272" y="10782"/>
                  <a:pt x="7868" y="11186"/>
                  <a:pt x="7868" y="11683"/>
                </a:cubicBezTo>
                <a:cubicBezTo>
                  <a:pt x="7868" y="12180"/>
                  <a:pt x="8272" y="12585"/>
                  <a:pt x="8769" y="12585"/>
                </a:cubicBezTo>
                <a:cubicBezTo>
                  <a:pt x="9266" y="12585"/>
                  <a:pt x="9671" y="12180"/>
                  <a:pt x="9671" y="11683"/>
                </a:cubicBezTo>
                <a:cubicBezTo>
                  <a:pt x="9671" y="11186"/>
                  <a:pt x="9266" y="10782"/>
                  <a:pt x="8769" y="10782"/>
                </a:cubicBezTo>
                <a:close/>
                <a:moveTo>
                  <a:pt x="12557" y="10782"/>
                </a:moveTo>
                <a:cubicBezTo>
                  <a:pt x="12061" y="10782"/>
                  <a:pt x="11656" y="11186"/>
                  <a:pt x="11656" y="11683"/>
                </a:cubicBezTo>
                <a:cubicBezTo>
                  <a:pt x="11656" y="12180"/>
                  <a:pt x="12061" y="12585"/>
                  <a:pt x="12557" y="12585"/>
                </a:cubicBezTo>
                <a:cubicBezTo>
                  <a:pt x="13055" y="12585"/>
                  <a:pt x="13459" y="12180"/>
                  <a:pt x="13459" y="11683"/>
                </a:cubicBezTo>
                <a:cubicBezTo>
                  <a:pt x="13459" y="11186"/>
                  <a:pt x="13055" y="10782"/>
                  <a:pt x="12557" y="10782"/>
                </a:cubicBezTo>
                <a:close/>
                <a:moveTo>
                  <a:pt x="6302" y="14725"/>
                </a:moveTo>
                <a:lnTo>
                  <a:pt x="6302" y="15298"/>
                </a:lnTo>
                <a:cubicBezTo>
                  <a:pt x="6302" y="15537"/>
                  <a:pt x="6397" y="15767"/>
                  <a:pt x="6566" y="15936"/>
                </a:cubicBezTo>
                <a:lnTo>
                  <a:pt x="7467" y="16837"/>
                </a:lnTo>
                <a:cubicBezTo>
                  <a:pt x="7636" y="17006"/>
                  <a:pt x="7857" y="17102"/>
                  <a:pt x="8095" y="17102"/>
                </a:cubicBezTo>
                <a:cubicBezTo>
                  <a:pt x="8334" y="17102"/>
                  <a:pt x="8564" y="17006"/>
                  <a:pt x="8733" y="16837"/>
                </a:cubicBezTo>
                <a:lnTo>
                  <a:pt x="9179" y="16391"/>
                </a:lnTo>
                <a:lnTo>
                  <a:pt x="10399" y="17001"/>
                </a:lnTo>
                <a:cubicBezTo>
                  <a:pt x="10653" y="17128"/>
                  <a:pt x="10947" y="17128"/>
                  <a:pt x="11201" y="17001"/>
                </a:cubicBezTo>
                <a:lnTo>
                  <a:pt x="12421" y="16391"/>
                </a:lnTo>
                <a:lnTo>
                  <a:pt x="12858" y="16837"/>
                </a:lnTo>
                <a:cubicBezTo>
                  <a:pt x="13027" y="17006"/>
                  <a:pt x="13257" y="17102"/>
                  <a:pt x="13495" y="17102"/>
                </a:cubicBezTo>
                <a:cubicBezTo>
                  <a:pt x="13734" y="17102"/>
                  <a:pt x="13964" y="17006"/>
                  <a:pt x="14133" y="16837"/>
                </a:cubicBezTo>
                <a:lnTo>
                  <a:pt x="15034" y="15936"/>
                </a:lnTo>
                <a:cubicBezTo>
                  <a:pt x="15203" y="15767"/>
                  <a:pt x="15298" y="15537"/>
                  <a:pt x="15298" y="15298"/>
                </a:cubicBezTo>
                <a:lnTo>
                  <a:pt x="15298" y="14725"/>
                </a:lnTo>
                <a:lnTo>
                  <a:pt x="19797" y="17593"/>
                </a:lnTo>
                <a:cubicBezTo>
                  <a:pt x="19797" y="17593"/>
                  <a:pt x="19797" y="19797"/>
                  <a:pt x="19797" y="19797"/>
                </a:cubicBezTo>
                <a:lnTo>
                  <a:pt x="1803" y="19797"/>
                </a:lnTo>
                <a:lnTo>
                  <a:pt x="1803" y="17593"/>
                </a:lnTo>
                <a:lnTo>
                  <a:pt x="6302" y="14725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9170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ADA2EB81-82E1-EE45-B1C1-99411F6AFD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sample dummy text you can change or replace your own text.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F119E57-E2EA-5F40-BB89-55A91B3C0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CB5316B2-0B18-5F42-8FFE-60EB5F109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Work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69A796A-FA2F-F849-A366-398C17CEB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563871"/>
              </p:ext>
            </p:extLst>
          </p:nvPr>
        </p:nvGraphicFramePr>
        <p:xfrm>
          <a:off x="685801" y="1534548"/>
          <a:ext cx="10816755" cy="422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2781">
                  <a:extLst>
                    <a:ext uri="{9D8B030D-6E8A-4147-A177-3AD203B41FA5}">
                      <a16:colId xmlns:a16="http://schemas.microsoft.com/office/drawing/2014/main" xmlns="" val="4265186223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218747654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833615843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4022399192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4171136685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1804405461"/>
                    </a:ext>
                  </a:extLst>
                </a:gridCol>
                <a:gridCol w="1212329">
                  <a:extLst>
                    <a:ext uri="{9D8B030D-6E8A-4147-A177-3AD203B41FA5}">
                      <a16:colId xmlns:a16="http://schemas.microsoft.com/office/drawing/2014/main" xmlns="" val="3734913077"/>
                    </a:ext>
                  </a:extLst>
                </a:gridCol>
              </a:tblGrid>
              <a:tr h="603504">
                <a:tc>
                  <a:txBody>
                    <a:bodyPr/>
                    <a:lstStyle/>
                    <a:p>
                      <a:pPr lvl="1" algn="ctr"/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682149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Idea Generation</a:t>
                      </a:r>
                      <a:endParaRPr lang="en-US" sz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20219894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and Meeting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280584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 and Sketch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2352815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 for Review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504012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Revision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15542328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 and Launch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52315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918834F8-683E-CD4F-9DDF-45C40D43659A}"/>
              </a:ext>
            </a:extLst>
          </p:cNvPr>
          <p:cNvSpPr/>
          <p:nvPr/>
        </p:nvSpPr>
        <p:spPr>
          <a:xfrm>
            <a:off x="4238624" y="2386013"/>
            <a:ext cx="4836451" cy="14287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624C97C5-764A-7841-8EB0-5F3312DACC1C}"/>
              </a:ext>
            </a:extLst>
          </p:cNvPr>
          <p:cNvSpPr/>
          <p:nvPr/>
        </p:nvSpPr>
        <p:spPr>
          <a:xfrm>
            <a:off x="5440450" y="2989907"/>
            <a:ext cx="2430742" cy="1428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80502008-D868-C74E-9BE7-8EA20C4CE223}"/>
              </a:ext>
            </a:extLst>
          </p:cNvPr>
          <p:cNvSpPr/>
          <p:nvPr/>
        </p:nvSpPr>
        <p:spPr>
          <a:xfrm>
            <a:off x="6653524" y="3593801"/>
            <a:ext cx="3643816" cy="14287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42625AB4-7BB6-8D42-8E9C-C62C03245B59}"/>
              </a:ext>
            </a:extLst>
          </p:cNvPr>
          <p:cNvSpPr/>
          <p:nvPr/>
        </p:nvSpPr>
        <p:spPr>
          <a:xfrm>
            <a:off x="7871192" y="4197695"/>
            <a:ext cx="1203883" cy="14287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47566265-22A1-D147-B046-92F8E73C7D48}"/>
              </a:ext>
            </a:extLst>
          </p:cNvPr>
          <p:cNvSpPr/>
          <p:nvPr/>
        </p:nvSpPr>
        <p:spPr>
          <a:xfrm>
            <a:off x="9075074" y="4801589"/>
            <a:ext cx="2427481" cy="14287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B46CE198-44F0-244F-BD7A-DCC6E76CF57E}"/>
              </a:ext>
            </a:extLst>
          </p:cNvPr>
          <p:cNvSpPr/>
          <p:nvPr/>
        </p:nvSpPr>
        <p:spPr>
          <a:xfrm>
            <a:off x="10297340" y="5405483"/>
            <a:ext cx="1205215" cy="14287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xmlns="" id="{2B28E550-3722-9240-AFDB-AA08B754B1F1}"/>
              </a:ext>
            </a:extLst>
          </p:cNvPr>
          <p:cNvSpPr/>
          <p:nvPr/>
        </p:nvSpPr>
        <p:spPr>
          <a:xfrm>
            <a:off x="986401" y="2867439"/>
            <a:ext cx="306570" cy="380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1473" y="0"/>
                </a:moveTo>
                <a:cubicBezTo>
                  <a:pt x="11380" y="0"/>
                  <a:pt x="11292" y="16"/>
                  <a:pt x="11207" y="46"/>
                </a:cubicBezTo>
                <a:lnTo>
                  <a:pt x="6838" y="1585"/>
                </a:lnTo>
                <a:cubicBezTo>
                  <a:pt x="6705" y="1628"/>
                  <a:pt x="6585" y="1699"/>
                  <a:pt x="6507" y="1800"/>
                </a:cubicBezTo>
                <a:lnTo>
                  <a:pt x="103" y="10083"/>
                </a:lnTo>
                <a:cubicBezTo>
                  <a:pt x="-65" y="10299"/>
                  <a:pt x="-24" y="10580"/>
                  <a:pt x="200" y="10761"/>
                </a:cubicBezTo>
                <a:lnTo>
                  <a:pt x="2760" y="12828"/>
                </a:lnTo>
                <a:cubicBezTo>
                  <a:pt x="2989" y="13013"/>
                  <a:pt x="3346" y="13044"/>
                  <a:pt x="3616" y="12900"/>
                </a:cubicBezTo>
                <a:lnTo>
                  <a:pt x="7290" y="10917"/>
                </a:lnTo>
                <a:cubicBezTo>
                  <a:pt x="7422" y="10915"/>
                  <a:pt x="7551" y="10912"/>
                  <a:pt x="7678" y="10904"/>
                </a:cubicBezTo>
                <a:cubicBezTo>
                  <a:pt x="7648" y="11676"/>
                  <a:pt x="7488" y="12375"/>
                  <a:pt x="6604" y="13089"/>
                </a:cubicBezTo>
                <a:cubicBezTo>
                  <a:pt x="3728" y="15412"/>
                  <a:pt x="3703" y="17689"/>
                  <a:pt x="3801" y="18483"/>
                </a:cubicBezTo>
                <a:cubicBezTo>
                  <a:pt x="3143" y="18735"/>
                  <a:pt x="2687" y="19271"/>
                  <a:pt x="2687" y="19898"/>
                </a:cubicBezTo>
                <a:lnTo>
                  <a:pt x="2687" y="20028"/>
                </a:lnTo>
                <a:cubicBezTo>
                  <a:pt x="2687" y="20894"/>
                  <a:pt x="3560" y="21600"/>
                  <a:pt x="4633" y="21600"/>
                </a:cubicBezTo>
                <a:lnTo>
                  <a:pt x="19589" y="21600"/>
                </a:lnTo>
                <a:cubicBezTo>
                  <a:pt x="20662" y="21600"/>
                  <a:pt x="21535" y="20894"/>
                  <a:pt x="21535" y="20028"/>
                </a:cubicBezTo>
                <a:lnTo>
                  <a:pt x="21535" y="19898"/>
                </a:lnTo>
                <a:cubicBezTo>
                  <a:pt x="21535" y="19031"/>
                  <a:pt x="20662" y="18326"/>
                  <a:pt x="19589" y="18326"/>
                </a:cubicBezTo>
                <a:lnTo>
                  <a:pt x="19161" y="18326"/>
                </a:lnTo>
                <a:cubicBezTo>
                  <a:pt x="17924" y="16819"/>
                  <a:pt x="17666" y="15570"/>
                  <a:pt x="17699" y="13989"/>
                </a:cubicBezTo>
                <a:lnTo>
                  <a:pt x="20001" y="13989"/>
                </a:lnTo>
                <a:cubicBezTo>
                  <a:pt x="20372" y="13989"/>
                  <a:pt x="20674" y="13747"/>
                  <a:pt x="20679" y="13448"/>
                </a:cubicBezTo>
                <a:cubicBezTo>
                  <a:pt x="20680" y="13421"/>
                  <a:pt x="20727" y="10701"/>
                  <a:pt x="20727" y="7474"/>
                </a:cubicBezTo>
                <a:cubicBezTo>
                  <a:pt x="20727" y="3617"/>
                  <a:pt x="18195" y="1785"/>
                  <a:pt x="16068" y="926"/>
                </a:cubicBezTo>
                <a:cubicBezTo>
                  <a:pt x="13808" y="13"/>
                  <a:pt x="11567" y="0"/>
                  <a:pt x="11473" y="0"/>
                </a:cubicBezTo>
                <a:close/>
                <a:moveTo>
                  <a:pt x="11610" y="1102"/>
                </a:moveTo>
                <a:cubicBezTo>
                  <a:pt x="12093" y="1121"/>
                  <a:pt x="13816" y="1227"/>
                  <a:pt x="15503" y="1917"/>
                </a:cubicBezTo>
                <a:cubicBezTo>
                  <a:pt x="18071" y="2969"/>
                  <a:pt x="19371" y="4841"/>
                  <a:pt x="19371" y="7474"/>
                </a:cubicBezTo>
                <a:cubicBezTo>
                  <a:pt x="19371" y="9845"/>
                  <a:pt x="19344" y="11942"/>
                  <a:pt x="19330" y="12893"/>
                </a:cubicBezTo>
                <a:lnTo>
                  <a:pt x="17756" y="12893"/>
                </a:lnTo>
                <a:cubicBezTo>
                  <a:pt x="17776" y="12629"/>
                  <a:pt x="17796" y="12353"/>
                  <a:pt x="17820" y="12065"/>
                </a:cubicBezTo>
                <a:cubicBezTo>
                  <a:pt x="17910" y="10992"/>
                  <a:pt x="18014" y="9779"/>
                  <a:pt x="18014" y="8302"/>
                </a:cubicBezTo>
                <a:cubicBezTo>
                  <a:pt x="18014" y="6175"/>
                  <a:pt x="17181" y="4499"/>
                  <a:pt x="15535" y="3326"/>
                </a:cubicBezTo>
                <a:cubicBezTo>
                  <a:pt x="13959" y="2203"/>
                  <a:pt x="11925" y="1754"/>
                  <a:pt x="10238" y="1585"/>
                </a:cubicBezTo>
                <a:cubicBezTo>
                  <a:pt x="10238" y="1585"/>
                  <a:pt x="11610" y="1102"/>
                  <a:pt x="11610" y="1102"/>
                </a:cubicBezTo>
                <a:close/>
                <a:moveTo>
                  <a:pt x="8727" y="2596"/>
                </a:moveTo>
                <a:cubicBezTo>
                  <a:pt x="10345" y="2628"/>
                  <a:pt x="12883" y="2896"/>
                  <a:pt x="14639" y="4148"/>
                </a:cubicBezTo>
                <a:cubicBezTo>
                  <a:pt x="15979" y="5104"/>
                  <a:pt x="16657" y="6503"/>
                  <a:pt x="16657" y="8302"/>
                </a:cubicBezTo>
                <a:cubicBezTo>
                  <a:pt x="16657" y="9742"/>
                  <a:pt x="16552" y="10938"/>
                  <a:pt x="16464" y="11993"/>
                </a:cubicBezTo>
                <a:cubicBezTo>
                  <a:pt x="16260" y="14413"/>
                  <a:pt x="16117" y="16112"/>
                  <a:pt x="17417" y="18104"/>
                </a:cubicBezTo>
                <a:lnTo>
                  <a:pt x="8081" y="18104"/>
                </a:lnTo>
                <a:cubicBezTo>
                  <a:pt x="8058" y="17335"/>
                  <a:pt x="8307" y="15647"/>
                  <a:pt x="10512" y="13865"/>
                </a:cubicBezTo>
                <a:cubicBezTo>
                  <a:pt x="10777" y="13651"/>
                  <a:pt x="10777" y="13303"/>
                  <a:pt x="10512" y="13089"/>
                </a:cubicBezTo>
                <a:cubicBezTo>
                  <a:pt x="10247" y="12875"/>
                  <a:pt x="9816" y="12875"/>
                  <a:pt x="9551" y="13089"/>
                </a:cubicBezTo>
                <a:cubicBezTo>
                  <a:pt x="7046" y="15113"/>
                  <a:pt x="6705" y="17102"/>
                  <a:pt x="6725" y="18104"/>
                </a:cubicBezTo>
                <a:lnTo>
                  <a:pt x="5134" y="18104"/>
                </a:lnTo>
                <a:cubicBezTo>
                  <a:pt x="5113" y="17337"/>
                  <a:pt x="5364" y="15642"/>
                  <a:pt x="7565" y="13865"/>
                </a:cubicBezTo>
                <a:cubicBezTo>
                  <a:pt x="8902" y="12785"/>
                  <a:pt x="9030" y="11686"/>
                  <a:pt x="9042" y="10689"/>
                </a:cubicBezTo>
                <a:cubicBezTo>
                  <a:pt x="9796" y="10485"/>
                  <a:pt x="10404" y="10143"/>
                  <a:pt x="10859" y="9672"/>
                </a:cubicBezTo>
                <a:cubicBezTo>
                  <a:pt x="12233" y="8251"/>
                  <a:pt x="11613" y="6185"/>
                  <a:pt x="11586" y="6098"/>
                </a:cubicBezTo>
                <a:cubicBezTo>
                  <a:pt x="11495" y="5804"/>
                  <a:pt x="11126" y="5627"/>
                  <a:pt x="10762" y="5700"/>
                </a:cubicBezTo>
                <a:cubicBezTo>
                  <a:pt x="10398" y="5773"/>
                  <a:pt x="10179" y="6072"/>
                  <a:pt x="10270" y="6365"/>
                </a:cubicBezTo>
                <a:cubicBezTo>
                  <a:pt x="10275" y="6381"/>
                  <a:pt x="10740" y="8012"/>
                  <a:pt x="9785" y="9000"/>
                </a:cubicBezTo>
                <a:cubicBezTo>
                  <a:pt x="9255" y="9548"/>
                  <a:pt x="8345" y="9822"/>
                  <a:pt x="7080" y="9822"/>
                </a:cubicBezTo>
                <a:cubicBezTo>
                  <a:pt x="6946" y="9822"/>
                  <a:pt x="6821" y="9860"/>
                  <a:pt x="6709" y="9920"/>
                </a:cubicBezTo>
                <a:lnTo>
                  <a:pt x="3325" y="11739"/>
                </a:lnTo>
                <a:lnTo>
                  <a:pt x="1540" y="10291"/>
                </a:lnTo>
                <a:lnTo>
                  <a:pt x="1855" y="9880"/>
                </a:lnTo>
                <a:cubicBezTo>
                  <a:pt x="1888" y="9884"/>
                  <a:pt x="1927" y="9887"/>
                  <a:pt x="1960" y="9887"/>
                </a:cubicBezTo>
                <a:cubicBezTo>
                  <a:pt x="2139" y="9887"/>
                  <a:pt x="2311" y="9826"/>
                  <a:pt x="2437" y="9724"/>
                </a:cubicBezTo>
                <a:cubicBezTo>
                  <a:pt x="2563" y="9621"/>
                  <a:pt x="2639" y="9483"/>
                  <a:pt x="2639" y="9339"/>
                </a:cubicBezTo>
                <a:cubicBezTo>
                  <a:pt x="2639" y="9229"/>
                  <a:pt x="2594" y="9117"/>
                  <a:pt x="2517" y="9026"/>
                </a:cubicBezTo>
                <a:lnTo>
                  <a:pt x="7484" y="2615"/>
                </a:lnTo>
                <a:cubicBezTo>
                  <a:pt x="7757" y="2600"/>
                  <a:pt x="8188" y="2585"/>
                  <a:pt x="8727" y="2596"/>
                </a:cubicBezTo>
                <a:close/>
                <a:moveTo>
                  <a:pt x="6830" y="5641"/>
                </a:moveTo>
                <a:cubicBezTo>
                  <a:pt x="6657" y="5658"/>
                  <a:pt x="6493" y="5724"/>
                  <a:pt x="6378" y="5843"/>
                </a:cubicBezTo>
                <a:lnTo>
                  <a:pt x="6087" y="6150"/>
                </a:lnTo>
                <a:cubicBezTo>
                  <a:pt x="5856" y="6388"/>
                  <a:pt x="5904" y="6733"/>
                  <a:pt x="6200" y="6920"/>
                </a:cubicBezTo>
                <a:cubicBezTo>
                  <a:pt x="6324" y="6998"/>
                  <a:pt x="6474" y="7037"/>
                  <a:pt x="6620" y="7037"/>
                </a:cubicBezTo>
                <a:cubicBezTo>
                  <a:pt x="6821" y="7037"/>
                  <a:pt x="7020" y="6966"/>
                  <a:pt x="7153" y="6828"/>
                </a:cubicBezTo>
                <a:lnTo>
                  <a:pt x="7452" y="6522"/>
                </a:lnTo>
                <a:cubicBezTo>
                  <a:pt x="7682" y="6283"/>
                  <a:pt x="7626" y="5939"/>
                  <a:pt x="7330" y="5752"/>
                </a:cubicBezTo>
                <a:cubicBezTo>
                  <a:pt x="7183" y="5659"/>
                  <a:pt x="7002" y="5624"/>
                  <a:pt x="6830" y="5641"/>
                </a:cubicBezTo>
                <a:close/>
                <a:moveTo>
                  <a:pt x="4633" y="19428"/>
                </a:moveTo>
                <a:lnTo>
                  <a:pt x="19589" y="19428"/>
                </a:lnTo>
                <a:cubicBezTo>
                  <a:pt x="19913" y="19428"/>
                  <a:pt x="20178" y="19636"/>
                  <a:pt x="20178" y="19898"/>
                </a:cubicBezTo>
                <a:cubicBezTo>
                  <a:pt x="20178" y="19898"/>
                  <a:pt x="20178" y="20028"/>
                  <a:pt x="20178" y="20028"/>
                </a:cubicBezTo>
                <a:cubicBezTo>
                  <a:pt x="20178" y="20290"/>
                  <a:pt x="19913" y="20504"/>
                  <a:pt x="19589" y="20504"/>
                </a:cubicBezTo>
                <a:lnTo>
                  <a:pt x="4633" y="20504"/>
                </a:lnTo>
                <a:cubicBezTo>
                  <a:pt x="4309" y="20504"/>
                  <a:pt x="4044" y="20290"/>
                  <a:pt x="4044" y="20028"/>
                </a:cubicBezTo>
                <a:lnTo>
                  <a:pt x="4044" y="19898"/>
                </a:lnTo>
                <a:cubicBezTo>
                  <a:pt x="4044" y="19636"/>
                  <a:pt x="4309" y="19428"/>
                  <a:pt x="4633" y="1942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xmlns="" id="{5D56C216-43FD-554E-B98E-5ABBAB14ABC3}"/>
              </a:ext>
            </a:extLst>
          </p:cNvPr>
          <p:cNvSpPr/>
          <p:nvPr/>
        </p:nvSpPr>
        <p:spPr>
          <a:xfrm>
            <a:off x="965004" y="2282626"/>
            <a:ext cx="349365" cy="347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7" y="0"/>
                </a:moveTo>
                <a:cubicBezTo>
                  <a:pt x="697" y="0"/>
                  <a:pt x="0" y="700"/>
                  <a:pt x="0" y="1563"/>
                </a:cubicBezTo>
                <a:lnTo>
                  <a:pt x="0" y="1812"/>
                </a:lnTo>
                <a:cubicBezTo>
                  <a:pt x="0" y="2529"/>
                  <a:pt x="481" y="3134"/>
                  <a:pt x="1137" y="3318"/>
                </a:cubicBezTo>
                <a:lnTo>
                  <a:pt x="1137" y="16562"/>
                </a:lnTo>
                <a:cubicBezTo>
                  <a:pt x="1137" y="16863"/>
                  <a:pt x="1384" y="17104"/>
                  <a:pt x="1685" y="17104"/>
                </a:cubicBezTo>
                <a:lnTo>
                  <a:pt x="10256" y="17104"/>
                </a:lnTo>
                <a:lnTo>
                  <a:pt x="10256" y="18232"/>
                </a:lnTo>
                <a:cubicBezTo>
                  <a:pt x="9571" y="18460"/>
                  <a:pt x="9076" y="19110"/>
                  <a:pt x="9076" y="19873"/>
                </a:cubicBezTo>
                <a:cubicBezTo>
                  <a:pt x="9076" y="20827"/>
                  <a:pt x="9846" y="21600"/>
                  <a:pt x="10796" y="21600"/>
                </a:cubicBezTo>
                <a:cubicBezTo>
                  <a:pt x="11747" y="21600"/>
                  <a:pt x="12524" y="20827"/>
                  <a:pt x="12524" y="19873"/>
                </a:cubicBezTo>
                <a:cubicBezTo>
                  <a:pt x="12524" y="19110"/>
                  <a:pt x="12029" y="18460"/>
                  <a:pt x="11344" y="18232"/>
                </a:cubicBezTo>
                <a:lnTo>
                  <a:pt x="11344" y="17104"/>
                </a:lnTo>
                <a:lnTo>
                  <a:pt x="19915" y="17104"/>
                </a:lnTo>
                <a:cubicBezTo>
                  <a:pt x="20216" y="17104"/>
                  <a:pt x="20456" y="16863"/>
                  <a:pt x="20456" y="16562"/>
                </a:cubicBezTo>
                <a:lnTo>
                  <a:pt x="20456" y="3318"/>
                </a:lnTo>
                <a:cubicBezTo>
                  <a:pt x="21112" y="3134"/>
                  <a:pt x="21600" y="2529"/>
                  <a:pt x="21600" y="1812"/>
                </a:cubicBezTo>
                <a:lnTo>
                  <a:pt x="21600" y="1563"/>
                </a:lnTo>
                <a:cubicBezTo>
                  <a:pt x="21600" y="700"/>
                  <a:pt x="20896" y="0"/>
                  <a:pt x="20036" y="0"/>
                </a:cubicBezTo>
                <a:lnTo>
                  <a:pt x="1557" y="0"/>
                </a:lnTo>
                <a:close/>
                <a:moveTo>
                  <a:pt x="1557" y="1092"/>
                </a:moveTo>
                <a:lnTo>
                  <a:pt x="20036" y="1092"/>
                </a:lnTo>
                <a:cubicBezTo>
                  <a:pt x="20296" y="1092"/>
                  <a:pt x="20513" y="1302"/>
                  <a:pt x="20513" y="1563"/>
                </a:cubicBezTo>
                <a:cubicBezTo>
                  <a:pt x="20513" y="1563"/>
                  <a:pt x="20513" y="1812"/>
                  <a:pt x="20513" y="1812"/>
                </a:cubicBezTo>
                <a:cubicBezTo>
                  <a:pt x="20513" y="2073"/>
                  <a:pt x="20296" y="2291"/>
                  <a:pt x="20036" y="2291"/>
                </a:cubicBezTo>
                <a:lnTo>
                  <a:pt x="1557" y="2291"/>
                </a:lnTo>
                <a:cubicBezTo>
                  <a:pt x="1297" y="2291"/>
                  <a:pt x="1087" y="2073"/>
                  <a:pt x="1087" y="1812"/>
                </a:cubicBezTo>
                <a:lnTo>
                  <a:pt x="1087" y="1563"/>
                </a:lnTo>
                <a:cubicBezTo>
                  <a:pt x="1087" y="1302"/>
                  <a:pt x="1297" y="1092"/>
                  <a:pt x="1557" y="1092"/>
                </a:cubicBezTo>
                <a:close/>
                <a:moveTo>
                  <a:pt x="2225" y="3382"/>
                </a:moveTo>
                <a:lnTo>
                  <a:pt x="19368" y="3382"/>
                </a:lnTo>
                <a:cubicBezTo>
                  <a:pt x="19368" y="3382"/>
                  <a:pt x="19368" y="16013"/>
                  <a:pt x="19368" y="16013"/>
                </a:cubicBezTo>
                <a:lnTo>
                  <a:pt x="2225" y="16013"/>
                </a:lnTo>
                <a:lnTo>
                  <a:pt x="2225" y="3382"/>
                </a:lnTo>
                <a:close/>
                <a:moveTo>
                  <a:pt x="17108" y="5516"/>
                </a:moveTo>
                <a:cubicBezTo>
                  <a:pt x="16973" y="5464"/>
                  <a:pt x="16820" y="5472"/>
                  <a:pt x="16689" y="5530"/>
                </a:cubicBezTo>
                <a:lnTo>
                  <a:pt x="14500" y="6515"/>
                </a:lnTo>
                <a:cubicBezTo>
                  <a:pt x="14226" y="6638"/>
                  <a:pt x="14107" y="6961"/>
                  <a:pt x="14229" y="7236"/>
                </a:cubicBezTo>
                <a:cubicBezTo>
                  <a:pt x="14352" y="7511"/>
                  <a:pt x="14673" y="7630"/>
                  <a:pt x="14947" y="7507"/>
                </a:cubicBezTo>
                <a:lnTo>
                  <a:pt x="15978" y="7043"/>
                </a:lnTo>
                <a:lnTo>
                  <a:pt x="14123" y="11139"/>
                </a:lnTo>
                <a:lnTo>
                  <a:pt x="11109" y="9127"/>
                </a:lnTo>
                <a:cubicBezTo>
                  <a:pt x="10989" y="9046"/>
                  <a:pt x="10846" y="9020"/>
                  <a:pt x="10704" y="9048"/>
                </a:cubicBezTo>
                <a:cubicBezTo>
                  <a:pt x="10563" y="9076"/>
                  <a:pt x="10436" y="9156"/>
                  <a:pt x="10356" y="9277"/>
                </a:cubicBezTo>
                <a:lnTo>
                  <a:pt x="8266" y="12431"/>
                </a:lnTo>
                <a:lnTo>
                  <a:pt x="6333" y="11460"/>
                </a:lnTo>
                <a:cubicBezTo>
                  <a:pt x="6124" y="11355"/>
                  <a:pt x="5866" y="11401"/>
                  <a:pt x="5700" y="11567"/>
                </a:cubicBezTo>
                <a:lnTo>
                  <a:pt x="3341" y="13936"/>
                </a:lnTo>
                <a:cubicBezTo>
                  <a:pt x="3128" y="14150"/>
                  <a:pt x="3128" y="14494"/>
                  <a:pt x="3341" y="14707"/>
                </a:cubicBezTo>
                <a:cubicBezTo>
                  <a:pt x="3447" y="14813"/>
                  <a:pt x="3585" y="14864"/>
                  <a:pt x="3724" y="14864"/>
                </a:cubicBezTo>
                <a:cubicBezTo>
                  <a:pt x="3863" y="14864"/>
                  <a:pt x="4009" y="14813"/>
                  <a:pt x="4115" y="14707"/>
                </a:cubicBezTo>
                <a:lnTo>
                  <a:pt x="6198" y="12616"/>
                </a:lnTo>
                <a:lnTo>
                  <a:pt x="8209" y="13622"/>
                </a:lnTo>
                <a:cubicBezTo>
                  <a:pt x="8454" y="13745"/>
                  <a:pt x="8747" y="13666"/>
                  <a:pt x="8899" y="13437"/>
                </a:cubicBezTo>
                <a:lnTo>
                  <a:pt x="10960" y="10340"/>
                </a:lnTo>
                <a:lnTo>
                  <a:pt x="14052" y="12402"/>
                </a:lnTo>
                <a:cubicBezTo>
                  <a:pt x="14184" y="12491"/>
                  <a:pt x="14346" y="12517"/>
                  <a:pt x="14500" y="12473"/>
                </a:cubicBezTo>
                <a:cubicBezTo>
                  <a:pt x="14653" y="12429"/>
                  <a:pt x="14782" y="12326"/>
                  <a:pt x="14848" y="12181"/>
                </a:cubicBezTo>
                <a:lnTo>
                  <a:pt x="16973" y="7493"/>
                </a:lnTo>
                <a:lnTo>
                  <a:pt x="17392" y="8442"/>
                </a:lnTo>
                <a:cubicBezTo>
                  <a:pt x="17482" y="8644"/>
                  <a:pt x="17682" y="8770"/>
                  <a:pt x="17890" y="8770"/>
                </a:cubicBezTo>
                <a:cubicBezTo>
                  <a:pt x="17964" y="8770"/>
                  <a:pt x="18038" y="8752"/>
                  <a:pt x="18110" y="8720"/>
                </a:cubicBezTo>
                <a:cubicBezTo>
                  <a:pt x="18384" y="8597"/>
                  <a:pt x="18510" y="8274"/>
                  <a:pt x="18387" y="7999"/>
                </a:cubicBezTo>
                <a:lnTo>
                  <a:pt x="17407" y="5801"/>
                </a:lnTo>
                <a:cubicBezTo>
                  <a:pt x="17348" y="5669"/>
                  <a:pt x="17242" y="5567"/>
                  <a:pt x="17108" y="5516"/>
                </a:cubicBezTo>
                <a:close/>
                <a:moveTo>
                  <a:pt x="10796" y="19231"/>
                </a:moveTo>
                <a:cubicBezTo>
                  <a:pt x="11147" y="19231"/>
                  <a:pt x="11436" y="19521"/>
                  <a:pt x="11436" y="19873"/>
                </a:cubicBezTo>
                <a:cubicBezTo>
                  <a:pt x="11436" y="20226"/>
                  <a:pt x="11147" y="20515"/>
                  <a:pt x="10796" y="20515"/>
                </a:cubicBezTo>
                <a:cubicBezTo>
                  <a:pt x="10445" y="20515"/>
                  <a:pt x="10164" y="20226"/>
                  <a:pt x="10164" y="19873"/>
                </a:cubicBezTo>
                <a:cubicBezTo>
                  <a:pt x="10164" y="19521"/>
                  <a:pt x="10445" y="19231"/>
                  <a:pt x="10796" y="192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xmlns="" id="{DDED57BF-9EC6-BA47-8AA8-8BA803FADECD}"/>
              </a:ext>
            </a:extLst>
          </p:cNvPr>
          <p:cNvSpPr/>
          <p:nvPr/>
        </p:nvSpPr>
        <p:spPr>
          <a:xfrm>
            <a:off x="949139" y="3496237"/>
            <a:ext cx="381095" cy="3349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6" extrusionOk="0">
                <a:moveTo>
                  <a:pt x="21040" y="6"/>
                </a:moveTo>
                <a:cubicBezTo>
                  <a:pt x="20939" y="-8"/>
                  <a:pt x="20837" y="3"/>
                  <a:pt x="20733" y="50"/>
                </a:cubicBezTo>
                <a:lnTo>
                  <a:pt x="14615" y="2810"/>
                </a:lnTo>
                <a:lnTo>
                  <a:pt x="7161" y="35"/>
                </a:lnTo>
                <a:cubicBezTo>
                  <a:pt x="7016" y="-19"/>
                  <a:pt x="6855" y="-9"/>
                  <a:pt x="6724" y="50"/>
                </a:cubicBezTo>
                <a:lnTo>
                  <a:pt x="397" y="2906"/>
                </a:lnTo>
                <a:cubicBezTo>
                  <a:pt x="157" y="3014"/>
                  <a:pt x="0" y="3283"/>
                  <a:pt x="0" y="3575"/>
                </a:cubicBezTo>
                <a:lnTo>
                  <a:pt x="0" y="20725"/>
                </a:lnTo>
                <a:cubicBezTo>
                  <a:pt x="0" y="21232"/>
                  <a:pt x="454" y="21581"/>
                  <a:pt x="867" y="21394"/>
                </a:cubicBezTo>
                <a:lnTo>
                  <a:pt x="6985" y="18627"/>
                </a:lnTo>
                <a:lnTo>
                  <a:pt x="14439" y="21409"/>
                </a:lnTo>
                <a:cubicBezTo>
                  <a:pt x="14474" y="21422"/>
                  <a:pt x="14467" y="21416"/>
                  <a:pt x="14491" y="21424"/>
                </a:cubicBezTo>
                <a:cubicBezTo>
                  <a:pt x="14533" y="21424"/>
                  <a:pt x="14670" y="21481"/>
                  <a:pt x="14876" y="21387"/>
                </a:cubicBezTo>
                <a:lnTo>
                  <a:pt x="21203" y="18531"/>
                </a:lnTo>
                <a:cubicBezTo>
                  <a:pt x="21443" y="18423"/>
                  <a:pt x="21600" y="18161"/>
                  <a:pt x="21600" y="17869"/>
                </a:cubicBezTo>
                <a:lnTo>
                  <a:pt x="21600" y="712"/>
                </a:lnTo>
                <a:cubicBezTo>
                  <a:pt x="21600" y="334"/>
                  <a:pt x="21342" y="48"/>
                  <a:pt x="21040" y="6"/>
                </a:cubicBezTo>
                <a:close/>
                <a:moveTo>
                  <a:pt x="7591" y="1698"/>
                </a:moveTo>
                <a:lnTo>
                  <a:pt x="14009" y="4091"/>
                </a:lnTo>
                <a:cubicBezTo>
                  <a:pt x="14009" y="4091"/>
                  <a:pt x="14009" y="11944"/>
                  <a:pt x="14009" y="11944"/>
                </a:cubicBezTo>
                <a:cubicBezTo>
                  <a:pt x="14002" y="11943"/>
                  <a:pt x="13990" y="11945"/>
                  <a:pt x="13983" y="11944"/>
                </a:cubicBezTo>
                <a:cubicBezTo>
                  <a:pt x="13636" y="11914"/>
                  <a:pt x="13300" y="11822"/>
                  <a:pt x="12986" y="11672"/>
                </a:cubicBezTo>
                <a:cubicBezTo>
                  <a:pt x="12665" y="11518"/>
                  <a:pt x="12295" y="11683"/>
                  <a:pt x="12159" y="12047"/>
                </a:cubicBezTo>
                <a:cubicBezTo>
                  <a:pt x="12022" y="12410"/>
                  <a:pt x="12175" y="12835"/>
                  <a:pt x="12497" y="12989"/>
                </a:cubicBezTo>
                <a:cubicBezTo>
                  <a:pt x="13117" y="13286"/>
                  <a:pt x="13803" y="13390"/>
                  <a:pt x="14009" y="13364"/>
                </a:cubicBezTo>
                <a:lnTo>
                  <a:pt x="14009" y="19738"/>
                </a:lnTo>
                <a:lnTo>
                  <a:pt x="7591" y="17354"/>
                </a:lnTo>
                <a:lnTo>
                  <a:pt x="7591" y="8551"/>
                </a:lnTo>
                <a:cubicBezTo>
                  <a:pt x="7766" y="8555"/>
                  <a:pt x="7941" y="8573"/>
                  <a:pt x="8112" y="8610"/>
                </a:cubicBezTo>
                <a:cubicBezTo>
                  <a:pt x="8456" y="8684"/>
                  <a:pt x="8789" y="8430"/>
                  <a:pt x="8855" y="8043"/>
                </a:cubicBezTo>
                <a:cubicBezTo>
                  <a:pt x="8921" y="7655"/>
                  <a:pt x="8697" y="7286"/>
                  <a:pt x="8353" y="7211"/>
                </a:cubicBezTo>
                <a:cubicBezTo>
                  <a:pt x="8104" y="7157"/>
                  <a:pt x="7846" y="7128"/>
                  <a:pt x="7591" y="7123"/>
                </a:cubicBezTo>
                <a:lnTo>
                  <a:pt x="7591" y="1698"/>
                </a:lnTo>
                <a:close/>
                <a:moveTo>
                  <a:pt x="6327" y="1772"/>
                </a:moveTo>
                <a:cubicBezTo>
                  <a:pt x="6327" y="1772"/>
                  <a:pt x="6327" y="17383"/>
                  <a:pt x="6327" y="17383"/>
                </a:cubicBezTo>
                <a:lnTo>
                  <a:pt x="1264" y="19672"/>
                </a:lnTo>
                <a:lnTo>
                  <a:pt x="1264" y="4054"/>
                </a:lnTo>
                <a:lnTo>
                  <a:pt x="6327" y="1772"/>
                </a:lnTo>
                <a:close/>
                <a:moveTo>
                  <a:pt x="20336" y="1772"/>
                </a:moveTo>
                <a:cubicBezTo>
                  <a:pt x="20336" y="1772"/>
                  <a:pt x="20336" y="17383"/>
                  <a:pt x="20336" y="17383"/>
                </a:cubicBezTo>
                <a:lnTo>
                  <a:pt x="15273" y="19672"/>
                </a:lnTo>
                <a:lnTo>
                  <a:pt x="15273" y="4054"/>
                </a:lnTo>
                <a:lnTo>
                  <a:pt x="20336" y="1772"/>
                </a:lnTo>
                <a:close/>
                <a:moveTo>
                  <a:pt x="18798" y="7108"/>
                </a:moveTo>
                <a:cubicBezTo>
                  <a:pt x="18471" y="6970"/>
                  <a:pt x="18106" y="7158"/>
                  <a:pt x="17984" y="7528"/>
                </a:cubicBezTo>
                <a:lnTo>
                  <a:pt x="17762" y="8198"/>
                </a:lnTo>
                <a:cubicBezTo>
                  <a:pt x="17607" y="8664"/>
                  <a:pt x="17914" y="9162"/>
                  <a:pt x="18355" y="9162"/>
                </a:cubicBezTo>
                <a:cubicBezTo>
                  <a:pt x="18611" y="9162"/>
                  <a:pt x="18853" y="8985"/>
                  <a:pt x="18948" y="8698"/>
                </a:cubicBezTo>
                <a:lnTo>
                  <a:pt x="19170" y="8028"/>
                </a:lnTo>
                <a:cubicBezTo>
                  <a:pt x="19292" y="7658"/>
                  <a:pt x="19126" y="7247"/>
                  <a:pt x="18798" y="7108"/>
                </a:cubicBezTo>
                <a:close/>
                <a:moveTo>
                  <a:pt x="4841" y="8242"/>
                </a:moveTo>
                <a:cubicBezTo>
                  <a:pt x="4679" y="8246"/>
                  <a:pt x="4518" y="8319"/>
                  <a:pt x="4398" y="8463"/>
                </a:cubicBezTo>
                <a:cubicBezTo>
                  <a:pt x="4068" y="8855"/>
                  <a:pt x="3798" y="9311"/>
                  <a:pt x="3597" y="9817"/>
                </a:cubicBezTo>
                <a:cubicBezTo>
                  <a:pt x="3454" y="10177"/>
                  <a:pt x="3597" y="10605"/>
                  <a:pt x="3916" y="10766"/>
                </a:cubicBezTo>
                <a:cubicBezTo>
                  <a:pt x="4235" y="10928"/>
                  <a:pt x="4614" y="10766"/>
                  <a:pt x="4757" y="10406"/>
                </a:cubicBezTo>
                <a:cubicBezTo>
                  <a:pt x="4899" y="10048"/>
                  <a:pt x="5086" y="9724"/>
                  <a:pt x="5317" y="9449"/>
                </a:cubicBezTo>
                <a:cubicBezTo>
                  <a:pt x="5558" y="9163"/>
                  <a:pt x="5551" y="8712"/>
                  <a:pt x="5297" y="8440"/>
                </a:cubicBezTo>
                <a:cubicBezTo>
                  <a:pt x="5171" y="8305"/>
                  <a:pt x="5003" y="8237"/>
                  <a:pt x="4841" y="8242"/>
                </a:cubicBezTo>
                <a:close/>
                <a:moveTo>
                  <a:pt x="10490" y="8477"/>
                </a:moveTo>
                <a:cubicBezTo>
                  <a:pt x="10329" y="8461"/>
                  <a:pt x="10162" y="8520"/>
                  <a:pt x="10028" y="8647"/>
                </a:cubicBezTo>
                <a:cubicBezTo>
                  <a:pt x="9760" y="8900"/>
                  <a:pt x="9725" y="9345"/>
                  <a:pt x="9950" y="9648"/>
                </a:cubicBezTo>
                <a:cubicBezTo>
                  <a:pt x="10273" y="10084"/>
                  <a:pt x="10376" y="10431"/>
                  <a:pt x="10510" y="10715"/>
                </a:cubicBezTo>
                <a:cubicBezTo>
                  <a:pt x="10674" y="11063"/>
                  <a:pt x="11055" y="11195"/>
                  <a:pt x="11364" y="11009"/>
                </a:cubicBezTo>
                <a:cubicBezTo>
                  <a:pt x="11672" y="10824"/>
                  <a:pt x="11789" y="10393"/>
                  <a:pt x="11624" y="10045"/>
                </a:cubicBezTo>
                <a:cubicBezTo>
                  <a:pt x="11520" y="9824"/>
                  <a:pt x="11354" y="9321"/>
                  <a:pt x="10921" y="8735"/>
                </a:cubicBezTo>
                <a:cubicBezTo>
                  <a:pt x="10808" y="8583"/>
                  <a:pt x="10652" y="8494"/>
                  <a:pt x="10490" y="8477"/>
                </a:cubicBezTo>
                <a:close/>
                <a:moveTo>
                  <a:pt x="17306" y="10133"/>
                </a:moveTo>
                <a:cubicBezTo>
                  <a:pt x="17145" y="10157"/>
                  <a:pt x="16989" y="10249"/>
                  <a:pt x="16883" y="10406"/>
                </a:cubicBezTo>
                <a:cubicBezTo>
                  <a:pt x="16675" y="10709"/>
                  <a:pt x="16427" y="10964"/>
                  <a:pt x="16140" y="11171"/>
                </a:cubicBezTo>
                <a:cubicBezTo>
                  <a:pt x="15845" y="11383"/>
                  <a:pt x="15756" y="11825"/>
                  <a:pt x="15944" y="12157"/>
                </a:cubicBezTo>
                <a:cubicBezTo>
                  <a:pt x="16132" y="12490"/>
                  <a:pt x="16523" y="12591"/>
                  <a:pt x="16817" y="12378"/>
                </a:cubicBezTo>
                <a:cubicBezTo>
                  <a:pt x="17229" y="12082"/>
                  <a:pt x="17589" y="11708"/>
                  <a:pt x="17886" y="11274"/>
                </a:cubicBezTo>
                <a:cubicBezTo>
                  <a:pt x="18099" y="10962"/>
                  <a:pt x="18052" y="10514"/>
                  <a:pt x="17775" y="10273"/>
                </a:cubicBezTo>
                <a:cubicBezTo>
                  <a:pt x="17637" y="10153"/>
                  <a:pt x="17467" y="10110"/>
                  <a:pt x="17306" y="10133"/>
                </a:cubicBezTo>
                <a:close/>
                <a:moveTo>
                  <a:pt x="3747" y="12047"/>
                </a:moveTo>
                <a:cubicBezTo>
                  <a:pt x="3415" y="11922"/>
                  <a:pt x="3056" y="12121"/>
                  <a:pt x="2945" y="12496"/>
                </a:cubicBezTo>
                <a:lnTo>
                  <a:pt x="2743" y="13180"/>
                </a:lnTo>
                <a:cubicBezTo>
                  <a:pt x="2633" y="13555"/>
                  <a:pt x="2809" y="13954"/>
                  <a:pt x="3141" y="14078"/>
                </a:cubicBezTo>
                <a:cubicBezTo>
                  <a:pt x="3472" y="14203"/>
                  <a:pt x="3832" y="14004"/>
                  <a:pt x="3942" y="13629"/>
                </a:cubicBezTo>
                <a:lnTo>
                  <a:pt x="4144" y="12952"/>
                </a:lnTo>
                <a:cubicBezTo>
                  <a:pt x="4255" y="12577"/>
                  <a:pt x="4078" y="12172"/>
                  <a:pt x="3747" y="12047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xmlns="" id="{6A7043CE-7835-9640-9563-AB9CCDEA140F}"/>
              </a:ext>
            </a:extLst>
          </p:cNvPr>
          <p:cNvSpPr/>
          <p:nvPr/>
        </p:nvSpPr>
        <p:spPr>
          <a:xfrm>
            <a:off x="1005699" y="4073607"/>
            <a:ext cx="267975" cy="381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7" y="0"/>
                </a:moveTo>
                <a:cubicBezTo>
                  <a:pt x="16600" y="0"/>
                  <a:pt x="16198" y="283"/>
                  <a:pt x="16198" y="632"/>
                </a:cubicBezTo>
                <a:lnTo>
                  <a:pt x="16198" y="2528"/>
                </a:lnTo>
                <a:lnTo>
                  <a:pt x="2697" y="2528"/>
                </a:lnTo>
                <a:cubicBezTo>
                  <a:pt x="1208" y="2528"/>
                  <a:pt x="0" y="3384"/>
                  <a:pt x="0" y="4431"/>
                </a:cubicBezTo>
                <a:lnTo>
                  <a:pt x="0" y="19704"/>
                </a:lnTo>
                <a:cubicBezTo>
                  <a:pt x="0" y="20751"/>
                  <a:pt x="1208" y="21600"/>
                  <a:pt x="2697" y="21600"/>
                </a:cubicBezTo>
                <a:lnTo>
                  <a:pt x="18894" y="21600"/>
                </a:lnTo>
                <a:cubicBezTo>
                  <a:pt x="20383" y="21600"/>
                  <a:pt x="21600" y="20751"/>
                  <a:pt x="21600" y="19704"/>
                </a:cubicBezTo>
                <a:lnTo>
                  <a:pt x="21600" y="4431"/>
                </a:lnTo>
                <a:cubicBezTo>
                  <a:pt x="21600" y="3384"/>
                  <a:pt x="20383" y="2528"/>
                  <a:pt x="18894" y="2528"/>
                </a:cubicBezTo>
                <a:lnTo>
                  <a:pt x="17995" y="2528"/>
                </a:lnTo>
                <a:lnTo>
                  <a:pt x="17995" y="632"/>
                </a:lnTo>
                <a:cubicBezTo>
                  <a:pt x="17995" y="283"/>
                  <a:pt x="17594" y="0"/>
                  <a:pt x="17097" y="0"/>
                </a:cubicBezTo>
                <a:close/>
                <a:moveTo>
                  <a:pt x="2697" y="3799"/>
                </a:moveTo>
                <a:lnTo>
                  <a:pt x="18894" y="3799"/>
                </a:lnTo>
                <a:cubicBezTo>
                  <a:pt x="19391" y="3799"/>
                  <a:pt x="19802" y="4082"/>
                  <a:pt x="19802" y="4431"/>
                </a:cubicBezTo>
                <a:cubicBezTo>
                  <a:pt x="19802" y="4431"/>
                  <a:pt x="19802" y="19704"/>
                  <a:pt x="19802" y="19704"/>
                </a:cubicBezTo>
                <a:cubicBezTo>
                  <a:pt x="19802" y="20053"/>
                  <a:pt x="19391" y="20336"/>
                  <a:pt x="18894" y="20336"/>
                </a:cubicBezTo>
                <a:lnTo>
                  <a:pt x="2697" y="20336"/>
                </a:lnTo>
                <a:cubicBezTo>
                  <a:pt x="2200" y="20336"/>
                  <a:pt x="1798" y="20053"/>
                  <a:pt x="1798" y="19704"/>
                </a:cubicBezTo>
                <a:lnTo>
                  <a:pt x="1798" y="4431"/>
                </a:lnTo>
                <a:cubicBezTo>
                  <a:pt x="1798" y="4082"/>
                  <a:pt x="2200" y="3799"/>
                  <a:pt x="2697" y="3799"/>
                </a:cubicBezTo>
                <a:close/>
                <a:moveTo>
                  <a:pt x="4754" y="5213"/>
                </a:moveTo>
                <a:cubicBezTo>
                  <a:pt x="4256" y="5213"/>
                  <a:pt x="3855" y="5495"/>
                  <a:pt x="3855" y="5845"/>
                </a:cubicBezTo>
                <a:lnTo>
                  <a:pt x="3855" y="10992"/>
                </a:lnTo>
                <a:cubicBezTo>
                  <a:pt x="3855" y="11342"/>
                  <a:pt x="4256" y="11624"/>
                  <a:pt x="4754" y="11624"/>
                </a:cubicBezTo>
                <a:lnTo>
                  <a:pt x="17356" y="11624"/>
                </a:lnTo>
                <a:cubicBezTo>
                  <a:pt x="17853" y="11624"/>
                  <a:pt x="18255" y="11342"/>
                  <a:pt x="18255" y="10992"/>
                </a:cubicBezTo>
                <a:lnTo>
                  <a:pt x="18255" y="5845"/>
                </a:lnTo>
                <a:cubicBezTo>
                  <a:pt x="18255" y="5495"/>
                  <a:pt x="17853" y="5213"/>
                  <a:pt x="17356" y="5213"/>
                </a:cubicBezTo>
                <a:lnTo>
                  <a:pt x="4754" y="5213"/>
                </a:lnTo>
                <a:close/>
                <a:moveTo>
                  <a:pt x="5653" y="6477"/>
                </a:moveTo>
                <a:lnTo>
                  <a:pt x="16457" y="6477"/>
                </a:lnTo>
                <a:cubicBezTo>
                  <a:pt x="16457" y="6477"/>
                  <a:pt x="16457" y="10360"/>
                  <a:pt x="16457" y="10360"/>
                </a:cubicBezTo>
                <a:lnTo>
                  <a:pt x="5653" y="10360"/>
                </a:lnTo>
                <a:lnTo>
                  <a:pt x="5653" y="6477"/>
                </a:lnTo>
                <a:close/>
                <a:moveTo>
                  <a:pt x="4754" y="12719"/>
                </a:moveTo>
                <a:cubicBezTo>
                  <a:pt x="4256" y="12719"/>
                  <a:pt x="3855" y="13001"/>
                  <a:pt x="3855" y="13351"/>
                </a:cubicBezTo>
                <a:cubicBezTo>
                  <a:pt x="3855" y="13700"/>
                  <a:pt x="4256" y="13983"/>
                  <a:pt x="4754" y="13983"/>
                </a:cubicBezTo>
                <a:lnTo>
                  <a:pt x="6551" y="13983"/>
                </a:lnTo>
                <a:cubicBezTo>
                  <a:pt x="7048" y="13983"/>
                  <a:pt x="7450" y="13700"/>
                  <a:pt x="7450" y="13351"/>
                </a:cubicBezTo>
                <a:cubicBezTo>
                  <a:pt x="7450" y="13001"/>
                  <a:pt x="7048" y="12719"/>
                  <a:pt x="6551" y="12719"/>
                </a:cubicBezTo>
                <a:lnTo>
                  <a:pt x="4754" y="12719"/>
                </a:lnTo>
                <a:close/>
                <a:moveTo>
                  <a:pt x="10091" y="12719"/>
                </a:moveTo>
                <a:cubicBezTo>
                  <a:pt x="9594" y="12719"/>
                  <a:pt x="9192" y="13001"/>
                  <a:pt x="9192" y="13351"/>
                </a:cubicBezTo>
                <a:cubicBezTo>
                  <a:pt x="9192" y="13700"/>
                  <a:pt x="9594" y="13983"/>
                  <a:pt x="10091" y="13983"/>
                </a:cubicBezTo>
                <a:lnTo>
                  <a:pt x="11889" y="13983"/>
                </a:lnTo>
                <a:cubicBezTo>
                  <a:pt x="12386" y="13983"/>
                  <a:pt x="12788" y="13700"/>
                  <a:pt x="12788" y="13351"/>
                </a:cubicBezTo>
                <a:cubicBezTo>
                  <a:pt x="12788" y="13001"/>
                  <a:pt x="12386" y="12719"/>
                  <a:pt x="11889" y="12719"/>
                </a:cubicBezTo>
                <a:lnTo>
                  <a:pt x="10091" y="12719"/>
                </a:lnTo>
                <a:close/>
                <a:moveTo>
                  <a:pt x="15429" y="12719"/>
                </a:moveTo>
                <a:cubicBezTo>
                  <a:pt x="14931" y="12719"/>
                  <a:pt x="14530" y="13001"/>
                  <a:pt x="14530" y="13351"/>
                </a:cubicBezTo>
                <a:cubicBezTo>
                  <a:pt x="14530" y="13700"/>
                  <a:pt x="14931" y="13983"/>
                  <a:pt x="15429" y="13983"/>
                </a:cubicBezTo>
                <a:lnTo>
                  <a:pt x="17226" y="13983"/>
                </a:lnTo>
                <a:cubicBezTo>
                  <a:pt x="17723" y="13983"/>
                  <a:pt x="18125" y="13700"/>
                  <a:pt x="18125" y="13351"/>
                </a:cubicBezTo>
                <a:cubicBezTo>
                  <a:pt x="18125" y="13001"/>
                  <a:pt x="17723" y="12719"/>
                  <a:pt x="17226" y="12719"/>
                </a:cubicBezTo>
                <a:lnTo>
                  <a:pt x="15429" y="12719"/>
                </a:lnTo>
                <a:close/>
                <a:moveTo>
                  <a:pt x="4754" y="15221"/>
                </a:moveTo>
                <a:cubicBezTo>
                  <a:pt x="4256" y="15221"/>
                  <a:pt x="3855" y="15503"/>
                  <a:pt x="3855" y="15853"/>
                </a:cubicBezTo>
                <a:cubicBezTo>
                  <a:pt x="3855" y="16203"/>
                  <a:pt x="4256" y="16485"/>
                  <a:pt x="4754" y="16485"/>
                </a:cubicBezTo>
                <a:lnTo>
                  <a:pt x="6551" y="16485"/>
                </a:lnTo>
                <a:cubicBezTo>
                  <a:pt x="7048" y="16485"/>
                  <a:pt x="7450" y="16203"/>
                  <a:pt x="7450" y="15853"/>
                </a:cubicBezTo>
                <a:cubicBezTo>
                  <a:pt x="7450" y="15503"/>
                  <a:pt x="7048" y="15221"/>
                  <a:pt x="6551" y="15221"/>
                </a:cubicBezTo>
                <a:lnTo>
                  <a:pt x="4754" y="15221"/>
                </a:lnTo>
                <a:close/>
                <a:moveTo>
                  <a:pt x="10091" y="15221"/>
                </a:moveTo>
                <a:cubicBezTo>
                  <a:pt x="9594" y="15221"/>
                  <a:pt x="9192" y="15503"/>
                  <a:pt x="9192" y="15853"/>
                </a:cubicBezTo>
                <a:cubicBezTo>
                  <a:pt x="9192" y="16203"/>
                  <a:pt x="9594" y="16485"/>
                  <a:pt x="10091" y="16485"/>
                </a:cubicBezTo>
                <a:lnTo>
                  <a:pt x="11889" y="16485"/>
                </a:lnTo>
                <a:cubicBezTo>
                  <a:pt x="12386" y="16485"/>
                  <a:pt x="12788" y="16203"/>
                  <a:pt x="12788" y="15853"/>
                </a:cubicBezTo>
                <a:cubicBezTo>
                  <a:pt x="12788" y="15503"/>
                  <a:pt x="12386" y="15221"/>
                  <a:pt x="11889" y="15221"/>
                </a:cubicBezTo>
                <a:lnTo>
                  <a:pt x="10091" y="15221"/>
                </a:lnTo>
                <a:close/>
                <a:moveTo>
                  <a:pt x="15429" y="15221"/>
                </a:moveTo>
                <a:cubicBezTo>
                  <a:pt x="14931" y="15221"/>
                  <a:pt x="14530" y="15503"/>
                  <a:pt x="14530" y="15853"/>
                </a:cubicBezTo>
                <a:cubicBezTo>
                  <a:pt x="14530" y="16203"/>
                  <a:pt x="14931" y="16485"/>
                  <a:pt x="15429" y="16485"/>
                </a:cubicBezTo>
                <a:lnTo>
                  <a:pt x="17226" y="16485"/>
                </a:lnTo>
                <a:cubicBezTo>
                  <a:pt x="17723" y="16485"/>
                  <a:pt x="18125" y="16203"/>
                  <a:pt x="18125" y="15853"/>
                </a:cubicBezTo>
                <a:cubicBezTo>
                  <a:pt x="18125" y="15503"/>
                  <a:pt x="17723" y="15221"/>
                  <a:pt x="17226" y="15221"/>
                </a:cubicBezTo>
                <a:lnTo>
                  <a:pt x="15429" y="15221"/>
                </a:lnTo>
                <a:close/>
                <a:moveTo>
                  <a:pt x="4754" y="17932"/>
                </a:moveTo>
                <a:cubicBezTo>
                  <a:pt x="4256" y="17932"/>
                  <a:pt x="3855" y="18214"/>
                  <a:pt x="3855" y="18564"/>
                </a:cubicBezTo>
                <a:cubicBezTo>
                  <a:pt x="3855" y="18913"/>
                  <a:pt x="4256" y="19196"/>
                  <a:pt x="4754" y="19196"/>
                </a:cubicBezTo>
                <a:lnTo>
                  <a:pt x="6551" y="19196"/>
                </a:lnTo>
                <a:cubicBezTo>
                  <a:pt x="7048" y="19196"/>
                  <a:pt x="7450" y="18913"/>
                  <a:pt x="7450" y="18564"/>
                </a:cubicBezTo>
                <a:cubicBezTo>
                  <a:pt x="7450" y="18214"/>
                  <a:pt x="7048" y="17932"/>
                  <a:pt x="6551" y="17932"/>
                </a:cubicBezTo>
                <a:lnTo>
                  <a:pt x="4754" y="17932"/>
                </a:lnTo>
                <a:close/>
                <a:moveTo>
                  <a:pt x="10091" y="17932"/>
                </a:moveTo>
                <a:cubicBezTo>
                  <a:pt x="9594" y="17932"/>
                  <a:pt x="9192" y="18214"/>
                  <a:pt x="9192" y="18564"/>
                </a:cubicBezTo>
                <a:cubicBezTo>
                  <a:pt x="9192" y="18913"/>
                  <a:pt x="9594" y="19196"/>
                  <a:pt x="10091" y="19196"/>
                </a:cubicBezTo>
                <a:lnTo>
                  <a:pt x="11889" y="19196"/>
                </a:lnTo>
                <a:cubicBezTo>
                  <a:pt x="12386" y="19196"/>
                  <a:pt x="12788" y="18913"/>
                  <a:pt x="12788" y="18564"/>
                </a:cubicBezTo>
                <a:cubicBezTo>
                  <a:pt x="12788" y="18214"/>
                  <a:pt x="12386" y="17932"/>
                  <a:pt x="11889" y="17932"/>
                </a:cubicBezTo>
                <a:lnTo>
                  <a:pt x="10091" y="17932"/>
                </a:lnTo>
                <a:close/>
                <a:moveTo>
                  <a:pt x="15429" y="17932"/>
                </a:moveTo>
                <a:cubicBezTo>
                  <a:pt x="14931" y="17932"/>
                  <a:pt x="14530" y="18214"/>
                  <a:pt x="14530" y="18564"/>
                </a:cubicBezTo>
                <a:cubicBezTo>
                  <a:pt x="14530" y="18913"/>
                  <a:pt x="14931" y="19196"/>
                  <a:pt x="15429" y="19196"/>
                </a:cubicBezTo>
                <a:lnTo>
                  <a:pt x="17226" y="19196"/>
                </a:lnTo>
                <a:cubicBezTo>
                  <a:pt x="17723" y="19196"/>
                  <a:pt x="18125" y="18913"/>
                  <a:pt x="18125" y="18564"/>
                </a:cubicBezTo>
                <a:cubicBezTo>
                  <a:pt x="18125" y="18214"/>
                  <a:pt x="17723" y="17932"/>
                  <a:pt x="17226" y="17932"/>
                </a:cubicBezTo>
                <a:lnTo>
                  <a:pt x="15429" y="1793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xmlns="" id="{B4571AF8-3941-A145-8457-D7E359631DE3}"/>
              </a:ext>
            </a:extLst>
          </p:cNvPr>
          <p:cNvSpPr/>
          <p:nvPr/>
        </p:nvSpPr>
        <p:spPr>
          <a:xfrm>
            <a:off x="949139" y="5305848"/>
            <a:ext cx="381095" cy="381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99" y="0"/>
                </a:moveTo>
                <a:cubicBezTo>
                  <a:pt x="2752" y="0"/>
                  <a:pt x="1896" y="850"/>
                  <a:pt x="1896" y="1896"/>
                </a:cubicBezTo>
                <a:lnTo>
                  <a:pt x="1896" y="2528"/>
                </a:lnTo>
                <a:cubicBezTo>
                  <a:pt x="850" y="2528"/>
                  <a:pt x="0" y="3384"/>
                  <a:pt x="0" y="4431"/>
                </a:cubicBezTo>
                <a:cubicBezTo>
                  <a:pt x="0" y="5478"/>
                  <a:pt x="850" y="6327"/>
                  <a:pt x="1896" y="6327"/>
                </a:cubicBezTo>
                <a:lnTo>
                  <a:pt x="1896" y="8946"/>
                </a:lnTo>
                <a:cubicBezTo>
                  <a:pt x="850" y="8946"/>
                  <a:pt x="0" y="9796"/>
                  <a:pt x="0" y="10842"/>
                </a:cubicBezTo>
                <a:cubicBezTo>
                  <a:pt x="0" y="11889"/>
                  <a:pt x="850" y="12738"/>
                  <a:pt x="1896" y="12738"/>
                </a:cubicBezTo>
                <a:lnTo>
                  <a:pt x="1896" y="15273"/>
                </a:lnTo>
                <a:cubicBezTo>
                  <a:pt x="850" y="15273"/>
                  <a:pt x="0" y="16122"/>
                  <a:pt x="0" y="17169"/>
                </a:cubicBezTo>
                <a:cubicBezTo>
                  <a:pt x="0" y="18216"/>
                  <a:pt x="850" y="19065"/>
                  <a:pt x="1896" y="19065"/>
                </a:cubicBezTo>
                <a:lnTo>
                  <a:pt x="1896" y="19704"/>
                </a:lnTo>
                <a:cubicBezTo>
                  <a:pt x="1896" y="20751"/>
                  <a:pt x="2752" y="21600"/>
                  <a:pt x="3799" y="21600"/>
                </a:cubicBezTo>
                <a:lnTo>
                  <a:pt x="17169" y="21600"/>
                </a:lnTo>
                <a:cubicBezTo>
                  <a:pt x="18216" y="21600"/>
                  <a:pt x="19065" y="20751"/>
                  <a:pt x="19065" y="19704"/>
                </a:cubicBezTo>
                <a:lnTo>
                  <a:pt x="19065" y="19065"/>
                </a:lnTo>
                <a:lnTo>
                  <a:pt x="19704" y="19065"/>
                </a:lnTo>
                <a:cubicBezTo>
                  <a:pt x="20751" y="19065"/>
                  <a:pt x="21600" y="18216"/>
                  <a:pt x="21600" y="17169"/>
                </a:cubicBezTo>
                <a:lnTo>
                  <a:pt x="21600" y="4431"/>
                </a:lnTo>
                <a:cubicBezTo>
                  <a:pt x="21600" y="3384"/>
                  <a:pt x="20751" y="2528"/>
                  <a:pt x="19704" y="2528"/>
                </a:cubicBezTo>
                <a:lnTo>
                  <a:pt x="19065" y="2528"/>
                </a:lnTo>
                <a:lnTo>
                  <a:pt x="19065" y="1896"/>
                </a:lnTo>
                <a:cubicBezTo>
                  <a:pt x="19065" y="850"/>
                  <a:pt x="18216" y="0"/>
                  <a:pt x="17169" y="0"/>
                </a:cubicBezTo>
                <a:lnTo>
                  <a:pt x="3799" y="0"/>
                </a:lnTo>
                <a:close/>
                <a:moveTo>
                  <a:pt x="3799" y="1264"/>
                </a:moveTo>
                <a:lnTo>
                  <a:pt x="17169" y="1264"/>
                </a:lnTo>
                <a:cubicBezTo>
                  <a:pt x="17518" y="1264"/>
                  <a:pt x="17801" y="1547"/>
                  <a:pt x="17801" y="1896"/>
                </a:cubicBezTo>
                <a:cubicBezTo>
                  <a:pt x="17801" y="1896"/>
                  <a:pt x="17801" y="19704"/>
                  <a:pt x="17801" y="19704"/>
                </a:cubicBezTo>
                <a:cubicBezTo>
                  <a:pt x="17801" y="20053"/>
                  <a:pt x="17518" y="20336"/>
                  <a:pt x="17169" y="20336"/>
                </a:cubicBezTo>
                <a:lnTo>
                  <a:pt x="3799" y="20336"/>
                </a:lnTo>
                <a:cubicBezTo>
                  <a:pt x="3450" y="20336"/>
                  <a:pt x="3167" y="20053"/>
                  <a:pt x="3167" y="19704"/>
                </a:cubicBezTo>
                <a:lnTo>
                  <a:pt x="3167" y="19065"/>
                </a:lnTo>
                <a:lnTo>
                  <a:pt x="4431" y="19065"/>
                </a:lnTo>
                <a:cubicBezTo>
                  <a:pt x="5478" y="19065"/>
                  <a:pt x="6327" y="18216"/>
                  <a:pt x="6327" y="17169"/>
                </a:cubicBezTo>
                <a:cubicBezTo>
                  <a:pt x="6327" y="16122"/>
                  <a:pt x="5478" y="15273"/>
                  <a:pt x="4431" y="15273"/>
                </a:cubicBezTo>
                <a:lnTo>
                  <a:pt x="3167" y="15273"/>
                </a:lnTo>
                <a:lnTo>
                  <a:pt x="3167" y="12738"/>
                </a:lnTo>
                <a:lnTo>
                  <a:pt x="4431" y="12738"/>
                </a:lnTo>
                <a:cubicBezTo>
                  <a:pt x="5478" y="12738"/>
                  <a:pt x="6327" y="11889"/>
                  <a:pt x="6327" y="10842"/>
                </a:cubicBezTo>
                <a:cubicBezTo>
                  <a:pt x="6327" y="9796"/>
                  <a:pt x="5478" y="8946"/>
                  <a:pt x="4431" y="8946"/>
                </a:cubicBezTo>
                <a:lnTo>
                  <a:pt x="3167" y="8946"/>
                </a:lnTo>
                <a:lnTo>
                  <a:pt x="3167" y="6327"/>
                </a:lnTo>
                <a:lnTo>
                  <a:pt x="4431" y="6327"/>
                </a:lnTo>
                <a:cubicBezTo>
                  <a:pt x="5478" y="6327"/>
                  <a:pt x="6327" y="5478"/>
                  <a:pt x="6327" y="4431"/>
                </a:cubicBezTo>
                <a:cubicBezTo>
                  <a:pt x="6327" y="3384"/>
                  <a:pt x="5478" y="2528"/>
                  <a:pt x="4431" y="2528"/>
                </a:cubicBezTo>
                <a:lnTo>
                  <a:pt x="3167" y="2528"/>
                </a:lnTo>
                <a:lnTo>
                  <a:pt x="3167" y="1896"/>
                </a:lnTo>
                <a:cubicBezTo>
                  <a:pt x="3167" y="1547"/>
                  <a:pt x="3450" y="1264"/>
                  <a:pt x="3799" y="1264"/>
                </a:cubicBezTo>
                <a:close/>
                <a:moveTo>
                  <a:pt x="1896" y="3799"/>
                </a:moveTo>
                <a:lnTo>
                  <a:pt x="4431" y="3799"/>
                </a:lnTo>
                <a:cubicBezTo>
                  <a:pt x="4780" y="3799"/>
                  <a:pt x="5063" y="4082"/>
                  <a:pt x="5063" y="4431"/>
                </a:cubicBezTo>
                <a:cubicBezTo>
                  <a:pt x="5063" y="4780"/>
                  <a:pt x="4780" y="5063"/>
                  <a:pt x="4431" y="5063"/>
                </a:cubicBezTo>
                <a:lnTo>
                  <a:pt x="1896" y="5063"/>
                </a:lnTo>
                <a:cubicBezTo>
                  <a:pt x="1547" y="5063"/>
                  <a:pt x="1264" y="4780"/>
                  <a:pt x="1264" y="4431"/>
                </a:cubicBezTo>
                <a:cubicBezTo>
                  <a:pt x="1264" y="4082"/>
                  <a:pt x="1547" y="3799"/>
                  <a:pt x="1896" y="3799"/>
                </a:cubicBezTo>
                <a:close/>
                <a:moveTo>
                  <a:pt x="19065" y="3799"/>
                </a:moveTo>
                <a:lnTo>
                  <a:pt x="19704" y="3799"/>
                </a:lnTo>
                <a:cubicBezTo>
                  <a:pt x="20053" y="3799"/>
                  <a:pt x="20336" y="4082"/>
                  <a:pt x="20336" y="4431"/>
                </a:cubicBezTo>
                <a:cubicBezTo>
                  <a:pt x="20336" y="4431"/>
                  <a:pt x="20336" y="6327"/>
                  <a:pt x="20336" y="6327"/>
                </a:cubicBezTo>
                <a:lnTo>
                  <a:pt x="19065" y="6327"/>
                </a:lnTo>
                <a:lnTo>
                  <a:pt x="19065" y="3799"/>
                </a:lnTo>
                <a:close/>
                <a:moveTo>
                  <a:pt x="12146" y="6255"/>
                </a:moveTo>
                <a:cubicBezTo>
                  <a:pt x="9703" y="6255"/>
                  <a:pt x="7715" y="8244"/>
                  <a:pt x="7715" y="10686"/>
                </a:cubicBezTo>
                <a:cubicBezTo>
                  <a:pt x="7715" y="12202"/>
                  <a:pt x="8480" y="13599"/>
                  <a:pt x="9761" y="14420"/>
                </a:cubicBezTo>
                <a:cubicBezTo>
                  <a:pt x="11069" y="15257"/>
                  <a:pt x="12674" y="15347"/>
                  <a:pt x="14165" y="14661"/>
                </a:cubicBezTo>
                <a:cubicBezTo>
                  <a:pt x="14483" y="14515"/>
                  <a:pt x="14624" y="14138"/>
                  <a:pt x="14478" y="13820"/>
                </a:cubicBezTo>
                <a:cubicBezTo>
                  <a:pt x="14332" y="13503"/>
                  <a:pt x="13955" y="13361"/>
                  <a:pt x="13638" y="13507"/>
                </a:cubicBezTo>
                <a:cubicBezTo>
                  <a:pt x="12547" y="14009"/>
                  <a:pt x="11384" y="13952"/>
                  <a:pt x="10445" y="13351"/>
                </a:cubicBezTo>
                <a:cubicBezTo>
                  <a:pt x="9529" y="12764"/>
                  <a:pt x="8979" y="11769"/>
                  <a:pt x="8979" y="10686"/>
                </a:cubicBezTo>
                <a:cubicBezTo>
                  <a:pt x="8979" y="8941"/>
                  <a:pt x="10401" y="7519"/>
                  <a:pt x="12146" y="7519"/>
                </a:cubicBezTo>
                <a:cubicBezTo>
                  <a:pt x="13890" y="7519"/>
                  <a:pt x="15306" y="8941"/>
                  <a:pt x="15306" y="10686"/>
                </a:cubicBezTo>
                <a:cubicBezTo>
                  <a:pt x="15306" y="11035"/>
                  <a:pt x="15022" y="11318"/>
                  <a:pt x="14674" y="11318"/>
                </a:cubicBezTo>
                <a:cubicBezTo>
                  <a:pt x="14321" y="11318"/>
                  <a:pt x="14042" y="11030"/>
                  <a:pt x="14042" y="10686"/>
                </a:cubicBezTo>
                <a:cubicBezTo>
                  <a:pt x="14042" y="9639"/>
                  <a:pt x="13192" y="8783"/>
                  <a:pt x="12146" y="8783"/>
                </a:cubicBezTo>
                <a:cubicBezTo>
                  <a:pt x="11099" y="8783"/>
                  <a:pt x="10243" y="9639"/>
                  <a:pt x="10243" y="10686"/>
                </a:cubicBezTo>
                <a:cubicBezTo>
                  <a:pt x="10243" y="11733"/>
                  <a:pt x="11099" y="12582"/>
                  <a:pt x="12146" y="12582"/>
                </a:cubicBezTo>
                <a:cubicBezTo>
                  <a:pt x="12631" y="12582"/>
                  <a:pt x="13073" y="12401"/>
                  <a:pt x="13410" y="12100"/>
                </a:cubicBezTo>
                <a:cubicBezTo>
                  <a:pt x="14629" y="13193"/>
                  <a:pt x="16576" y="12322"/>
                  <a:pt x="16576" y="10686"/>
                </a:cubicBezTo>
                <a:cubicBezTo>
                  <a:pt x="16576" y="8244"/>
                  <a:pt x="14588" y="6255"/>
                  <a:pt x="12146" y="6255"/>
                </a:cubicBezTo>
                <a:close/>
                <a:moveTo>
                  <a:pt x="19065" y="7591"/>
                </a:moveTo>
                <a:lnTo>
                  <a:pt x="20336" y="7591"/>
                </a:lnTo>
                <a:cubicBezTo>
                  <a:pt x="20336" y="7591"/>
                  <a:pt x="20336" y="10126"/>
                  <a:pt x="20336" y="10126"/>
                </a:cubicBezTo>
                <a:lnTo>
                  <a:pt x="19065" y="10126"/>
                </a:lnTo>
                <a:lnTo>
                  <a:pt x="19065" y="7591"/>
                </a:lnTo>
                <a:close/>
                <a:moveTo>
                  <a:pt x="12146" y="10054"/>
                </a:moveTo>
                <a:cubicBezTo>
                  <a:pt x="12470" y="10054"/>
                  <a:pt x="12735" y="10299"/>
                  <a:pt x="12771" y="10614"/>
                </a:cubicBezTo>
                <a:cubicBezTo>
                  <a:pt x="12762" y="10672"/>
                  <a:pt x="12765" y="10726"/>
                  <a:pt x="12771" y="10784"/>
                </a:cubicBezTo>
                <a:cubicBezTo>
                  <a:pt x="12722" y="11084"/>
                  <a:pt x="12460" y="11318"/>
                  <a:pt x="12146" y="11318"/>
                </a:cubicBezTo>
                <a:cubicBezTo>
                  <a:pt x="11797" y="11318"/>
                  <a:pt x="11513" y="11035"/>
                  <a:pt x="11513" y="10686"/>
                </a:cubicBezTo>
                <a:cubicBezTo>
                  <a:pt x="11513" y="10337"/>
                  <a:pt x="11797" y="10054"/>
                  <a:pt x="12146" y="10054"/>
                </a:cubicBezTo>
                <a:close/>
                <a:moveTo>
                  <a:pt x="1896" y="10210"/>
                </a:moveTo>
                <a:lnTo>
                  <a:pt x="4431" y="10210"/>
                </a:lnTo>
                <a:cubicBezTo>
                  <a:pt x="4780" y="10210"/>
                  <a:pt x="5063" y="10493"/>
                  <a:pt x="5063" y="10842"/>
                </a:cubicBezTo>
                <a:cubicBezTo>
                  <a:pt x="5063" y="11191"/>
                  <a:pt x="4780" y="11474"/>
                  <a:pt x="4431" y="11474"/>
                </a:cubicBezTo>
                <a:cubicBezTo>
                  <a:pt x="4228" y="11474"/>
                  <a:pt x="2558" y="11474"/>
                  <a:pt x="1896" y="11474"/>
                </a:cubicBezTo>
                <a:cubicBezTo>
                  <a:pt x="1547" y="11474"/>
                  <a:pt x="1264" y="11191"/>
                  <a:pt x="1264" y="10842"/>
                </a:cubicBezTo>
                <a:cubicBezTo>
                  <a:pt x="1264" y="10493"/>
                  <a:pt x="1547" y="10210"/>
                  <a:pt x="1896" y="10210"/>
                </a:cubicBezTo>
                <a:close/>
                <a:moveTo>
                  <a:pt x="19065" y="11390"/>
                </a:moveTo>
                <a:lnTo>
                  <a:pt x="20336" y="11390"/>
                </a:lnTo>
                <a:cubicBezTo>
                  <a:pt x="20336" y="11390"/>
                  <a:pt x="20336" y="14009"/>
                  <a:pt x="20336" y="14009"/>
                </a:cubicBezTo>
                <a:lnTo>
                  <a:pt x="19065" y="14009"/>
                </a:lnTo>
                <a:lnTo>
                  <a:pt x="19065" y="11390"/>
                </a:lnTo>
                <a:close/>
                <a:moveTo>
                  <a:pt x="19065" y="15273"/>
                </a:moveTo>
                <a:lnTo>
                  <a:pt x="20336" y="15273"/>
                </a:lnTo>
                <a:cubicBezTo>
                  <a:pt x="20336" y="15273"/>
                  <a:pt x="20336" y="17169"/>
                  <a:pt x="20336" y="17169"/>
                </a:cubicBezTo>
                <a:cubicBezTo>
                  <a:pt x="20336" y="17518"/>
                  <a:pt x="20053" y="17801"/>
                  <a:pt x="19704" y="17801"/>
                </a:cubicBezTo>
                <a:lnTo>
                  <a:pt x="19065" y="17801"/>
                </a:lnTo>
                <a:lnTo>
                  <a:pt x="19065" y="15273"/>
                </a:lnTo>
                <a:close/>
                <a:moveTo>
                  <a:pt x="1896" y="16537"/>
                </a:moveTo>
                <a:lnTo>
                  <a:pt x="4431" y="16537"/>
                </a:lnTo>
                <a:cubicBezTo>
                  <a:pt x="4780" y="16537"/>
                  <a:pt x="5063" y="16820"/>
                  <a:pt x="5063" y="17169"/>
                </a:cubicBezTo>
                <a:cubicBezTo>
                  <a:pt x="5063" y="17518"/>
                  <a:pt x="4780" y="17801"/>
                  <a:pt x="4431" y="17801"/>
                </a:cubicBezTo>
                <a:cubicBezTo>
                  <a:pt x="4431" y="17801"/>
                  <a:pt x="1896" y="17801"/>
                  <a:pt x="1896" y="17801"/>
                </a:cubicBezTo>
                <a:cubicBezTo>
                  <a:pt x="1547" y="17801"/>
                  <a:pt x="1264" y="17518"/>
                  <a:pt x="1264" y="17169"/>
                </a:cubicBezTo>
                <a:cubicBezTo>
                  <a:pt x="1264" y="16820"/>
                  <a:pt x="1547" y="16537"/>
                  <a:pt x="1896" y="16537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xmlns="" id="{75C56A73-6884-7A46-AB10-7DF4D2A7B826}"/>
              </a:ext>
            </a:extLst>
          </p:cNvPr>
          <p:cNvSpPr/>
          <p:nvPr/>
        </p:nvSpPr>
        <p:spPr>
          <a:xfrm>
            <a:off x="917582" y="4728274"/>
            <a:ext cx="444208" cy="28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5" y="0"/>
                </a:moveTo>
                <a:cubicBezTo>
                  <a:pt x="236" y="0"/>
                  <a:pt x="0" y="364"/>
                  <a:pt x="0" y="810"/>
                </a:cubicBezTo>
                <a:lnTo>
                  <a:pt x="0" y="18773"/>
                </a:lnTo>
                <a:cubicBezTo>
                  <a:pt x="0" y="19219"/>
                  <a:pt x="236" y="19583"/>
                  <a:pt x="525" y="19583"/>
                </a:cubicBezTo>
                <a:lnTo>
                  <a:pt x="2085" y="19583"/>
                </a:lnTo>
                <a:cubicBezTo>
                  <a:pt x="2311" y="20751"/>
                  <a:pt x="3016" y="21600"/>
                  <a:pt x="3846" y="21600"/>
                </a:cubicBezTo>
                <a:cubicBezTo>
                  <a:pt x="4676" y="21600"/>
                  <a:pt x="5381" y="20751"/>
                  <a:pt x="5607" y="19583"/>
                </a:cubicBezTo>
                <a:lnTo>
                  <a:pt x="15915" y="19583"/>
                </a:lnTo>
                <a:cubicBezTo>
                  <a:pt x="16141" y="20751"/>
                  <a:pt x="16845" y="21600"/>
                  <a:pt x="17676" y="21600"/>
                </a:cubicBezTo>
                <a:cubicBezTo>
                  <a:pt x="18506" y="21600"/>
                  <a:pt x="19210" y="20751"/>
                  <a:pt x="19437" y="19583"/>
                </a:cubicBezTo>
                <a:lnTo>
                  <a:pt x="21080" y="19583"/>
                </a:lnTo>
                <a:cubicBezTo>
                  <a:pt x="21369" y="19583"/>
                  <a:pt x="21600" y="19219"/>
                  <a:pt x="21600" y="18773"/>
                </a:cubicBezTo>
                <a:lnTo>
                  <a:pt x="21600" y="13532"/>
                </a:lnTo>
                <a:cubicBezTo>
                  <a:pt x="21600" y="13397"/>
                  <a:pt x="21581" y="13263"/>
                  <a:pt x="21539" y="13144"/>
                </a:cubicBezTo>
                <a:lnTo>
                  <a:pt x="20158" y="9266"/>
                </a:lnTo>
                <a:cubicBezTo>
                  <a:pt x="19768" y="8170"/>
                  <a:pt x="19023" y="7490"/>
                  <a:pt x="18212" y="7490"/>
                </a:cubicBezTo>
                <a:lnTo>
                  <a:pt x="15322" y="7490"/>
                </a:lnTo>
                <a:lnTo>
                  <a:pt x="15322" y="810"/>
                </a:lnTo>
                <a:cubicBezTo>
                  <a:pt x="15322" y="364"/>
                  <a:pt x="15086" y="0"/>
                  <a:pt x="14797" y="0"/>
                </a:cubicBezTo>
                <a:lnTo>
                  <a:pt x="525" y="0"/>
                </a:lnTo>
                <a:close/>
                <a:moveTo>
                  <a:pt x="1045" y="1620"/>
                </a:moveTo>
                <a:lnTo>
                  <a:pt x="14277" y="1620"/>
                </a:lnTo>
                <a:lnTo>
                  <a:pt x="14277" y="17963"/>
                </a:lnTo>
                <a:lnTo>
                  <a:pt x="5607" y="17963"/>
                </a:lnTo>
                <a:cubicBezTo>
                  <a:pt x="5381" y="16794"/>
                  <a:pt x="4676" y="15946"/>
                  <a:pt x="3846" y="15946"/>
                </a:cubicBezTo>
                <a:cubicBezTo>
                  <a:pt x="3016" y="15946"/>
                  <a:pt x="2311" y="16794"/>
                  <a:pt x="2085" y="17963"/>
                </a:cubicBezTo>
                <a:lnTo>
                  <a:pt x="1045" y="17963"/>
                </a:lnTo>
                <a:cubicBezTo>
                  <a:pt x="1045" y="17963"/>
                  <a:pt x="1045" y="1620"/>
                  <a:pt x="1045" y="1620"/>
                </a:cubicBezTo>
                <a:close/>
                <a:moveTo>
                  <a:pt x="9822" y="4689"/>
                </a:moveTo>
                <a:cubicBezTo>
                  <a:pt x="9688" y="4689"/>
                  <a:pt x="9555" y="4764"/>
                  <a:pt x="9453" y="4922"/>
                </a:cubicBezTo>
                <a:cubicBezTo>
                  <a:pt x="9248" y="5237"/>
                  <a:pt x="9248" y="5753"/>
                  <a:pt x="9453" y="6068"/>
                </a:cubicBezTo>
                <a:lnTo>
                  <a:pt x="10157" y="7154"/>
                </a:lnTo>
                <a:lnTo>
                  <a:pt x="6429" y="7154"/>
                </a:lnTo>
                <a:cubicBezTo>
                  <a:pt x="6139" y="7154"/>
                  <a:pt x="5903" y="7518"/>
                  <a:pt x="5903" y="7964"/>
                </a:cubicBezTo>
                <a:cubicBezTo>
                  <a:pt x="5903" y="8410"/>
                  <a:pt x="6139" y="8774"/>
                  <a:pt x="6429" y="8774"/>
                </a:cubicBezTo>
                <a:lnTo>
                  <a:pt x="10157" y="8774"/>
                </a:lnTo>
                <a:lnTo>
                  <a:pt x="9453" y="9860"/>
                </a:lnTo>
                <a:cubicBezTo>
                  <a:pt x="9248" y="10175"/>
                  <a:pt x="9248" y="10683"/>
                  <a:pt x="9453" y="10998"/>
                </a:cubicBezTo>
                <a:cubicBezTo>
                  <a:pt x="9555" y="11157"/>
                  <a:pt x="9687" y="11240"/>
                  <a:pt x="9822" y="11240"/>
                </a:cubicBezTo>
                <a:cubicBezTo>
                  <a:pt x="9956" y="11240"/>
                  <a:pt x="10088" y="11157"/>
                  <a:pt x="10191" y="10998"/>
                </a:cubicBezTo>
                <a:lnTo>
                  <a:pt x="11650" y="8757"/>
                </a:lnTo>
                <a:cubicBezTo>
                  <a:pt x="11932" y="8321"/>
                  <a:pt x="11932" y="7607"/>
                  <a:pt x="11650" y="7171"/>
                </a:cubicBezTo>
                <a:lnTo>
                  <a:pt x="10191" y="4922"/>
                </a:lnTo>
                <a:cubicBezTo>
                  <a:pt x="10088" y="4764"/>
                  <a:pt x="9956" y="4689"/>
                  <a:pt x="9822" y="4689"/>
                </a:cubicBezTo>
                <a:close/>
                <a:moveTo>
                  <a:pt x="5618" y="8826"/>
                </a:moveTo>
                <a:cubicBezTo>
                  <a:pt x="5484" y="8826"/>
                  <a:pt x="5351" y="8901"/>
                  <a:pt x="5249" y="9059"/>
                </a:cubicBezTo>
                <a:lnTo>
                  <a:pt x="3790" y="11309"/>
                </a:lnTo>
                <a:cubicBezTo>
                  <a:pt x="3653" y="11520"/>
                  <a:pt x="3578" y="11803"/>
                  <a:pt x="3578" y="12102"/>
                </a:cubicBezTo>
                <a:cubicBezTo>
                  <a:pt x="3578" y="12400"/>
                  <a:pt x="3653" y="12684"/>
                  <a:pt x="3790" y="12894"/>
                </a:cubicBezTo>
                <a:cubicBezTo>
                  <a:pt x="3790" y="12894"/>
                  <a:pt x="5249" y="15136"/>
                  <a:pt x="5249" y="15136"/>
                </a:cubicBezTo>
                <a:cubicBezTo>
                  <a:pt x="5352" y="15294"/>
                  <a:pt x="5484" y="15377"/>
                  <a:pt x="5618" y="15377"/>
                </a:cubicBezTo>
                <a:cubicBezTo>
                  <a:pt x="5752" y="15377"/>
                  <a:pt x="5885" y="15293"/>
                  <a:pt x="5987" y="15136"/>
                </a:cubicBezTo>
                <a:cubicBezTo>
                  <a:pt x="6192" y="14820"/>
                  <a:pt x="6192" y="14314"/>
                  <a:pt x="5987" y="13998"/>
                </a:cubicBezTo>
                <a:lnTo>
                  <a:pt x="5283" y="12912"/>
                </a:lnTo>
                <a:lnTo>
                  <a:pt x="9011" y="12912"/>
                </a:lnTo>
                <a:cubicBezTo>
                  <a:pt x="9301" y="12912"/>
                  <a:pt x="9537" y="12548"/>
                  <a:pt x="9537" y="12102"/>
                </a:cubicBezTo>
                <a:cubicBezTo>
                  <a:pt x="9537" y="11655"/>
                  <a:pt x="9301" y="11291"/>
                  <a:pt x="9011" y="11291"/>
                </a:cubicBezTo>
                <a:lnTo>
                  <a:pt x="5283" y="11291"/>
                </a:lnTo>
                <a:lnTo>
                  <a:pt x="5987" y="10205"/>
                </a:lnTo>
                <a:cubicBezTo>
                  <a:pt x="6192" y="9890"/>
                  <a:pt x="6192" y="9375"/>
                  <a:pt x="5987" y="9059"/>
                </a:cubicBezTo>
                <a:cubicBezTo>
                  <a:pt x="5885" y="8901"/>
                  <a:pt x="5752" y="8826"/>
                  <a:pt x="5618" y="8826"/>
                </a:cubicBezTo>
                <a:close/>
                <a:moveTo>
                  <a:pt x="15322" y="9102"/>
                </a:moveTo>
                <a:lnTo>
                  <a:pt x="18212" y="9102"/>
                </a:lnTo>
                <a:cubicBezTo>
                  <a:pt x="18640" y="9102"/>
                  <a:pt x="19030" y="9463"/>
                  <a:pt x="19235" y="10042"/>
                </a:cubicBezTo>
                <a:lnTo>
                  <a:pt x="20555" y="13739"/>
                </a:lnTo>
                <a:cubicBezTo>
                  <a:pt x="20555" y="13739"/>
                  <a:pt x="20555" y="17963"/>
                  <a:pt x="20555" y="17963"/>
                </a:cubicBezTo>
                <a:lnTo>
                  <a:pt x="19437" y="17963"/>
                </a:lnTo>
                <a:cubicBezTo>
                  <a:pt x="19210" y="16794"/>
                  <a:pt x="18506" y="15946"/>
                  <a:pt x="17676" y="15946"/>
                </a:cubicBezTo>
                <a:cubicBezTo>
                  <a:pt x="16845" y="15946"/>
                  <a:pt x="16141" y="16794"/>
                  <a:pt x="15915" y="17963"/>
                </a:cubicBezTo>
                <a:lnTo>
                  <a:pt x="15322" y="17963"/>
                </a:lnTo>
                <a:lnTo>
                  <a:pt x="15322" y="9102"/>
                </a:lnTo>
                <a:close/>
                <a:moveTo>
                  <a:pt x="3846" y="17558"/>
                </a:moveTo>
                <a:cubicBezTo>
                  <a:pt x="4280" y="17558"/>
                  <a:pt x="4634" y="18103"/>
                  <a:pt x="4634" y="18773"/>
                </a:cubicBezTo>
                <a:cubicBezTo>
                  <a:pt x="4634" y="19442"/>
                  <a:pt x="4280" y="19988"/>
                  <a:pt x="3846" y="19988"/>
                </a:cubicBezTo>
                <a:cubicBezTo>
                  <a:pt x="3412" y="19988"/>
                  <a:pt x="3058" y="19442"/>
                  <a:pt x="3058" y="18773"/>
                </a:cubicBezTo>
                <a:cubicBezTo>
                  <a:pt x="3058" y="18103"/>
                  <a:pt x="3412" y="17558"/>
                  <a:pt x="3846" y="17558"/>
                </a:cubicBezTo>
                <a:close/>
                <a:moveTo>
                  <a:pt x="17676" y="17558"/>
                </a:moveTo>
                <a:cubicBezTo>
                  <a:pt x="18110" y="17558"/>
                  <a:pt x="18464" y="18103"/>
                  <a:pt x="18464" y="18773"/>
                </a:cubicBezTo>
                <a:cubicBezTo>
                  <a:pt x="18464" y="19442"/>
                  <a:pt x="18110" y="19988"/>
                  <a:pt x="17676" y="19988"/>
                </a:cubicBezTo>
                <a:cubicBezTo>
                  <a:pt x="17241" y="19988"/>
                  <a:pt x="16888" y="19442"/>
                  <a:pt x="16888" y="18773"/>
                </a:cubicBezTo>
                <a:cubicBezTo>
                  <a:pt x="16888" y="18103"/>
                  <a:pt x="17241" y="17558"/>
                  <a:pt x="17676" y="1755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6167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87DD053E-9905-4948-BAF8-7AA0C71536A3}"/>
              </a:ext>
            </a:extLst>
          </p:cNvPr>
          <p:cNvGrpSpPr/>
          <p:nvPr/>
        </p:nvGrpSpPr>
        <p:grpSpPr>
          <a:xfrm>
            <a:off x="1028711" y="876806"/>
            <a:ext cx="3491397" cy="2325080"/>
            <a:chOff x="713902" y="1267136"/>
            <a:chExt cx="4881250" cy="4679285"/>
          </a:xfrm>
        </p:grpSpPr>
        <p:sp>
          <p:nvSpPr>
            <p:cNvPr id="108" name="Shape">
              <a:extLst>
                <a:ext uri="{FF2B5EF4-FFF2-40B4-BE49-F238E27FC236}">
                  <a16:creationId xmlns:a16="http://schemas.microsoft.com/office/drawing/2014/main" xmlns="" id="{2F7EAE29-9FC5-6F49-9202-68B1A1C185EE}"/>
                </a:ext>
              </a:extLst>
            </p:cNvPr>
            <p:cNvSpPr/>
            <p:nvPr/>
          </p:nvSpPr>
          <p:spPr>
            <a:xfrm>
              <a:off x="713902" y="2909448"/>
              <a:ext cx="1080342" cy="1394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4938"/>
                  </a:lnTo>
                  <a:lnTo>
                    <a:pt x="21600" y="6662"/>
                  </a:lnTo>
                  <a:cubicBezTo>
                    <a:pt x="21600" y="666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74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09" name="Shape">
              <a:extLst>
                <a:ext uri="{FF2B5EF4-FFF2-40B4-BE49-F238E27FC236}">
                  <a16:creationId xmlns:a16="http://schemas.microsoft.com/office/drawing/2014/main" xmlns="" id="{449F875C-1C00-D541-A9C7-9E111394FD3E}"/>
                </a:ext>
              </a:extLst>
            </p:cNvPr>
            <p:cNvSpPr/>
            <p:nvPr/>
          </p:nvSpPr>
          <p:spPr>
            <a:xfrm>
              <a:off x="1794244" y="3170132"/>
              <a:ext cx="3800908" cy="869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05" y="0"/>
                  </a:lnTo>
                  <a:lnTo>
                    <a:pt x="18362" y="4160"/>
                  </a:lnTo>
                  <a:lnTo>
                    <a:pt x="0" y="4160"/>
                  </a:lnTo>
                  <a:lnTo>
                    <a:pt x="0" y="17439"/>
                  </a:lnTo>
                  <a:lnTo>
                    <a:pt x="18362" y="17439"/>
                  </a:lnTo>
                  <a:lnTo>
                    <a:pt x="18205" y="21600"/>
                  </a:lnTo>
                  <a:cubicBezTo>
                    <a:pt x="18205" y="216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FF74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0" name="Shape">
              <a:extLst>
                <a:ext uri="{FF2B5EF4-FFF2-40B4-BE49-F238E27FC236}">
                  <a16:creationId xmlns:a16="http://schemas.microsoft.com/office/drawing/2014/main" xmlns="" id="{2CAED24B-A97C-9F40-9E23-EA7336EC92B2}"/>
                </a:ext>
              </a:extLst>
            </p:cNvPr>
            <p:cNvSpPr/>
            <p:nvPr/>
          </p:nvSpPr>
          <p:spPr>
            <a:xfrm>
              <a:off x="1794244" y="2635729"/>
              <a:ext cx="2745711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10"/>
                  </a:moveTo>
                  <a:lnTo>
                    <a:pt x="16900" y="0"/>
                  </a:lnTo>
                  <a:lnTo>
                    <a:pt x="17118" y="4150"/>
                  </a:lnTo>
                  <a:lnTo>
                    <a:pt x="0" y="4150"/>
                  </a:lnTo>
                  <a:lnTo>
                    <a:pt x="0" y="17429"/>
                  </a:lnTo>
                  <a:lnTo>
                    <a:pt x="17118" y="17429"/>
                  </a:lnTo>
                  <a:lnTo>
                    <a:pt x="16900" y="21600"/>
                  </a:lnTo>
                  <a:cubicBezTo>
                    <a:pt x="16900" y="21600"/>
                    <a:pt x="21600" y="10810"/>
                    <a:pt x="21600" y="10810"/>
                  </a:cubicBezTo>
                  <a:close/>
                </a:path>
              </a:pathLst>
            </a:custGeom>
            <a:solidFill>
              <a:srgbClr val="5EBD3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1" name="Shape">
              <a:extLst>
                <a:ext uri="{FF2B5EF4-FFF2-40B4-BE49-F238E27FC236}">
                  <a16:creationId xmlns:a16="http://schemas.microsoft.com/office/drawing/2014/main" xmlns="" id="{37C1B484-D9A5-5A46-BA84-641721D830E7}"/>
                </a:ext>
              </a:extLst>
            </p:cNvPr>
            <p:cNvSpPr/>
            <p:nvPr/>
          </p:nvSpPr>
          <p:spPr>
            <a:xfrm>
              <a:off x="713902" y="2016604"/>
              <a:ext cx="1080342" cy="13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4577"/>
                  </a:lnTo>
                  <a:lnTo>
                    <a:pt x="21600" y="21600"/>
                  </a:lnTo>
                  <a:lnTo>
                    <a:pt x="21600" y="12875"/>
                  </a:lnTo>
                  <a:cubicBezTo>
                    <a:pt x="21600" y="1287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EBD3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2" name="Shape">
              <a:extLst>
                <a:ext uri="{FF2B5EF4-FFF2-40B4-BE49-F238E27FC236}">
                  <a16:creationId xmlns:a16="http://schemas.microsoft.com/office/drawing/2014/main" xmlns="" id="{26462D12-9D78-0D47-BFBD-64D4CF6901E7}"/>
                </a:ext>
              </a:extLst>
            </p:cNvPr>
            <p:cNvSpPr/>
            <p:nvPr/>
          </p:nvSpPr>
          <p:spPr>
            <a:xfrm>
              <a:off x="1794244" y="3704535"/>
              <a:ext cx="2745711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0"/>
                  </a:moveTo>
                  <a:lnTo>
                    <a:pt x="16900" y="0"/>
                  </a:lnTo>
                  <a:lnTo>
                    <a:pt x="17118" y="4170"/>
                  </a:lnTo>
                  <a:lnTo>
                    <a:pt x="0" y="4170"/>
                  </a:lnTo>
                  <a:lnTo>
                    <a:pt x="0" y="17449"/>
                  </a:lnTo>
                  <a:lnTo>
                    <a:pt x="17118" y="17449"/>
                  </a:lnTo>
                  <a:lnTo>
                    <a:pt x="16900" y="21600"/>
                  </a:lnTo>
                  <a:cubicBezTo>
                    <a:pt x="16900" y="21600"/>
                    <a:pt x="21600" y="10790"/>
                    <a:pt x="21600" y="10790"/>
                  </a:cubicBezTo>
                  <a:close/>
                </a:path>
              </a:pathLst>
            </a:custGeom>
            <a:solidFill>
              <a:srgbClr val="D200A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3" name="Shape">
              <a:extLst>
                <a:ext uri="{FF2B5EF4-FFF2-40B4-BE49-F238E27FC236}">
                  <a16:creationId xmlns:a16="http://schemas.microsoft.com/office/drawing/2014/main" xmlns="" id="{AD1A9668-E233-6F44-A346-3071B8C98B66}"/>
                </a:ext>
              </a:extLst>
            </p:cNvPr>
            <p:cNvSpPr/>
            <p:nvPr/>
          </p:nvSpPr>
          <p:spPr>
            <a:xfrm>
              <a:off x="713902" y="3873980"/>
              <a:ext cx="1080342" cy="13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23"/>
                  </a:moveTo>
                  <a:lnTo>
                    <a:pt x="0" y="21600"/>
                  </a:lnTo>
                  <a:lnTo>
                    <a:pt x="21600" y="8725"/>
                  </a:lnTo>
                  <a:lnTo>
                    <a:pt x="21600" y="0"/>
                  </a:lnTo>
                  <a:cubicBezTo>
                    <a:pt x="21600" y="0"/>
                    <a:pt x="0" y="7023"/>
                    <a:pt x="0" y="7023"/>
                  </a:cubicBezTo>
                  <a:close/>
                </a:path>
              </a:pathLst>
            </a:custGeom>
            <a:solidFill>
              <a:srgbClr val="D200A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4" name="Shape">
              <a:extLst>
                <a:ext uri="{FF2B5EF4-FFF2-40B4-BE49-F238E27FC236}">
                  <a16:creationId xmlns:a16="http://schemas.microsoft.com/office/drawing/2014/main" xmlns="" id="{CC953B04-F5F6-BD4E-B1E0-431D9B6CEE9F}"/>
                </a:ext>
              </a:extLst>
            </p:cNvPr>
            <p:cNvSpPr/>
            <p:nvPr/>
          </p:nvSpPr>
          <p:spPr>
            <a:xfrm>
              <a:off x="713902" y="4408383"/>
              <a:ext cx="1080342" cy="153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075"/>
                  </a:moveTo>
                  <a:lnTo>
                    <a:pt x="0" y="21600"/>
                  </a:lnTo>
                  <a:lnTo>
                    <a:pt x="21600" y="7505"/>
                  </a:lnTo>
                  <a:lnTo>
                    <a:pt x="21600" y="0"/>
                  </a:lnTo>
                  <a:cubicBezTo>
                    <a:pt x="21600" y="0"/>
                    <a:pt x="0" y="11075"/>
                    <a:pt x="0" y="11075"/>
                  </a:cubicBezTo>
                  <a:close/>
                </a:path>
              </a:pathLst>
            </a:custGeom>
            <a:solidFill>
              <a:srgbClr val="6E00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5" name="Shape">
              <a:extLst>
                <a:ext uri="{FF2B5EF4-FFF2-40B4-BE49-F238E27FC236}">
                  <a16:creationId xmlns:a16="http://schemas.microsoft.com/office/drawing/2014/main" xmlns="" id="{0717CBBD-509E-3D49-A866-7B0DEEB92F77}"/>
                </a:ext>
              </a:extLst>
            </p:cNvPr>
            <p:cNvSpPr/>
            <p:nvPr/>
          </p:nvSpPr>
          <p:spPr>
            <a:xfrm>
              <a:off x="1794244" y="4238938"/>
              <a:ext cx="1730866" cy="8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80"/>
                  </a:moveTo>
                  <a:lnTo>
                    <a:pt x="14145" y="0"/>
                  </a:lnTo>
                  <a:lnTo>
                    <a:pt x="14490" y="4181"/>
                  </a:lnTo>
                  <a:lnTo>
                    <a:pt x="0" y="4181"/>
                  </a:lnTo>
                  <a:lnTo>
                    <a:pt x="0" y="17460"/>
                  </a:lnTo>
                  <a:lnTo>
                    <a:pt x="14490" y="17460"/>
                  </a:lnTo>
                  <a:lnTo>
                    <a:pt x="14145" y="21600"/>
                  </a:lnTo>
                  <a:cubicBezTo>
                    <a:pt x="14145" y="21600"/>
                    <a:pt x="21600" y="10780"/>
                    <a:pt x="21600" y="10780"/>
                  </a:cubicBezTo>
                  <a:close/>
                </a:path>
              </a:pathLst>
            </a:custGeom>
            <a:solidFill>
              <a:srgbClr val="6E00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6" name="Shape">
              <a:extLst>
                <a:ext uri="{FF2B5EF4-FFF2-40B4-BE49-F238E27FC236}">
                  <a16:creationId xmlns:a16="http://schemas.microsoft.com/office/drawing/2014/main" xmlns="" id="{FC08C9C5-6E1B-8145-AAA8-66FAE4BC917E}"/>
                </a:ext>
              </a:extLst>
            </p:cNvPr>
            <p:cNvSpPr/>
            <p:nvPr/>
          </p:nvSpPr>
          <p:spPr>
            <a:xfrm>
              <a:off x="713902" y="1267136"/>
              <a:ext cx="1080342" cy="153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525"/>
                  </a:lnTo>
                  <a:lnTo>
                    <a:pt x="21600" y="21600"/>
                  </a:lnTo>
                  <a:lnTo>
                    <a:pt x="21600" y="14095"/>
                  </a:lnTo>
                  <a:cubicBezTo>
                    <a:pt x="21600" y="1409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9CD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17" name="Shape">
              <a:extLst>
                <a:ext uri="{FF2B5EF4-FFF2-40B4-BE49-F238E27FC236}">
                  <a16:creationId xmlns:a16="http://schemas.microsoft.com/office/drawing/2014/main" xmlns="" id="{3D99520A-70D5-9045-B4BF-AE4906276185}"/>
                </a:ext>
              </a:extLst>
            </p:cNvPr>
            <p:cNvSpPr/>
            <p:nvPr/>
          </p:nvSpPr>
          <p:spPr>
            <a:xfrm>
              <a:off x="1794244" y="2101327"/>
              <a:ext cx="1730866" cy="869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20"/>
                  </a:moveTo>
                  <a:lnTo>
                    <a:pt x="14145" y="0"/>
                  </a:lnTo>
                  <a:lnTo>
                    <a:pt x="14490" y="4140"/>
                  </a:lnTo>
                  <a:lnTo>
                    <a:pt x="0" y="4140"/>
                  </a:lnTo>
                  <a:lnTo>
                    <a:pt x="0" y="17419"/>
                  </a:lnTo>
                  <a:lnTo>
                    <a:pt x="14490" y="17419"/>
                  </a:lnTo>
                  <a:lnTo>
                    <a:pt x="14145" y="21600"/>
                  </a:lnTo>
                  <a:cubicBezTo>
                    <a:pt x="14145" y="21600"/>
                    <a:pt x="21600" y="10820"/>
                    <a:pt x="21600" y="10820"/>
                  </a:cubicBezTo>
                  <a:close/>
                </a:path>
              </a:pathLst>
            </a:custGeom>
            <a:solidFill>
              <a:srgbClr val="009CD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xmlns="" id="{CB1374F7-9FA5-804A-94A0-E796F5B017FB}"/>
                </a:ext>
              </a:extLst>
            </p:cNvPr>
            <p:cNvGrpSpPr/>
            <p:nvPr/>
          </p:nvGrpSpPr>
          <p:grpSpPr>
            <a:xfrm>
              <a:off x="713902" y="1267136"/>
              <a:ext cx="1080342" cy="4679285"/>
              <a:chOff x="3326473" y="1267136"/>
              <a:chExt cx="1080342" cy="4679285"/>
            </a:xfrm>
            <a:solidFill>
              <a:srgbClr val="000000">
                <a:alpha val="20000"/>
              </a:srgbClr>
            </a:solidFill>
          </p:grpSpPr>
          <p:sp>
            <p:nvSpPr>
              <p:cNvPr id="119" name="Shape">
                <a:extLst>
                  <a:ext uri="{FF2B5EF4-FFF2-40B4-BE49-F238E27FC236}">
                    <a16:creationId xmlns:a16="http://schemas.microsoft.com/office/drawing/2014/main" xmlns="" id="{42B4C109-0CE7-E549-8763-4D1DABBCB971}"/>
                  </a:ext>
                </a:extLst>
              </p:cNvPr>
              <p:cNvSpPr/>
              <p:nvPr/>
            </p:nvSpPr>
            <p:spPr>
              <a:xfrm>
                <a:off x="3326473" y="2909448"/>
                <a:ext cx="1080342" cy="1394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14938"/>
                    </a:lnTo>
                    <a:lnTo>
                      <a:pt x="21600" y="6662"/>
                    </a:lnTo>
                    <a:cubicBezTo>
                      <a:pt x="21600" y="6662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20" name="Shape">
                <a:extLst>
                  <a:ext uri="{FF2B5EF4-FFF2-40B4-BE49-F238E27FC236}">
                    <a16:creationId xmlns:a16="http://schemas.microsoft.com/office/drawing/2014/main" xmlns="" id="{E5F390C1-4B1A-3D4D-BF74-F3D0AEA62F7E}"/>
                  </a:ext>
                </a:extLst>
              </p:cNvPr>
              <p:cNvSpPr/>
              <p:nvPr/>
            </p:nvSpPr>
            <p:spPr>
              <a:xfrm>
                <a:off x="3326473" y="2016604"/>
                <a:ext cx="1080342" cy="1322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577"/>
                    </a:lnTo>
                    <a:lnTo>
                      <a:pt x="21600" y="21600"/>
                    </a:lnTo>
                    <a:lnTo>
                      <a:pt x="21600" y="12875"/>
                    </a:lnTo>
                    <a:cubicBezTo>
                      <a:pt x="21600" y="12875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21" name="Shape">
                <a:extLst>
                  <a:ext uri="{FF2B5EF4-FFF2-40B4-BE49-F238E27FC236}">
                    <a16:creationId xmlns:a16="http://schemas.microsoft.com/office/drawing/2014/main" xmlns="" id="{5B678758-6987-5241-88F6-8F65C5910426}"/>
                  </a:ext>
                </a:extLst>
              </p:cNvPr>
              <p:cNvSpPr/>
              <p:nvPr/>
            </p:nvSpPr>
            <p:spPr>
              <a:xfrm>
                <a:off x="3326473" y="3873980"/>
                <a:ext cx="1080342" cy="1322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023"/>
                    </a:moveTo>
                    <a:lnTo>
                      <a:pt x="0" y="21600"/>
                    </a:lnTo>
                    <a:lnTo>
                      <a:pt x="21600" y="8725"/>
                    </a:lnTo>
                    <a:lnTo>
                      <a:pt x="21600" y="0"/>
                    </a:lnTo>
                    <a:cubicBezTo>
                      <a:pt x="21600" y="0"/>
                      <a:pt x="0" y="7023"/>
                      <a:pt x="0" y="7023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22" name="Shape">
                <a:extLst>
                  <a:ext uri="{FF2B5EF4-FFF2-40B4-BE49-F238E27FC236}">
                    <a16:creationId xmlns:a16="http://schemas.microsoft.com/office/drawing/2014/main" xmlns="" id="{56E8B31D-1CFB-EC46-9E58-84D3A01727C1}"/>
                  </a:ext>
                </a:extLst>
              </p:cNvPr>
              <p:cNvSpPr/>
              <p:nvPr/>
            </p:nvSpPr>
            <p:spPr>
              <a:xfrm>
                <a:off x="3326473" y="4408383"/>
                <a:ext cx="1080342" cy="1538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075"/>
                    </a:moveTo>
                    <a:lnTo>
                      <a:pt x="0" y="21600"/>
                    </a:lnTo>
                    <a:lnTo>
                      <a:pt x="21600" y="7505"/>
                    </a:lnTo>
                    <a:lnTo>
                      <a:pt x="21600" y="0"/>
                    </a:lnTo>
                    <a:cubicBezTo>
                      <a:pt x="21600" y="0"/>
                      <a:pt x="0" y="11075"/>
                      <a:pt x="0" y="11075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23" name="Shape">
                <a:extLst>
                  <a:ext uri="{FF2B5EF4-FFF2-40B4-BE49-F238E27FC236}">
                    <a16:creationId xmlns:a16="http://schemas.microsoft.com/office/drawing/2014/main" xmlns="" id="{C3630696-9F80-A84C-AD3E-A1982C69A28D}"/>
                  </a:ext>
                </a:extLst>
              </p:cNvPr>
              <p:cNvSpPr/>
              <p:nvPr/>
            </p:nvSpPr>
            <p:spPr>
              <a:xfrm>
                <a:off x="3326473" y="1267136"/>
                <a:ext cx="1080342" cy="1538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0525"/>
                    </a:lnTo>
                    <a:lnTo>
                      <a:pt x="21600" y="21600"/>
                    </a:lnTo>
                    <a:lnTo>
                      <a:pt x="21600" y="14095"/>
                    </a:lnTo>
                    <a:cubicBezTo>
                      <a:pt x="21600" y="14095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817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30014-01-legendary-powerpoint-templat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9CDF"/>
      </a:accent1>
      <a:accent2>
        <a:srgbClr val="5EBD3E"/>
      </a:accent2>
      <a:accent3>
        <a:srgbClr val="FF7400"/>
      </a:accent3>
      <a:accent4>
        <a:srgbClr val="D200A2"/>
      </a:accent4>
      <a:accent5>
        <a:srgbClr val="6E00FF"/>
      </a:accent5>
      <a:accent6>
        <a:srgbClr val="0000A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851</Words>
  <Application>Microsoft Office PowerPoint</Application>
  <PresentationFormat>Widescreen</PresentationFormat>
  <Paragraphs>154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Our Work Process</vt:lpstr>
      <vt:lpstr>What We Do</vt:lpstr>
      <vt:lpstr>Team Structure</vt:lpstr>
      <vt:lpstr>The Company History</vt:lpstr>
      <vt:lpstr>Grid Matrix Infographic</vt:lpstr>
      <vt:lpstr>Annual Financial Activity</vt:lpstr>
      <vt:lpstr>SWOT Analysis</vt:lpstr>
      <vt:lpstr>Monthly Work Schedule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Fatima Hafeez</cp:lastModifiedBy>
  <cp:revision>185</cp:revision>
  <dcterms:created xsi:type="dcterms:W3CDTF">2019-11-06T16:04:22Z</dcterms:created>
  <dcterms:modified xsi:type="dcterms:W3CDTF">2019-12-20T17:44:21Z</dcterms:modified>
</cp:coreProperties>
</file>